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4" r:id="rId10"/>
    <p:sldId id="267" r:id="rId11"/>
    <p:sldId id="268" r:id="rId12"/>
    <p:sldId id="265" r:id="rId13"/>
    <p:sldId id="270" r:id="rId14"/>
    <p:sldId id="269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84D155-6AA3-418E-BA76-7DE28768C52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5190D8-B8ED-491D-BD11-3257A67BB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532.xml"/><Relationship Id="rId21" Type="http://schemas.openxmlformats.org/officeDocument/2006/relationships/tags" Target="../tags/tag527.xml"/><Relationship Id="rId42" Type="http://schemas.openxmlformats.org/officeDocument/2006/relationships/tags" Target="../tags/tag548.xml"/><Relationship Id="rId47" Type="http://schemas.openxmlformats.org/officeDocument/2006/relationships/tags" Target="../tags/tag553.xml"/><Relationship Id="rId63" Type="http://schemas.openxmlformats.org/officeDocument/2006/relationships/tags" Target="../tags/tag569.xml"/><Relationship Id="rId68" Type="http://schemas.openxmlformats.org/officeDocument/2006/relationships/tags" Target="../tags/tag574.xml"/><Relationship Id="rId84" Type="http://schemas.openxmlformats.org/officeDocument/2006/relationships/tags" Target="../tags/tag590.xml"/><Relationship Id="rId89" Type="http://schemas.openxmlformats.org/officeDocument/2006/relationships/tags" Target="../tags/tag595.xml"/><Relationship Id="rId16" Type="http://schemas.openxmlformats.org/officeDocument/2006/relationships/tags" Target="../tags/tag522.xml"/><Relationship Id="rId11" Type="http://schemas.openxmlformats.org/officeDocument/2006/relationships/tags" Target="../tags/tag517.xml"/><Relationship Id="rId32" Type="http://schemas.openxmlformats.org/officeDocument/2006/relationships/tags" Target="../tags/tag538.xml"/><Relationship Id="rId37" Type="http://schemas.openxmlformats.org/officeDocument/2006/relationships/tags" Target="../tags/tag543.xml"/><Relationship Id="rId53" Type="http://schemas.openxmlformats.org/officeDocument/2006/relationships/tags" Target="../tags/tag559.xml"/><Relationship Id="rId58" Type="http://schemas.openxmlformats.org/officeDocument/2006/relationships/tags" Target="../tags/tag564.xml"/><Relationship Id="rId74" Type="http://schemas.openxmlformats.org/officeDocument/2006/relationships/tags" Target="../tags/tag580.xml"/><Relationship Id="rId79" Type="http://schemas.openxmlformats.org/officeDocument/2006/relationships/tags" Target="../tags/tag585.xml"/><Relationship Id="rId5" Type="http://schemas.openxmlformats.org/officeDocument/2006/relationships/tags" Target="../tags/tag511.xml"/><Relationship Id="rId90" Type="http://schemas.openxmlformats.org/officeDocument/2006/relationships/tags" Target="../tags/tag596.xml"/><Relationship Id="rId14" Type="http://schemas.openxmlformats.org/officeDocument/2006/relationships/tags" Target="../tags/tag520.xml"/><Relationship Id="rId22" Type="http://schemas.openxmlformats.org/officeDocument/2006/relationships/tags" Target="../tags/tag528.xml"/><Relationship Id="rId27" Type="http://schemas.openxmlformats.org/officeDocument/2006/relationships/tags" Target="../tags/tag533.xml"/><Relationship Id="rId30" Type="http://schemas.openxmlformats.org/officeDocument/2006/relationships/tags" Target="../tags/tag536.xml"/><Relationship Id="rId35" Type="http://schemas.openxmlformats.org/officeDocument/2006/relationships/tags" Target="../tags/tag541.xml"/><Relationship Id="rId43" Type="http://schemas.openxmlformats.org/officeDocument/2006/relationships/tags" Target="../tags/tag549.xml"/><Relationship Id="rId48" Type="http://schemas.openxmlformats.org/officeDocument/2006/relationships/tags" Target="../tags/tag554.xml"/><Relationship Id="rId56" Type="http://schemas.openxmlformats.org/officeDocument/2006/relationships/tags" Target="../tags/tag562.xml"/><Relationship Id="rId64" Type="http://schemas.openxmlformats.org/officeDocument/2006/relationships/tags" Target="../tags/tag570.xml"/><Relationship Id="rId69" Type="http://schemas.openxmlformats.org/officeDocument/2006/relationships/tags" Target="../tags/tag575.xml"/><Relationship Id="rId77" Type="http://schemas.openxmlformats.org/officeDocument/2006/relationships/tags" Target="../tags/tag583.xml"/><Relationship Id="rId8" Type="http://schemas.openxmlformats.org/officeDocument/2006/relationships/tags" Target="../tags/tag514.xml"/><Relationship Id="rId51" Type="http://schemas.openxmlformats.org/officeDocument/2006/relationships/tags" Target="../tags/tag557.xml"/><Relationship Id="rId72" Type="http://schemas.openxmlformats.org/officeDocument/2006/relationships/tags" Target="../tags/tag578.xml"/><Relationship Id="rId80" Type="http://schemas.openxmlformats.org/officeDocument/2006/relationships/tags" Target="../tags/tag586.xml"/><Relationship Id="rId85" Type="http://schemas.openxmlformats.org/officeDocument/2006/relationships/tags" Target="../tags/tag591.xml"/><Relationship Id="rId3" Type="http://schemas.openxmlformats.org/officeDocument/2006/relationships/tags" Target="../tags/tag509.xml"/><Relationship Id="rId12" Type="http://schemas.openxmlformats.org/officeDocument/2006/relationships/tags" Target="../tags/tag518.xml"/><Relationship Id="rId17" Type="http://schemas.openxmlformats.org/officeDocument/2006/relationships/tags" Target="../tags/tag523.xml"/><Relationship Id="rId25" Type="http://schemas.openxmlformats.org/officeDocument/2006/relationships/tags" Target="../tags/tag531.xml"/><Relationship Id="rId33" Type="http://schemas.openxmlformats.org/officeDocument/2006/relationships/tags" Target="../tags/tag539.xml"/><Relationship Id="rId38" Type="http://schemas.openxmlformats.org/officeDocument/2006/relationships/tags" Target="../tags/tag544.xml"/><Relationship Id="rId46" Type="http://schemas.openxmlformats.org/officeDocument/2006/relationships/tags" Target="../tags/tag552.xml"/><Relationship Id="rId59" Type="http://schemas.openxmlformats.org/officeDocument/2006/relationships/tags" Target="../tags/tag565.xml"/><Relationship Id="rId67" Type="http://schemas.openxmlformats.org/officeDocument/2006/relationships/tags" Target="../tags/tag573.xml"/><Relationship Id="rId20" Type="http://schemas.openxmlformats.org/officeDocument/2006/relationships/tags" Target="../tags/tag526.xml"/><Relationship Id="rId41" Type="http://schemas.openxmlformats.org/officeDocument/2006/relationships/tags" Target="../tags/tag547.xml"/><Relationship Id="rId54" Type="http://schemas.openxmlformats.org/officeDocument/2006/relationships/tags" Target="../tags/tag560.xml"/><Relationship Id="rId62" Type="http://schemas.openxmlformats.org/officeDocument/2006/relationships/tags" Target="../tags/tag568.xml"/><Relationship Id="rId70" Type="http://schemas.openxmlformats.org/officeDocument/2006/relationships/tags" Target="../tags/tag576.xml"/><Relationship Id="rId75" Type="http://schemas.openxmlformats.org/officeDocument/2006/relationships/tags" Target="../tags/tag581.xml"/><Relationship Id="rId83" Type="http://schemas.openxmlformats.org/officeDocument/2006/relationships/tags" Target="../tags/tag589.xml"/><Relationship Id="rId88" Type="http://schemas.openxmlformats.org/officeDocument/2006/relationships/tags" Target="../tags/tag594.xml"/><Relationship Id="rId91" Type="http://schemas.openxmlformats.org/officeDocument/2006/relationships/tags" Target="../tags/tag597.xml"/><Relationship Id="rId1" Type="http://schemas.openxmlformats.org/officeDocument/2006/relationships/tags" Target="../tags/tag507.xml"/><Relationship Id="rId6" Type="http://schemas.openxmlformats.org/officeDocument/2006/relationships/tags" Target="../tags/tag512.xml"/><Relationship Id="rId15" Type="http://schemas.openxmlformats.org/officeDocument/2006/relationships/tags" Target="../tags/tag521.xml"/><Relationship Id="rId23" Type="http://schemas.openxmlformats.org/officeDocument/2006/relationships/tags" Target="../tags/tag529.xml"/><Relationship Id="rId28" Type="http://schemas.openxmlformats.org/officeDocument/2006/relationships/tags" Target="../tags/tag534.xml"/><Relationship Id="rId36" Type="http://schemas.openxmlformats.org/officeDocument/2006/relationships/tags" Target="../tags/tag542.xml"/><Relationship Id="rId49" Type="http://schemas.openxmlformats.org/officeDocument/2006/relationships/tags" Target="../tags/tag555.xml"/><Relationship Id="rId57" Type="http://schemas.openxmlformats.org/officeDocument/2006/relationships/tags" Target="../tags/tag563.xml"/><Relationship Id="rId10" Type="http://schemas.openxmlformats.org/officeDocument/2006/relationships/tags" Target="../tags/tag516.xml"/><Relationship Id="rId31" Type="http://schemas.openxmlformats.org/officeDocument/2006/relationships/tags" Target="../tags/tag537.xml"/><Relationship Id="rId44" Type="http://schemas.openxmlformats.org/officeDocument/2006/relationships/tags" Target="../tags/tag550.xml"/><Relationship Id="rId52" Type="http://schemas.openxmlformats.org/officeDocument/2006/relationships/tags" Target="../tags/tag558.xml"/><Relationship Id="rId60" Type="http://schemas.openxmlformats.org/officeDocument/2006/relationships/tags" Target="../tags/tag566.xml"/><Relationship Id="rId65" Type="http://schemas.openxmlformats.org/officeDocument/2006/relationships/tags" Target="../tags/tag571.xml"/><Relationship Id="rId73" Type="http://schemas.openxmlformats.org/officeDocument/2006/relationships/tags" Target="../tags/tag579.xml"/><Relationship Id="rId78" Type="http://schemas.openxmlformats.org/officeDocument/2006/relationships/tags" Target="../tags/tag584.xml"/><Relationship Id="rId81" Type="http://schemas.openxmlformats.org/officeDocument/2006/relationships/tags" Target="../tags/tag587.xml"/><Relationship Id="rId86" Type="http://schemas.openxmlformats.org/officeDocument/2006/relationships/tags" Target="../tags/tag592.xml"/><Relationship Id="rId4" Type="http://schemas.openxmlformats.org/officeDocument/2006/relationships/tags" Target="../tags/tag510.xml"/><Relationship Id="rId9" Type="http://schemas.openxmlformats.org/officeDocument/2006/relationships/tags" Target="../tags/tag515.xml"/><Relationship Id="rId13" Type="http://schemas.openxmlformats.org/officeDocument/2006/relationships/tags" Target="../tags/tag519.xml"/><Relationship Id="rId18" Type="http://schemas.openxmlformats.org/officeDocument/2006/relationships/tags" Target="../tags/tag524.xml"/><Relationship Id="rId39" Type="http://schemas.openxmlformats.org/officeDocument/2006/relationships/tags" Target="../tags/tag545.xml"/><Relationship Id="rId34" Type="http://schemas.openxmlformats.org/officeDocument/2006/relationships/tags" Target="../tags/tag540.xml"/><Relationship Id="rId50" Type="http://schemas.openxmlformats.org/officeDocument/2006/relationships/tags" Target="../tags/tag556.xml"/><Relationship Id="rId55" Type="http://schemas.openxmlformats.org/officeDocument/2006/relationships/tags" Target="../tags/tag561.xml"/><Relationship Id="rId76" Type="http://schemas.openxmlformats.org/officeDocument/2006/relationships/tags" Target="../tags/tag582.xml"/><Relationship Id="rId7" Type="http://schemas.openxmlformats.org/officeDocument/2006/relationships/tags" Target="../tags/tag513.xml"/><Relationship Id="rId71" Type="http://schemas.openxmlformats.org/officeDocument/2006/relationships/tags" Target="../tags/tag577.xml"/><Relationship Id="rId92" Type="http://schemas.openxmlformats.org/officeDocument/2006/relationships/slideLayout" Target="../slideLayouts/slideLayout2.xml"/><Relationship Id="rId2" Type="http://schemas.openxmlformats.org/officeDocument/2006/relationships/tags" Target="../tags/tag508.xml"/><Relationship Id="rId29" Type="http://schemas.openxmlformats.org/officeDocument/2006/relationships/tags" Target="../tags/tag535.xml"/><Relationship Id="rId24" Type="http://schemas.openxmlformats.org/officeDocument/2006/relationships/tags" Target="../tags/tag530.xml"/><Relationship Id="rId40" Type="http://schemas.openxmlformats.org/officeDocument/2006/relationships/tags" Target="../tags/tag546.xml"/><Relationship Id="rId45" Type="http://schemas.openxmlformats.org/officeDocument/2006/relationships/tags" Target="../tags/tag551.xml"/><Relationship Id="rId66" Type="http://schemas.openxmlformats.org/officeDocument/2006/relationships/tags" Target="../tags/tag572.xml"/><Relationship Id="rId87" Type="http://schemas.openxmlformats.org/officeDocument/2006/relationships/tags" Target="../tags/tag593.xml"/><Relationship Id="rId61" Type="http://schemas.openxmlformats.org/officeDocument/2006/relationships/tags" Target="../tags/tag567.xml"/><Relationship Id="rId82" Type="http://schemas.openxmlformats.org/officeDocument/2006/relationships/tags" Target="../tags/tag588.xml"/><Relationship Id="rId19" Type="http://schemas.openxmlformats.org/officeDocument/2006/relationships/tags" Target="../tags/tag525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623.xml"/><Relationship Id="rId21" Type="http://schemas.openxmlformats.org/officeDocument/2006/relationships/tags" Target="../tags/tag618.xml"/><Relationship Id="rId42" Type="http://schemas.openxmlformats.org/officeDocument/2006/relationships/tags" Target="../tags/tag639.xml"/><Relationship Id="rId47" Type="http://schemas.openxmlformats.org/officeDocument/2006/relationships/tags" Target="../tags/tag644.xml"/><Relationship Id="rId63" Type="http://schemas.openxmlformats.org/officeDocument/2006/relationships/tags" Target="../tags/tag660.xml"/><Relationship Id="rId68" Type="http://schemas.openxmlformats.org/officeDocument/2006/relationships/tags" Target="../tags/tag665.xml"/><Relationship Id="rId84" Type="http://schemas.openxmlformats.org/officeDocument/2006/relationships/tags" Target="../tags/tag681.xml"/><Relationship Id="rId89" Type="http://schemas.openxmlformats.org/officeDocument/2006/relationships/tags" Target="../tags/tag686.xml"/><Relationship Id="rId16" Type="http://schemas.openxmlformats.org/officeDocument/2006/relationships/tags" Target="../tags/tag613.xml"/><Relationship Id="rId107" Type="http://schemas.openxmlformats.org/officeDocument/2006/relationships/tags" Target="../tags/tag704.xml"/><Relationship Id="rId11" Type="http://schemas.openxmlformats.org/officeDocument/2006/relationships/tags" Target="../tags/tag608.xml"/><Relationship Id="rId32" Type="http://schemas.openxmlformats.org/officeDocument/2006/relationships/tags" Target="../tags/tag629.xml"/><Relationship Id="rId37" Type="http://schemas.openxmlformats.org/officeDocument/2006/relationships/tags" Target="../tags/tag634.xml"/><Relationship Id="rId53" Type="http://schemas.openxmlformats.org/officeDocument/2006/relationships/tags" Target="../tags/tag650.xml"/><Relationship Id="rId58" Type="http://schemas.openxmlformats.org/officeDocument/2006/relationships/tags" Target="../tags/tag655.xml"/><Relationship Id="rId74" Type="http://schemas.openxmlformats.org/officeDocument/2006/relationships/tags" Target="../tags/tag671.xml"/><Relationship Id="rId79" Type="http://schemas.openxmlformats.org/officeDocument/2006/relationships/tags" Target="../tags/tag676.xml"/><Relationship Id="rId102" Type="http://schemas.openxmlformats.org/officeDocument/2006/relationships/tags" Target="../tags/tag699.xml"/><Relationship Id="rId5" Type="http://schemas.openxmlformats.org/officeDocument/2006/relationships/tags" Target="../tags/tag602.xml"/><Relationship Id="rId90" Type="http://schemas.openxmlformats.org/officeDocument/2006/relationships/tags" Target="../tags/tag687.xml"/><Relationship Id="rId95" Type="http://schemas.openxmlformats.org/officeDocument/2006/relationships/tags" Target="../tags/tag692.xml"/><Relationship Id="rId22" Type="http://schemas.openxmlformats.org/officeDocument/2006/relationships/tags" Target="../tags/tag619.xml"/><Relationship Id="rId27" Type="http://schemas.openxmlformats.org/officeDocument/2006/relationships/tags" Target="../tags/tag624.xml"/><Relationship Id="rId43" Type="http://schemas.openxmlformats.org/officeDocument/2006/relationships/tags" Target="../tags/tag640.xml"/><Relationship Id="rId48" Type="http://schemas.openxmlformats.org/officeDocument/2006/relationships/tags" Target="../tags/tag645.xml"/><Relationship Id="rId64" Type="http://schemas.openxmlformats.org/officeDocument/2006/relationships/tags" Target="../tags/tag661.xml"/><Relationship Id="rId69" Type="http://schemas.openxmlformats.org/officeDocument/2006/relationships/tags" Target="../tags/tag666.xml"/><Relationship Id="rId80" Type="http://schemas.openxmlformats.org/officeDocument/2006/relationships/tags" Target="../tags/tag677.xml"/><Relationship Id="rId85" Type="http://schemas.openxmlformats.org/officeDocument/2006/relationships/tags" Target="../tags/tag682.xml"/><Relationship Id="rId12" Type="http://schemas.openxmlformats.org/officeDocument/2006/relationships/tags" Target="../tags/tag609.xml"/><Relationship Id="rId17" Type="http://schemas.openxmlformats.org/officeDocument/2006/relationships/tags" Target="../tags/tag614.xml"/><Relationship Id="rId33" Type="http://schemas.openxmlformats.org/officeDocument/2006/relationships/tags" Target="../tags/tag630.xml"/><Relationship Id="rId38" Type="http://schemas.openxmlformats.org/officeDocument/2006/relationships/tags" Target="../tags/tag635.xml"/><Relationship Id="rId59" Type="http://schemas.openxmlformats.org/officeDocument/2006/relationships/tags" Target="../tags/tag656.xml"/><Relationship Id="rId103" Type="http://schemas.openxmlformats.org/officeDocument/2006/relationships/tags" Target="../tags/tag700.xml"/><Relationship Id="rId108" Type="http://schemas.openxmlformats.org/officeDocument/2006/relationships/tags" Target="../tags/tag705.xml"/><Relationship Id="rId54" Type="http://schemas.openxmlformats.org/officeDocument/2006/relationships/tags" Target="../tags/tag651.xml"/><Relationship Id="rId70" Type="http://schemas.openxmlformats.org/officeDocument/2006/relationships/tags" Target="../tags/tag667.xml"/><Relationship Id="rId75" Type="http://schemas.openxmlformats.org/officeDocument/2006/relationships/tags" Target="../tags/tag672.xml"/><Relationship Id="rId91" Type="http://schemas.openxmlformats.org/officeDocument/2006/relationships/tags" Target="../tags/tag688.xml"/><Relationship Id="rId96" Type="http://schemas.openxmlformats.org/officeDocument/2006/relationships/tags" Target="../tags/tag693.xml"/><Relationship Id="rId1" Type="http://schemas.openxmlformats.org/officeDocument/2006/relationships/tags" Target="../tags/tag598.xml"/><Relationship Id="rId6" Type="http://schemas.openxmlformats.org/officeDocument/2006/relationships/tags" Target="../tags/tag603.xml"/><Relationship Id="rId15" Type="http://schemas.openxmlformats.org/officeDocument/2006/relationships/tags" Target="../tags/tag612.xml"/><Relationship Id="rId23" Type="http://schemas.openxmlformats.org/officeDocument/2006/relationships/tags" Target="../tags/tag620.xml"/><Relationship Id="rId28" Type="http://schemas.openxmlformats.org/officeDocument/2006/relationships/tags" Target="../tags/tag625.xml"/><Relationship Id="rId36" Type="http://schemas.openxmlformats.org/officeDocument/2006/relationships/tags" Target="../tags/tag633.xml"/><Relationship Id="rId49" Type="http://schemas.openxmlformats.org/officeDocument/2006/relationships/tags" Target="../tags/tag646.xml"/><Relationship Id="rId57" Type="http://schemas.openxmlformats.org/officeDocument/2006/relationships/tags" Target="../tags/tag654.xml"/><Relationship Id="rId106" Type="http://schemas.openxmlformats.org/officeDocument/2006/relationships/tags" Target="../tags/tag703.xml"/><Relationship Id="rId10" Type="http://schemas.openxmlformats.org/officeDocument/2006/relationships/tags" Target="../tags/tag607.xml"/><Relationship Id="rId31" Type="http://schemas.openxmlformats.org/officeDocument/2006/relationships/tags" Target="../tags/tag628.xml"/><Relationship Id="rId44" Type="http://schemas.openxmlformats.org/officeDocument/2006/relationships/tags" Target="../tags/tag641.xml"/><Relationship Id="rId52" Type="http://schemas.openxmlformats.org/officeDocument/2006/relationships/tags" Target="../tags/tag649.xml"/><Relationship Id="rId60" Type="http://schemas.openxmlformats.org/officeDocument/2006/relationships/tags" Target="../tags/tag657.xml"/><Relationship Id="rId65" Type="http://schemas.openxmlformats.org/officeDocument/2006/relationships/tags" Target="../tags/tag662.xml"/><Relationship Id="rId73" Type="http://schemas.openxmlformats.org/officeDocument/2006/relationships/tags" Target="../tags/tag670.xml"/><Relationship Id="rId78" Type="http://schemas.openxmlformats.org/officeDocument/2006/relationships/tags" Target="../tags/tag675.xml"/><Relationship Id="rId81" Type="http://schemas.openxmlformats.org/officeDocument/2006/relationships/tags" Target="../tags/tag678.xml"/><Relationship Id="rId86" Type="http://schemas.openxmlformats.org/officeDocument/2006/relationships/tags" Target="../tags/tag683.xml"/><Relationship Id="rId94" Type="http://schemas.openxmlformats.org/officeDocument/2006/relationships/tags" Target="../tags/tag691.xml"/><Relationship Id="rId99" Type="http://schemas.openxmlformats.org/officeDocument/2006/relationships/tags" Target="../tags/tag696.xml"/><Relationship Id="rId101" Type="http://schemas.openxmlformats.org/officeDocument/2006/relationships/tags" Target="../tags/tag698.xml"/><Relationship Id="rId4" Type="http://schemas.openxmlformats.org/officeDocument/2006/relationships/tags" Target="../tags/tag601.xml"/><Relationship Id="rId9" Type="http://schemas.openxmlformats.org/officeDocument/2006/relationships/tags" Target="../tags/tag606.xml"/><Relationship Id="rId13" Type="http://schemas.openxmlformats.org/officeDocument/2006/relationships/tags" Target="../tags/tag610.xml"/><Relationship Id="rId18" Type="http://schemas.openxmlformats.org/officeDocument/2006/relationships/tags" Target="../tags/tag615.xml"/><Relationship Id="rId39" Type="http://schemas.openxmlformats.org/officeDocument/2006/relationships/tags" Target="../tags/tag636.xml"/><Relationship Id="rId109" Type="http://schemas.openxmlformats.org/officeDocument/2006/relationships/tags" Target="../tags/tag706.xml"/><Relationship Id="rId34" Type="http://schemas.openxmlformats.org/officeDocument/2006/relationships/tags" Target="../tags/tag631.xml"/><Relationship Id="rId50" Type="http://schemas.openxmlformats.org/officeDocument/2006/relationships/tags" Target="../tags/tag647.xml"/><Relationship Id="rId55" Type="http://schemas.openxmlformats.org/officeDocument/2006/relationships/tags" Target="../tags/tag652.xml"/><Relationship Id="rId76" Type="http://schemas.openxmlformats.org/officeDocument/2006/relationships/tags" Target="../tags/tag673.xml"/><Relationship Id="rId97" Type="http://schemas.openxmlformats.org/officeDocument/2006/relationships/tags" Target="../tags/tag694.xml"/><Relationship Id="rId104" Type="http://schemas.openxmlformats.org/officeDocument/2006/relationships/tags" Target="../tags/tag701.xml"/><Relationship Id="rId7" Type="http://schemas.openxmlformats.org/officeDocument/2006/relationships/tags" Target="../tags/tag604.xml"/><Relationship Id="rId71" Type="http://schemas.openxmlformats.org/officeDocument/2006/relationships/tags" Target="../tags/tag668.xml"/><Relationship Id="rId92" Type="http://schemas.openxmlformats.org/officeDocument/2006/relationships/tags" Target="../tags/tag689.xml"/><Relationship Id="rId2" Type="http://schemas.openxmlformats.org/officeDocument/2006/relationships/tags" Target="../tags/tag599.xml"/><Relationship Id="rId29" Type="http://schemas.openxmlformats.org/officeDocument/2006/relationships/tags" Target="../tags/tag626.xml"/><Relationship Id="rId24" Type="http://schemas.openxmlformats.org/officeDocument/2006/relationships/tags" Target="../tags/tag621.xml"/><Relationship Id="rId40" Type="http://schemas.openxmlformats.org/officeDocument/2006/relationships/tags" Target="../tags/tag637.xml"/><Relationship Id="rId45" Type="http://schemas.openxmlformats.org/officeDocument/2006/relationships/tags" Target="../tags/tag642.xml"/><Relationship Id="rId66" Type="http://schemas.openxmlformats.org/officeDocument/2006/relationships/tags" Target="../tags/tag663.xml"/><Relationship Id="rId87" Type="http://schemas.openxmlformats.org/officeDocument/2006/relationships/tags" Target="../tags/tag684.xml"/><Relationship Id="rId110" Type="http://schemas.openxmlformats.org/officeDocument/2006/relationships/tags" Target="../tags/tag707.xml"/><Relationship Id="rId61" Type="http://schemas.openxmlformats.org/officeDocument/2006/relationships/tags" Target="../tags/tag658.xml"/><Relationship Id="rId82" Type="http://schemas.openxmlformats.org/officeDocument/2006/relationships/tags" Target="../tags/tag679.xml"/><Relationship Id="rId19" Type="http://schemas.openxmlformats.org/officeDocument/2006/relationships/tags" Target="../tags/tag616.xml"/><Relationship Id="rId14" Type="http://schemas.openxmlformats.org/officeDocument/2006/relationships/tags" Target="../tags/tag611.xml"/><Relationship Id="rId30" Type="http://schemas.openxmlformats.org/officeDocument/2006/relationships/tags" Target="../tags/tag627.xml"/><Relationship Id="rId35" Type="http://schemas.openxmlformats.org/officeDocument/2006/relationships/tags" Target="../tags/tag632.xml"/><Relationship Id="rId56" Type="http://schemas.openxmlformats.org/officeDocument/2006/relationships/tags" Target="../tags/tag653.xml"/><Relationship Id="rId77" Type="http://schemas.openxmlformats.org/officeDocument/2006/relationships/tags" Target="../tags/tag674.xml"/><Relationship Id="rId100" Type="http://schemas.openxmlformats.org/officeDocument/2006/relationships/tags" Target="../tags/tag697.xml"/><Relationship Id="rId105" Type="http://schemas.openxmlformats.org/officeDocument/2006/relationships/tags" Target="../tags/tag702.xml"/><Relationship Id="rId8" Type="http://schemas.openxmlformats.org/officeDocument/2006/relationships/tags" Target="../tags/tag605.xml"/><Relationship Id="rId51" Type="http://schemas.openxmlformats.org/officeDocument/2006/relationships/tags" Target="../tags/tag648.xml"/><Relationship Id="rId72" Type="http://schemas.openxmlformats.org/officeDocument/2006/relationships/tags" Target="../tags/tag669.xml"/><Relationship Id="rId93" Type="http://schemas.openxmlformats.org/officeDocument/2006/relationships/tags" Target="../tags/tag690.xml"/><Relationship Id="rId98" Type="http://schemas.openxmlformats.org/officeDocument/2006/relationships/tags" Target="../tags/tag695.xml"/><Relationship Id="rId3" Type="http://schemas.openxmlformats.org/officeDocument/2006/relationships/tags" Target="../tags/tag600.xml"/><Relationship Id="rId25" Type="http://schemas.openxmlformats.org/officeDocument/2006/relationships/tags" Target="../tags/tag622.xml"/><Relationship Id="rId46" Type="http://schemas.openxmlformats.org/officeDocument/2006/relationships/tags" Target="../tags/tag643.xml"/><Relationship Id="rId67" Type="http://schemas.openxmlformats.org/officeDocument/2006/relationships/tags" Target="../tags/tag664.xml"/><Relationship Id="rId20" Type="http://schemas.openxmlformats.org/officeDocument/2006/relationships/tags" Target="../tags/tag617.xml"/><Relationship Id="rId41" Type="http://schemas.openxmlformats.org/officeDocument/2006/relationships/tags" Target="../tags/tag638.xml"/><Relationship Id="rId62" Type="http://schemas.openxmlformats.org/officeDocument/2006/relationships/tags" Target="../tags/tag659.xml"/><Relationship Id="rId83" Type="http://schemas.openxmlformats.org/officeDocument/2006/relationships/tags" Target="../tags/tag680.xml"/><Relationship Id="rId88" Type="http://schemas.openxmlformats.org/officeDocument/2006/relationships/tags" Target="../tags/tag685.xml"/><Relationship Id="rId11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10.xml"/><Relationship Id="rId2" Type="http://schemas.openxmlformats.org/officeDocument/2006/relationships/tags" Target="../tags/tag709.xml"/><Relationship Id="rId1" Type="http://schemas.openxmlformats.org/officeDocument/2006/relationships/tags" Target="../tags/tag7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2.xml"/><Relationship Id="rId4" Type="http://schemas.openxmlformats.org/officeDocument/2006/relationships/tags" Target="../tags/tag711.xml"/></Relationships>
</file>

<file path=ppt/slides/_rels/slide13.xml.rels><?xml version="1.0" encoding="UTF-8" standalone="yes"?>
<Relationships xmlns="http://schemas.openxmlformats.org/package/2006/relationships"><Relationship Id="rId117" Type="http://schemas.openxmlformats.org/officeDocument/2006/relationships/tags" Target="../tags/tag829.xml"/><Relationship Id="rId21" Type="http://schemas.openxmlformats.org/officeDocument/2006/relationships/tags" Target="../tags/tag733.xml"/><Relationship Id="rId42" Type="http://schemas.openxmlformats.org/officeDocument/2006/relationships/tags" Target="../tags/tag754.xml"/><Relationship Id="rId63" Type="http://schemas.openxmlformats.org/officeDocument/2006/relationships/tags" Target="../tags/tag775.xml"/><Relationship Id="rId84" Type="http://schemas.openxmlformats.org/officeDocument/2006/relationships/tags" Target="../tags/tag796.xml"/><Relationship Id="rId138" Type="http://schemas.openxmlformats.org/officeDocument/2006/relationships/tags" Target="../tags/tag850.xml"/><Relationship Id="rId159" Type="http://schemas.openxmlformats.org/officeDocument/2006/relationships/tags" Target="../tags/tag871.xml"/><Relationship Id="rId170" Type="http://schemas.openxmlformats.org/officeDocument/2006/relationships/tags" Target="../tags/tag882.xml"/><Relationship Id="rId191" Type="http://schemas.openxmlformats.org/officeDocument/2006/relationships/tags" Target="../tags/tag903.xml"/><Relationship Id="rId107" Type="http://schemas.openxmlformats.org/officeDocument/2006/relationships/tags" Target="../tags/tag819.xml"/><Relationship Id="rId11" Type="http://schemas.openxmlformats.org/officeDocument/2006/relationships/tags" Target="../tags/tag723.xml"/><Relationship Id="rId32" Type="http://schemas.openxmlformats.org/officeDocument/2006/relationships/tags" Target="../tags/tag744.xml"/><Relationship Id="rId53" Type="http://schemas.openxmlformats.org/officeDocument/2006/relationships/tags" Target="../tags/tag765.xml"/><Relationship Id="rId74" Type="http://schemas.openxmlformats.org/officeDocument/2006/relationships/tags" Target="../tags/tag786.xml"/><Relationship Id="rId128" Type="http://schemas.openxmlformats.org/officeDocument/2006/relationships/tags" Target="../tags/tag840.xml"/><Relationship Id="rId149" Type="http://schemas.openxmlformats.org/officeDocument/2006/relationships/tags" Target="../tags/tag861.xml"/><Relationship Id="rId5" Type="http://schemas.openxmlformats.org/officeDocument/2006/relationships/tags" Target="../tags/tag717.xml"/><Relationship Id="rId95" Type="http://schemas.openxmlformats.org/officeDocument/2006/relationships/tags" Target="../tags/tag807.xml"/><Relationship Id="rId160" Type="http://schemas.openxmlformats.org/officeDocument/2006/relationships/tags" Target="../tags/tag872.xml"/><Relationship Id="rId181" Type="http://schemas.openxmlformats.org/officeDocument/2006/relationships/tags" Target="../tags/tag893.xml"/><Relationship Id="rId22" Type="http://schemas.openxmlformats.org/officeDocument/2006/relationships/tags" Target="../tags/tag734.xml"/><Relationship Id="rId43" Type="http://schemas.openxmlformats.org/officeDocument/2006/relationships/tags" Target="../tags/tag755.xml"/><Relationship Id="rId64" Type="http://schemas.openxmlformats.org/officeDocument/2006/relationships/tags" Target="../tags/tag776.xml"/><Relationship Id="rId118" Type="http://schemas.openxmlformats.org/officeDocument/2006/relationships/tags" Target="../tags/tag830.xml"/><Relationship Id="rId139" Type="http://schemas.openxmlformats.org/officeDocument/2006/relationships/tags" Target="../tags/tag851.xml"/><Relationship Id="rId85" Type="http://schemas.openxmlformats.org/officeDocument/2006/relationships/tags" Target="../tags/tag797.xml"/><Relationship Id="rId150" Type="http://schemas.openxmlformats.org/officeDocument/2006/relationships/tags" Target="../tags/tag862.xml"/><Relationship Id="rId171" Type="http://schemas.openxmlformats.org/officeDocument/2006/relationships/tags" Target="../tags/tag883.xml"/><Relationship Id="rId192" Type="http://schemas.openxmlformats.org/officeDocument/2006/relationships/tags" Target="../tags/tag904.xml"/><Relationship Id="rId12" Type="http://schemas.openxmlformats.org/officeDocument/2006/relationships/tags" Target="../tags/tag724.xml"/><Relationship Id="rId33" Type="http://schemas.openxmlformats.org/officeDocument/2006/relationships/tags" Target="../tags/tag745.xml"/><Relationship Id="rId108" Type="http://schemas.openxmlformats.org/officeDocument/2006/relationships/tags" Target="../tags/tag820.xml"/><Relationship Id="rId129" Type="http://schemas.openxmlformats.org/officeDocument/2006/relationships/tags" Target="../tags/tag841.xml"/><Relationship Id="rId54" Type="http://schemas.openxmlformats.org/officeDocument/2006/relationships/tags" Target="../tags/tag766.xml"/><Relationship Id="rId75" Type="http://schemas.openxmlformats.org/officeDocument/2006/relationships/tags" Target="../tags/tag787.xml"/><Relationship Id="rId96" Type="http://schemas.openxmlformats.org/officeDocument/2006/relationships/tags" Target="../tags/tag808.xml"/><Relationship Id="rId140" Type="http://schemas.openxmlformats.org/officeDocument/2006/relationships/tags" Target="../tags/tag852.xml"/><Relationship Id="rId161" Type="http://schemas.openxmlformats.org/officeDocument/2006/relationships/tags" Target="../tags/tag873.xml"/><Relationship Id="rId182" Type="http://schemas.openxmlformats.org/officeDocument/2006/relationships/tags" Target="../tags/tag894.xml"/><Relationship Id="rId6" Type="http://schemas.openxmlformats.org/officeDocument/2006/relationships/tags" Target="../tags/tag718.xml"/><Relationship Id="rId23" Type="http://schemas.openxmlformats.org/officeDocument/2006/relationships/tags" Target="../tags/tag735.xml"/><Relationship Id="rId119" Type="http://schemas.openxmlformats.org/officeDocument/2006/relationships/tags" Target="../tags/tag831.xml"/><Relationship Id="rId44" Type="http://schemas.openxmlformats.org/officeDocument/2006/relationships/tags" Target="../tags/tag756.xml"/><Relationship Id="rId65" Type="http://schemas.openxmlformats.org/officeDocument/2006/relationships/tags" Target="../tags/tag777.xml"/><Relationship Id="rId86" Type="http://schemas.openxmlformats.org/officeDocument/2006/relationships/tags" Target="../tags/tag798.xml"/><Relationship Id="rId130" Type="http://schemas.openxmlformats.org/officeDocument/2006/relationships/tags" Target="../tags/tag842.xml"/><Relationship Id="rId151" Type="http://schemas.openxmlformats.org/officeDocument/2006/relationships/tags" Target="../tags/tag863.xml"/><Relationship Id="rId172" Type="http://schemas.openxmlformats.org/officeDocument/2006/relationships/tags" Target="../tags/tag884.xml"/><Relationship Id="rId193" Type="http://schemas.openxmlformats.org/officeDocument/2006/relationships/tags" Target="../tags/tag905.xml"/><Relationship Id="rId13" Type="http://schemas.openxmlformats.org/officeDocument/2006/relationships/tags" Target="../tags/tag725.xml"/><Relationship Id="rId109" Type="http://schemas.openxmlformats.org/officeDocument/2006/relationships/tags" Target="../tags/tag821.xml"/><Relationship Id="rId34" Type="http://schemas.openxmlformats.org/officeDocument/2006/relationships/tags" Target="../tags/tag746.xml"/><Relationship Id="rId55" Type="http://schemas.openxmlformats.org/officeDocument/2006/relationships/tags" Target="../tags/tag767.xml"/><Relationship Id="rId76" Type="http://schemas.openxmlformats.org/officeDocument/2006/relationships/tags" Target="../tags/tag788.xml"/><Relationship Id="rId97" Type="http://schemas.openxmlformats.org/officeDocument/2006/relationships/tags" Target="../tags/tag809.xml"/><Relationship Id="rId120" Type="http://schemas.openxmlformats.org/officeDocument/2006/relationships/tags" Target="../tags/tag832.xml"/><Relationship Id="rId141" Type="http://schemas.openxmlformats.org/officeDocument/2006/relationships/tags" Target="../tags/tag853.xml"/><Relationship Id="rId7" Type="http://schemas.openxmlformats.org/officeDocument/2006/relationships/tags" Target="../tags/tag719.xml"/><Relationship Id="rId71" Type="http://schemas.openxmlformats.org/officeDocument/2006/relationships/tags" Target="../tags/tag783.xml"/><Relationship Id="rId92" Type="http://schemas.openxmlformats.org/officeDocument/2006/relationships/tags" Target="../tags/tag804.xml"/><Relationship Id="rId162" Type="http://schemas.openxmlformats.org/officeDocument/2006/relationships/tags" Target="../tags/tag874.xml"/><Relationship Id="rId183" Type="http://schemas.openxmlformats.org/officeDocument/2006/relationships/tags" Target="../tags/tag895.xml"/><Relationship Id="rId2" Type="http://schemas.openxmlformats.org/officeDocument/2006/relationships/tags" Target="../tags/tag714.xml"/><Relationship Id="rId29" Type="http://schemas.openxmlformats.org/officeDocument/2006/relationships/tags" Target="../tags/tag741.xml"/><Relationship Id="rId24" Type="http://schemas.openxmlformats.org/officeDocument/2006/relationships/tags" Target="../tags/tag736.xml"/><Relationship Id="rId40" Type="http://schemas.openxmlformats.org/officeDocument/2006/relationships/tags" Target="../tags/tag752.xml"/><Relationship Id="rId45" Type="http://schemas.openxmlformats.org/officeDocument/2006/relationships/tags" Target="../tags/tag757.xml"/><Relationship Id="rId66" Type="http://schemas.openxmlformats.org/officeDocument/2006/relationships/tags" Target="../tags/tag778.xml"/><Relationship Id="rId87" Type="http://schemas.openxmlformats.org/officeDocument/2006/relationships/tags" Target="../tags/tag799.xml"/><Relationship Id="rId110" Type="http://schemas.openxmlformats.org/officeDocument/2006/relationships/tags" Target="../tags/tag822.xml"/><Relationship Id="rId115" Type="http://schemas.openxmlformats.org/officeDocument/2006/relationships/tags" Target="../tags/tag827.xml"/><Relationship Id="rId131" Type="http://schemas.openxmlformats.org/officeDocument/2006/relationships/tags" Target="../tags/tag843.xml"/><Relationship Id="rId136" Type="http://schemas.openxmlformats.org/officeDocument/2006/relationships/tags" Target="../tags/tag848.xml"/><Relationship Id="rId157" Type="http://schemas.openxmlformats.org/officeDocument/2006/relationships/tags" Target="../tags/tag869.xml"/><Relationship Id="rId178" Type="http://schemas.openxmlformats.org/officeDocument/2006/relationships/tags" Target="../tags/tag890.xml"/><Relationship Id="rId61" Type="http://schemas.openxmlformats.org/officeDocument/2006/relationships/tags" Target="../tags/tag773.xml"/><Relationship Id="rId82" Type="http://schemas.openxmlformats.org/officeDocument/2006/relationships/tags" Target="../tags/tag794.xml"/><Relationship Id="rId152" Type="http://schemas.openxmlformats.org/officeDocument/2006/relationships/tags" Target="../tags/tag864.xml"/><Relationship Id="rId173" Type="http://schemas.openxmlformats.org/officeDocument/2006/relationships/tags" Target="../tags/tag885.xml"/><Relationship Id="rId194" Type="http://schemas.openxmlformats.org/officeDocument/2006/relationships/tags" Target="../tags/tag906.xml"/><Relationship Id="rId199" Type="http://schemas.openxmlformats.org/officeDocument/2006/relationships/tags" Target="../tags/tag911.xml"/><Relationship Id="rId19" Type="http://schemas.openxmlformats.org/officeDocument/2006/relationships/tags" Target="../tags/tag731.xml"/><Relationship Id="rId14" Type="http://schemas.openxmlformats.org/officeDocument/2006/relationships/tags" Target="../tags/tag726.xml"/><Relationship Id="rId30" Type="http://schemas.openxmlformats.org/officeDocument/2006/relationships/tags" Target="../tags/tag742.xml"/><Relationship Id="rId35" Type="http://schemas.openxmlformats.org/officeDocument/2006/relationships/tags" Target="../tags/tag747.xml"/><Relationship Id="rId56" Type="http://schemas.openxmlformats.org/officeDocument/2006/relationships/tags" Target="../tags/tag768.xml"/><Relationship Id="rId77" Type="http://schemas.openxmlformats.org/officeDocument/2006/relationships/tags" Target="../tags/tag789.xml"/><Relationship Id="rId100" Type="http://schemas.openxmlformats.org/officeDocument/2006/relationships/tags" Target="../tags/tag812.xml"/><Relationship Id="rId105" Type="http://schemas.openxmlformats.org/officeDocument/2006/relationships/tags" Target="../tags/tag817.xml"/><Relationship Id="rId126" Type="http://schemas.openxmlformats.org/officeDocument/2006/relationships/tags" Target="../tags/tag838.xml"/><Relationship Id="rId147" Type="http://schemas.openxmlformats.org/officeDocument/2006/relationships/tags" Target="../tags/tag859.xml"/><Relationship Id="rId168" Type="http://schemas.openxmlformats.org/officeDocument/2006/relationships/tags" Target="../tags/tag880.xml"/><Relationship Id="rId8" Type="http://schemas.openxmlformats.org/officeDocument/2006/relationships/tags" Target="../tags/tag720.xml"/><Relationship Id="rId51" Type="http://schemas.openxmlformats.org/officeDocument/2006/relationships/tags" Target="../tags/tag763.xml"/><Relationship Id="rId72" Type="http://schemas.openxmlformats.org/officeDocument/2006/relationships/tags" Target="../tags/tag784.xml"/><Relationship Id="rId93" Type="http://schemas.openxmlformats.org/officeDocument/2006/relationships/tags" Target="../tags/tag805.xml"/><Relationship Id="rId98" Type="http://schemas.openxmlformats.org/officeDocument/2006/relationships/tags" Target="../tags/tag810.xml"/><Relationship Id="rId121" Type="http://schemas.openxmlformats.org/officeDocument/2006/relationships/tags" Target="../tags/tag833.xml"/><Relationship Id="rId142" Type="http://schemas.openxmlformats.org/officeDocument/2006/relationships/tags" Target="../tags/tag854.xml"/><Relationship Id="rId163" Type="http://schemas.openxmlformats.org/officeDocument/2006/relationships/tags" Target="../tags/tag875.xml"/><Relationship Id="rId184" Type="http://schemas.openxmlformats.org/officeDocument/2006/relationships/tags" Target="../tags/tag896.xml"/><Relationship Id="rId189" Type="http://schemas.openxmlformats.org/officeDocument/2006/relationships/tags" Target="../tags/tag901.xml"/><Relationship Id="rId3" Type="http://schemas.openxmlformats.org/officeDocument/2006/relationships/tags" Target="../tags/tag715.xml"/><Relationship Id="rId25" Type="http://schemas.openxmlformats.org/officeDocument/2006/relationships/tags" Target="../tags/tag737.xml"/><Relationship Id="rId46" Type="http://schemas.openxmlformats.org/officeDocument/2006/relationships/tags" Target="../tags/tag758.xml"/><Relationship Id="rId67" Type="http://schemas.openxmlformats.org/officeDocument/2006/relationships/tags" Target="../tags/tag779.xml"/><Relationship Id="rId116" Type="http://schemas.openxmlformats.org/officeDocument/2006/relationships/tags" Target="../tags/tag828.xml"/><Relationship Id="rId137" Type="http://schemas.openxmlformats.org/officeDocument/2006/relationships/tags" Target="../tags/tag849.xml"/><Relationship Id="rId158" Type="http://schemas.openxmlformats.org/officeDocument/2006/relationships/tags" Target="../tags/tag870.xml"/><Relationship Id="rId20" Type="http://schemas.openxmlformats.org/officeDocument/2006/relationships/tags" Target="../tags/tag732.xml"/><Relationship Id="rId41" Type="http://schemas.openxmlformats.org/officeDocument/2006/relationships/tags" Target="../tags/tag753.xml"/><Relationship Id="rId62" Type="http://schemas.openxmlformats.org/officeDocument/2006/relationships/tags" Target="../tags/tag774.xml"/><Relationship Id="rId83" Type="http://schemas.openxmlformats.org/officeDocument/2006/relationships/tags" Target="../tags/tag795.xml"/><Relationship Id="rId88" Type="http://schemas.openxmlformats.org/officeDocument/2006/relationships/tags" Target="../tags/tag800.xml"/><Relationship Id="rId111" Type="http://schemas.openxmlformats.org/officeDocument/2006/relationships/tags" Target="../tags/tag823.xml"/><Relationship Id="rId132" Type="http://schemas.openxmlformats.org/officeDocument/2006/relationships/tags" Target="../tags/tag844.xml"/><Relationship Id="rId153" Type="http://schemas.openxmlformats.org/officeDocument/2006/relationships/tags" Target="../tags/tag865.xml"/><Relationship Id="rId174" Type="http://schemas.openxmlformats.org/officeDocument/2006/relationships/tags" Target="../tags/tag886.xml"/><Relationship Id="rId179" Type="http://schemas.openxmlformats.org/officeDocument/2006/relationships/tags" Target="../tags/tag891.xml"/><Relationship Id="rId195" Type="http://schemas.openxmlformats.org/officeDocument/2006/relationships/tags" Target="../tags/tag907.xml"/><Relationship Id="rId190" Type="http://schemas.openxmlformats.org/officeDocument/2006/relationships/tags" Target="../tags/tag902.xml"/><Relationship Id="rId15" Type="http://schemas.openxmlformats.org/officeDocument/2006/relationships/tags" Target="../tags/tag727.xml"/><Relationship Id="rId36" Type="http://schemas.openxmlformats.org/officeDocument/2006/relationships/tags" Target="../tags/tag748.xml"/><Relationship Id="rId57" Type="http://schemas.openxmlformats.org/officeDocument/2006/relationships/tags" Target="../tags/tag769.xml"/><Relationship Id="rId106" Type="http://schemas.openxmlformats.org/officeDocument/2006/relationships/tags" Target="../tags/tag818.xml"/><Relationship Id="rId127" Type="http://schemas.openxmlformats.org/officeDocument/2006/relationships/tags" Target="../tags/tag839.xml"/><Relationship Id="rId10" Type="http://schemas.openxmlformats.org/officeDocument/2006/relationships/tags" Target="../tags/tag722.xml"/><Relationship Id="rId31" Type="http://schemas.openxmlformats.org/officeDocument/2006/relationships/tags" Target="../tags/tag743.xml"/><Relationship Id="rId52" Type="http://schemas.openxmlformats.org/officeDocument/2006/relationships/tags" Target="../tags/tag764.xml"/><Relationship Id="rId73" Type="http://schemas.openxmlformats.org/officeDocument/2006/relationships/tags" Target="../tags/tag785.xml"/><Relationship Id="rId78" Type="http://schemas.openxmlformats.org/officeDocument/2006/relationships/tags" Target="../tags/tag790.xml"/><Relationship Id="rId94" Type="http://schemas.openxmlformats.org/officeDocument/2006/relationships/tags" Target="../tags/tag806.xml"/><Relationship Id="rId99" Type="http://schemas.openxmlformats.org/officeDocument/2006/relationships/tags" Target="../tags/tag811.xml"/><Relationship Id="rId101" Type="http://schemas.openxmlformats.org/officeDocument/2006/relationships/tags" Target="../tags/tag813.xml"/><Relationship Id="rId122" Type="http://schemas.openxmlformats.org/officeDocument/2006/relationships/tags" Target="../tags/tag834.xml"/><Relationship Id="rId143" Type="http://schemas.openxmlformats.org/officeDocument/2006/relationships/tags" Target="../tags/tag855.xml"/><Relationship Id="rId148" Type="http://schemas.openxmlformats.org/officeDocument/2006/relationships/tags" Target="../tags/tag860.xml"/><Relationship Id="rId164" Type="http://schemas.openxmlformats.org/officeDocument/2006/relationships/tags" Target="../tags/tag876.xml"/><Relationship Id="rId169" Type="http://schemas.openxmlformats.org/officeDocument/2006/relationships/tags" Target="../tags/tag881.xml"/><Relationship Id="rId185" Type="http://schemas.openxmlformats.org/officeDocument/2006/relationships/tags" Target="../tags/tag897.xml"/><Relationship Id="rId4" Type="http://schemas.openxmlformats.org/officeDocument/2006/relationships/tags" Target="../tags/tag716.xml"/><Relationship Id="rId9" Type="http://schemas.openxmlformats.org/officeDocument/2006/relationships/tags" Target="../tags/tag721.xml"/><Relationship Id="rId180" Type="http://schemas.openxmlformats.org/officeDocument/2006/relationships/tags" Target="../tags/tag892.xml"/><Relationship Id="rId26" Type="http://schemas.openxmlformats.org/officeDocument/2006/relationships/tags" Target="../tags/tag738.xml"/><Relationship Id="rId47" Type="http://schemas.openxmlformats.org/officeDocument/2006/relationships/tags" Target="../tags/tag759.xml"/><Relationship Id="rId68" Type="http://schemas.openxmlformats.org/officeDocument/2006/relationships/tags" Target="../tags/tag780.xml"/><Relationship Id="rId89" Type="http://schemas.openxmlformats.org/officeDocument/2006/relationships/tags" Target="../tags/tag801.xml"/><Relationship Id="rId112" Type="http://schemas.openxmlformats.org/officeDocument/2006/relationships/tags" Target="../tags/tag824.xml"/><Relationship Id="rId133" Type="http://schemas.openxmlformats.org/officeDocument/2006/relationships/tags" Target="../tags/tag845.xml"/><Relationship Id="rId154" Type="http://schemas.openxmlformats.org/officeDocument/2006/relationships/tags" Target="../tags/tag866.xml"/><Relationship Id="rId175" Type="http://schemas.openxmlformats.org/officeDocument/2006/relationships/tags" Target="../tags/tag887.xml"/><Relationship Id="rId196" Type="http://schemas.openxmlformats.org/officeDocument/2006/relationships/tags" Target="../tags/tag908.xml"/><Relationship Id="rId200" Type="http://schemas.openxmlformats.org/officeDocument/2006/relationships/slideLayout" Target="../slideLayouts/slideLayout2.xml"/><Relationship Id="rId16" Type="http://schemas.openxmlformats.org/officeDocument/2006/relationships/tags" Target="../tags/tag728.xml"/><Relationship Id="rId37" Type="http://schemas.openxmlformats.org/officeDocument/2006/relationships/tags" Target="../tags/tag749.xml"/><Relationship Id="rId58" Type="http://schemas.openxmlformats.org/officeDocument/2006/relationships/tags" Target="../tags/tag770.xml"/><Relationship Id="rId79" Type="http://schemas.openxmlformats.org/officeDocument/2006/relationships/tags" Target="../tags/tag791.xml"/><Relationship Id="rId102" Type="http://schemas.openxmlformats.org/officeDocument/2006/relationships/tags" Target="../tags/tag814.xml"/><Relationship Id="rId123" Type="http://schemas.openxmlformats.org/officeDocument/2006/relationships/tags" Target="../tags/tag835.xml"/><Relationship Id="rId144" Type="http://schemas.openxmlformats.org/officeDocument/2006/relationships/tags" Target="../tags/tag856.xml"/><Relationship Id="rId90" Type="http://schemas.openxmlformats.org/officeDocument/2006/relationships/tags" Target="../tags/tag802.xml"/><Relationship Id="rId165" Type="http://schemas.openxmlformats.org/officeDocument/2006/relationships/tags" Target="../tags/tag877.xml"/><Relationship Id="rId186" Type="http://schemas.openxmlformats.org/officeDocument/2006/relationships/tags" Target="../tags/tag898.xml"/><Relationship Id="rId27" Type="http://schemas.openxmlformats.org/officeDocument/2006/relationships/tags" Target="../tags/tag739.xml"/><Relationship Id="rId48" Type="http://schemas.openxmlformats.org/officeDocument/2006/relationships/tags" Target="../tags/tag760.xml"/><Relationship Id="rId69" Type="http://schemas.openxmlformats.org/officeDocument/2006/relationships/tags" Target="../tags/tag781.xml"/><Relationship Id="rId113" Type="http://schemas.openxmlformats.org/officeDocument/2006/relationships/tags" Target="../tags/tag825.xml"/><Relationship Id="rId134" Type="http://schemas.openxmlformats.org/officeDocument/2006/relationships/tags" Target="../tags/tag846.xml"/><Relationship Id="rId80" Type="http://schemas.openxmlformats.org/officeDocument/2006/relationships/tags" Target="../tags/tag792.xml"/><Relationship Id="rId155" Type="http://schemas.openxmlformats.org/officeDocument/2006/relationships/tags" Target="../tags/tag867.xml"/><Relationship Id="rId176" Type="http://schemas.openxmlformats.org/officeDocument/2006/relationships/tags" Target="../tags/tag888.xml"/><Relationship Id="rId197" Type="http://schemas.openxmlformats.org/officeDocument/2006/relationships/tags" Target="../tags/tag909.xml"/><Relationship Id="rId17" Type="http://schemas.openxmlformats.org/officeDocument/2006/relationships/tags" Target="../tags/tag729.xml"/><Relationship Id="rId38" Type="http://schemas.openxmlformats.org/officeDocument/2006/relationships/tags" Target="../tags/tag750.xml"/><Relationship Id="rId59" Type="http://schemas.openxmlformats.org/officeDocument/2006/relationships/tags" Target="../tags/tag771.xml"/><Relationship Id="rId103" Type="http://schemas.openxmlformats.org/officeDocument/2006/relationships/tags" Target="../tags/tag815.xml"/><Relationship Id="rId124" Type="http://schemas.openxmlformats.org/officeDocument/2006/relationships/tags" Target="../tags/tag836.xml"/><Relationship Id="rId70" Type="http://schemas.openxmlformats.org/officeDocument/2006/relationships/tags" Target="../tags/tag782.xml"/><Relationship Id="rId91" Type="http://schemas.openxmlformats.org/officeDocument/2006/relationships/tags" Target="../tags/tag803.xml"/><Relationship Id="rId145" Type="http://schemas.openxmlformats.org/officeDocument/2006/relationships/tags" Target="../tags/tag857.xml"/><Relationship Id="rId166" Type="http://schemas.openxmlformats.org/officeDocument/2006/relationships/tags" Target="../tags/tag878.xml"/><Relationship Id="rId187" Type="http://schemas.openxmlformats.org/officeDocument/2006/relationships/tags" Target="../tags/tag899.xml"/><Relationship Id="rId1" Type="http://schemas.openxmlformats.org/officeDocument/2006/relationships/tags" Target="../tags/tag713.xml"/><Relationship Id="rId28" Type="http://schemas.openxmlformats.org/officeDocument/2006/relationships/tags" Target="../tags/tag740.xml"/><Relationship Id="rId49" Type="http://schemas.openxmlformats.org/officeDocument/2006/relationships/tags" Target="../tags/tag761.xml"/><Relationship Id="rId114" Type="http://schemas.openxmlformats.org/officeDocument/2006/relationships/tags" Target="../tags/tag826.xml"/><Relationship Id="rId60" Type="http://schemas.openxmlformats.org/officeDocument/2006/relationships/tags" Target="../tags/tag772.xml"/><Relationship Id="rId81" Type="http://schemas.openxmlformats.org/officeDocument/2006/relationships/tags" Target="../tags/tag793.xml"/><Relationship Id="rId135" Type="http://schemas.openxmlformats.org/officeDocument/2006/relationships/tags" Target="../tags/tag847.xml"/><Relationship Id="rId156" Type="http://schemas.openxmlformats.org/officeDocument/2006/relationships/tags" Target="../tags/tag868.xml"/><Relationship Id="rId177" Type="http://schemas.openxmlformats.org/officeDocument/2006/relationships/tags" Target="../tags/tag889.xml"/><Relationship Id="rId198" Type="http://schemas.openxmlformats.org/officeDocument/2006/relationships/tags" Target="../tags/tag910.xml"/><Relationship Id="rId18" Type="http://schemas.openxmlformats.org/officeDocument/2006/relationships/tags" Target="../tags/tag730.xml"/><Relationship Id="rId39" Type="http://schemas.openxmlformats.org/officeDocument/2006/relationships/tags" Target="../tags/tag751.xml"/><Relationship Id="rId50" Type="http://schemas.openxmlformats.org/officeDocument/2006/relationships/tags" Target="../tags/tag762.xml"/><Relationship Id="rId104" Type="http://schemas.openxmlformats.org/officeDocument/2006/relationships/tags" Target="../tags/tag816.xml"/><Relationship Id="rId125" Type="http://schemas.openxmlformats.org/officeDocument/2006/relationships/tags" Target="../tags/tag837.xml"/><Relationship Id="rId146" Type="http://schemas.openxmlformats.org/officeDocument/2006/relationships/tags" Target="../tags/tag858.xml"/><Relationship Id="rId167" Type="http://schemas.openxmlformats.org/officeDocument/2006/relationships/tags" Target="../tags/tag879.xml"/><Relationship Id="rId188" Type="http://schemas.openxmlformats.org/officeDocument/2006/relationships/tags" Target="../tags/tag90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slideLayout" Target="../slideLayouts/slideLayout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tags" Target="../tags/tag163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28" Type="http://schemas.openxmlformats.org/officeDocument/2006/relationships/tags" Target="../tags/tag165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tags" Target="../tags/tag164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282.xml"/><Relationship Id="rId21" Type="http://schemas.openxmlformats.org/officeDocument/2006/relationships/tags" Target="../tags/tag186.xml"/><Relationship Id="rId42" Type="http://schemas.openxmlformats.org/officeDocument/2006/relationships/tags" Target="../tags/tag207.xml"/><Relationship Id="rId63" Type="http://schemas.openxmlformats.org/officeDocument/2006/relationships/tags" Target="../tags/tag228.xml"/><Relationship Id="rId84" Type="http://schemas.openxmlformats.org/officeDocument/2006/relationships/tags" Target="../tags/tag249.xml"/><Relationship Id="rId138" Type="http://schemas.openxmlformats.org/officeDocument/2006/relationships/tags" Target="../tags/tag303.xml"/><Relationship Id="rId107" Type="http://schemas.openxmlformats.org/officeDocument/2006/relationships/tags" Target="../tags/tag272.xml"/><Relationship Id="rId11" Type="http://schemas.openxmlformats.org/officeDocument/2006/relationships/tags" Target="../tags/tag176.xml"/><Relationship Id="rId32" Type="http://schemas.openxmlformats.org/officeDocument/2006/relationships/tags" Target="../tags/tag197.xml"/><Relationship Id="rId53" Type="http://schemas.openxmlformats.org/officeDocument/2006/relationships/tags" Target="../tags/tag218.xml"/><Relationship Id="rId74" Type="http://schemas.openxmlformats.org/officeDocument/2006/relationships/tags" Target="../tags/tag239.xml"/><Relationship Id="rId128" Type="http://schemas.openxmlformats.org/officeDocument/2006/relationships/tags" Target="../tags/tag293.xml"/><Relationship Id="rId149" Type="http://schemas.openxmlformats.org/officeDocument/2006/relationships/slideLayout" Target="../slideLayouts/slideLayout2.xml"/><Relationship Id="rId5" Type="http://schemas.openxmlformats.org/officeDocument/2006/relationships/tags" Target="../tags/tag170.xml"/><Relationship Id="rId95" Type="http://schemas.openxmlformats.org/officeDocument/2006/relationships/tags" Target="../tags/tag260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43" Type="http://schemas.openxmlformats.org/officeDocument/2006/relationships/tags" Target="../tags/tag208.xml"/><Relationship Id="rId48" Type="http://schemas.openxmlformats.org/officeDocument/2006/relationships/tags" Target="../tags/tag213.xml"/><Relationship Id="rId64" Type="http://schemas.openxmlformats.org/officeDocument/2006/relationships/tags" Target="../tags/tag229.xml"/><Relationship Id="rId69" Type="http://schemas.openxmlformats.org/officeDocument/2006/relationships/tags" Target="../tags/tag234.xml"/><Relationship Id="rId113" Type="http://schemas.openxmlformats.org/officeDocument/2006/relationships/tags" Target="../tags/tag278.xml"/><Relationship Id="rId118" Type="http://schemas.openxmlformats.org/officeDocument/2006/relationships/tags" Target="../tags/tag283.xml"/><Relationship Id="rId134" Type="http://schemas.openxmlformats.org/officeDocument/2006/relationships/tags" Target="../tags/tag299.xml"/><Relationship Id="rId139" Type="http://schemas.openxmlformats.org/officeDocument/2006/relationships/tags" Target="../tags/tag304.xml"/><Relationship Id="rId80" Type="http://schemas.openxmlformats.org/officeDocument/2006/relationships/tags" Target="../tags/tag245.xml"/><Relationship Id="rId85" Type="http://schemas.openxmlformats.org/officeDocument/2006/relationships/tags" Target="../tags/tag250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59" Type="http://schemas.openxmlformats.org/officeDocument/2006/relationships/tags" Target="../tags/tag224.xml"/><Relationship Id="rId103" Type="http://schemas.openxmlformats.org/officeDocument/2006/relationships/tags" Target="../tags/tag268.xml"/><Relationship Id="rId108" Type="http://schemas.openxmlformats.org/officeDocument/2006/relationships/tags" Target="../tags/tag273.xml"/><Relationship Id="rId124" Type="http://schemas.openxmlformats.org/officeDocument/2006/relationships/tags" Target="../tags/tag289.xml"/><Relationship Id="rId129" Type="http://schemas.openxmlformats.org/officeDocument/2006/relationships/tags" Target="../tags/tag294.xml"/><Relationship Id="rId54" Type="http://schemas.openxmlformats.org/officeDocument/2006/relationships/tags" Target="../tags/tag219.xml"/><Relationship Id="rId70" Type="http://schemas.openxmlformats.org/officeDocument/2006/relationships/tags" Target="../tags/tag235.xml"/><Relationship Id="rId75" Type="http://schemas.openxmlformats.org/officeDocument/2006/relationships/tags" Target="../tags/tag240.xml"/><Relationship Id="rId91" Type="http://schemas.openxmlformats.org/officeDocument/2006/relationships/tags" Target="../tags/tag256.xml"/><Relationship Id="rId96" Type="http://schemas.openxmlformats.org/officeDocument/2006/relationships/tags" Target="../tags/tag261.xml"/><Relationship Id="rId140" Type="http://schemas.openxmlformats.org/officeDocument/2006/relationships/tags" Target="../tags/tag305.xml"/><Relationship Id="rId145" Type="http://schemas.openxmlformats.org/officeDocument/2006/relationships/tags" Target="../tags/tag310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49" Type="http://schemas.openxmlformats.org/officeDocument/2006/relationships/tags" Target="../tags/tag214.xml"/><Relationship Id="rId114" Type="http://schemas.openxmlformats.org/officeDocument/2006/relationships/tags" Target="../tags/tag279.xml"/><Relationship Id="rId119" Type="http://schemas.openxmlformats.org/officeDocument/2006/relationships/tags" Target="../tags/tag284.xml"/><Relationship Id="rId44" Type="http://schemas.openxmlformats.org/officeDocument/2006/relationships/tags" Target="../tags/tag209.xml"/><Relationship Id="rId60" Type="http://schemas.openxmlformats.org/officeDocument/2006/relationships/tags" Target="../tags/tag225.xml"/><Relationship Id="rId65" Type="http://schemas.openxmlformats.org/officeDocument/2006/relationships/tags" Target="../tags/tag230.xml"/><Relationship Id="rId81" Type="http://schemas.openxmlformats.org/officeDocument/2006/relationships/tags" Target="../tags/tag246.xml"/><Relationship Id="rId86" Type="http://schemas.openxmlformats.org/officeDocument/2006/relationships/tags" Target="../tags/tag251.xml"/><Relationship Id="rId130" Type="http://schemas.openxmlformats.org/officeDocument/2006/relationships/tags" Target="../tags/tag295.xml"/><Relationship Id="rId135" Type="http://schemas.openxmlformats.org/officeDocument/2006/relationships/tags" Target="../tags/tag300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9" Type="http://schemas.openxmlformats.org/officeDocument/2006/relationships/tags" Target="../tags/tag204.xml"/><Relationship Id="rId109" Type="http://schemas.openxmlformats.org/officeDocument/2006/relationships/tags" Target="../tags/tag274.xml"/><Relationship Id="rId34" Type="http://schemas.openxmlformats.org/officeDocument/2006/relationships/tags" Target="../tags/tag199.xml"/><Relationship Id="rId50" Type="http://schemas.openxmlformats.org/officeDocument/2006/relationships/tags" Target="../tags/tag215.xml"/><Relationship Id="rId55" Type="http://schemas.openxmlformats.org/officeDocument/2006/relationships/tags" Target="../tags/tag220.xml"/><Relationship Id="rId76" Type="http://schemas.openxmlformats.org/officeDocument/2006/relationships/tags" Target="../tags/tag241.xml"/><Relationship Id="rId97" Type="http://schemas.openxmlformats.org/officeDocument/2006/relationships/tags" Target="../tags/tag262.xml"/><Relationship Id="rId104" Type="http://schemas.openxmlformats.org/officeDocument/2006/relationships/tags" Target="../tags/tag269.xml"/><Relationship Id="rId120" Type="http://schemas.openxmlformats.org/officeDocument/2006/relationships/tags" Target="../tags/tag285.xml"/><Relationship Id="rId125" Type="http://schemas.openxmlformats.org/officeDocument/2006/relationships/tags" Target="../tags/tag290.xml"/><Relationship Id="rId141" Type="http://schemas.openxmlformats.org/officeDocument/2006/relationships/tags" Target="../tags/tag306.xml"/><Relationship Id="rId146" Type="http://schemas.openxmlformats.org/officeDocument/2006/relationships/tags" Target="../tags/tag311.xml"/><Relationship Id="rId7" Type="http://schemas.openxmlformats.org/officeDocument/2006/relationships/tags" Target="../tags/tag172.xml"/><Relationship Id="rId71" Type="http://schemas.openxmlformats.org/officeDocument/2006/relationships/tags" Target="../tags/tag236.xml"/><Relationship Id="rId92" Type="http://schemas.openxmlformats.org/officeDocument/2006/relationships/tags" Target="../tags/tag257.xml"/><Relationship Id="rId2" Type="http://schemas.openxmlformats.org/officeDocument/2006/relationships/tags" Target="../tags/tag167.xml"/><Relationship Id="rId29" Type="http://schemas.openxmlformats.org/officeDocument/2006/relationships/tags" Target="../tags/tag194.xml"/><Relationship Id="rId24" Type="http://schemas.openxmlformats.org/officeDocument/2006/relationships/tags" Target="../tags/tag189.xml"/><Relationship Id="rId40" Type="http://schemas.openxmlformats.org/officeDocument/2006/relationships/tags" Target="../tags/tag205.xml"/><Relationship Id="rId45" Type="http://schemas.openxmlformats.org/officeDocument/2006/relationships/tags" Target="../tags/tag210.xml"/><Relationship Id="rId66" Type="http://schemas.openxmlformats.org/officeDocument/2006/relationships/tags" Target="../tags/tag231.xml"/><Relationship Id="rId87" Type="http://schemas.openxmlformats.org/officeDocument/2006/relationships/tags" Target="../tags/tag252.xml"/><Relationship Id="rId110" Type="http://schemas.openxmlformats.org/officeDocument/2006/relationships/tags" Target="../tags/tag275.xml"/><Relationship Id="rId115" Type="http://schemas.openxmlformats.org/officeDocument/2006/relationships/tags" Target="../tags/tag280.xml"/><Relationship Id="rId131" Type="http://schemas.openxmlformats.org/officeDocument/2006/relationships/tags" Target="../tags/tag296.xml"/><Relationship Id="rId136" Type="http://schemas.openxmlformats.org/officeDocument/2006/relationships/tags" Target="../tags/tag301.xml"/><Relationship Id="rId61" Type="http://schemas.openxmlformats.org/officeDocument/2006/relationships/tags" Target="../tags/tag226.xml"/><Relationship Id="rId82" Type="http://schemas.openxmlformats.org/officeDocument/2006/relationships/tags" Target="../tags/tag247.xml"/><Relationship Id="rId19" Type="http://schemas.openxmlformats.org/officeDocument/2006/relationships/tags" Target="../tags/tag184.xml"/><Relationship Id="rId14" Type="http://schemas.openxmlformats.org/officeDocument/2006/relationships/tags" Target="../tags/tag179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56" Type="http://schemas.openxmlformats.org/officeDocument/2006/relationships/tags" Target="../tags/tag221.xml"/><Relationship Id="rId77" Type="http://schemas.openxmlformats.org/officeDocument/2006/relationships/tags" Target="../tags/tag242.xml"/><Relationship Id="rId100" Type="http://schemas.openxmlformats.org/officeDocument/2006/relationships/tags" Target="../tags/tag265.xml"/><Relationship Id="rId105" Type="http://schemas.openxmlformats.org/officeDocument/2006/relationships/tags" Target="../tags/tag270.xml"/><Relationship Id="rId126" Type="http://schemas.openxmlformats.org/officeDocument/2006/relationships/tags" Target="../tags/tag291.xml"/><Relationship Id="rId147" Type="http://schemas.openxmlformats.org/officeDocument/2006/relationships/tags" Target="../tags/tag312.xml"/><Relationship Id="rId8" Type="http://schemas.openxmlformats.org/officeDocument/2006/relationships/tags" Target="../tags/tag173.xml"/><Relationship Id="rId51" Type="http://schemas.openxmlformats.org/officeDocument/2006/relationships/tags" Target="../tags/tag216.xml"/><Relationship Id="rId72" Type="http://schemas.openxmlformats.org/officeDocument/2006/relationships/tags" Target="../tags/tag237.xml"/><Relationship Id="rId93" Type="http://schemas.openxmlformats.org/officeDocument/2006/relationships/tags" Target="../tags/tag258.xml"/><Relationship Id="rId98" Type="http://schemas.openxmlformats.org/officeDocument/2006/relationships/tags" Target="../tags/tag263.xml"/><Relationship Id="rId121" Type="http://schemas.openxmlformats.org/officeDocument/2006/relationships/tags" Target="../tags/tag286.xml"/><Relationship Id="rId142" Type="http://schemas.openxmlformats.org/officeDocument/2006/relationships/tags" Target="../tags/tag307.xml"/><Relationship Id="rId3" Type="http://schemas.openxmlformats.org/officeDocument/2006/relationships/tags" Target="../tags/tag168.xml"/><Relationship Id="rId25" Type="http://schemas.openxmlformats.org/officeDocument/2006/relationships/tags" Target="../tags/tag190.xml"/><Relationship Id="rId46" Type="http://schemas.openxmlformats.org/officeDocument/2006/relationships/tags" Target="../tags/tag211.xml"/><Relationship Id="rId67" Type="http://schemas.openxmlformats.org/officeDocument/2006/relationships/tags" Target="../tags/tag232.xml"/><Relationship Id="rId116" Type="http://schemas.openxmlformats.org/officeDocument/2006/relationships/tags" Target="../tags/tag281.xml"/><Relationship Id="rId137" Type="http://schemas.openxmlformats.org/officeDocument/2006/relationships/tags" Target="../tags/tag302.xml"/><Relationship Id="rId20" Type="http://schemas.openxmlformats.org/officeDocument/2006/relationships/tags" Target="../tags/tag185.xml"/><Relationship Id="rId41" Type="http://schemas.openxmlformats.org/officeDocument/2006/relationships/tags" Target="../tags/tag206.xml"/><Relationship Id="rId62" Type="http://schemas.openxmlformats.org/officeDocument/2006/relationships/tags" Target="../tags/tag227.xml"/><Relationship Id="rId83" Type="http://schemas.openxmlformats.org/officeDocument/2006/relationships/tags" Target="../tags/tag248.xml"/><Relationship Id="rId88" Type="http://schemas.openxmlformats.org/officeDocument/2006/relationships/tags" Target="../tags/tag253.xml"/><Relationship Id="rId111" Type="http://schemas.openxmlformats.org/officeDocument/2006/relationships/tags" Target="../tags/tag276.xml"/><Relationship Id="rId132" Type="http://schemas.openxmlformats.org/officeDocument/2006/relationships/tags" Target="../tags/tag297.xml"/><Relationship Id="rId15" Type="http://schemas.openxmlformats.org/officeDocument/2006/relationships/tags" Target="../tags/tag180.xml"/><Relationship Id="rId36" Type="http://schemas.openxmlformats.org/officeDocument/2006/relationships/tags" Target="../tags/tag201.xml"/><Relationship Id="rId57" Type="http://schemas.openxmlformats.org/officeDocument/2006/relationships/tags" Target="../tags/tag222.xml"/><Relationship Id="rId106" Type="http://schemas.openxmlformats.org/officeDocument/2006/relationships/tags" Target="../tags/tag271.xml"/><Relationship Id="rId127" Type="http://schemas.openxmlformats.org/officeDocument/2006/relationships/tags" Target="../tags/tag292.xml"/><Relationship Id="rId10" Type="http://schemas.openxmlformats.org/officeDocument/2006/relationships/tags" Target="../tags/tag175.xml"/><Relationship Id="rId31" Type="http://schemas.openxmlformats.org/officeDocument/2006/relationships/tags" Target="../tags/tag196.xml"/><Relationship Id="rId52" Type="http://schemas.openxmlformats.org/officeDocument/2006/relationships/tags" Target="../tags/tag217.xml"/><Relationship Id="rId73" Type="http://schemas.openxmlformats.org/officeDocument/2006/relationships/tags" Target="../tags/tag238.xml"/><Relationship Id="rId78" Type="http://schemas.openxmlformats.org/officeDocument/2006/relationships/tags" Target="../tags/tag243.xml"/><Relationship Id="rId94" Type="http://schemas.openxmlformats.org/officeDocument/2006/relationships/tags" Target="../tags/tag259.xml"/><Relationship Id="rId99" Type="http://schemas.openxmlformats.org/officeDocument/2006/relationships/tags" Target="../tags/tag264.xml"/><Relationship Id="rId101" Type="http://schemas.openxmlformats.org/officeDocument/2006/relationships/tags" Target="../tags/tag266.xml"/><Relationship Id="rId122" Type="http://schemas.openxmlformats.org/officeDocument/2006/relationships/tags" Target="../tags/tag287.xml"/><Relationship Id="rId143" Type="http://schemas.openxmlformats.org/officeDocument/2006/relationships/tags" Target="../tags/tag308.xml"/><Relationship Id="rId148" Type="http://schemas.openxmlformats.org/officeDocument/2006/relationships/tags" Target="../tags/tag313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26" Type="http://schemas.openxmlformats.org/officeDocument/2006/relationships/tags" Target="../tags/tag191.xml"/><Relationship Id="rId47" Type="http://schemas.openxmlformats.org/officeDocument/2006/relationships/tags" Target="../tags/tag212.xml"/><Relationship Id="rId68" Type="http://schemas.openxmlformats.org/officeDocument/2006/relationships/tags" Target="../tags/tag233.xml"/><Relationship Id="rId89" Type="http://schemas.openxmlformats.org/officeDocument/2006/relationships/tags" Target="../tags/tag254.xml"/><Relationship Id="rId112" Type="http://schemas.openxmlformats.org/officeDocument/2006/relationships/tags" Target="../tags/tag277.xml"/><Relationship Id="rId133" Type="http://schemas.openxmlformats.org/officeDocument/2006/relationships/tags" Target="../tags/tag298.xml"/><Relationship Id="rId16" Type="http://schemas.openxmlformats.org/officeDocument/2006/relationships/tags" Target="../tags/tag181.xml"/><Relationship Id="rId37" Type="http://schemas.openxmlformats.org/officeDocument/2006/relationships/tags" Target="../tags/tag202.xml"/><Relationship Id="rId58" Type="http://schemas.openxmlformats.org/officeDocument/2006/relationships/tags" Target="../tags/tag223.xml"/><Relationship Id="rId79" Type="http://schemas.openxmlformats.org/officeDocument/2006/relationships/tags" Target="../tags/tag244.xml"/><Relationship Id="rId102" Type="http://schemas.openxmlformats.org/officeDocument/2006/relationships/tags" Target="../tags/tag267.xml"/><Relationship Id="rId123" Type="http://schemas.openxmlformats.org/officeDocument/2006/relationships/tags" Target="../tags/tag288.xml"/><Relationship Id="rId144" Type="http://schemas.openxmlformats.org/officeDocument/2006/relationships/tags" Target="../tags/tag309.xml"/><Relationship Id="rId90" Type="http://schemas.openxmlformats.org/officeDocument/2006/relationships/tags" Target="../tags/tag255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430.xml"/><Relationship Id="rId21" Type="http://schemas.openxmlformats.org/officeDocument/2006/relationships/tags" Target="../tags/tag334.xml"/><Relationship Id="rId42" Type="http://schemas.openxmlformats.org/officeDocument/2006/relationships/tags" Target="../tags/tag355.xml"/><Relationship Id="rId63" Type="http://schemas.openxmlformats.org/officeDocument/2006/relationships/tags" Target="../tags/tag376.xml"/><Relationship Id="rId84" Type="http://schemas.openxmlformats.org/officeDocument/2006/relationships/tags" Target="../tags/tag397.xml"/><Relationship Id="rId138" Type="http://schemas.openxmlformats.org/officeDocument/2006/relationships/tags" Target="../tags/tag451.xml"/><Relationship Id="rId159" Type="http://schemas.openxmlformats.org/officeDocument/2006/relationships/tags" Target="../tags/tag472.xml"/><Relationship Id="rId170" Type="http://schemas.openxmlformats.org/officeDocument/2006/relationships/tags" Target="../tags/tag483.xml"/><Relationship Id="rId107" Type="http://schemas.openxmlformats.org/officeDocument/2006/relationships/tags" Target="../tags/tag420.xml"/><Relationship Id="rId11" Type="http://schemas.openxmlformats.org/officeDocument/2006/relationships/tags" Target="../tags/tag324.xml"/><Relationship Id="rId32" Type="http://schemas.openxmlformats.org/officeDocument/2006/relationships/tags" Target="../tags/tag345.xml"/><Relationship Id="rId53" Type="http://schemas.openxmlformats.org/officeDocument/2006/relationships/tags" Target="../tags/tag366.xml"/><Relationship Id="rId74" Type="http://schemas.openxmlformats.org/officeDocument/2006/relationships/tags" Target="../tags/tag387.xml"/><Relationship Id="rId128" Type="http://schemas.openxmlformats.org/officeDocument/2006/relationships/tags" Target="../tags/tag441.xml"/><Relationship Id="rId149" Type="http://schemas.openxmlformats.org/officeDocument/2006/relationships/tags" Target="../tags/tag462.xml"/><Relationship Id="rId5" Type="http://schemas.openxmlformats.org/officeDocument/2006/relationships/tags" Target="../tags/tag318.xml"/><Relationship Id="rId95" Type="http://schemas.openxmlformats.org/officeDocument/2006/relationships/tags" Target="../tags/tag408.xml"/><Relationship Id="rId160" Type="http://schemas.openxmlformats.org/officeDocument/2006/relationships/tags" Target="../tags/tag473.xml"/><Relationship Id="rId22" Type="http://schemas.openxmlformats.org/officeDocument/2006/relationships/tags" Target="../tags/tag335.xml"/><Relationship Id="rId43" Type="http://schemas.openxmlformats.org/officeDocument/2006/relationships/tags" Target="../tags/tag356.xml"/><Relationship Id="rId64" Type="http://schemas.openxmlformats.org/officeDocument/2006/relationships/tags" Target="../tags/tag377.xml"/><Relationship Id="rId118" Type="http://schemas.openxmlformats.org/officeDocument/2006/relationships/tags" Target="../tags/tag431.xml"/><Relationship Id="rId139" Type="http://schemas.openxmlformats.org/officeDocument/2006/relationships/tags" Target="../tags/tag452.xml"/><Relationship Id="rId85" Type="http://schemas.openxmlformats.org/officeDocument/2006/relationships/tags" Target="../tags/tag398.xml"/><Relationship Id="rId150" Type="http://schemas.openxmlformats.org/officeDocument/2006/relationships/tags" Target="../tags/tag463.xml"/><Relationship Id="rId171" Type="http://schemas.openxmlformats.org/officeDocument/2006/relationships/tags" Target="../tags/tag484.xml"/><Relationship Id="rId12" Type="http://schemas.openxmlformats.org/officeDocument/2006/relationships/tags" Target="../tags/tag325.xml"/><Relationship Id="rId33" Type="http://schemas.openxmlformats.org/officeDocument/2006/relationships/tags" Target="../tags/tag346.xml"/><Relationship Id="rId108" Type="http://schemas.openxmlformats.org/officeDocument/2006/relationships/tags" Target="../tags/tag421.xml"/><Relationship Id="rId129" Type="http://schemas.openxmlformats.org/officeDocument/2006/relationships/tags" Target="../tags/tag442.xml"/><Relationship Id="rId54" Type="http://schemas.openxmlformats.org/officeDocument/2006/relationships/tags" Target="../tags/tag367.xml"/><Relationship Id="rId75" Type="http://schemas.openxmlformats.org/officeDocument/2006/relationships/tags" Target="../tags/tag388.xml"/><Relationship Id="rId96" Type="http://schemas.openxmlformats.org/officeDocument/2006/relationships/tags" Target="../tags/tag409.xml"/><Relationship Id="rId140" Type="http://schemas.openxmlformats.org/officeDocument/2006/relationships/tags" Target="../tags/tag453.xml"/><Relationship Id="rId161" Type="http://schemas.openxmlformats.org/officeDocument/2006/relationships/tags" Target="../tags/tag474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23" Type="http://schemas.openxmlformats.org/officeDocument/2006/relationships/tags" Target="../tags/tag336.xml"/><Relationship Id="rId28" Type="http://schemas.openxmlformats.org/officeDocument/2006/relationships/tags" Target="../tags/tag341.xml"/><Relationship Id="rId49" Type="http://schemas.openxmlformats.org/officeDocument/2006/relationships/tags" Target="../tags/tag362.xml"/><Relationship Id="rId114" Type="http://schemas.openxmlformats.org/officeDocument/2006/relationships/tags" Target="../tags/tag427.xml"/><Relationship Id="rId119" Type="http://schemas.openxmlformats.org/officeDocument/2006/relationships/tags" Target="../tags/tag432.xml"/><Relationship Id="rId44" Type="http://schemas.openxmlformats.org/officeDocument/2006/relationships/tags" Target="../tags/tag357.xml"/><Relationship Id="rId60" Type="http://schemas.openxmlformats.org/officeDocument/2006/relationships/tags" Target="../tags/tag373.xml"/><Relationship Id="rId65" Type="http://schemas.openxmlformats.org/officeDocument/2006/relationships/tags" Target="../tags/tag378.xml"/><Relationship Id="rId81" Type="http://schemas.openxmlformats.org/officeDocument/2006/relationships/tags" Target="../tags/tag394.xml"/><Relationship Id="rId86" Type="http://schemas.openxmlformats.org/officeDocument/2006/relationships/tags" Target="../tags/tag399.xml"/><Relationship Id="rId130" Type="http://schemas.openxmlformats.org/officeDocument/2006/relationships/tags" Target="../tags/tag443.xml"/><Relationship Id="rId135" Type="http://schemas.openxmlformats.org/officeDocument/2006/relationships/tags" Target="../tags/tag448.xml"/><Relationship Id="rId151" Type="http://schemas.openxmlformats.org/officeDocument/2006/relationships/tags" Target="../tags/tag464.xml"/><Relationship Id="rId156" Type="http://schemas.openxmlformats.org/officeDocument/2006/relationships/tags" Target="../tags/tag469.xml"/><Relationship Id="rId172" Type="http://schemas.openxmlformats.org/officeDocument/2006/relationships/tags" Target="../tags/tag485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39" Type="http://schemas.openxmlformats.org/officeDocument/2006/relationships/tags" Target="../tags/tag352.xml"/><Relationship Id="rId109" Type="http://schemas.openxmlformats.org/officeDocument/2006/relationships/tags" Target="../tags/tag422.xml"/><Relationship Id="rId34" Type="http://schemas.openxmlformats.org/officeDocument/2006/relationships/tags" Target="../tags/tag347.xml"/><Relationship Id="rId50" Type="http://schemas.openxmlformats.org/officeDocument/2006/relationships/tags" Target="../tags/tag363.xml"/><Relationship Id="rId55" Type="http://schemas.openxmlformats.org/officeDocument/2006/relationships/tags" Target="../tags/tag368.xml"/><Relationship Id="rId76" Type="http://schemas.openxmlformats.org/officeDocument/2006/relationships/tags" Target="../tags/tag389.xml"/><Relationship Id="rId97" Type="http://schemas.openxmlformats.org/officeDocument/2006/relationships/tags" Target="../tags/tag410.xml"/><Relationship Id="rId104" Type="http://schemas.openxmlformats.org/officeDocument/2006/relationships/tags" Target="../tags/tag417.xml"/><Relationship Id="rId120" Type="http://schemas.openxmlformats.org/officeDocument/2006/relationships/tags" Target="../tags/tag433.xml"/><Relationship Id="rId125" Type="http://schemas.openxmlformats.org/officeDocument/2006/relationships/tags" Target="../tags/tag438.xml"/><Relationship Id="rId141" Type="http://schemas.openxmlformats.org/officeDocument/2006/relationships/tags" Target="../tags/tag454.xml"/><Relationship Id="rId146" Type="http://schemas.openxmlformats.org/officeDocument/2006/relationships/tags" Target="../tags/tag459.xml"/><Relationship Id="rId167" Type="http://schemas.openxmlformats.org/officeDocument/2006/relationships/tags" Target="../tags/tag480.xml"/><Relationship Id="rId7" Type="http://schemas.openxmlformats.org/officeDocument/2006/relationships/tags" Target="../tags/tag320.xml"/><Relationship Id="rId71" Type="http://schemas.openxmlformats.org/officeDocument/2006/relationships/tags" Target="../tags/tag384.xml"/><Relationship Id="rId92" Type="http://schemas.openxmlformats.org/officeDocument/2006/relationships/tags" Target="../tags/tag405.xml"/><Relationship Id="rId162" Type="http://schemas.openxmlformats.org/officeDocument/2006/relationships/tags" Target="../tags/tag475.xml"/><Relationship Id="rId2" Type="http://schemas.openxmlformats.org/officeDocument/2006/relationships/tags" Target="../tags/tag315.xml"/><Relationship Id="rId29" Type="http://schemas.openxmlformats.org/officeDocument/2006/relationships/tags" Target="../tags/tag342.xml"/><Relationship Id="rId24" Type="http://schemas.openxmlformats.org/officeDocument/2006/relationships/tags" Target="../tags/tag337.xml"/><Relationship Id="rId40" Type="http://schemas.openxmlformats.org/officeDocument/2006/relationships/tags" Target="../tags/tag353.xml"/><Relationship Id="rId45" Type="http://schemas.openxmlformats.org/officeDocument/2006/relationships/tags" Target="../tags/tag358.xml"/><Relationship Id="rId66" Type="http://schemas.openxmlformats.org/officeDocument/2006/relationships/tags" Target="../tags/tag379.xml"/><Relationship Id="rId87" Type="http://schemas.openxmlformats.org/officeDocument/2006/relationships/tags" Target="../tags/tag400.xml"/><Relationship Id="rId110" Type="http://schemas.openxmlformats.org/officeDocument/2006/relationships/tags" Target="../tags/tag423.xml"/><Relationship Id="rId115" Type="http://schemas.openxmlformats.org/officeDocument/2006/relationships/tags" Target="../tags/tag428.xml"/><Relationship Id="rId131" Type="http://schemas.openxmlformats.org/officeDocument/2006/relationships/tags" Target="../tags/tag444.xml"/><Relationship Id="rId136" Type="http://schemas.openxmlformats.org/officeDocument/2006/relationships/tags" Target="../tags/tag449.xml"/><Relationship Id="rId157" Type="http://schemas.openxmlformats.org/officeDocument/2006/relationships/tags" Target="../tags/tag470.xml"/><Relationship Id="rId61" Type="http://schemas.openxmlformats.org/officeDocument/2006/relationships/tags" Target="../tags/tag374.xml"/><Relationship Id="rId82" Type="http://schemas.openxmlformats.org/officeDocument/2006/relationships/tags" Target="../tags/tag395.xml"/><Relationship Id="rId152" Type="http://schemas.openxmlformats.org/officeDocument/2006/relationships/tags" Target="../tags/tag465.xml"/><Relationship Id="rId173" Type="http://schemas.openxmlformats.org/officeDocument/2006/relationships/tags" Target="../tags/tag486.xml"/><Relationship Id="rId19" Type="http://schemas.openxmlformats.org/officeDocument/2006/relationships/tags" Target="../tags/tag332.xml"/><Relationship Id="rId14" Type="http://schemas.openxmlformats.org/officeDocument/2006/relationships/tags" Target="../tags/tag327.xml"/><Relationship Id="rId30" Type="http://schemas.openxmlformats.org/officeDocument/2006/relationships/tags" Target="../tags/tag343.xml"/><Relationship Id="rId35" Type="http://schemas.openxmlformats.org/officeDocument/2006/relationships/tags" Target="../tags/tag348.xml"/><Relationship Id="rId56" Type="http://schemas.openxmlformats.org/officeDocument/2006/relationships/tags" Target="../tags/tag369.xml"/><Relationship Id="rId77" Type="http://schemas.openxmlformats.org/officeDocument/2006/relationships/tags" Target="../tags/tag390.xml"/><Relationship Id="rId100" Type="http://schemas.openxmlformats.org/officeDocument/2006/relationships/tags" Target="../tags/tag413.xml"/><Relationship Id="rId105" Type="http://schemas.openxmlformats.org/officeDocument/2006/relationships/tags" Target="../tags/tag418.xml"/><Relationship Id="rId126" Type="http://schemas.openxmlformats.org/officeDocument/2006/relationships/tags" Target="../tags/tag439.xml"/><Relationship Id="rId147" Type="http://schemas.openxmlformats.org/officeDocument/2006/relationships/tags" Target="../tags/tag460.xml"/><Relationship Id="rId168" Type="http://schemas.openxmlformats.org/officeDocument/2006/relationships/tags" Target="../tags/tag481.xml"/><Relationship Id="rId8" Type="http://schemas.openxmlformats.org/officeDocument/2006/relationships/tags" Target="../tags/tag321.xml"/><Relationship Id="rId51" Type="http://schemas.openxmlformats.org/officeDocument/2006/relationships/tags" Target="../tags/tag364.xml"/><Relationship Id="rId72" Type="http://schemas.openxmlformats.org/officeDocument/2006/relationships/tags" Target="../tags/tag385.xml"/><Relationship Id="rId93" Type="http://schemas.openxmlformats.org/officeDocument/2006/relationships/tags" Target="../tags/tag406.xml"/><Relationship Id="rId98" Type="http://schemas.openxmlformats.org/officeDocument/2006/relationships/tags" Target="../tags/tag411.xml"/><Relationship Id="rId121" Type="http://schemas.openxmlformats.org/officeDocument/2006/relationships/tags" Target="../tags/tag434.xml"/><Relationship Id="rId142" Type="http://schemas.openxmlformats.org/officeDocument/2006/relationships/tags" Target="../tags/tag455.xml"/><Relationship Id="rId163" Type="http://schemas.openxmlformats.org/officeDocument/2006/relationships/tags" Target="../tags/tag476.xml"/><Relationship Id="rId3" Type="http://schemas.openxmlformats.org/officeDocument/2006/relationships/tags" Target="../tags/tag316.xml"/><Relationship Id="rId25" Type="http://schemas.openxmlformats.org/officeDocument/2006/relationships/tags" Target="../tags/tag338.xml"/><Relationship Id="rId46" Type="http://schemas.openxmlformats.org/officeDocument/2006/relationships/tags" Target="../tags/tag359.xml"/><Relationship Id="rId67" Type="http://schemas.openxmlformats.org/officeDocument/2006/relationships/tags" Target="../tags/tag380.xml"/><Relationship Id="rId116" Type="http://schemas.openxmlformats.org/officeDocument/2006/relationships/tags" Target="../tags/tag429.xml"/><Relationship Id="rId137" Type="http://schemas.openxmlformats.org/officeDocument/2006/relationships/tags" Target="../tags/tag450.xml"/><Relationship Id="rId158" Type="http://schemas.openxmlformats.org/officeDocument/2006/relationships/tags" Target="../tags/tag471.xml"/><Relationship Id="rId20" Type="http://schemas.openxmlformats.org/officeDocument/2006/relationships/tags" Target="../tags/tag333.xml"/><Relationship Id="rId41" Type="http://schemas.openxmlformats.org/officeDocument/2006/relationships/tags" Target="../tags/tag354.xml"/><Relationship Id="rId62" Type="http://schemas.openxmlformats.org/officeDocument/2006/relationships/tags" Target="../tags/tag375.xml"/><Relationship Id="rId83" Type="http://schemas.openxmlformats.org/officeDocument/2006/relationships/tags" Target="../tags/tag396.xml"/><Relationship Id="rId88" Type="http://schemas.openxmlformats.org/officeDocument/2006/relationships/tags" Target="../tags/tag401.xml"/><Relationship Id="rId111" Type="http://schemas.openxmlformats.org/officeDocument/2006/relationships/tags" Target="../tags/tag424.xml"/><Relationship Id="rId132" Type="http://schemas.openxmlformats.org/officeDocument/2006/relationships/tags" Target="../tags/tag445.xml"/><Relationship Id="rId153" Type="http://schemas.openxmlformats.org/officeDocument/2006/relationships/tags" Target="../tags/tag466.xml"/><Relationship Id="rId174" Type="http://schemas.openxmlformats.org/officeDocument/2006/relationships/tags" Target="../tags/tag487.xml"/><Relationship Id="rId15" Type="http://schemas.openxmlformats.org/officeDocument/2006/relationships/tags" Target="../tags/tag328.xml"/><Relationship Id="rId36" Type="http://schemas.openxmlformats.org/officeDocument/2006/relationships/tags" Target="../tags/tag349.xml"/><Relationship Id="rId57" Type="http://schemas.openxmlformats.org/officeDocument/2006/relationships/tags" Target="../tags/tag370.xml"/><Relationship Id="rId106" Type="http://schemas.openxmlformats.org/officeDocument/2006/relationships/tags" Target="../tags/tag419.xml"/><Relationship Id="rId127" Type="http://schemas.openxmlformats.org/officeDocument/2006/relationships/tags" Target="../tags/tag440.xml"/><Relationship Id="rId10" Type="http://schemas.openxmlformats.org/officeDocument/2006/relationships/tags" Target="../tags/tag323.xml"/><Relationship Id="rId31" Type="http://schemas.openxmlformats.org/officeDocument/2006/relationships/tags" Target="../tags/tag344.xml"/><Relationship Id="rId52" Type="http://schemas.openxmlformats.org/officeDocument/2006/relationships/tags" Target="../tags/tag365.xml"/><Relationship Id="rId73" Type="http://schemas.openxmlformats.org/officeDocument/2006/relationships/tags" Target="../tags/tag386.xml"/><Relationship Id="rId78" Type="http://schemas.openxmlformats.org/officeDocument/2006/relationships/tags" Target="../tags/tag391.xml"/><Relationship Id="rId94" Type="http://schemas.openxmlformats.org/officeDocument/2006/relationships/tags" Target="../tags/tag407.xml"/><Relationship Id="rId99" Type="http://schemas.openxmlformats.org/officeDocument/2006/relationships/tags" Target="../tags/tag412.xml"/><Relationship Id="rId101" Type="http://schemas.openxmlformats.org/officeDocument/2006/relationships/tags" Target="../tags/tag414.xml"/><Relationship Id="rId122" Type="http://schemas.openxmlformats.org/officeDocument/2006/relationships/tags" Target="../tags/tag435.xml"/><Relationship Id="rId143" Type="http://schemas.openxmlformats.org/officeDocument/2006/relationships/tags" Target="../tags/tag456.xml"/><Relationship Id="rId148" Type="http://schemas.openxmlformats.org/officeDocument/2006/relationships/tags" Target="../tags/tag461.xml"/><Relationship Id="rId164" Type="http://schemas.openxmlformats.org/officeDocument/2006/relationships/tags" Target="../tags/tag477.xml"/><Relationship Id="rId169" Type="http://schemas.openxmlformats.org/officeDocument/2006/relationships/tags" Target="../tags/tag482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26" Type="http://schemas.openxmlformats.org/officeDocument/2006/relationships/tags" Target="../tags/tag339.xml"/><Relationship Id="rId47" Type="http://schemas.openxmlformats.org/officeDocument/2006/relationships/tags" Target="../tags/tag360.xml"/><Relationship Id="rId68" Type="http://schemas.openxmlformats.org/officeDocument/2006/relationships/tags" Target="../tags/tag381.xml"/><Relationship Id="rId89" Type="http://schemas.openxmlformats.org/officeDocument/2006/relationships/tags" Target="../tags/tag402.xml"/><Relationship Id="rId112" Type="http://schemas.openxmlformats.org/officeDocument/2006/relationships/tags" Target="../tags/tag425.xml"/><Relationship Id="rId133" Type="http://schemas.openxmlformats.org/officeDocument/2006/relationships/tags" Target="../tags/tag446.xml"/><Relationship Id="rId154" Type="http://schemas.openxmlformats.org/officeDocument/2006/relationships/tags" Target="../tags/tag467.xml"/><Relationship Id="rId175" Type="http://schemas.openxmlformats.org/officeDocument/2006/relationships/slideLayout" Target="../slideLayouts/slideLayout2.xml"/><Relationship Id="rId16" Type="http://schemas.openxmlformats.org/officeDocument/2006/relationships/tags" Target="../tags/tag329.xml"/><Relationship Id="rId37" Type="http://schemas.openxmlformats.org/officeDocument/2006/relationships/tags" Target="../tags/tag350.xml"/><Relationship Id="rId58" Type="http://schemas.openxmlformats.org/officeDocument/2006/relationships/tags" Target="../tags/tag371.xml"/><Relationship Id="rId79" Type="http://schemas.openxmlformats.org/officeDocument/2006/relationships/tags" Target="../tags/tag392.xml"/><Relationship Id="rId102" Type="http://schemas.openxmlformats.org/officeDocument/2006/relationships/tags" Target="../tags/tag415.xml"/><Relationship Id="rId123" Type="http://schemas.openxmlformats.org/officeDocument/2006/relationships/tags" Target="../tags/tag436.xml"/><Relationship Id="rId144" Type="http://schemas.openxmlformats.org/officeDocument/2006/relationships/tags" Target="../tags/tag457.xml"/><Relationship Id="rId90" Type="http://schemas.openxmlformats.org/officeDocument/2006/relationships/tags" Target="../tags/tag403.xml"/><Relationship Id="rId165" Type="http://schemas.openxmlformats.org/officeDocument/2006/relationships/tags" Target="../tags/tag478.xml"/><Relationship Id="rId27" Type="http://schemas.openxmlformats.org/officeDocument/2006/relationships/tags" Target="../tags/tag340.xml"/><Relationship Id="rId48" Type="http://schemas.openxmlformats.org/officeDocument/2006/relationships/tags" Target="../tags/tag361.xml"/><Relationship Id="rId69" Type="http://schemas.openxmlformats.org/officeDocument/2006/relationships/tags" Target="../tags/tag382.xml"/><Relationship Id="rId113" Type="http://schemas.openxmlformats.org/officeDocument/2006/relationships/tags" Target="../tags/tag426.xml"/><Relationship Id="rId134" Type="http://schemas.openxmlformats.org/officeDocument/2006/relationships/tags" Target="../tags/tag447.xml"/><Relationship Id="rId80" Type="http://schemas.openxmlformats.org/officeDocument/2006/relationships/tags" Target="../tags/tag393.xml"/><Relationship Id="rId155" Type="http://schemas.openxmlformats.org/officeDocument/2006/relationships/tags" Target="../tags/tag468.xml"/><Relationship Id="rId17" Type="http://schemas.openxmlformats.org/officeDocument/2006/relationships/tags" Target="../tags/tag330.xml"/><Relationship Id="rId38" Type="http://schemas.openxmlformats.org/officeDocument/2006/relationships/tags" Target="../tags/tag351.xml"/><Relationship Id="rId59" Type="http://schemas.openxmlformats.org/officeDocument/2006/relationships/tags" Target="../tags/tag372.xml"/><Relationship Id="rId103" Type="http://schemas.openxmlformats.org/officeDocument/2006/relationships/tags" Target="../tags/tag416.xml"/><Relationship Id="rId124" Type="http://schemas.openxmlformats.org/officeDocument/2006/relationships/tags" Target="../tags/tag437.xml"/><Relationship Id="rId70" Type="http://schemas.openxmlformats.org/officeDocument/2006/relationships/tags" Target="../tags/tag383.xml"/><Relationship Id="rId91" Type="http://schemas.openxmlformats.org/officeDocument/2006/relationships/tags" Target="../tags/tag404.xml"/><Relationship Id="rId145" Type="http://schemas.openxmlformats.org/officeDocument/2006/relationships/tags" Target="../tags/tag458.xml"/><Relationship Id="rId166" Type="http://schemas.openxmlformats.org/officeDocument/2006/relationships/tags" Target="../tags/tag47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95.xml"/><Relationship Id="rId13" Type="http://schemas.openxmlformats.org/officeDocument/2006/relationships/tags" Target="../tags/tag500.xml"/><Relationship Id="rId18" Type="http://schemas.openxmlformats.org/officeDocument/2006/relationships/tags" Target="../tags/tag505.xml"/><Relationship Id="rId3" Type="http://schemas.openxmlformats.org/officeDocument/2006/relationships/tags" Target="../tags/tag490.xml"/><Relationship Id="rId7" Type="http://schemas.openxmlformats.org/officeDocument/2006/relationships/tags" Target="../tags/tag494.xml"/><Relationship Id="rId12" Type="http://schemas.openxmlformats.org/officeDocument/2006/relationships/tags" Target="../tags/tag499.xml"/><Relationship Id="rId17" Type="http://schemas.openxmlformats.org/officeDocument/2006/relationships/tags" Target="../tags/tag504.xml"/><Relationship Id="rId2" Type="http://schemas.openxmlformats.org/officeDocument/2006/relationships/tags" Target="../tags/tag489.xml"/><Relationship Id="rId16" Type="http://schemas.openxmlformats.org/officeDocument/2006/relationships/tags" Target="../tags/tag50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11" Type="http://schemas.openxmlformats.org/officeDocument/2006/relationships/tags" Target="../tags/tag498.xml"/><Relationship Id="rId5" Type="http://schemas.openxmlformats.org/officeDocument/2006/relationships/tags" Target="../tags/tag492.xml"/><Relationship Id="rId15" Type="http://schemas.openxmlformats.org/officeDocument/2006/relationships/tags" Target="../tags/tag502.xml"/><Relationship Id="rId10" Type="http://schemas.openxmlformats.org/officeDocument/2006/relationships/tags" Target="../tags/tag497.xml"/><Relationship Id="rId19" Type="http://schemas.openxmlformats.org/officeDocument/2006/relationships/tags" Target="../tags/tag506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4" Type="http://schemas.openxmlformats.org/officeDocument/2006/relationships/tags" Target="../tags/tag5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673352"/>
          </a:xfrm>
        </p:spPr>
        <p:txBody>
          <a:bodyPr>
            <a:noAutofit/>
          </a:bodyPr>
          <a:lstStyle/>
          <a:p>
            <a:r>
              <a:rPr lang="en-US" sz="6000" dirty="0" smtClean="0"/>
              <a:t>Aim: How can we successfully outline our comparative essays?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470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SMARTInkShape-Group89"/>
          <p:cNvGrpSpPr/>
          <p:nvPr/>
        </p:nvGrpSpPr>
        <p:grpSpPr>
          <a:xfrm>
            <a:off x="526630" y="1661160"/>
            <a:ext cx="2901008" cy="995636"/>
            <a:chOff x="526630" y="1661160"/>
            <a:chExt cx="2901008" cy="995636"/>
          </a:xfrm>
        </p:grpSpPr>
        <p:sp>
          <p:nvSpPr>
            <p:cNvPr id="4" name="SMARTInkShape-507"/>
            <p:cNvSpPr/>
            <p:nvPr>
              <p:custDataLst>
                <p:tags r:id="rId81"/>
              </p:custDataLst>
            </p:nvPr>
          </p:nvSpPr>
          <p:spPr>
            <a:xfrm>
              <a:off x="763098" y="1661160"/>
              <a:ext cx="75103" cy="959353"/>
            </a:xfrm>
            <a:custGeom>
              <a:avLst/>
              <a:gdLst/>
              <a:ahLst/>
              <a:cxnLst/>
              <a:rect l="0" t="0" r="0" b="0"/>
              <a:pathLst>
                <a:path w="75103" h="959353">
                  <a:moveTo>
                    <a:pt x="52242" y="0"/>
                  </a:moveTo>
                  <a:lnTo>
                    <a:pt x="52242" y="0"/>
                  </a:lnTo>
                  <a:lnTo>
                    <a:pt x="52242" y="32362"/>
                  </a:lnTo>
                  <a:lnTo>
                    <a:pt x="52242" y="61796"/>
                  </a:lnTo>
                  <a:lnTo>
                    <a:pt x="52242" y="91812"/>
                  </a:lnTo>
                  <a:lnTo>
                    <a:pt x="52242" y="122085"/>
                  </a:lnTo>
                  <a:lnTo>
                    <a:pt x="52242" y="152474"/>
                  </a:lnTo>
                  <a:lnTo>
                    <a:pt x="50549" y="183759"/>
                  </a:lnTo>
                  <a:lnTo>
                    <a:pt x="44152" y="217420"/>
                  </a:lnTo>
                  <a:lnTo>
                    <a:pt x="40180" y="254393"/>
                  </a:lnTo>
                  <a:lnTo>
                    <a:pt x="39120" y="273735"/>
                  </a:lnTo>
                  <a:lnTo>
                    <a:pt x="37568" y="293404"/>
                  </a:lnTo>
                  <a:lnTo>
                    <a:pt x="35686" y="313289"/>
                  </a:lnTo>
                  <a:lnTo>
                    <a:pt x="33585" y="333319"/>
                  </a:lnTo>
                  <a:lnTo>
                    <a:pt x="31337" y="353446"/>
                  </a:lnTo>
                  <a:lnTo>
                    <a:pt x="28992" y="373638"/>
                  </a:lnTo>
                  <a:lnTo>
                    <a:pt x="26582" y="393872"/>
                  </a:lnTo>
                  <a:lnTo>
                    <a:pt x="24129" y="414981"/>
                  </a:lnTo>
                  <a:lnTo>
                    <a:pt x="21646" y="436674"/>
                  </a:lnTo>
                  <a:lnTo>
                    <a:pt x="19145" y="458756"/>
                  </a:lnTo>
                  <a:lnTo>
                    <a:pt x="16630" y="480251"/>
                  </a:lnTo>
                  <a:lnTo>
                    <a:pt x="14108" y="501354"/>
                  </a:lnTo>
                  <a:lnTo>
                    <a:pt x="11579" y="522196"/>
                  </a:lnTo>
                  <a:lnTo>
                    <a:pt x="9893" y="543711"/>
                  </a:lnTo>
                  <a:lnTo>
                    <a:pt x="8770" y="565674"/>
                  </a:lnTo>
                  <a:lnTo>
                    <a:pt x="8020" y="587936"/>
                  </a:lnTo>
                  <a:lnTo>
                    <a:pt x="7521" y="610397"/>
                  </a:lnTo>
                  <a:lnTo>
                    <a:pt x="7188" y="632991"/>
                  </a:lnTo>
                  <a:lnTo>
                    <a:pt x="6966" y="655675"/>
                  </a:lnTo>
                  <a:lnTo>
                    <a:pt x="5971" y="676723"/>
                  </a:lnTo>
                  <a:lnTo>
                    <a:pt x="4461" y="696682"/>
                  </a:lnTo>
                  <a:lnTo>
                    <a:pt x="1373" y="734663"/>
                  </a:lnTo>
                  <a:lnTo>
                    <a:pt x="0" y="771299"/>
                  </a:lnTo>
                  <a:lnTo>
                    <a:pt x="1648" y="807338"/>
                  </a:lnTo>
                  <a:lnTo>
                    <a:pt x="4356" y="841417"/>
                  </a:lnTo>
                  <a:lnTo>
                    <a:pt x="5559" y="870674"/>
                  </a:lnTo>
                  <a:lnTo>
                    <a:pt x="10282" y="906901"/>
                  </a:lnTo>
                  <a:lnTo>
                    <a:pt x="19463" y="941705"/>
                  </a:lnTo>
                  <a:lnTo>
                    <a:pt x="24409" y="951371"/>
                  </a:lnTo>
                  <a:lnTo>
                    <a:pt x="29429" y="956232"/>
                  </a:lnTo>
                  <a:lnTo>
                    <a:pt x="35330" y="958392"/>
                  </a:lnTo>
                  <a:lnTo>
                    <a:pt x="43597" y="959352"/>
                  </a:lnTo>
                  <a:lnTo>
                    <a:pt x="46478" y="957914"/>
                  </a:lnTo>
                  <a:lnTo>
                    <a:pt x="48400" y="955263"/>
                  </a:lnTo>
                  <a:lnTo>
                    <a:pt x="60194" y="918667"/>
                  </a:lnTo>
                  <a:lnTo>
                    <a:pt x="67580" y="888288"/>
                  </a:lnTo>
                  <a:lnTo>
                    <a:pt x="72873" y="854735"/>
                  </a:lnTo>
                  <a:lnTo>
                    <a:pt x="74442" y="821086"/>
                  </a:lnTo>
                  <a:lnTo>
                    <a:pt x="75102" y="784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08"/>
            <p:cNvSpPr/>
            <p:nvPr>
              <p:custDataLst>
                <p:tags r:id="rId82"/>
              </p:custDataLst>
            </p:nvPr>
          </p:nvSpPr>
          <p:spPr>
            <a:xfrm>
              <a:off x="526630" y="2263140"/>
              <a:ext cx="311571" cy="393656"/>
            </a:xfrm>
            <a:custGeom>
              <a:avLst/>
              <a:gdLst/>
              <a:ahLst/>
              <a:cxnLst/>
              <a:rect l="0" t="0" r="0" b="0"/>
              <a:pathLst>
                <a:path w="311571" h="393656">
                  <a:moveTo>
                    <a:pt x="174410" y="0"/>
                  </a:moveTo>
                  <a:lnTo>
                    <a:pt x="174410" y="0"/>
                  </a:lnTo>
                  <a:lnTo>
                    <a:pt x="138003" y="12136"/>
                  </a:lnTo>
                  <a:lnTo>
                    <a:pt x="111098" y="24867"/>
                  </a:lnTo>
                  <a:lnTo>
                    <a:pt x="79169" y="46314"/>
                  </a:lnTo>
                  <a:lnTo>
                    <a:pt x="41579" y="84408"/>
                  </a:lnTo>
                  <a:lnTo>
                    <a:pt x="23934" y="110328"/>
                  </a:lnTo>
                  <a:lnTo>
                    <a:pt x="9318" y="138781"/>
                  </a:lnTo>
                  <a:lnTo>
                    <a:pt x="0" y="168360"/>
                  </a:lnTo>
                  <a:lnTo>
                    <a:pt x="1410" y="195214"/>
                  </a:lnTo>
                  <a:lnTo>
                    <a:pt x="6583" y="230049"/>
                  </a:lnTo>
                  <a:lnTo>
                    <a:pt x="14266" y="270206"/>
                  </a:lnTo>
                  <a:lnTo>
                    <a:pt x="21927" y="299517"/>
                  </a:lnTo>
                  <a:lnTo>
                    <a:pt x="29575" y="321598"/>
                  </a:lnTo>
                  <a:lnTo>
                    <a:pt x="45692" y="352059"/>
                  </a:lnTo>
                  <a:lnTo>
                    <a:pt x="64144" y="371242"/>
                  </a:lnTo>
                  <a:lnTo>
                    <a:pt x="93573" y="387516"/>
                  </a:lnTo>
                  <a:lnTo>
                    <a:pt x="123741" y="393655"/>
                  </a:lnTo>
                  <a:lnTo>
                    <a:pt x="158174" y="391429"/>
                  </a:lnTo>
                  <a:lnTo>
                    <a:pt x="195188" y="381362"/>
                  </a:lnTo>
                  <a:lnTo>
                    <a:pt x="232965" y="363609"/>
                  </a:lnTo>
                  <a:lnTo>
                    <a:pt x="266925" y="338217"/>
                  </a:lnTo>
                  <a:lnTo>
                    <a:pt x="300117" y="302683"/>
                  </a:lnTo>
                  <a:lnTo>
                    <a:pt x="311570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09"/>
            <p:cNvSpPr/>
            <p:nvPr>
              <p:custDataLst>
                <p:tags r:id="rId83"/>
              </p:custDataLst>
            </p:nvPr>
          </p:nvSpPr>
          <p:spPr>
            <a:xfrm>
              <a:off x="944880" y="2244406"/>
              <a:ext cx="325409" cy="381145"/>
            </a:xfrm>
            <a:custGeom>
              <a:avLst/>
              <a:gdLst/>
              <a:ahLst/>
              <a:cxnLst/>
              <a:rect l="0" t="0" r="0" b="0"/>
              <a:pathLst>
                <a:path w="325409" h="381145">
                  <a:moveTo>
                    <a:pt x="0" y="171134"/>
                  </a:moveTo>
                  <a:lnTo>
                    <a:pt x="0" y="171134"/>
                  </a:lnTo>
                  <a:lnTo>
                    <a:pt x="32361" y="187315"/>
                  </a:lnTo>
                  <a:lnTo>
                    <a:pt x="68667" y="197377"/>
                  </a:lnTo>
                  <a:lnTo>
                    <a:pt x="104918" y="192268"/>
                  </a:lnTo>
                  <a:lnTo>
                    <a:pt x="142470" y="175985"/>
                  </a:lnTo>
                  <a:lnTo>
                    <a:pt x="176363" y="155074"/>
                  </a:lnTo>
                  <a:lnTo>
                    <a:pt x="211899" y="128746"/>
                  </a:lnTo>
                  <a:lnTo>
                    <a:pt x="249240" y="99496"/>
                  </a:lnTo>
                  <a:lnTo>
                    <a:pt x="283069" y="69380"/>
                  </a:lnTo>
                  <a:lnTo>
                    <a:pt x="311828" y="35794"/>
                  </a:lnTo>
                  <a:lnTo>
                    <a:pt x="324282" y="14233"/>
                  </a:lnTo>
                  <a:lnTo>
                    <a:pt x="325408" y="10653"/>
                  </a:lnTo>
                  <a:lnTo>
                    <a:pt x="324465" y="8267"/>
                  </a:lnTo>
                  <a:lnTo>
                    <a:pt x="322143" y="6676"/>
                  </a:lnTo>
                  <a:lnTo>
                    <a:pt x="302205" y="77"/>
                  </a:lnTo>
                  <a:lnTo>
                    <a:pt x="288407" y="0"/>
                  </a:lnTo>
                  <a:lnTo>
                    <a:pt x="250762" y="10894"/>
                  </a:lnTo>
                  <a:lnTo>
                    <a:pt x="214940" y="32592"/>
                  </a:lnTo>
                  <a:lnTo>
                    <a:pt x="177516" y="64515"/>
                  </a:lnTo>
                  <a:lnTo>
                    <a:pt x="139616" y="100785"/>
                  </a:lnTo>
                  <a:lnTo>
                    <a:pt x="116520" y="128014"/>
                  </a:lnTo>
                  <a:lnTo>
                    <a:pt x="95813" y="156203"/>
                  </a:lnTo>
                  <a:lnTo>
                    <a:pt x="78144" y="182842"/>
                  </a:lnTo>
                  <a:lnTo>
                    <a:pt x="64082" y="211051"/>
                  </a:lnTo>
                  <a:lnTo>
                    <a:pt x="53034" y="240522"/>
                  </a:lnTo>
                  <a:lnTo>
                    <a:pt x="45302" y="270553"/>
                  </a:lnTo>
                  <a:lnTo>
                    <a:pt x="44279" y="307930"/>
                  </a:lnTo>
                  <a:lnTo>
                    <a:pt x="51853" y="327605"/>
                  </a:lnTo>
                  <a:lnTo>
                    <a:pt x="77412" y="360933"/>
                  </a:lnTo>
                  <a:lnTo>
                    <a:pt x="96494" y="372047"/>
                  </a:lnTo>
                  <a:lnTo>
                    <a:pt x="131037" y="380806"/>
                  </a:lnTo>
                  <a:lnTo>
                    <a:pt x="168084" y="381144"/>
                  </a:lnTo>
                  <a:lnTo>
                    <a:pt x="194930" y="376232"/>
                  </a:lnTo>
                  <a:lnTo>
                    <a:pt x="226618" y="365582"/>
                  </a:lnTo>
                  <a:lnTo>
                    <a:pt x="259080" y="3540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10"/>
            <p:cNvSpPr/>
            <p:nvPr>
              <p:custDataLst>
                <p:tags r:id="rId84"/>
              </p:custDataLst>
            </p:nvPr>
          </p:nvSpPr>
          <p:spPr>
            <a:xfrm>
              <a:off x="1272540" y="2293620"/>
              <a:ext cx="325919" cy="355905"/>
            </a:xfrm>
            <a:custGeom>
              <a:avLst/>
              <a:gdLst/>
              <a:ahLst/>
              <a:cxnLst/>
              <a:rect l="0" t="0" r="0" b="0"/>
              <a:pathLst>
                <a:path w="325919" h="355905">
                  <a:moveTo>
                    <a:pt x="175260" y="0"/>
                  </a:moveTo>
                  <a:lnTo>
                    <a:pt x="175260" y="0"/>
                  </a:lnTo>
                  <a:lnTo>
                    <a:pt x="191441" y="32361"/>
                  </a:lnTo>
                  <a:lnTo>
                    <a:pt x="213639" y="60577"/>
                  </a:lnTo>
                  <a:lnTo>
                    <a:pt x="251497" y="90721"/>
                  </a:lnTo>
                  <a:lnTo>
                    <a:pt x="284328" y="116745"/>
                  </a:lnTo>
                  <a:lnTo>
                    <a:pt x="308376" y="137142"/>
                  </a:lnTo>
                  <a:lnTo>
                    <a:pt x="321781" y="157476"/>
                  </a:lnTo>
                  <a:lnTo>
                    <a:pt x="325918" y="176764"/>
                  </a:lnTo>
                  <a:lnTo>
                    <a:pt x="322370" y="191168"/>
                  </a:lnTo>
                  <a:lnTo>
                    <a:pt x="302250" y="225157"/>
                  </a:lnTo>
                  <a:lnTo>
                    <a:pt x="272970" y="258400"/>
                  </a:lnTo>
                  <a:lnTo>
                    <a:pt x="244381" y="281739"/>
                  </a:lnTo>
                  <a:lnTo>
                    <a:pt x="209475" y="304741"/>
                  </a:lnTo>
                  <a:lnTo>
                    <a:pt x="172322" y="326796"/>
                  </a:lnTo>
                  <a:lnTo>
                    <a:pt x="135349" y="343585"/>
                  </a:lnTo>
                  <a:lnTo>
                    <a:pt x="103415" y="353451"/>
                  </a:lnTo>
                  <a:lnTo>
                    <a:pt x="76644" y="355904"/>
                  </a:lnTo>
                  <a:lnTo>
                    <a:pt x="39944" y="349577"/>
                  </a:lnTo>
                  <a:lnTo>
                    <a:pt x="24526" y="344174"/>
                  </a:lnTo>
                  <a:lnTo>
                    <a:pt x="12030" y="336128"/>
                  </a:lnTo>
                  <a:lnTo>
                    <a:pt x="5346" y="326908"/>
                  </a:lnTo>
                  <a:lnTo>
                    <a:pt x="1584" y="312197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11"/>
            <p:cNvSpPr/>
            <p:nvPr>
              <p:custDataLst>
                <p:tags r:id="rId85"/>
              </p:custDataLst>
            </p:nvPr>
          </p:nvSpPr>
          <p:spPr>
            <a:xfrm>
              <a:off x="1679396" y="2332213"/>
              <a:ext cx="164645" cy="217805"/>
            </a:xfrm>
            <a:custGeom>
              <a:avLst/>
              <a:gdLst/>
              <a:ahLst/>
              <a:cxnLst/>
              <a:rect l="0" t="0" r="0" b="0"/>
              <a:pathLst>
                <a:path w="164645" h="217805">
                  <a:moveTo>
                    <a:pt x="65584" y="106187"/>
                  </a:moveTo>
                  <a:lnTo>
                    <a:pt x="65584" y="106187"/>
                  </a:lnTo>
                  <a:lnTo>
                    <a:pt x="93900" y="94051"/>
                  </a:lnTo>
                  <a:lnTo>
                    <a:pt x="131735" y="66279"/>
                  </a:lnTo>
                  <a:lnTo>
                    <a:pt x="145785" y="50068"/>
                  </a:lnTo>
                  <a:lnTo>
                    <a:pt x="152028" y="37219"/>
                  </a:lnTo>
                  <a:lnTo>
                    <a:pt x="156366" y="13996"/>
                  </a:lnTo>
                  <a:lnTo>
                    <a:pt x="154892" y="10859"/>
                  </a:lnTo>
                  <a:lnTo>
                    <a:pt x="148739" y="5117"/>
                  </a:lnTo>
                  <a:lnTo>
                    <a:pt x="140359" y="2001"/>
                  </a:lnTo>
                  <a:lnTo>
                    <a:pt x="121183" y="0"/>
                  </a:lnTo>
                  <a:lnTo>
                    <a:pt x="85480" y="7861"/>
                  </a:lnTo>
                  <a:lnTo>
                    <a:pt x="67654" y="14227"/>
                  </a:lnTo>
                  <a:lnTo>
                    <a:pt x="44184" y="32091"/>
                  </a:lnTo>
                  <a:lnTo>
                    <a:pt x="20654" y="63140"/>
                  </a:lnTo>
                  <a:lnTo>
                    <a:pt x="7116" y="91739"/>
                  </a:lnTo>
                  <a:lnTo>
                    <a:pt x="0" y="123919"/>
                  </a:lnTo>
                  <a:lnTo>
                    <a:pt x="150" y="155750"/>
                  </a:lnTo>
                  <a:lnTo>
                    <a:pt x="4328" y="173088"/>
                  </a:lnTo>
                  <a:lnTo>
                    <a:pt x="11831" y="189261"/>
                  </a:lnTo>
                  <a:lnTo>
                    <a:pt x="23067" y="200400"/>
                  </a:lnTo>
                  <a:lnTo>
                    <a:pt x="45931" y="211431"/>
                  </a:lnTo>
                  <a:lnTo>
                    <a:pt x="74154" y="217804"/>
                  </a:lnTo>
                  <a:lnTo>
                    <a:pt x="93946" y="217601"/>
                  </a:lnTo>
                  <a:lnTo>
                    <a:pt x="124129" y="208813"/>
                  </a:lnTo>
                  <a:lnTo>
                    <a:pt x="164644" y="197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12"/>
            <p:cNvSpPr/>
            <p:nvPr>
              <p:custDataLst>
                <p:tags r:id="rId86"/>
              </p:custDataLst>
            </p:nvPr>
          </p:nvSpPr>
          <p:spPr>
            <a:xfrm>
              <a:off x="1462643" y="2209933"/>
              <a:ext cx="122318" cy="106548"/>
            </a:xfrm>
            <a:custGeom>
              <a:avLst/>
              <a:gdLst/>
              <a:ahLst/>
              <a:cxnLst/>
              <a:rect l="0" t="0" r="0" b="0"/>
              <a:pathLst>
                <a:path w="122318" h="106548">
                  <a:moveTo>
                    <a:pt x="15637" y="106547"/>
                  </a:moveTo>
                  <a:lnTo>
                    <a:pt x="15637" y="106547"/>
                  </a:lnTo>
                  <a:lnTo>
                    <a:pt x="773" y="73433"/>
                  </a:lnTo>
                  <a:lnTo>
                    <a:pt x="0" y="59092"/>
                  </a:lnTo>
                  <a:lnTo>
                    <a:pt x="4324" y="41498"/>
                  </a:lnTo>
                  <a:lnTo>
                    <a:pt x="10968" y="29606"/>
                  </a:lnTo>
                  <a:lnTo>
                    <a:pt x="27514" y="10132"/>
                  </a:lnTo>
                  <a:lnTo>
                    <a:pt x="29383" y="4994"/>
                  </a:lnTo>
                  <a:lnTo>
                    <a:pt x="30727" y="3285"/>
                  </a:lnTo>
                  <a:lnTo>
                    <a:pt x="34480" y="1386"/>
                  </a:lnTo>
                  <a:lnTo>
                    <a:pt x="52796" y="0"/>
                  </a:lnTo>
                  <a:lnTo>
                    <a:pt x="59810" y="2184"/>
                  </a:lnTo>
                  <a:lnTo>
                    <a:pt x="73853" y="12872"/>
                  </a:lnTo>
                  <a:lnTo>
                    <a:pt x="86435" y="22787"/>
                  </a:lnTo>
                  <a:lnTo>
                    <a:pt x="122317" y="45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13"/>
            <p:cNvSpPr/>
            <p:nvPr>
              <p:custDataLst>
                <p:tags r:id="rId87"/>
              </p:custDataLst>
            </p:nvPr>
          </p:nvSpPr>
          <p:spPr>
            <a:xfrm>
              <a:off x="3200400" y="2194560"/>
              <a:ext cx="227238" cy="358141"/>
            </a:xfrm>
            <a:custGeom>
              <a:avLst/>
              <a:gdLst/>
              <a:ahLst/>
              <a:cxnLst/>
              <a:rect l="0" t="0" r="0" b="0"/>
              <a:pathLst>
                <a:path w="227238" h="358141">
                  <a:moveTo>
                    <a:pt x="213360" y="0"/>
                  </a:moveTo>
                  <a:lnTo>
                    <a:pt x="213360" y="0"/>
                  </a:lnTo>
                  <a:lnTo>
                    <a:pt x="176954" y="16181"/>
                  </a:lnTo>
                  <a:lnTo>
                    <a:pt x="142177" y="34333"/>
                  </a:lnTo>
                  <a:lnTo>
                    <a:pt x="111741" y="50437"/>
                  </a:lnTo>
                  <a:lnTo>
                    <a:pt x="77200" y="76285"/>
                  </a:lnTo>
                  <a:lnTo>
                    <a:pt x="55330" y="94100"/>
                  </a:lnTo>
                  <a:lnTo>
                    <a:pt x="43581" y="114241"/>
                  </a:lnTo>
                  <a:lnTo>
                    <a:pt x="39183" y="138904"/>
                  </a:lnTo>
                  <a:lnTo>
                    <a:pt x="38822" y="145943"/>
                  </a:lnTo>
                  <a:lnTo>
                    <a:pt x="41121" y="152329"/>
                  </a:lnTo>
                  <a:lnTo>
                    <a:pt x="50450" y="163939"/>
                  </a:lnTo>
                  <a:lnTo>
                    <a:pt x="82371" y="185191"/>
                  </a:lnTo>
                  <a:lnTo>
                    <a:pt x="108791" y="200592"/>
                  </a:lnTo>
                  <a:lnTo>
                    <a:pt x="145123" y="215033"/>
                  </a:lnTo>
                  <a:lnTo>
                    <a:pt x="181442" y="230185"/>
                  </a:lnTo>
                  <a:lnTo>
                    <a:pt x="218251" y="248125"/>
                  </a:lnTo>
                  <a:lnTo>
                    <a:pt x="224000" y="253647"/>
                  </a:lnTo>
                  <a:lnTo>
                    <a:pt x="226556" y="258923"/>
                  </a:lnTo>
                  <a:lnTo>
                    <a:pt x="227237" y="261515"/>
                  </a:lnTo>
                  <a:lnTo>
                    <a:pt x="223479" y="268911"/>
                  </a:lnTo>
                  <a:lnTo>
                    <a:pt x="220106" y="273254"/>
                  </a:lnTo>
                  <a:lnTo>
                    <a:pt x="183351" y="297374"/>
                  </a:lnTo>
                  <a:lnTo>
                    <a:pt x="157901" y="310220"/>
                  </a:lnTo>
                  <a:lnTo>
                    <a:pt x="128913" y="321646"/>
                  </a:lnTo>
                  <a:lnTo>
                    <a:pt x="92821" y="340677"/>
                  </a:lnTo>
                  <a:lnTo>
                    <a:pt x="55996" y="349423"/>
                  </a:lnTo>
                  <a:lnTo>
                    <a:pt x="23385" y="356167"/>
                  </a:lnTo>
                  <a:lnTo>
                    <a:pt x="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14"/>
            <p:cNvSpPr/>
            <p:nvPr>
              <p:custDataLst>
                <p:tags r:id="rId88"/>
              </p:custDataLst>
            </p:nvPr>
          </p:nvSpPr>
          <p:spPr>
            <a:xfrm>
              <a:off x="2796540" y="2225040"/>
              <a:ext cx="327661" cy="249378"/>
            </a:xfrm>
            <a:custGeom>
              <a:avLst/>
              <a:gdLst/>
              <a:ahLst/>
              <a:cxnLst/>
              <a:rect l="0" t="0" r="0" b="0"/>
              <a:pathLst>
                <a:path w="327661" h="249378">
                  <a:moveTo>
                    <a:pt x="0" y="0"/>
                  </a:moveTo>
                  <a:lnTo>
                    <a:pt x="0" y="0"/>
                  </a:lnTo>
                  <a:lnTo>
                    <a:pt x="20947" y="33961"/>
                  </a:lnTo>
                  <a:lnTo>
                    <a:pt x="28597" y="67762"/>
                  </a:lnTo>
                  <a:lnTo>
                    <a:pt x="27950" y="85150"/>
                  </a:lnTo>
                  <a:lnTo>
                    <a:pt x="19758" y="118739"/>
                  </a:lnTo>
                  <a:lnTo>
                    <a:pt x="16579" y="155502"/>
                  </a:lnTo>
                  <a:lnTo>
                    <a:pt x="15637" y="190667"/>
                  </a:lnTo>
                  <a:lnTo>
                    <a:pt x="15416" y="206378"/>
                  </a:lnTo>
                  <a:lnTo>
                    <a:pt x="18745" y="212939"/>
                  </a:lnTo>
                  <a:lnTo>
                    <a:pt x="31473" y="224744"/>
                  </a:lnTo>
                  <a:lnTo>
                    <a:pt x="43904" y="231119"/>
                  </a:lnTo>
                  <a:lnTo>
                    <a:pt x="49589" y="232819"/>
                  </a:lnTo>
                  <a:lnTo>
                    <a:pt x="55073" y="232260"/>
                  </a:lnTo>
                  <a:lnTo>
                    <a:pt x="85219" y="214709"/>
                  </a:lnTo>
                  <a:lnTo>
                    <a:pt x="103050" y="200307"/>
                  </a:lnTo>
                  <a:lnTo>
                    <a:pt x="127138" y="163151"/>
                  </a:lnTo>
                  <a:lnTo>
                    <a:pt x="148007" y="129796"/>
                  </a:lnTo>
                  <a:lnTo>
                    <a:pt x="174631" y="96119"/>
                  </a:lnTo>
                  <a:lnTo>
                    <a:pt x="177381" y="94559"/>
                  </a:lnTo>
                  <a:lnTo>
                    <a:pt x="179214" y="92673"/>
                  </a:lnTo>
                  <a:lnTo>
                    <a:pt x="181794" y="87666"/>
                  </a:lnTo>
                  <a:lnTo>
                    <a:pt x="182156" y="88078"/>
                  </a:lnTo>
                  <a:lnTo>
                    <a:pt x="182397" y="89198"/>
                  </a:lnTo>
                  <a:lnTo>
                    <a:pt x="183404" y="89945"/>
                  </a:lnTo>
                  <a:lnTo>
                    <a:pt x="186782" y="90776"/>
                  </a:lnTo>
                  <a:lnTo>
                    <a:pt x="188021" y="93537"/>
                  </a:lnTo>
                  <a:lnTo>
                    <a:pt x="189399" y="103379"/>
                  </a:lnTo>
                  <a:lnTo>
                    <a:pt x="184324" y="137729"/>
                  </a:lnTo>
                  <a:lnTo>
                    <a:pt x="185566" y="160188"/>
                  </a:lnTo>
                  <a:lnTo>
                    <a:pt x="195934" y="198142"/>
                  </a:lnTo>
                  <a:lnTo>
                    <a:pt x="208326" y="232178"/>
                  </a:lnTo>
                  <a:lnTo>
                    <a:pt x="215638" y="240915"/>
                  </a:lnTo>
                  <a:lnTo>
                    <a:pt x="223686" y="246773"/>
                  </a:lnTo>
                  <a:lnTo>
                    <a:pt x="230085" y="249377"/>
                  </a:lnTo>
                  <a:lnTo>
                    <a:pt x="256071" y="241503"/>
                  </a:lnTo>
                  <a:lnTo>
                    <a:pt x="289069" y="227561"/>
                  </a:lnTo>
                  <a:lnTo>
                    <a:pt x="32766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15"/>
            <p:cNvSpPr/>
            <p:nvPr>
              <p:custDataLst>
                <p:tags r:id="rId89"/>
              </p:custDataLst>
            </p:nvPr>
          </p:nvSpPr>
          <p:spPr>
            <a:xfrm>
              <a:off x="2530286" y="2232660"/>
              <a:ext cx="156731" cy="235693"/>
            </a:xfrm>
            <a:custGeom>
              <a:avLst/>
              <a:gdLst/>
              <a:ahLst/>
              <a:cxnLst/>
              <a:rect l="0" t="0" r="0" b="0"/>
              <a:pathLst>
                <a:path w="156731" h="235693">
                  <a:moveTo>
                    <a:pt x="129094" y="0"/>
                  </a:moveTo>
                  <a:lnTo>
                    <a:pt x="129094" y="0"/>
                  </a:lnTo>
                  <a:lnTo>
                    <a:pt x="100777" y="20226"/>
                  </a:lnTo>
                  <a:lnTo>
                    <a:pt x="63293" y="52820"/>
                  </a:lnTo>
                  <a:lnTo>
                    <a:pt x="36446" y="85975"/>
                  </a:lnTo>
                  <a:lnTo>
                    <a:pt x="16694" y="114939"/>
                  </a:lnTo>
                  <a:lnTo>
                    <a:pt x="7172" y="134903"/>
                  </a:lnTo>
                  <a:lnTo>
                    <a:pt x="1811" y="164337"/>
                  </a:lnTo>
                  <a:lnTo>
                    <a:pt x="0" y="197468"/>
                  </a:lnTo>
                  <a:lnTo>
                    <a:pt x="599" y="211377"/>
                  </a:lnTo>
                  <a:lnTo>
                    <a:pt x="3687" y="220381"/>
                  </a:lnTo>
                  <a:lnTo>
                    <a:pt x="10140" y="227205"/>
                  </a:lnTo>
                  <a:lnTo>
                    <a:pt x="14231" y="230210"/>
                  </a:lnTo>
                  <a:lnTo>
                    <a:pt x="25550" y="233549"/>
                  </a:lnTo>
                  <a:lnTo>
                    <a:pt x="53514" y="235692"/>
                  </a:lnTo>
                  <a:lnTo>
                    <a:pt x="77440" y="220181"/>
                  </a:lnTo>
                  <a:lnTo>
                    <a:pt x="112943" y="184901"/>
                  </a:lnTo>
                  <a:lnTo>
                    <a:pt x="131928" y="155256"/>
                  </a:lnTo>
                  <a:lnTo>
                    <a:pt x="149974" y="118439"/>
                  </a:lnTo>
                  <a:lnTo>
                    <a:pt x="156730" y="92666"/>
                  </a:lnTo>
                  <a:lnTo>
                    <a:pt x="156052" y="79003"/>
                  </a:lnTo>
                  <a:lnTo>
                    <a:pt x="148718" y="56434"/>
                  </a:lnTo>
                  <a:lnTo>
                    <a:pt x="141767" y="48224"/>
                  </a:lnTo>
                  <a:lnTo>
                    <a:pt x="123507" y="36054"/>
                  </a:lnTo>
                  <a:lnTo>
                    <a:pt x="108623" y="32132"/>
                  </a:lnTo>
                  <a:lnTo>
                    <a:pt x="98547" y="33472"/>
                  </a:lnTo>
                  <a:lnTo>
                    <a:pt x="76418" y="39951"/>
                  </a:lnTo>
                  <a:lnTo>
                    <a:pt x="70969" y="43156"/>
                  </a:lnTo>
                  <a:lnTo>
                    <a:pt x="64835" y="44961"/>
                  </a:lnTo>
                  <a:lnTo>
                    <a:pt x="65088" y="45213"/>
                  </a:lnTo>
                  <a:lnTo>
                    <a:pt x="71578" y="45620"/>
                  </a:lnTo>
                  <a:lnTo>
                    <a:pt x="72970" y="44807"/>
                  </a:lnTo>
                  <a:lnTo>
                    <a:pt x="73898" y="43418"/>
                  </a:lnTo>
                  <a:lnTo>
                    <a:pt x="74517" y="41645"/>
                  </a:lnTo>
                  <a:lnTo>
                    <a:pt x="90994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16"/>
            <p:cNvSpPr/>
            <p:nvPr>
              <p:custDataLst>
                <p:tags r:id="rId90"/>
              </p:custDataLst>
            </p:nvPr>
          </p:nvSpPr>
          <p:spPr>
            <a:xfrm>
              <a:off x="2263140" y="2247900"/>
              <a:ext cx="259081" cy="44662"/>
            </a:xfrm>
            <a:custGeom>
              <a:avLst/>
              <a:gdLst/>
              <a:ahLst/>
              <a:cxnLst/>
              <a:rect l="0" t="0" r="0" b="0"/>
              <a:pathLst>
                <a:path w="259081" h="44662">
                  <a:moveTo>
                    <a:pt x="0" y="38100"/>
                  </a:moveTo>
                  <a:lnTo>
                    <a:pt x="0" y="38100"/>
                  </a:lnTo>
                  <a:lnTo>
                    <a:pt x="32362" y="42145"/>
                  </a:lnTo>
                  <a:lnTo>
                    <a:pt x="68667" y="44661"/>
                  </a:lnTo>
                  <a:lnTo>
                    <a:pt x="100873" y="41361"/>
                  </a:lnTo>
                  <a:lnTo>
                    <a:pt x="135910" y="39066"/>
                  </a:lnTo>
                  <a:lnTo>
                    <a:pt x="173103" y="30296"/>
                  </a:lnTo>
                  <a:lnTo>
                    <a:pt x="206888" y="21018"/>
                  </a:lnTo>
                  <a:lnTo>
                    <a:pt x="238348" y="8861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17"/>
            <p:cNvSpPr/>
            <p:nvPr>
              <p:custDataLst>
                <p:tags r:id="rId91"/>
              </p:custDataLst>
            </p:nvPr>
          </p:nvSpPr>
          <p:spPr>
            <a:xfrm>
              <a:off x="1965976" y="2316480"/>
              <a:ext cx="152385" cy="235702"/>
            </a:xfrm>
            <a:custGeom>
              <a:avLst/>
              <a:gdLst/>
              <a:ahLst/>
              <a:cxnLst/>
              <a:rect l="0" t="0" r="0" b="0"/>
              <a:pathLst>
                <a:path w="152385" h="235702">
                  <a:moveTo>
                    <a:pt x="15224" y="152400"/>
                  </a:moveTo>
                  <a:lnTo>
                    <a:pt x="15224" y="152400"/>
                  </a:lnTo>
                  <a:lnTo>
                    <a:pt x="15224" y="180716"/>
                  </a:lnTo>
                  <a:lnTo>
                    <a:pt x="15224" y="206416"/>
                  </a:lnTo>
                  <a:lnTo>
                    <a:pt x="13531" y="212117"/>
                  </a:lnTo>
                  <a:lnTo>
                    <a:pt x="170" y="235701"/>
                  </a:lnTo>
                  <a:lnTo>
                    <a:pt x="0" y="225569"/>
                  </a:lnTo>
                  <a:lnTo>
                    <a:pt x="6017" y="194460"/>
                  </a:lnTo>
                  <a:lnTo>
                    <a:pt x="11336" y="160802"/>
                  </a:lnTo>
                  <a:lnTo>
                    <a:pt x="26623" y="123611"/>
                  </a:lnTo>
                  <a:lnTo>
                    <a:pt x="45949" y="85910"/>
                  </a:lnTo>
                  <a:lnTo>
                    <a:pt x="70118" y="53753"/>
                  </a:lnTo>
                  <a:lnTo>
                    <a:pt x="107859" y="18262"/>
                  </a:lnTo>
                  <a:lnTo>
                    <a:pt x="131297" y="4485"/>
                  </a:lnTo>
                  <a:lnTo>
                    <a:pt x="15238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518"/>
          <p:cNvSpPr/>
          <p:nvPr>
            <p:custDataLst>
              <p:tags r:id="rId1"/>
            </p:custDataLst>
          </p:nvPr>
        </p:nvSpPr>
        <p:spPr>
          <a:xfrm>
            <a:off x="2331720" y="2080260"/>
            <a:ext cx="45721" cy="373381"/>
          </a:xfrm>
          <a:custGeom>
            <a:avLst/>
            <a:gdLst/>
            <a:ahLst/>
            <a:cxnLst/>
            <a:rect l="0" t="0" r="0" b="0"/>
            <a:pathLst>
              <a:path w="45721" h="373381">
                <a:moveTo>
                  <a:pt x="45720" y="0"/>
                </a:moveTo>
                <a:lnTo>
                  <a:pt x="45720" y="0"/>
                </a:lnTo>
                <a:lnTo>
                  <a:pt x="45720" y="32361"/>
                </a:lnTo>
                <a:lnTo>
                  <a:pt x="45720" y="68667"/>
                </a:lnTo>
                <a:lnTo>
                  <a:pt x="45720" y="104918"/>
                </a:lnTo>
                <a:lnTo>
                  <a:pt x="45720" y="138426"/>
                </a:lnTo>
                <a:lnTo>
                  <a:pt x="41675" y="173848"/>
                </a:lnTo>
                <a:lnTo>
                  <a:pt x="39159" y="211154"/>
                </a:lnTo>
                <a:lnTo>
                  <a:pt x="34369" y="249019"/>
                </a:lnTo>
                <a:lnTo>
                  <a:pt x="27587" y="283004"/>
                </a:lnTo>
                <a:lnTo>
                  <a:pt x="24261" y="314523"/>
                </a:lnTo>
                <a:lnTo>
                  <a:pt x="17053" y="343347"/>
                </a:lnTo>
                <a:lnTo>
                  <a:pt x="7477" y="363089"/>
                </a:lnTo>
                <a:lnTo>
                  <a:pt x="0" y="3733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91"/>
          <p:cNvGrpSpPr/>
          <p:nvPr/>
        </p:nvGrpSpPr>
        <p:grpSpPr>
          <a:xfrm>
            <a:off x="-106628" y="2179320"/>
            <a:ext cx="525729" cy="569680"/>
            <a:chOff x="-106628" y="2179320"/>
            <a:chExt cx="525729" cy="569680"/>
          </a:xfrm>
        </p:grpSpPr>
        <p:sp>
          <p:nvSpPr>
            <p:cNvPr id="17" name="SMARTInkShape-519"/>
            <p:cNvSpPr/>
            <p:nvPr>
              <p:custDataLst>
                <p:tags r:id="rId78"/>
              </p:custDataLst>
            </p:nvPr>
          </p:nvSpPr>
          <p:spPr>
            <a:xfrm>
              <a:off x="-106628" y="2179320"/>
              <a:ext cx="525729" cy="569680"/>
            </a:xfrm>
            <a:custGeom>
              <a:avLst/>
              <a:gdLst/>
              <a:ahLst/>
              <a:cxnLst/>
              <a:rect l="0" t="0" r="0" b="0"/>
              <a:pathLst>
                <a:path w="525729" h="569680">
                  <a:moveTo>
                    <a:pt x="525728" y="0"/>
                  </a:moveTo>
                  <a:lnTo>
                    <a:pt x="525728" y="0"/>
                  </a:lnTo>
                  <a:lnTo>
                    <a:pt x="489321" y="20226"/>
                  </a:lnTo>
                  <a:lnTo>
                    <a:pt x="457901" y="41445"/>
                  </a:lnTo>
                  <a:lnTo>
                    <a:pt x="427002" y="65833"/>
                  </a:lnTo>
                  <a:lnTo>
                    <a:pt x="396337" y="93606"/>
                  </a:lnTo>
                  <a:lnTo>
                    <a:pt x="365774" y="122883"/>
                  </a:lnTo>
                  <a:lnTo>
                    <a:pt x="335257" y="153674"/>
                  </a:lnTo>
                  <a:lnTo>
                    <a:pt x="304761" y="187115"/>
                  </a:lnTo>
                  <a:lnTo>
                    <a:pt x="274274" y="221734"/>
                  </a:lnTo>
                  <a:lnTo>
                    <a:pt x="242944" y="256875"/>
                  </a:lnTo>
                  <a:lnTo>
                    <a:pt x="209264" y="292249"/>
                  </a:lnTo>
                  <a:lnTo>
                    <a:pt x="176797" y="327726"/>
                  </a:lnTo>
                  <a:lnTo>
                    <a:pt x="146281" y="362403"/>
                  </a:lnTo>
                  <a:lnTo>
                    <a:pt x="118607" y="394748"/>
                  </a:lnTo>
                  <a:lnTo>
                    <a:pt x="94454" y="423799"/>
                  </a:lnTo>
                  <a:lnTo>
                    <a:pt x="73277" y="450822"/>
                  </a:lnTo>
                  <a:lnTo>
                    <a:pt x="55399" y="476943"/>
                  </a:lnTo>
                  <a:lnTo>
                    <a:pt x="35099" y="511404"/>
                  </a:lnTo>
                  <a:lnTo>
                    <a:pt x="13916" y="545612"/>
                  </a:lnTo>
                  <a:lnTo>
                    <a:pt x="2958" y="562278"/>
                  </a:lnTo>
                  <a:lnTo>
                    <a:pt x="542" y="569679"/>
                  </a:lnTo>
                  <a:lnTo>
                    <a:pt x="344" y="569439"/>
                  </a:lnTo>
                  <a:lnTo>
                    <a:pt x="0" y="556689"/>
                  </a:lnTo>
                  <a:lnTo>
                    <a:pt x="16533" y="520317"/>
                  </a:lnTo>
                  <a:lnTo>
                    <a:pt x="25946" y="496259"/>
                  </a:lnTo>
                  <a:lnTo>
                    <a:pt x="35774" y="465811"/>
                  </a:lnTo>
                  <a:lnTo>
                    <a:pt x="45786" y="432522"/>
                  </a:lnTo>
                  <a:lnTo>
                    <a:pt x="55881" y="397126"/>
                  </a:lnTo>
                  <a:lnTo>
                    <a:pt x="60943" y="378204"/>
                  </a:lnTo>
                  <a:lnTo>
                    <a:pt x="69390" y="345890"/>
                  </a:lnTo>
                  <a:lnTo>
                    <a:pt x="75884" y="321049"/>
                  </a:lnTo>
                  <a:lnTo>
                    <a:pt x="80206" y="302933"/>
                  </a:lnTo>
                  <a:lnTo>
                    <a:pt x="87320" y="273075"/>
                  </a:lnTo>
                  <a:lnTo>
                    <a:pt x="96296" y="235390"/>
                  </a:lnTo>
                  <a:lnTo>
                    <a:pt x="104820" y="204340"/>
                  </a:lnTo>
                  <a:lnTo>
                    <a:pt x="113043" y="177713"/>
                  </a:lnTo>
                  <a:lnTo>
                    <a:pt x="121064" y="154035"/>
                  </a:lnTo>
                  <a:lnTo>
                    <a:pt x="129978" y="120954"/>
                  </a:lnTo>
                  <a:lnTo>
                    <a:pt x="137253" y="88049"/>
                  </a:lnTo>
                  <a:lnTo>
                    <a:pt x="146330" y="55049"/>
                  </a:lnTo>
                  <a:lnTo>
                    <a:pt x="148336" y="51939"/>
                  </a:lnTo>
                  <a:lnTo>
                    <a:pt x="153907" y="54099"/>
                  </a:lnTo>
                  <a:lnTo>
                    <a:pt x="186491" y="83468"/>
                  </a:lnTo>
                  <a:lnTo>
                    <a:pt x="206773" y="111091"/>
                  </a:lnTo>
                  <a:lnTo>
                    <a:pt x="226612" y="146087"/>
                  </a:lnTo>
                  <a:lnTo>
                    <a:pt x="238694" y="171608"/>
                  </a:lnTo>
                  <a:lnTo>
                    <a:pt x="252531" y="199883"/>
                  </a:lnTo>
                  <a:lnTo>
                    <a:pt x="267147" y="229384"/>
                  </a:lnTo>
                  <a:lnTo>
                    <a:pt x="281263" y="259428"/>
                  </a:lnTo>
                  <a:lnTo>
                    <a:pt x="293181" y="289715"/>
                  </a:lnTo>
                  <a:lnTo>
                    <a:pt x="306381" y="317851"/>
                  </a:lnTo>
                  <a:lnTo>
                    <a:pt x="320714" y="344467"/>
                  </a:lnTo>
                  <a:lnTo>
                    <a:pt x="342216" y="382405"/>
                  </a:lnTo>
                  <a:lnTo>
                    <a:pt x="358842" y="415471"/>
                  </a:lnTo>
                  <a:lnTo>
                    <a:pt x="369506" y="445871"/>
                  </a:lnTo>
                  <a:lnTo>
                    <a:pt x="380695" y="479327"/>
                  </a:lnTo>
                  <a:lnTo>
                    <a:pt x="388493" y="498187"/>
                  </a:lnTo>
                  <a:lnTo>
                    <a:pt x="393908" y="509138"/>
                  </a:lnTo>
                  <a:lnTo>
                    <a:pt x="395888" y="521362"/>
                  </a:lnTo>
                  <a:lnTo>
                    <a:pt x="395988" y="521141"/>
                  </a:lnTo>
                  <a:lnTo>
                    <a:pt x="396055" y="520148"/>
                  </a:lnTo>
                  <a:lnTo>
                    <a:pt x="395252" y="519485"/>
                  </a:lnTo>
                  <a:lnTo>
                    <a:pt x="392103" y="518749"/>
                  </a:lnTo>
                  <a:lnTo>
                    <a:pt x="373328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20"/>
            <p:cNvSpPr/>
            <p:nvPr>
              <p:custDataLst>
                <p:tags r:id="rId79"/>
              </p:custDataLst>
            </p:nvPr>
          </p:nvSpPr>
          <p:spPr>
            <a:xfrm>
              <a:off x="-45720" y="2408156"/>
              <a:ext cx="403861" cy="91205"/>
            </a:xfrm>
            <a:custGeom>
              <a:avLst/>
              <a:gdLst/>
              <a:ahLst/>
              <a:cxnLst/>
              <a:rect l="0" t="0" r="0" b="0"/>
              <a:pathLst>
                <a:path w="403861" h="91205">
                  <a:moveTo>
                    <a:pt x="0" y="91204"/>
                  </a:moveTo>
                  <a:lnTo>
                    <a:pt x="0" y="91204"/>
                  </a:lnTo>
                  <a:lnTo>
                    <a:pt x="24836" y="77657"/>
                  </a:lnTo>
                  <a:lnTo>
                    <a:pt x="61838" y="58937"/>
                  </a:lnTo>
                  <a:lnTo>
                    <a:pt x="92395" y="47794"/>
                  </a:lnTo>
                  <a:lnTo>
                    <a:pt x="124602" y="37762"/>
                  </a:lnTo>
                  <a:lnTo>
                    <a:pt x="158672" y="28505"/>
                  </a:lnTo>
                  <a:lnTo>
                    <a:pt x="193570" y="21569"/>
                  </a:lnTo>
                  <a:lnTo>
                    <a:pt x="226578" y="13406"/>
                  </a:lnTo>
                  <a:lnTo>
                    <a:pt x="258181" y="5827"/>
                  </a:lnTo>
                  <a:lnTo>
                    <a:pt x="289160" y="2459"/>
                  </a:lnTo>
                  <a:lnTo>
                    <a:pt x="327071" y="562"/>
                  </a:lnTo>
                  <a:lnTo>
                    <a:pt x="355708" y="0"/>
                  </a:lnTo>
                  <a:lnTo>
                    <a:pt x="370041" y="4385"/>
                  </a:lnTo>
                  <a:lnTo>
                    <a:pt x="403860" y="22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21"/>
            <p:cNvSpPr/>
            <p:nvPr>
              <p:custDataLst>
                <p:tags r:id="rId80"/>
              </p:custDataLst>
            </p:nvPr>
          </p:nvSpPr>
          <p:spPr>
            <a:xfrm>
              <a:off x="76200" y="2202180"/>
              <a:ext cx="157056" cy="483033"/>
            </a:xfrm>
            <a:custGeom>
              <a:avLst/>
              <a:gdLst/>
              <a:ahLst/>
              <a:cxnLst/>
              <a:rect l="0" t="0" r="0" b="0"/>
              <a:pathLst>
                <a:path w="157056" h="483033">
                  <a:moveTo>
                    <a:pt x="137160" y="0"/>
                  </a:moveTo>
                  <a:lnTo>
                    <a:pt x="137160" y="0"/>
                  </a:lnTo>
                  <a:lnTo>
                    <a:pt x="149296" y="32362"/>
                  </a:lnTo>
                  <a:lnTo>
                    <a:pt x="155254" y="59538"/>
                  </a:lnTo>
                  <a:lnTo>
                    <a:pt x="157055" y="86575"/>
                  </a:lnTo>
                  <a:lnTo>
                    <a:pt x="155033" y="115524"/>
                  </a:lnTo>
                  <a:lnTo>
                    <a:pt x="151313" y="147582"/>
                  </a:lnTo>
                  <a:lnTo>
                    <a:pt x="145990" y="180739"/>
                  </a:lnTo>
                  <a:lnTo>
                    <a:pt x="137980" y="212408"/>
                  </a:lnTo>
                  <a:lnTo>
                    <a:pt x="128776" y="243417"/>
                  </a:lnTo>
                  <a:lnTo>
                    <a:pt x="119040" y="274132"/>
                  </a:lnTo>
                  <a:lnTo>
                    <a:pt x="109069" y="304716"/>
                  </a:lnTo>
                  <a:lnTo>
                    <a:pt x="98993" y="332985"/>
                  </a:lnTo>
                  <a:lnTo>
                    <a:pt x="83800" y="370442"/>
                  </a:lnTo>
                  <a:lnTo>
                    <a:pt x="70832" y="402989"/>
                  </a:lnTo>
                  <a:lnTo>
                    <a:pt x="58865" y="440283"/>
                  </a:lnTo>
                  <a:lnTo>
                    <a:pt x="43111" y="465179"/>
                  </a:lnTo>
                  <a:lnTo>
                    <a:pt x="32906" y="476121"/>
                  </a:lnTo>
                  <a:lnTo>
                    <a:pt x="24220" y="481978"/>
                  </a:lnTo>
                  <a:lnTo>
                    <a:pt x="19534" y="483032"/>
                  </a:lnTo>
                  <a:lnTo>
                    <a:pt x="0" y="48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522"/>
          <p:cNvSpPr/>
          <p:nvPr>
            <p:custDataLst>
              <p:tags r:id="rId2"/>
            </p:custDataLst>
          </p:nvPr>
        </p:nvSpPr>
        <p:spPr>
          <a:xfrm>
            <a:off x="1653552" y="2748813"/>
            <a:ext cx="522920" cy="1045477"/>
          </a:xfrm>
          <a:custGeom>
            <a:avLst/>
            <a:gdLst/>
            <a:ahLst/>
            <a:cxnLst/>
            <a:rect l="0" t="0" r="0" b="0"/>
            <a:pathLst>
              <a:path w="522920" h="1045477">
                <a:moveTo>
                  <a:pt x="160008" y="9627"/>
                </a:moveTo>
                <a:lnTo>
                  <a:pt x="160008" y="9627"/>
                </a:lnTo>
                <a:lnTo>
                  <a:pt x="192275" y="0"/>
                </a:lnTo>
                <a:lnTo>
                  <a:pt x="203418" y="550"/>
                </a:lnTo>
                <a:lnTo>
                  <a:pt x="207575" y="3576"/>
                </a:lnTo>
                <a:lnTo>
                  <a:pt x="217470" y="19970"/>
                </a:lnTo>
                <a:lnTo>
                  <a:pt x="224917" y="40914"/>
                </a:lnTo>
                <a:lnTo>
                  <a:pt x="227863" y="75262"/>
                </a:lnTo>
                <a:lnTo>
                  <a:pt x="228373" y="110072"/>
                </a:lnTo>
                <a:lnTo>
                  <a:pt x="228492" y="135549"/>
                </a:lnTo>
                <a:lnTo>
                  <a:pt x="228546" y="163806"/>
                </a:lnTo>
                <a:lnTo>
                  <a:pt x="226311" y="195555"/>
                </a:lnTo>
                <a:lnTo>
                  <a:pt x="223343" y="229422"/>
                </a:lnTo>
                <a:lnTo>
                  <a:pt x="222023" y="264229"/>
                </a:lnTo>
                <a:lnTo>
                  <a:pt x="221061" y="296118"/>
                </a:lnTo>
                <a:lnTo>
                  <a:pt x="221876" y="317461"/>
                </a:lnTo>
                <a:lnTo>
                  <a:pt x="223267" y="352010"/>
                </a:lnTo>
                <a:lnTo>
                  <a:pt x="225041" y="395362"/>
                </a:lnTo>
                <a:lnTo>
                  <a:pt x="226223" y="431884"/>
                </a:lnTo>
                <a:lnTo>
                  <a:pt x="227011" y="463851"/>
                </a:lnTo>
                <a:lnTo>
                  <a:pt x="227537" y="492783"/>
                </a:lnTo>
                <a:lnTo>
                  <a:pt x="227887" y="518845"/>
                </a:lnTo>
                <a:lnTo>
                  <a:pt x="228121" y="542992"/>
                </a:lnTo>
                <a:lnTo>
                  <a:pt x="228277" y="565864"/>
                </a:lnTo>
                <a:lnTo>
                  <a:pt x="228380" y="588732"/>
                </a:lnTo>
                <a:lnTo>
                  <a:pt x="228449" y="611597"/>
                </a:lnTo>
                <a:lnTo>
                  <a:pt x="228496" y="634460"/>
                </a:lnTo>
                <a:lnTo>
                  <a:pt x="227680" y="656476"/>
                </a:lnTo>
                <a:lnTo>
                  <a:pt x="226289" y="677926"/>
                </a:lnTo>
                <a:lnTo>
                  <a:pt x="224516" y="699000"/>
                </a:lnTo>
                <a:lnTo>
                  <a:pt x="224180" y="719822"/>
                </a:lnTo>
                <a:lnTo>
                  <a:pt x="224803" y="740477"/>
                </a:lnTo>
                <a:lnTo>
                  <a:pt x="226064" y="761020"/>
                </a:lnTo>
                <a:lnTo>
                  <a:pt x="226059" y="780643"/>
                </a:lnTo>
                <a:lnTo>
                  <a:pt x="223795" y="818250"/>
                </a:lnTo>
                <a:lnTo>
                  <a:pt x="222225" y="852462"/>
                </a:lnTo>
                <a:lnTo>
                  <a:pt x="221527" y="883754"/>
                </a:lnTo>
                <a:lnTo>
                  <a:pt x="221216" y="911772"/>
                </a:lnTo>
                <a:lnTo>
                  <a:pt x="221078" y="938336"/>
                </a:lnTo>
                <a:lnTo>
                  <a:pt x="221001" y="972576"/>
                </a:lnTo>
                <a:lnTo>
                  <a:pt x="220974" y="1006900"/>
                </a:lnTo>
                <a:lnTo>
                  <a:pt x="220968" y="1044356"/>
                </a:lnTo>
                <a:lnTo>
                  <a:pt x="220121" y="1044886"/>
                </a:lnTo>
                <a:lnTo>
                  <a:pt x="216923" y="1045476"/>
                </a:lnTo>
                <a:lnTo>
                  <a:pt x="215731" y="1044786"/>
                </a:lnTo>
                <a:lnTo>
                  <a:pt x="214937" y="1043480"/>
                </a:lnTo>
                <a:lnTo>
                  <a:pt x="204803" y="1010840"/>
                </a:lnTo>
                <a:lnTo>
                  <a:pt x="191560" y="978209"/>
                </a:lnTo>
                <a:lnTo>
                  <a:pt x="180540" y="943008"/>
                </a:lnTo>
                <a:lnTo>
                  <a:pt x="168725" y="913470"/>
                </a:lnTo>
                <a:lnTo>
                  <a:pt x="154500" y="879224"/>
                </a:lnTo>
                <a:lnTo>
                  <a:pt x="139561" y="846311"/>
                </a:lnTo>
                <a:lnTo>
                  <a:pt x="124410" y="811065"/>
                </a:lnTo>
                <a:lnTo>
                  <a:pt x="105152" y="773811"/>
                </a:lnTo>
                <a:lnTo>
                  <a:pt x="87404" y="740007"/>
                </a:lnTo>
                <a:lnTo>
                  <a:pt x="71421" y="708541"/>
                </a:lnTo>
                <a:lnTo>
                  <a:pt x="51916" y="677770"/>
                </a:lnTo>
                <a:lnTo>
                  <a:pt x="29499" y="644808"/>
                </a:lnTo>
                <a:lnTo>
                  <a:pt x="3482" y="607436"/>
                </a:lnTo>
                <a:lnTo>
                  <a:pt x="0" y="596410"/>
                </a:lnTo>
                <a:lnTo>
                  <a:pt x="9025" y="618964"/>
                </a:lnTo>
                <a:lnTo>
                  <a:pt x="22631" y="652130"/>
                </a:lnTo>
                <a:lnTo>
                  <a:pt x="34323" y="678160"/>
                </a:lnTo>
                <a:lnTo>
                  <a:pt x="46380" y="715899"/>
                </a:lnTo>
                <a:lnTo>
                  <a:pt x="55315" y="749847"/>
                </a:lnTo>
                <a:lnTo>
                  <a:pt x="63324" y="781354"/>
                </a:lnTo>
                <a:lnTo>
                  <a:pt x="75104" y="816184"/>
                </a:lnTo>
                <a:lnTo>
                  <a:pt x="85274" y="849270"/>
                </a:lnTo>
                <a:lnTo>
                  <a:pt x="97695" y="880522"/>
                </a:lnTo>
                <a:lnTo>
                  <a:pt x="111826" y="915339"/>
                </a:lnTo>
                <a:lnTo>
                  <a:pt x="133834" y="950713"/>
                </a:lnTo>
                <a:lnTo>
                  <a:pt x="139344" y="960159"/>
                </a:lnTo>
                <a:lnTo>
                  <a:pt x="142845" y="963355"/>
                </a:lnTo>
                <a:lnTo>
                  <a:pt x="151251" y="966906"/>
                </a:lnTo>
                <a:lnTo>
                  <a:pt x="173890" y="969498"/>
                </a:lnTo>
                <a:lnTo>
                  <a:pt x="207337" y="959119"/>
                </a:lnTo>
                <a:lnTo>
                  <a:pt x="229065" y="947783"/>
                </a:lnTo>
                <a:lnTo>
                  <a:pt x="262978" y="915521"/>
                </a:lnTo>
                <a:lnTo>
                  <a:pt x="296435" y="881707"/>
                </a:lnTo>
                <a:lnTo>
                  <a:pt x="323856" y="852409"/>
                </a:lnTo>
                <a:lnTo>
                  <a:pt x="353429" y="822279"/>
                </a:lnTo>
                <a:lnTo>
                  <a:pt x="383641" y="787858"/>
                </a:lnTo>
                <a:lnTo>
                  <a:pt x="414041" y="754893"/>
                </a:lnTo>
                <a:lnTo>
                  <a:pt x="444498" y="723677"/>
                </a:lnTo>
                <a:lnTo>
                  <a:pt x="467070" y="698669"/>
                </a:lnTo>
                <a:lnTo>
                  <a:pt x="499874" y="661448"/>
                </a:lnTo>
                <a:lnTo>
                  <a:pt x="517414" y="639191"/>
                </a:lnTo>
                <a:lnTo>
                  <a:pt x="520199" y="637616"/>
                </a:lnTo>
                <a:lnTo>
                  <a:pt x="521208" y="636566"/>
                </a:lnTo>
                <a:lnTo>
                  <a:pt x="521035" y="635867"/>
                </a:lnTo>
                <a:lnTo>
                  <a:pt x="520073" y="635400"/>
                </a:lnTo>
                <a:lnTo>
                  <a:pt x="520278" y="635089"/>
                </a:lnTo>
                <a:lnTo>
                  <a:pt x="522763" y="634744"/>
                </a:lnTo>
                <a:lnTo>
                  <a:pt x="522919" y="634651"/>
                </a:lnTo>
                <a:lnTo>
                  <a:pt x="520833" y="634549"/>
                </a:lnTo>
                <a:lnTo>
                  <a:pt x="519938" y="635368"/>
                </a:lnTo>
                <a:lnTo>
                  <a:pt x="518943" y="638536"/>
                </a:lnTo>
                <a:lnTo>
                  <a:pt x="513986" y="642767"/>
                </a:lnTo>
                <a:lnTo>
                  <a:pt x="482344" y="670513"/>
                </a:lnTo>
                <a:lnTo>
                  <a:pt x="454898" y="703780"/>
                </a:lnTo>
                <a:lnTo>
                  <a:pt x="419633" y="740397"/>
                </a:lnTo>
                <a:lnTo>
                  <a:pt x="387509" y="776744"/>
                </a:lnTo>
                <a:lnTo>
                  <a:pt x="358758" y="809233"/>
                </a:lnTo>
                <a:lnTo>
                  <a:pt x="335894" y="840109"/>
                </a:lnTo>
                <a:lnTo>
                  <a:pt x="315072" y="870668"/>
                </a:lnTo>
                <a:lnTo>
                  <a:pt x="289564" y="906527"/>
                </a:lnTo>
                <a:lnTo>
                  <a:pt x="276571" y="925615"/>
                </a:lnTo>
                <a:lnTo>
                  <a:pt x="257009" y="961597"/>
                </a:lnTo>
                <a:lnTo>
                  <a:pt x="245476" y="979468"/>
                </a:lnTo>
                <a:lnTo>
                  <a:pt x="234438" y="998591"/>
                </a:lnTo>
                <a:lnTo>
                  <a:pt x="205728" y="10307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523"/>
          <p:cNvSpPr/>
          <p:nvPr>
            <p:custDataLst>
              <p:tags r:id="rId3"/>
            </p:custDataLst>
          </p:nvPr>
        </p:nvSpPr>
        <p:spPr>
          <a:xfrm>
            <a:off x="3855720" y="1668780"/>
            <a:ext cx="179916" cy="1059181"/>
          </a:xfrm>
          <a:custGeom>
            <a:avLst/>
            <a:gdLst/>
            <a:ahLst/>
            <a:cxnLst/>
            <a:rect l="0" t="0" r="0" b="0"/>
            <a:pathLst>
              <a:path w="179916" h="1059181">
                <a:moveTo>
                  <a:pt x="160020" y="0"/>
                </a:moveTo>
                <a:lnTo>
                  <a:pt x="160020" y="0"/>
                </a:lnTo>
                <a:lnTo>
                  <a:pt x="172155" y="36407"/>
                </a:lnTo>
                <a:lnTo>
                  <a:pt x="178114" y="70085"/>
                </a:lnTo>
                <a:lnTo>
                  <a:pt x="179915" y="105656"/>
                </a:lnTo>
                <a:lnTo>
                  <a:pt x="179210" y="124624"/>
                </a:lnTo>
                <a:lnTo>
                  <a:pt x="177894" y="144042"/>
                </a:lnTo>
                <a:lnTo>
                  <a:pt x="176169" y="165455"/>
                </a:lnTo>
                <a:lnTo>
                  <a:pt x="174173" y="188197"/>
                </a:lnTo>
                <a:lnTo>
                  <a:pt x="171995" y="211824"/>
                </a:lnTo>
                <a:lnTo>
                  <a:pt x="169697" y="236043"/>
                </a:lnTo>
                <a:lnTo>
                  <a:pt x="167318" y="260655"/>
                </a:lnTo>
                <a:lnTo>
                  <a:pt x="164885" y="285530"/>
                </a:lnTo>
                <a:lnTo>
                  <a:pt x="161570" y="310580"/>
                </a:lnTo>
                <a:lnTo>
                  <a:pt x="157667" y="335747"/>
                </a:lnTo>
                <a:lnTo>
                  <a:pt x="153371" y="360991"/>
                </a:lnTo>
                <a:lnTo>
                  <a:pt x="148814" y="386287"/>
                </a:lnTo>
                <a:lnTo>
                  <a:pt x="144082" y="411618"/>
                </a:lnTo>
                <a:lnTo>
                  <a:pt x="139235" y="436972"/>
                </a:lnTo>
                <a:lnTo>
                  <a:pt x="134310" y="462341"/>
                </a:lnTo>
                <a:lnTo>
                  <a:pt x="129334" y="487721"/>
                </a:lnTo>
                <a:lnTo>
                  <a:pt x="124322" y="513107"/>
                </a:lnTo>
                <a:lnTo>
                  <a:pt x="119288" y="537652"/>
                </a:lnTo>
                <a:lnTo>
                  <a:pt x="114238" y="561634"/>
                </a:lnTo>
                <a:lnTo>
                  <a:pt x="109179" y="585243"/>
                </a:lnTo>
                <a:lnTo>
                  <a:pt x="104113" y="608602"/>
                </a:lnTo>
                <a:lnTo>
                  <a:pt x="99042" y="631795"/>
                </a:lnTo>
                <a:lnTo>
                  <a:pt x="93968" y="654876"/>
                </a:lnTo>
                <a:lnTo>
                  <a:pt x="88892" y="677037"/>
                </a:lnTo>
                <a:lnTo>
                  <a:pt x="83814" y="698585"/>
                </a:lnTo>
                <a:lnTo>
                  <a:pt x="78737" y="719724"/>
                </a:lnTo>
                <a:lnTo>
                  <a:pt x="73658" y="740589"/>
                </a:lnTo>
                <a:lnTo>
                  <a:pt x="68578" y="761272"/>
                </a:lnTo>
                <a:lnTo>
                  <a:pt x="63499" y="781835"/>
                </a:lnTo>
                <a:lnTo>
                  <a:pt x="59266" y="801470"/>
                </a:lnTo>
                <a:lnTo>
                  <a:pt x="52305" y="839091"/>
                </a:lnTo>
                <a:lnTo>
                  <a:pt x="44131" y="873309"/>
                </a:lnTo>
                <a:lnTo>
                  <a:pt x="35700" y="905451"/>
                </a:lnTo>
                <a:lnTo>
                  <a:pt x="29131" y="936669"/>
                </a:lnTo>
                <a:lnTo>
                  <a:pt x="23389" y="965220"/>
                </a:lnTo>
                <a:lnTo>
                  <a:pt x="15397" y="1002835"/>
                </a:lnTo>
                <a:lnTo>
                  <a:pt x="7667" y="1033172"/>
                </a:lnTo>
                <a:lnTo>
                  <a:pt x="0" y="10591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94"/>
          <p:cNvGrpSpPr/>
          <p:nvPr/>
        </p:nvGrpSpPr>
        <p:grpSpPr>
          <a:xfrm>
            <a:off x="4229242" y="1974639"/>
            <a:ext cx="2857359" cy="1004161"/>
            <a:chOff x="4229242" y="1974639"/>
            <a:chExt cx="2857359" cy="1004161"/>
          </a:xfrm>
        </p:grpSpPr>
        <p:sp>
          <p:nvSpPr>
            <p:cNvPr id="23" name="SMARTInkShape-524"/>
            <p:cNvSpPr/>
            <p:nvPr>
              <p:custDataLst>
                <p:tags r:id="rId66"/>
              </p:custDataLst>
            </p:nvPr>
          </p:nvSpPr>
          <p:spPr>
            <a:xfrm>
              <a:off x="6591300" y="2552700"/>
              <a:ext cx="175261" cy="135500"/>
            </a:xfrm>
            <a:custGeom>
              <a:avLst/>
              <a:gdLst/>
              <a:ahLst/>
              <a:cxnLst/>
              <a:rect l="0" t="0" r="0" b="0"/>
              <a:pathLst>
                <a:path w="175261" h="135500">
                  <a:moveTo>
                    <a:pt x="0" y="0"/>
                  </a:moveTo>
                  <a:lnTo>
                    <a:pt x="0" y="0"/>
                  </a:lnTo>
                  <a:lnTo>
                    <a:pt x="8089" y="36406"/>
                  </a:lnTo>
                  <a:lnTo>
                    <a:pt x="21212" y="71183"/>
                  </a:lnTo>
                  <a:lnTo>
                    <a:pt x="45838" y="105350"/>
                  </a:lnTo>
                  <a:lnTo>
                    <a:pt x="60995" y="119268"/>
                  </a:lnTo>
                  <a:lnTo>
                    <a:pt x="85331" y="131557"/>
                  </a:lnTo>
                  <a:lnTo>
                    <a:pt x="107128" y="135499"/>
                  </a:lnTo>
                  <a:lnTo>
                    <a:pt x="125628" y="132623"/>
                  </a:lnTo>
                  <a:lnTo>
                    <a:pt x="152285" y="117982"/>
                  </a:lnTo>
                  <a:lnTo>
                    <a:pt x="17526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25"/>
            <p:cNvSpPr/>
            <p:nvPr>
              <p:custDataLst>
                <p:tags r:id="rId67"/>
              </p:custDataLst>
            </p:nvPr>
          </p:nvSpPr>
          <p:spPr>
            <a:xfrm>
              <a:off x="6553448" y="2567940"/>
              <a:ext cx="312173" cy="410860"/>
            </a:xfrm>
            <a:custGeom>
              <a:avLst/>
              <a:gdLst/>
              <a:ahLst/>
              <a:cxnLst/>
              <a:rect l="0" t="0" r="0" b="0"/>
              <a:pathLst>
                <a:path w="312173" h="410860">
                  <a:moveTo>
                    <a:pt x="312172" y="0"/>
                  </a:moveTo>
                  <a:lnTo>
                    <a:pt x="312172" y="0"/>
                  </a:lnTo>
                  <a:lnTo>
                    <a:pt x="287901" y="28316"/>
                  </a:lnTo>
                  <a:lnTo>
                    <a:pt x="256626" y="58061"/>
                  </a:lnTo>
                  <a:lnTo>
                    <a:pt x="225911" y="87006"/>
                  </a:lnTo>
                  <a:lnTo>
                    <a:pt x="195362" y="117031"/>
                  </a:lnTo>
                  <a:lnTo>
                    <a:pt x="164860" y="147377"/>
                  </a:lnTo>
                  <a:lnTo>
                    <a:pt x="138420" y="181862"/>
                  </a:lnTo>
                  <a:lnTo>
                    <a:pt x="106409" y="218891"/>
                  </a:lnTo>
                  <a:lnTo>
                    <a:pt x="82249" y="252628"/>
                  </a:lnTo>
                  <a:lnTo>
                    <a:pt x="60320" y="288119"/>
                  </a:lnTo>
                  <a:lnTo>
                    <a:pt x="37736" y="321400"/>
                  </a:lnTo>
                  <a:lnTo>
                    <a:pt x="18670" y="356903"/>
                  </a:lnTo>
                  <a:lnTo>
                    <a:pt x="3990" y="386118"/>
                  </a:lnTo>
                  <a:lnTo>
                    <a:pt x="0" y="409383"/>
                  </a:lnTo>
                  <a:lnTo>
                    <a:pt x="1611" y="410082"/>
                  </a:lnTo>
                  <a:lnTo>
                    <a:pt x="7916" y="410859"/>
                  </a:lnTo>
                  <a:lnTo>
                    <a:pt x="16363" y="406688"/>
                  </a:lnTo>
                  <a:lnTo>
                    <a:pt x="53882" y="372290"/>
                  </a:lnTo>
                  <a:lnTo>
                    <a:pt x="75952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26"/>
            <p:cNvSpPr/>
            <p:nvPr>
              <p:custDataLst>
                <p:tags r:id="rId68"/>
              </p:custDataLst>
            </p:nvPr>
          </p:nvSpPr>
          <p:spPr>
            <a:xfrm>
              <a:off x="6797040" y="2477765"/>
              <a:ext cx="289561" cy="288296"/>
            </a:xfrm>
            <a:custGeom>
              <a:avLst/>
              <a:gdLst/>
              <a:ahLst/>
              <a:cxnLst/>
              <a:rect l="0" t="0" r="0" b="0"/>
              <a:pathLst>
                <a:path w="289561" h="288296">
                  <a:moveTo>
                    <a:pt x="289560" y="13975"/>
                  </a:moveTo>
                  <a:lnTo>
                    <a:pt x="289560" y="13975"/>
                  </a:lnTo>
                  <a:lnTo>
                    <a:pt x="264724" y="9459"/>
                  </a:lnTo>
                  <a:lnTo>
                    <a:pt x="229416" y="3502"/>
                  </a:lnTo>
                  <a:lnTo>
                    <a:pt x="194411" y="147"/>
                  </a:lnTo>
                  <a:lnTo>
                    <a:pt x="163813" y="0"/>
                  </a:lnTo>
                  <a:lnTo>
                    <a:pt x="126464" y="9396"/>
                  </a:lnTo>
                  <a:lnTo>
                    <a:pt x="117449" y="16455"/>
                  </a:lnTo>
                  <a:lnTo>
                    <a:pt x="111465" y="25237"/>
                  </a:lnTo>
                  <a:lnTo>
                    <a:pt x="108807" y="34785"/>
                  </a:lnTo>
                  <a:lnTo>
                    <a:pt x="111355" y="53725"/>
                  </a:lnTo>
                  <a:lnTo>
                    <a:pt x="117472" y="75424"/>
                  </a:lnTo>
                  <a:lnTo>
                    <a:pt x="132738" y="97940"/>
                  </a:lnTo>
                  <a:lnTo>
                    <a:pt x="165888" y="128304"/>
                  </a:lnTo>
                  <a:lnTo>
                    <a:pt x="197774" y="156503"/>
                  </a:lnTo>
                  <a:lnTo>
                    <a:pt x="218620" y="175585"/>
                  </a:lnTo>
                  <a:lnTo>
                    <a:pt x="244376" y="206221"/>
                  </a:lnTo>
                  <a:lnTo>
                    <a:pt x="249361" y="221173"/>
                  </a:lnTo>
                  <a:lnTo>
                    <a:pt x="250527" y="228265"/>
                  </a:lnTo>
                  <a:lnTo>
                    <a:pt x="248787" y="234240"/>
                  </a:lnTo>
                  <a:lnTo>
                    <a:pt x="247139" y="237018"/>
                  </a:lnTo>
                  <a:lnTo>
                    <a:pt x="236727" y="244974"/>
                  </a:lnTo>
                  <a:lnTo>
                    <a:pt x="204803" y="257797"/>
                  </a:lnTo>
                  <a:lnTo>
                    <a:pt x="166985" y="267971"/>
                  </a:lnTo>
                  <a:lnTo>
                    <a:pt x="135179" y="271549"/>
                  </a:lnTo>
                  <a:lnTo>
                    <a:pt x="104305" y="276654"/>
                  </a:lnTo>
                  <a:lnTo>
                    <a:pt x="68770" y="285118"/>
                  </a:lnTo>
                  <a:lnTo>
                    <a:pt x="34532" y="287667"/>
                  </a:lnTo>
                  <a:lnTo>
                    <a:pt x="0" y="288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27"/>
            <p:cNvSpPr/>
            <p:nvPr>
              <p:custDataLst>
                <p:tags r:id="rId69"/>
              </p:custDataLst>
            </p:nvPr>
          </p:nvSpPr>
          <p:spPr>
            <a:xfrm>
              <a:off x="6370898" y="2545766"/>
              <a:ext cx="167063" cy="181636"/>
            </a:xfrm>
            <a:custGeom>
              <a:avLst/>
              <a:gdLst/>
              <a:ahLst/>
              <a:cxnLst/>
              <a:rect l="0" t="0" r="0" b="0"/>
              <a:pathLst>
                <a:path w="167063" h="181636">
                  <a:moveTo>
                    <a:pt x="52762" y="90754"/>
                  </a:moveTo>
                  <a:lnTo>
                    <a:pt x="52762" y="90754"/>
                  </a:lnTo>
                  <a:lnTo>
                    <a:pt x="85123" y="74573"/>
                  </a:lnTo>
                  <a:lnTo>
                    <a:pt x="105248" y="60466"/>
                  </a:lnTo>
                  <a:lnTo>
                    <a:pt x="109956" y="51610"/>
                  </a:lnTo>
                  <a:lnTo>
                    <a:pt x="112978" y="32128"/>
                  </a:lnTo>
                  <a:lnTo>
                    <a:pt x="111133" y="24340"/>
                  </a:lnTo>
                  <a:lnTo>
                    <a:pt x="109456" y="21078"/>
                  </a:lnTo>
                  <a:lnTo>
                    <a:pt x="103077" y="15196"/>
                  </a:lnTo>
                  <a:lnTo>
                    <a:pt x="85540" y="2785"/>
                  </a:lnTo>
                  <a:lnTo>
                    <a:pt x="67452" y="0"/>
                  </a:lnTo>
                  <a:lnTo>
                    <a:pt x="42530" y="251"/>
                  </a:lnTo>
                  <a:lnTo>
                    <a:pt x="32410" y="3399"/>
                  </a:lnTo>
                  <a:lnTo>
                    <a:pt x="17193" y="13977"/>
                  </a:lnTo>
                  <a:lnTo>
                    <a:pt x="6005" y="27836"/>
                  </a:lnTo>
                  <a:lnTo>
                    <a:pt x="2347" y="37673"/>
                  </a:lnTo>
                  <a:lnTo>
                    <a:pt x="0" y="61830"/>
                  </a:lnTo>
                  <a:lnTo>
                    <a:pt x="5528" y="96321"/>
                  </a:lnTo>
                  <a:lnTo>
                    <a:pt x="6034" y="102086"/>
                  </a:lnTo>
                  <a:lnTo>
                    <a:pt x="11109" y="113006"/>
                  </a:lnTo>
                  <a:lnTo>
                    <a:pt x="37879" y="147814"/>
                  </a:lnTo>
                  <a:lnTo>
                    <a:pt x="69053" y="169137"/>
                  </a:lnTo>
                  <a:lnTo>
                    <a:pt x="92020" y="177949"/>
                  </a:lnTo>
                  <a:lnTo>
                    <a:pt x="125177" y="181355"/>
                  </a:lnTo>
                  <a:lnTo>
                    <a:pt x="131518" y="181635"/>
                  </a:lnTo>
                  <a:lnTo>
                    <a:pt x="145338" y="177430"/>
                  </a:lnTo>
                  <a:lnTo>
                    <a:pt x="167062" y="166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28"/>
            <p:cNvSpPr/>
            <p:nvPr>
              <p:custDataLst>
                <p:tags r:id="rId70"/>
              </p:custDataLst>
            </p:nvPr>
          </p:nvSpPr>
          <p:spPr>
            <a:xfrm>
              <a:off x="6225575" y="2301240"/>
              <a:ext cx="45686" cy="419101"/>
            </a:xfrm>
            <a:custGeom>
              <a:avLst/>
              <a:gdLst/>
              <a:ahLst/>
              <a:cxnLst/>
              <a:rect l="0" t="0" r="0" b="0"/>
              <a:pathLst>
                <a:path w="45686" h="419101">
                  <a:moveTo>
                    <a:pt x="7585" y="0"/>
                  </a:moveTo>
                  <a:lnTo>
                    <a:pt x="7585" y="0"/>
                  </a:lnTo>
                  <a:lnTo>
                    <a:pt x="8432" y="14393"/>
                  </a:lnTo>
                  <a:lnTo>
                    <a:pt x="9843" y="38382"/>
                  </a:lnTo>
                  <a:lnTo>
                    <a:pt x="11630" y="68768"/>
                  </a:lnTo>
                  <a:lnTo>
                    <a:pt x="12822" y="92412"/>
                  </a:lnTo>
                  <a:lnTo>
                    <a:pt x="14146" y="127714"/>
                  </a:lnTo>
                  <a:lnTo>
                    <a:pt x="12476" y="159209"/>
                  </a:lnTo>
                  <a:lnTo>
                    <a:pt x="8913" y="189293"/>
                  </a:lnTo>
                  <a:lnTo>
                    <a:pt x="4506" y="216775"/>
                  </a:lnTo>
                  <a:lnTo>
                    <a:pt x="1983" y="245357"/>
                  </a:lnTo>
                  <a:lnTo>
                    <a:pt x="862" y="274148"/>
                  </a:lnTo>
                  <a:lnTo>
                    <a:pt x="363" y="301054"/>
                  </a:lnTo>
                  <a:lnTo>
                    <a:pt x="83" y="335957"/>
                  </a:lnTo>
                  <a:lnTo>
                    <a:pt x="0" y="367748"/>
                  </a:lnTo>
                  <a:lnTo>
                    <a:pt x="4021" y="390526"/>
                  </a:lnTo>
                  <a:lnTo>
                    <a:pt x="14619" y="407999"/>
                  </a:lnTo>
                  <a:lnTo>
                    <a:pt x="21436" y="414167"/>
                  </a:lnTo>
                  <a:lnTo>
                    <a:pt x="28135" y="416907"/>
                  </a:lnTo>
                  <a:lnTo>
                    <a:pt x="45685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29"/>
            <p:cNvSpPr/>
            <p:nvPr>
              <p:custDataLst>
                <p:tags r:id="rId71"/>
              </p:custDataLst>
            </p:nvPr>
          </p:nvSpPr>
          <p:spPr>
            <a:xfrm>
              <a:off x="6111425" y="2270760"/>
              <a:ext cx="60776" cy="470649"/>
            </a:xfrm>
            <a:custGeom>
              <a:avLst/>
              <a:gdLst/>
              <a:ahLst/>
              <a:cxnLst/>
              <a:rect l="0" t="0" r="0" b="0"/>
              <a:pathLst>
                <a:path w="60776" h="470649">
                  <a:moveTo>
                    <a:pt x="60775" y="0"/>
                  </a:moveTo>
                  <a:lnTo>
                    <a:pt x="60775" y="0"/>
                  </a:lnTo>
                  <a:lnTo>
                    <a:pt x="52684" y="36407"/>
                  </a:lnTo>
                  <a:lnTo>
                    <a:pt x="48714" y="63312"/>
                  </a:lnTo>
                  <a:lnTo>
                    <a:pt x="44219" y="99757"/>
                  </a:lnTo>
                  <a:lnTo>
                    <a:pt x="35268" y="137367"/>
                  </a:lnTo>
                  <a:lnTo>
                    <a:pt x="26406" y="175321"/>
                  </a:lnTo>
                  <a:lnTo>
                    <a:pt x="23486" y="201534"/>
                  </a:lnTo>
                  <a:lnTo>
                    <a:pt x="19367" y="230117"/>
                  </a:lnTo>
                  <a:lnTo>
                    <a:pt x="16972" y="257497"/>
                  </a:lnTo>
                  <a:lnTo>
                    <a:pt x="15060" y="283776"/>
                  </a:lnTo>
                  <a:lnTo>
                    <a:pt x="11388" y="309567"/>
                  </a:lnTo>
                  <a:lnTo>
                    <a:pt x="6934" y="335141"/>
                  </a:lnTo>
                  <a:lnTo>
                    <a:pt x="2979" y="360618"/>
                  </a:lnTo>
                  <a:lnTo>
                    <a:pt x="752" y="397068"/>
                  </a:lnTo>
                  <a:lnTo>
                    <a:pt x="0" y="432998"/>
                  </a:lnTo>
                  <a:lnTo>
                    <a:pt x="743" y="447290"/>
                  </a:lnTo>
                  <a:lnTo>
                    <a:pt x="6386" y="466390"/>
                  </a:lnTo>
                  <a:lnTo>
                    <a:pt x="7583" y="468406"/>
                  </a:lnTo>
                  <a:lnTo>
                    <a:pt x="9226" y="469751"/>
                  </a:lnTo>
                  <a:lnTo>
                    <a:pt x="11170" y="470648"/>
                  </a:lnTo>
                  <a:lnTo>
                    <a:pt x="13312" y="470398"/>
                  </a:lnTo>
                  <a:lnTo>
                    <a:pt x="17949" y="467864"/>
                  </a:lnTo>
                  <a:lnTo>
                    <a:pt x="29365" y="449541"/>
                  </a:lnTo>
                  <a:lnTo>
                    <a:pt x="42310" y="412162"/>
                  </a:lnTo>
                  <a:lnTo>
                    <a:pt x="53155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30"/>
            <p:cNvSpPr/>
            <p:nvPr>
              <p:custDataLst>
                <p:tags r:id="rId72"/>
              </p:custDataLst>
            </p:nvPr>
          </p:nvSpPr>
          <p:spPr>
            <a:xfrm>
              <a:off x="5730318" y="2552700"/>
              <a:ext cx="259003" cy="204158"/>
            </a:xfrm>
            <a:custGeom>
              <a:avLst/>
              <a:gdLst/>
              <a:ahLst/>
              <a:cxnLst/>
              <a:rect l="0" t="0" r="0" b="0"/>
              <a:pathLst>
                <a:path w="259003" h="204158">
                  <a:moveTo>
                    <a:pt x="60882" y="0"/>
                  </a:moveTo>
                  <a:lnTo>
                    <a:pt x="60882" y="0"/>
                  </a:lnTo>
                  <a:lnTo>
                    <a:pt x="52791" y="36406"/>
                  </a:lnTo>
                  <a:lnTo>
                    <a:pt x="39671" y="71183"/>
                  </a:lnTo>
                  <a:lnTo>
                    <a:pt x="20065" y="105689"/>
                  </a:lnTo>
                  <a:lnTo>
                    <a:pt x="6643" y="129246"/>
                  </a:lnTo>
                  <a:lnTo>
                    <a:pt x="1250" y="159962"/>
                  </a:lnTo>
                  <a:lnTo>
                    <a:pt x="0" y="192145"/>
                  </a:lnTo>
                  <a:lnTo>
                    <a:pt x="2214" y="197722"/>
                  </a:lnTo>
                  <a:lnTo>
                    <a:pt x="3991" y="200395"/>
                  </a:lnTo>
                  <a:lnTo>
                    <a:pt x="6021" y="202177"/>
                  </a:lnTo>
                  <a:lnTo>
                    <a:pt x="10535" y="204157"/>
                  </a:lnTo>
                  <a:lnTo>
                    <a:pt x="17621" y="202778"/>
                  </a:lnTo>
                  <a:lnTo>
                    <a:pt x="35968" y="194995"/>
                  </a:lnTo>
                  <a:lnTo>
                    <a:pt x="43600" y="183467"/>
                  </a:lnTo>
                  <a:lnTo>
                    <a:pt x="55399" y="152516"/>
                  </a:lnTo>
                  <a:lnTo>
                    <a:pt x="59257" y="121484"/>
                  </a:lnTo>
                  <a:lnTo>
                    <a:pt x="64950" y="85239"/>
                  </a:lnTo>
                  <a:lnTo>
                    <a:pt x="61937" y="53620"/>
                  </a:lnTo>
                  <a:lnTo>
                    <a:pt x="58937" y="32821"/>
                  </a:lnTo>
                  <a:lnTo>
                    <a:pt x="54384" y="18713"/>
                  </a:lnTo>
                  <a:lnTo>
                    <a:pt x="46800" y="8985"/>
                  </a:lnTo>
                  <a:lnTo>
                    <a:pt x="43899" y="8226"/>
                  </a:lnTo>
                  <a:lnTo>
                    <a:pt x="39183" y="7740"/>
                  </a:lnTo>
                  <a:lnTo>
                    <a:pt x="38796" y="8547"/>
                  </a:lnTo>
                  <a:lnTo>
                    <a:pt x="38043" y="46264"/>
                  </a:lnTo>
                  <a:lnTo>
                    <a:pt x="38871" y="83802"/>
                  </a:lnTo>
                  <a:lnTo>
                    <a:pt x="42068" y="95383"/>
                  </a:lnTo>
                  <a:lnTo>
                    <a:pt x="56718" y="115468"/>
                  </a:lnTo>
                  <a:lnTo>
                    <a:pt x="92725" y="142956"/>
                  </a:lnTo>
                  <a:lnTo>
                    <a:pt x="120754" y="145945"/>
                  </a:lnTo>
                  <a:lnTo>
                    <a:pt x="154379" y="143605"/>
                  </a:lnTo>
                  <a:lnTo>
                    <a:pt x="191502" y="132767"/>
                  </a:lnTo>
                  <a:lnTo>
                    <a:pt x="218118" y="117984"/>
                  </a:lnTo>
                  <a:lnTo>
                    <a:pt x="248141" y="83302"/>
                  </a:lnTo>
                  <a:lnTo>
                    <a:pt x="259002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31"/>
            <p:cNvSpPr/>
            <p:nvPr>
              <p:custDataLst>
                <p:tags r:id="rId73"/>
              </p:custDataLst>
            </p:nvPr>
          </p:nvSpPr>
          <p:spPr>
            <a:xfrm>
              <a:off x="5344850" y="2515535"/>
              <a:ext cx="309191" cy="287678"/>
            </a:xfrm>
            <a:custGeom>
              <a:avLst/>
              <a:gdLst/>
              <a:ahLst/>
              <a:cxnLst/>
              <a:rect l="0" t="0" r="0" b="0"/>
              <a:pathLst>
                <a:path w="309191" h="287678">
                  <a:moveTo>
                    <a:pt x="4390" y="37165"/>
                  </a:moveTo>
                  <a:lnTo>
                    <a:pt x="4390" y="37165"/>
                  </a:lnTo>
                  <a:lnTo>
                    <a:pt x="2132" y="62000"/>
                  </a:lnTo>
                  <a:lnTo>
                    <a:pt x="0" y="99850"/>
                  </a:lnTo>
                  <a:lnTo>
                    <a:pt x="1874" y="133605"/>
                  </a:lnTo>
                  <a:lnTo>
                    <a:pt x="3272" y="163283"/>
                  </a:lnTo>
                  <a:lnTo>
                    <a:pt x="3893" y="189737"/>
                  </a:lnTo>
                  <a:lnTo>
                    <a:pt x="5090" y="222824"/>
                  </a:lnTo>
                  <a:lnTo>
                    <a:pt x="12650" y="254931"/>
                  </a:lnTo>
                  <a:lnTo>
                    <a:pt x="22297" y="277830"/>
                  </a:lnTo>
                  <a:lnTo>
                    <a:pt x="25641" y="281428"/>
                  </a:lnTo>
                  <a:lnTo>
                    <a:pt x="33873" y="285426"/>
                  </a:lnTo>
                  <a:lnTo>
                    <a:pt x="43982" y="287677"/>
                  </a:lnTo>
                  <a:lnTo>
                    <a:pt x="72223" y="265626"/>
                  </a:lnTo>
                  <a:lnTo>
                    <a:pt x="108197" y="231837"/>
                  </a:lnTo>
                  <a:lnTo>
                    <a:pt x="129831" y="202708"/>
                  </a:lnTo>
                  <a:lnTo>
                    <a:pt x="149606" y="175651"/>
                  </a:lnTo>
                  <a:lnTo>
                    <a:pt x="177521" y="138876"/>
                  </a:lnTo>
                  <a:lnTo>
                    <a:pt x="201880" y="106531"/>
                  </a:lnTo>
                  <a:lnTo>
                    <a:pt x="232865" y="69305"/>
                  </a:lnTo>
                  <a:lnTo>
                    <a:pt x="256753" y="32021"/>
                  </a:lnTo>
                  <a:lnTo>
                    <a:pt x="276349" y="9714"/>
                  </a:lnTo>
                  <a:lnTo>
                    <a:pt x="286410" y="3798"/>
                  </a:lnTo>
                  <a:lnTo>
                    <a:pt x="302620" y="0"/>
                  </a:lnTo>
                  <a:lnTo>
                    <a:pt x="304810" y="535"/>
                  </a:lnTo>
                  <a:lnTo>
                    <a:pt x="306271" y="1738"/>
                  </a:lnTo>
                  <a:lnTo>
                    <a:pt x="309190" y="6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32"/>
            <p:cNvSpPr/>
            <p:nvPr>
              <p:custDataLst>
                <p:tags r:id="rId74"/>
              </p:custDataLst>
            </p:nvPr>
          </p:nvSpPr>
          <p:spPr>
            <a:xfrm>
              <a:off x="5047264" y="2068913"/>
              <a:ext cx="804897" cy="273705"/>
            </a:xfrm>
            <a:custGeom>
              <a:avLst/>
              <a:gdLst/>
              <a:ahLst/>
              <a:cxnLst/>
              <a:rect l="0" t="0" r="0" b="0"/>
              <a:pathLst>
                <a:path w="804897" h="273705">
                  <a:moveTo>
                    <a:pt x="12416" y="148507"/>
                  </a:moveTo>
                  <a:lnTo>
                    <a:pt x="12416" y="148507"/>
                  </a:lnTo>
                  <a:lnTo>
                    <a:pt x="48823" y="144462"/>
                  </a:lnTo>
                  <a:lnTo>
                    <a:pt x="71213" y="137960"/>
                  </a:lnTo>
                  <a:lnTo>
                    <a:pt x="103428" y="119989"/>
                  </a:lnTo>
                  <a:lnTo>
                    <a:pt x="133405" y="99286"/>
                  </a:lnTo>
                  <a:lnTo>
                    <a:pt x="156510" y="69358"/>
                  </a:lnTo>
                  <a:lnTo>
                    <a:pt x="175576" y="33286"/>
                  </a:lnTo>
                  <a:lnTo>
                    <a:pt x="178065" y="22226"/>
                  </a:lnTo>
                  <a:lnTo>
                    <a:pt x="177882" y="18600"/>
                  </a:lnTo>
                  <a:lnTo>
                    <a:pt x="176914" y="16182"/>
                  </a:lnTo>
                  <a:lnTo>
                    <a:pt x="175421" y="14570"/>
                  </a:lnTo>
                  <a:lnTo>
                    <a:pt x="169247" y="12780"/>
                  </a:lnTo>
                  <a:lnTo>
                    <a:pt x="151487" y="11630"/>
                  </a:lnTo>
                  <a:lnTo>
                    <a:pt x="119505" y="23570"/>
                  </a:lnTo>
                  <a:lnTo>
                    <a:pt x="92218" y="38205"/>
                  </a:lnTo>
                  <a:lnTo>
                    <a:pt x="64711" y="67735"/>
                  </a:lnTo>
                  <a:lnTo>
                    <a:pt x="35070" y="101884"/>
                  </a:lnTo>
                  <a:lnTo>
                    <a:pt x="20445" y="133470"/>
                  </a:lnTo>
                  <a:lnTo>
                    <a:pt x="3528" y="169902"/>
                  </a:lnTo>
                  <a:lnTo>
                    <a:pt x="0" y="185956"/>
                  </a:lnTo>
                  <a:lnTo>
                    <a:pt x="2057" y="209274"/>
                  </a:lnTo>
                  <a:lnTo>
                    <a:pt x="8029" y="228225"/>
                  </a:lnTo>
                  <a:lnTo>
                    <a:pt x="17240" y="236995"/>
                  </a:lnTo>
                  <a:lnTo>
                    <a:pt x="39803" y="249524"/>
                  </a:lnTo>
                  <a:lnTo>
                    <a:pt x="72734" y="254068"/>
                  </a:lnTo>
                  <a:lnTo>
                    <a:pt x="101879" y="254009"/>
                  </a:lnTo>
                  <a:lnTo>
                    <a:pt x="131963" y="248159"/>
                  </a:lnTo>
                  <a:lnTo>
                    <a:pt x="161479" y="236077"/>
                  </a:lnTo>
                  <a:lnTo>
                    <a:pt x="194636" y="216824"/>
                  </a:lnTo>
                  <a:lnTo>
                    <a:pt x="225646" y="192670"/>
                  </a:lnTo>
                  <a:lnTo>
                    <a:pt x="250147" y="157356"/>
                  </a:lnTo>
                  <a:lnTo>
                    <a:pt x="265264" y="127799"/>
                  </a:lnTo>
                  <a:lnTo>
                    <a:pt x="275482" y="97592"/>
                  </a:lnTo>
                  <a:lnTo>
                    <a:pt x="286520" y="61560"/>
                  </a:lnTo>
                  <a:lnTo>
                    <a:pt x="292034" y="43158"/>
                  </a:lnTo>
                  <a:lnTo>
                    <a:pt x="294344" y="7794"/>
                  </a:lnTo>
                  <a:lnTo>
                    <a:pt x="295195" y="6438"/>
                  </a:lnTo>
                  <a:lnTo>
                    <a:pt x="296609" y="5534"/>
                  </a:lnTo>
                  <a:lnTo>
                    <a:pt x="301284" y="4530"/>
                  </a:lnTo>
                  <a:lnTo>
                    <a:pt x="338744" y="0"/>
                  </a:lnTo>
                  <a:lnTo>
                    <a:pt x="372230" y="9320"/>
                  </a:lnTo>
                  <a:lnTo>
                    <a:pt x="407231" y="21326"/>
                  </a:lnTo>
                  <a:lnTo>
                    <a:pt x="441332" y="44678"/>
                  </a:lnTo>
                  <a:lnTo>
                    <a:pt x="465535" y="64748"/>
                  </a:lnTo>
                  <a:lnTo>
                    <a:pt x="469435" y="69808"/>
                  </a:lnTo>
                  <a:lnTo>
                    <a:pt x="480542" y="98007"/>
                  </a:lnTo>
                  <a:lnTo>
                    <a:pt x="490560" y="132836"/>
                  </a:lnTo>
                  <a:lnTo>
                    <a:pt x="493132" y="166724"/>
                  </a:lnTo>
                  <a:lnTo>
                    <a:pt x="503057" y="204810"/>
                  </a:lnTo>
                  <a:lnTo>
                    <a:pt x="513726" y="232066"/>
                  </a:lnTo>
                  <a:lnTo>
                    <a:pt x="521958" y="243782"/>
                  </a:lnTo>
                  <a:lnTo>
                    <a:pt x="533520" y="252376"/>
                  </a:lnTo>
                  <a:lnTo>
                    <a:pt x="569911" y="267517"/>
                  </a:lnTo>
                  <a:lnTo>
                    <a:pt x="598581" y="273704"/>
                  </a:lnTo>
                  <a:lnTo>
                    <a:pt x="633511" y="271774"/>
                  </a:lnTo>
                  <a:lnTo>
                    <a:pt x="671518" y="269979"/>
                  </a:lnTo>
                  <a:lnTo>
                    <a:pt x="699897" y="266559"/>
                  </a:lnTo>
                  <a:lnTo>
                    <a:pt x="729443" y="259959"/>
                  </a:lnTo>
                  <a:lnTo>
                    <a:pt x="757815" y="251381"/>
                  </a:lnTo>
                  <a:lnTo>
                    <a:pt x="794593" y="236593"/>
                  </a:lnTo>
                  <a:lnTo>
                    <a:pt x="804896" y="232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33"/>
            <p:cNvSpPr/>
            <p:nvPr>
              <p:custDataLst>
                <p:tags r:id="rId75"/>
              </p:custDataLst>
            </p:nvPr>
          </p:nvSpPr>
          <p:spPr>
            <a:xfrm>
              <a:off x="4709160" y="1974639"/>
              <a:ext cx="335281" cy="341240"/>
            </a:xfrm>
            <a:custGeom>
              <a:avLst/>
              <a:gdLst/>
              <a:ahLst/>
              <a:cxnLst/>
              <a:rect l="0" t="0" r="0" b="0"/>
              <a:pathLst>
                <a:path w="335281" h="341240">
                  <a:moveTo>
                    <a:pt x="0" y="6561"/>
                  </a:moveTo>
                  <a:lnTo>
                    <a:pt x="0" y="6561"/>
                  </a:lnTo>
                  <a:lnTo>
                    <a:pt x="32361" y="2516"/>
                  </a:lnTo>
                  <a:lnTo>
                    <a:pt x="56532" y="0"/>
                  </a:lnTo>
                  <a:lnTo>
                    <a:pt x="61394" y="1340"/>
                  </a:lnTo>
                  <a:lnTo>
                    <a:pt x="92740" y="24187"/>
                  </a:lnTo>
                  <a:lnTo>
                    <a:pt x="109111" y="50173"/>
                  </a:lnTo>
                  <a:lnTo>
                    <a:pt x="118512" y="76230"/>
                  </a:lnTo>
                  <a:lnTo>
                    <a:pt x="121247" y="108094"/>
                  </a:lnTo>
                  <a:lnTo>
                    <a:pt x="121721" y="139091"/>
                  </a:lnTo>
                  <a:lnTo>
                    <a:pt x="121861" y="172829"/>
                  </a:lnTo>
                  <a:lnTo>
                    <a:pt x="119644" y="206532"/>
                  </a:lnTo>
                  <a:lnTo>
                    <a:pt x="115883" y="241072"/>
                  </a:lnTo>
                  <a:lnTo>
                    <a:pt x="114769" y="272755"/>
                  </a:lnTo>
                  <a:lnTo>
                    <a:pt x="116697" y="299076"/>
                  </a:lnTo>
                  <a:lnTo>
                    <a:pt x="124934" y="323139"/>
                  </a:lnTo>
                  <a:lnTo>
                    <a:pt x="132220" y="334983"/>
                  </a:lnTo>
                  <a:lnTo>
                    <a:pt x="137223" y="338793"/>
                  </a:lnTo>
                  <a:lnTo>
                    <a:pt x="144798" y="340938"/>
                  </a:lnTo>
                  <a:lnTo>
                    <a:pt x="147332" y="341239"/>
                  </a:lnTo>
                  <a:lnTo>
                    <a:pt x="152405" y="339316"/>
                  </a:lnTo>
                  <a:lnTo>
                    <a:pt x="184831" y="315823"/>
                  </a:lnTo>
                  <a:lnTo>
                    <a:pt x="213745" y="281794"/>
                  </a:lnTo>
                  <a:lnTo>
                    <a:pt x="236334" y="250765"/>
                  </a:lnTo>
                  <a:lnTo>
                    <a:pt x="251510" y="224316"/>
                  </a:lnTo>
                  <a:lnTo>
                    <a:pt x="268981" y="195628"/>
                  </a:lnTo>
                  <a:lnTo>
                    <a:pt x="287187" y="167637"/>
                  </a:lnTo>
                  <a:lnTo>
                    <a:pt x="310870" y="132839"/>
                  </a:lnTo>
                  <a:lnTo>
                    <a:pt x="331731" y="96641"/>
                  </a:lnTo>
                  <a:lnTo>
                    <a:pt x="335280" y="90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34"/>
            <p:cNvSpPr/>
            <p:nvPr>
              <p:custDataLst>
                <p:tags r:id="rId76"/>
              </p:custDataLst>
            </p:nvPr>
          </p:nvSpPr>
          <p:spPr>
            <a:xfrm>
              <a:off x="4229242" y="2026920"/>
              <a:ext cx="327519" cy="395192"/>
            </a:xfrm>
            <a:custGeom>
              <a:avLst/>
              <a:gdLst/>
              <a:ahLst/>
              <a:cxnLst/>
              <a:rect l="0" t="0" r="0" b="0"/>
              <a:pathLst>
                <a:path w="327519" h="395192">
                  <a:moveTo>
                    <a:pt x="137018" y="0"/>
                  </a:moveTo>
                  <a:lnTo>
                    <a:pt x="137018" y="0"/>
                  </a:lnTo>
                  <a:lnTo>
                    <a:pt x="125729" y="31609"/>
                  </a:lnTo>
                  <a:lnTo>
                    <a:pt x="116792" y="56633"/>
                  </a:lnTo>
                  <a:lnTo>
                    <a:pt x="108294" y="79242"/>
                  </a:lnTo>
                  <a:lnTo>
                    <a:pt x="100088" y="100241"/>
                  </a:lnTo>
                  <a:lnTo>
                    <a:pt x="92078" y="120167"/>
                  </a:lnTo>
                  <a:lnTo>
                    <a:pt x="78662" y="155854"/>
                  </a:lnTo>
                  <a:lnTo>
                    <a:pt x="66209" y="189495"/>
                  </a:lnTo>
                  <a:lnTo>
                    <a:pt x="52207" y="224202"/>
                  </a:lnTo>
                  <a:lnTo>
                    <a:pt x="42033" y="254868"/>
                  </a:lnTo>
                  <a:lnTo>
                    <a:pt x="33842" y="282608"/>
                  </a:lnTo>
                  <a:lnTo>
                    <a:pt x="20558" y="320332"/>
                  </a:lnTo>
                  <a:lnTo>
                    <a:pt x="8055" y="356693"/>
                  </a:lnTo>
                  <a:lnTo>
                    <a:pt x="72" y="394666"/>
                  </a:lnTo>
                  <a:lnTo>
                    <a:pt x="0" y="395191"/>
                  </a:lnTo>
                  <a:lnTo>
                    <a:pt x="713" y="362407"/>
                  </a:lnTo>
                  <a:lnTo>
                    <a:pt x="5944" y="328548"/>
                  </a:lnTo>
                  <a:lnTo>
                    <a:pt x="10464" y="298139"/>
                  </a:lnTo>
                  <a:lnTo>
                    <a:pt x="17554" y="262611"/>
                  </a:lnTo>
                  <a:lnTo>
                    <a:pt x="27196" y="225089"/>
                  </a:lnTo>
                  <a:lnTo>
                    <a:pt x="39948" y="188657"/>
                  </a:lnTo>
                  <a:lnTo>
                    <a:pt x="56340" y="154968"/>
                  </a:lnTo>
                  <a:lnTo>
                    <a:pt x="74914" y="123908"/>
                  </a:lnTo>
                  <a:lnTo>
                    <a:pt x="94459" y="95992"/>
                  </a:lnTo>
                  <a:lnTo>
                    <a:pt x="124502" y="64566"/>
                  </a:lnTo>
                  <a:lnTo>
                    <a:pt x="154853" y="39169"/>
                  </a:lnTo>
                  <a:lnTo>
                    <a:pt x="189339" y="23647"/>
                  </a:lnTo>
                  <a:lnTo>
                    <a:pt x="222323" y="13686"/>
                  </a:lnTo>
                  <a:lnTo>
                    <a:pt x="253546" y="5372"/>
                  </a:lnTo>
                  <a:lnTo>
                    <a:pt x="280201" y="5637"/>
                  </a:lnTo>
                  <a:lnTo>
                    <a:pt x="315964" y="15264"/>
                  </a:lnTo>
                  <a:lnTo>
                    <a:pt x="327518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35"/>
            <p:cNvSpPr/>
            <p:nvPr>
              <p:custDataLst>
                <p:tags r:id="rId77"/>
              </p:custDataLst>
            </p:nvPr>
          </p:nvSpPr>
          <p:spPr>
            <a:xfrm>
              <a:off x="4622833" y="2125980"/>
              <a:ext cx="71088" cy="234078"/>
            </a:xfrm>
            <a:custGeom>
              <a:avLst/>
              <a:gdLst/>
              <a:ahLst/>
              <a:cxnLst/>
              <a:rect l="0" t="0" r="0" b="0"/>
              <a:pathLst>
                <a:path w="71088" h="234078">
                  <a:moveTo>
                    <a:pt x="71087" y="0"/>
                  </a:moveTo>
                  <a:lnTo>
                    <a:pt x="71087" y="0"/>
                  </a:lnTo>
                  <a:lnTo>
                    <a:pt x="63467" y="19473"/>
                  </a:lnTo>
                  <a:lnTo>
                    <a:pt x="50767" y="51929"/>
                  </a:lnTo>
                  <a:lnTo>
                    <a:pt x="34680" y="93039"/>
                  </a:lnTo>
                  <a:lnTo>
                    <a:pt x="23956" y="122986"/>
                  </a:lnTo>
                  <a:lnTo>
                    <a:pt x="16806" y="145491"/>
                  </a:lnTo>
                  <a:lnTo>
                    <a:pt x="8016" y="176423"/>
                  </a:lnTo>
                  <a:lnTo>
                    <a:pt x="0" y="203356"/>
                  </a:lnTo>
                  <a:lnTo>
                    <a:pt x="2010" y="228986"/>
                  </a:lnTo>
                  <a:lnTo>
                    <a:pt x="3023" y="231398"/>
                  </a:lnTo>
                  <a:lnTo>
                    <a:pt x="4544" y="233005"/>
                  </a:lnTo>
                  <a:lnTo>
                    <a:pt x="6405" y="234077"/>
                  </a:lnTo>
                  <a:lnTo>
                    <a:pt x="7646" y="232251"/>
                  </a:lnTo>
                  <a:lnTo>
                    <a:pt x="10127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95"/>
          <p:cNvGrpSpPr/>
          <p:nvPr/>
        </p:nvGrpSpPr>
        <p:grpSpPr>
          <a:xfrm>
            <a:off x="4267828" y="2857500"/>
            <a:ext cx="1393833" cy="1445343"/>
            <a:chOff x="4267828" y="2857500"/>
            <a:chExt cx="1393833" cy="1445343"/>
          </a:xfrm>
        </p:grpSpPr>
        <p:sp>
          <p:nvSpPr>
            <p:cNvPr id="36" name="SMARTInkShape-536"/>
            <p:cNvSpPr/>
            <p:nvPr>
              <p:custDataLst>
                <p:tags r:id="rId58"/>
              </p:custDataLst>
            </p:nvPr>
          </p:nvSpPr>
          <p:spPr>
            <a:xfrm>
              <a:off x="4437831" y="2857500"/>
              <a:ext cx="439441" cy="799313"/>
            </a:xfrm>
            <a:custGeom>
              <a:avLst/>
              <a:gdLst/>
              <a:ahLst/>
              <a:cxnLst/>
              <a:rect l="0" t="0" r="0" b="0"/>
              <a:pathLst>
                <a:path w="439441" h="799313">
                  <a:moveTo>
                    <a:pt x="431349" y="0"/>
                  </a:moveTo>
                  <a:lnTo>
                    <a:pt x="431349" y="0"/>
                  </a:lnTo>
                  <a:lnTo>
                    <a:pt x="439440" y="36406"/>
                  </a:lnTo>
                  <a:lnTo>
                    <a:pt x="438896" y="67828"/>
                  </a:lnTo>
                  <a:lnTo>
                    <a:pt x="434703" y="97879"/>
                  </a:lnTo>
                  <a:lnTo>
                    <a:pt x="432840" y="125346"/>
                  </a:lnTo>
                  <a:lnTo>
                    <a:pt x="425238" y="153923"/>
                  </a:lnTo>
                  <a:lnTo>
                    <a:pt x="414239" y="184403"/>
                  </a:lnTo>
                  <a:lnTo>
                    <a:pt x="403706" y="217706"/>
                  </a:lnTo>
                  <a:lnTo>
                    <a:pt x="393381" y="250005"/>
                  </a:lnTo>
                  <a:lnTo>
                    <a:pt x="382301" y="281293"/>
                  </a:lnTo>
                  <a:lnTo>
                    <a:pt x="368910" y="312133"/>
                  </a:lnTo>
                  <a:lnTo>
                    <a:pt x="349976" y="345030"/>
                  </a:lnTo>
                  <a:lnTo>
                    <a:pt x="329990" y="379406"/>
                  </a:lnTo>
                  <a:lnTo>
                    <a:pt x="315462" y="414440"/>
                  </a:lnTo>
                  <a:lnTo>
                    <a:pt x="301104" y="447510"/>
                  </a:lnTo>
                  <a:lnTo>
                    <a:pt x="284563" y="479140"/>
                  </a:lnTo>
                  <a:lnTo>
                    <a:pt x="263099" y="510131"/>
                  </a:lnTo>
                  <a:lnTo>
                    <a:pt x="235306" y="548048"/>
                  </a:lnTo>
                  <a:lnTo>
                    <a:pt x="216655" y="574623"/>
                  </a:lnTo>
                  <a:lnTo>
                    <a:pt x="191629" y="611372"/>
                  </a:lnTo>
                  <a:lnTo>
                    <a:pt x="168975" y="640605"/>
                  </a:lnTo>
                  <a:lnTo>
                    <a:pt x="138439" y="677936"/>
                  </a:lnTo>
                  <a:lnTo>
                    <a:pt x="119790" y="692767"/>
                  </a:lnTo>
                  <a:lnTo>
                    <a:pt x="115139" y="693226"/>
                  </a:lnTo>
                  <a:lnTo>
                    <a:pt x="113862" y="692444"/>
                  </a:lnTo>
                  <a:lnTo>
                    <a:pt x="113011" y="691076"/>
                  </a:lnTo>
                  <a:lnTo>
                    <a:pt x="112443" y="689317"/>
                  </a:lnTo>
                  <a:lnTo>
                    <a:pt x="114071" y="664785"/>
                  </a:lnTo>
                  <a:lnTo>
                    <a:pt x="115923" y="630740"/>
                  </a:lnTo>
                  <a:lnTo>
                    <a:pt x="113924" y="604320"/>
                  </a:lnTo>
                  <a:lnTo>
                    <a:pt x="108039" y="570406"/>
                  </a:lnTo>
                  <a:lnTo>
                    <a:pt x="94921" y="534689"/>
                  </a:lnTo>
                  <a:lnTo>
                    <a:pt x="95591" y="503175"/>
                  </a:lnTo>
                  <a:lnTo>
                    <a:pt x="95751" y="495470"/>
                  </a:lnTo>
                  <a:lnTo>
                    <a:pt x="91412" y="482393"/>
                  </a:lnTo>
                  <a:lnTo>
                    <a:pt x="83839" y="471784"/>
                  </a:lnTo>
                  <a:lnTo>
                    <a:pt x="55794" y="447213"/>
                  </a:lnTo>
                  <a:lnTo>
                    <a:pt x="48253" y="444294"/>
                  </a:lnTo>
                  <a:lnTo>
                    <a:pt x="33660" y="442421"/>
                  </a:lnTo>
                  <a:lnTo>
                    <a:pt x="25716" y="448938"/>
                  </a:lnTo>
                  <a:lnTo>
                    <a:pt x="17387" y="460302"/>
                  </a:lnTo>
                  <a:lnTo>
                    <a:pt x="2431" y="495709"/>
                  </a:lnTo>
                  <a:lnTo>
                    <a:pt x="1676" y="510722"/>
                  </a:lnTo>
                  <a:lnTo>
                    <a:pt x="2470" y="526708"/>
                  </a:lnTo>
                  <a:lnTo>
                    <a:pt x="0" y="545101"/>
                  </a:lnTo>
                  <a:lnTo>
                    <a:pt x="5112" y="564565"/>
                  </a:lnTo>
                  <a:lnTo>
                    <a:pt x="20012" y="596821"/>
                  </a:lnTo>
                  <a:lnTo>
                    <a:pt x="30635" y="630931"/>
                  </a:lnTo>
                  <a:lnTo>
                    <a:pt x="38271" y="668753"/>
                  </a:lnTo>
                  <a:lnTo>
                    <a:pt x="58406" y="705920"/>
                  </a:lnTo>
                  <a:lnTo>
                    <a:pt x="74550" y="738599"/>
                  </a:lnTo>
                  <a:lnTo>
                    <a:pt x="97839" y="769513"/>
                  </a:lnTo>
                  <a:lnTo>
                    <a:pt x="119454" y="784358"/>
                  </a:lnTo>
                  <a:lnTo>
                    <a:pt x="150359" y="796112"/>
                  </a:lnTo>
                  <a:lnTo>
                    <a:pt x="185941" y="799312"/>
                  </a:lnTo>
                  <a:lnTo>
                    <a:pt x="221725" y="795899"/>
                  </a:lnTo>
                  <a:lnTo>
                    <a:pt x="256169" y="786226"/>
                  </a:lnTo>
                  <a:lnTo>
                    <a:pt x="292558" y="768096"/>
                  </a:lnTo>
                  <a:lnTo>
                    <a:pt x="325568" y="737209"/>
                  </a:lnTo>
                  <a:lnTo>
                    <a:pt x="329303" y="730379"/>
                  </a:lnTo>
                  <a:lnTo>
                    <a:pt x="332027" y="707302"/>
                  </a:lnTo>
                  <a:lnTo>
                    <a:pt x="327656" y="699307"/>
                  </a:lnTo>
                  <a:lnTo>
                    <a:pt x="301809" y="670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37"/>
            <p:cNvSpPr/>
            <p:nvPr>
              <p:custDataLst>
                <p:tags r:id="rId59"/>
              </p:custDataLst>
            </p:nvPr>
          </p:nvSpPr>
          <p:spPr>
            <a:xfrm>
              <a:off x="4267828" y="3787140"/>
              <a:ext cx="334653" cy="182881"/>
            </a:xfrm>
            <a:custGeom>
              <a:avLst/>
              <a:gdLst/>
              <a:ahLst/>
              <a:cxnLst/>
              <a:rect l="0" t="0" r="0" b="0"/>
              <a:pathLst>
                <a:path w="334653" h="182881">
                  <a:moveTo>
                    <a:pt x="14612" y="0"/>
                  </a:moveTo>
                  <a:lnTo>
                    <a:pt x="14612" y="0"/>
                  </a:lnTo>
                  <a:lnTo>
                    <a:pt x="10097" y="22578"/>
                  </a:lnTo>
                  <a:lnTo>
                    <a:pt x="4138" y="54061"/>
                  </a:lnTo>
                  <a:lnTo>
                    <a:pt x="314" y="90328"/>
                  </a:lnTo>
                  <a:lnTo>
                    <a:pt x="0" y="98319"/>
                  </a:lnTo>
                  <a:lnTo>
                    <a:pt x="4167" y="111713"/>
                  </a:lnTo>
                  <a:lnTo>
                    <a:pt x="20639" y="134109"/>
                  </a:lnTo>
                  <a:lnTo>
                    <a:pt x="45216" y="151664"/>
                  </a:lnTo>
                  <a:lnTo>
                    <a:pt x="56154" y="156306"/>
                  </a:lnTo>
                  <a:lnTo>
                    <a:pt x="86129" y="159287"/>
                  </a:lnTo>
                  <a:lnTo>
                    <a:pt x="114542" y="157545"/>
                  </a:lnTo>
                  <a:lnTo>
                    <a:pt x="144410" y="149408"/>
                  </a:lnTo>
                  <a:lnTo>
                    <a:pt x="174709" y="134016"/>
                  </a:lnTo>
                  <a:lnTo>
                    <a:pt x="207197" y="110104"/>
                  </a:lnTo>
                  <a:lnTo>
                    <a:pt x="241170" y="78965"/>
                  </a:lnTo>
                  <a:lnTo>
                    <a:pt x="246746" y="77019"/>
                  </a:lnTo>
                  <a:lnTo>
                    <a:pt x="246415" y="76746"/>
                  </a:lnTo>
                  <a:lnTo>
                    <a:pt x="245347" y="76564"/>
                  </a:lnTo>
                  <a:lnTo>
                    <a:pt x="245482" y="76442"/>
                  </a:lnTo>
                  <a:lnTo>
                    <a:pt x="249960" y="76232"/>
                  </a:lnTo>
                  <a:lnTo>
                    <a:pt x="245422" y="83137"/>
                  </a:lnTo>
                  <a:lnTo>
                    <a:pt x="243503" y="108764"/>
                  </a:lnTo>
                  <a:lnTo>
                    <a:pt x="254630" y="134135"/>
                  </a:lnTo>
                  <a:lnTo>
                    <a:pt x="272840" y="161216"/>
                  </a:lnTo>
                  <a:lnTo>
                    <a:pt x="292222" y="173251"/>
                  </a:lnTo>
                  <a:lnTo>
                    <a:pt x="334652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38"/>
            <p:cNvSpPr/>
            <p:nvPr>
              <p:custDataLst>
                <p:tags r:id="rId60"/>
              </p:custDataLst>
            </p:nvPr>
          </p:nvSpPr>
          <p:spPr>
            <a:xfrm>
              <a:off x="4678680" y="3870960"/>
              <a:ext cx="160021" cy="83821"/>
            </a:xfrm>
            <a:custGeom>
              <a:avLst/>
              <a:gdLst/>
              <a:ahLst/>
              <a:cxnLst/>
              <a:rect l="0" t="0" r="0" b="0"/>
              <a:pathLst>
                <a:path w="160021" h="83821">
                  <a:moveTo>
                    <a:pt x="0" y="83820"/>
                  </a:moveTo>
                  <a:lnTo>
                    <a:pt x="0" y="83820"/>
                  </a:lnTo>
                  <a:lnTo>
                    <a:pt x="20226" y="55503"/>
                  </a:lnTo>
                  <a:lnTo>
                    <a:pt x="44035" y="19455"/>
                  </a:lnTo>
                  <a:lnTo>
                    <a:pt x="50051" y="12880"/>
                  </a:lnTo>
                  <a:lnTo>
                    <a:pt x="71211" y="2845"/>
                  </a:lnTo>
                  <a:lnTo>
                    <a:pt x="85595" y="562"/>
                  </a:lnTo>
                  <a:lnTo>
                    <a:pt x="122437" y="15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39"/>
            <p:cNvSpPr/>
            <p:nvPr>
              <p:custDataLst>
                <p:tags r:id="rId61"/>
              </p:custDataLst>
            </p:nvPr>
          </p:nvSpPr>
          <p:spPr>
            <a:xfrm>
              <a:off x="4930162" y="3901440"/>
              <a:ext cx="7599" cy="132856"/>
            </a:xfrm>
            <a:custGeom>
              <a:avLst/>
              <a:gdLst/>
              <a:ahLst/>
              <a:cxnLst/>
              <a:rect l="0" t="0" r="0" b="0"/>
              <a:pathLst>
                <a:path w="7599" h="132856">
                  <a:moveTo>
                    <a:pt x="7598" y="0"/>
                  </a:moveTo>
                  <a:lnTo>
                    <a:pt x="7598" y="0"/>
                  </a:lnTo>
                  <a:lnTo>
                    <a:pt x="3554" y="32362"/>
                  </a:lnTo>
                  <a:lnTo>
                    <a:pt x="5074" y="67478"/>
                  </a:lnTo>
                  <a:lnTo>
                    <a:pt x="226" y="105057"/>
                  </a:lnTo>
                  <a:lnTo>
                    <a:pt x="0" y="124095"/>
                  </a:lnTo>
                  <a:lnTo>
                    <a:pt x="2245" y="129378"/>
                  </a:lnTo>
                  <a:lnTo>
                    <a:pt x="4029" y="131972"/>
                  </a:lnTo>
                  <a:lnTo>
                    <a:pt x="5219" y="132855"/>
                  </a:lnTo>
                  <a:lnTo>
                    <a:pt x="6012" y="132597"/>
                  </a:lnTo>
                  <a:lnTo>
                    <a:pt x="7598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40"/>
            <p:cNvSpPr/>
            <p:nvPr>
              <p:custDataLst>
                <p:tags r:id="rId62"/>
              </p:custDataLst>
            </p:nvPr>
          </p:nvSpPr>
          <p:spPr>
            <a:xfrm>
              <a:off x="4815840" y="3855720"/>
              <a:ext cx="144781" cy="447123"/>
            </a:xfrm>
            <a:custGeom>
              <a:avLst/>
              <a:gdLst/>
              <a:ahLst/>
              <a:cxnLst/>
              <a:rect l="0" t="0" r="0" b="0"/>
              <a:pathLst>
                <a:path w="144781" h="447123">
                  <a:moveTo>
                    <a:pt x="144780" y="0"/>
                  </a:moveTo>
                  <a:lnTo>
                    <a:pt x="144780" y="0"/>
                  </a:lnTo>
                  <a:lnTo>
                    <a:pt x="132644" y="28316"/>
                  </a:lnTo>
                  <a:lnTo>
                    <a:pt x="121053" y="58061"/>
                  </a:lnTo>
                  <a:lnTo>
                    <a:pt x="112256" y="87006"/>
                  </a:lnTo>
                  <a:lnTo>
                    <a:pt x="104286" y="117031"/>
                  </a:lnTo>
                  <a:lnTo>
                    <a:pt x="92518" y="147377"/>
                  </a:lnTo>
                  <a:lnTo>
                    <a:pt x="82352" y="181862"/>
                  </a:lnTo>
                  <a:lnTo>
                    <a:pt x="73977" y="214846"/>
                  </a:lnTo>
                  <a:lnTo>
                    <a:pt x="68792" y="232977"/>
                  </a:lnTo>
                  <a:lnTo>
                    <a:pt x="61948" y="256072"/>
                  </a:lnTo>
                  <a:lnTo>
                    <a:pt x="53998" y="282474"/>
                  </a:lnTo>
                  <a:lnTo>
                    <a:pt x="47852" y="303463"/>
                  </a:lnTo>
                  <a:lnTo>
                    <a:pt x="38766" y="335815"/>
                  </a:lnTo>
                  <a:lnTo>
                    <a:pt x="28891" y="373068"/>
                  </a:lnTo>
                  <a:lnTo>
                    <a:pt x="17968" y="409913"/>
                  </a:lnTo>
                  <a:lnTo>
                    <a:pt x="7793" y="444049"/>
                  </a:lnTo>
                  <a:lnTo>
                    <a:pt x="6042" y="445892"/>
                  </a:lnTo>
                  <a:lnTo>
                    <a:pt x="4028" y="447122"/>
                  </a:lnTo>
                  <a:lnTo>
                    <a:pt x="2686" y="447094"/>
                  </a:lnTo>
                  <a:lnTo>
                    <a:pt x="1790" y="446229"/>
                  </a:lnTo>
                  <a:lnTo>
                    <a:pt x="0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41"/>
            <p:cNvSpPr/>
            <p:nvPr>
              <p:custDataLst>
                <p:tags r:id="rId63"/>
              </p:custDataLst>
            </p:nvPr>
          </p:nvSpPr>
          <p:spPr>
            <a:xfrm>
              <a:off x="4838700" y="3867374"/>
              <a:ext cx="159792" cy="148367"/>
            </a:xfrm>
            <a:custGeom>
              <a:avLst/>
              <a:gdLst/>
              <a:ahLst/>
              <a:cxnLst/>
              <a:rect l="0" t="0" r="0" b="0"/>
              <a:pathLst>
                <a:path w="159792" h="148367">
                  <a:moveTo>
                    <a:pt x="0" y="148366"/>
                  </a:moveTo>
                  <a:lnTo>
                    <a:pt x="0" y="148366"/>
                  </a:lnTo>
                  <a:lnTo>
                    <a:pt x="16180" y="111959"/>
                  </a:lnTo>
                  <a:lnTo>
                    <a:pt x="30288" y="77183"/>
                  </a:lnTo>
                  <a:lnTo>
                    <a:pt x="45360" y="43016"/>
                  </a:lnTo>
                  <a:lnTo>
                    <a:pt x="55809" y="25674"/>
                  </a:lnTo>
                  <a:lnTo>
                    <a:pt x="66872" y="14095"/>
                  </a:lnTo>
                  <a:lnTo>
                    <a:pt x="75159" y="8822"/>
                  </a:lnTo>
                  <a:lnTo>
                    <a:pt x="104272" y="0"/>
                  </a:lnTo>
                  <a:lnTo>
                    <a:pt x="114359" y="17"/>
                  </a:lnTo>
                  <a:lnTo>
                    <a:pt x="130586" y="2881"/>
                  </a:lnTo>
                  <a:lnTo>
                    <a:pt x="133624" y="4809"/>
                  </a:lnTo>
                  <a:lnTo>
                    <a:pt x="154162" y="24302"/>
                  </a:lnTo>
                  <a:lnTo>
                    <a:pt x="157417" y="32831"/>
                  </a:lnTo>
                  <a:lnTo>
                    <a:pt x="159791" y="62121"/>
                  </a:lnTo>
                  <a:lnTo>
                    <a:pt x="157660" y="69959"/>
                  </a:lnTo>
                  <a:lnTo>
                    <a:pt x="142102" y="96377"/>
                  </a:lnTo>
                  <a:lnTo>
                    <a:pt x="117538" y="114429"/>
                  </a:lnTo>
                  <a:lnTo>
                    <a:pt x="109427" y="116862"/>
                  </a:lnTo>
                  <a:lnTo>
                    <a:pt x="96548" y="117751"/>
                  </a:lnTo>
                  <a:lnTo>
                    <a:pt x="94845" y="116103"/>
                  </a:lnTo>
                  <a:lnTo>
                    <a:pt x="92954" y="109756"/>
                  </a:lnTo>
                  <a:lnTo>
                    <a:pt x="94371" y="101290"/>
                  </a:lnTo>
                  <a:lnTo>
                    <a:pt x="96975" y="90190"/>
                  </a:lnTo>
                  <a:lnTo>
                    <a:pt x="99060" y="56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42"/>
            <p:cNvSpPr/>
            <p:nvPr>
              <p:custDataLst>
                <p:tags r:id="rId64"/>
              </p:custDataLst>
            </p:nvPr>
          </p:nvSpPr>
          <p:spPr>
            <a:xfrm>
              <a:off x="5098219" y="3741420"/>
              <a:ext cx="395802" cy="243384"/>
            </a:xfrm>
            <a:custGeom>
              <a:avLst/>
              <a:gdLst/>
              <a:ahLst/>
              <a:cxnLst/>
              <a:rect l="0" t="0" r="0" b="0"/>
              <a:pathLst>
                <a:path w="395802" h="243384">
                  <a:moveTo>
                    <a:pt x="60521" y="0"/>
                  </a:moveTo>
                  <a:lnTo>
                    <a:pt x="60521" y="0"/>
                  </a:lnTo>
                  <a:lnTo>
                    <a:pt x="48386" y="28316"/>
                  </a:lnTo>
                  <a:lnTo>
                    <a:pt x="28702" y="66151"/>
                  </a:lnTo>
                  <a:lnTo>
                    <a:pt x="18920" y="96083"/>
                  </a:lnTo>
                  <a:lnTo>
                    <a:pt x="11976" y="125083"/>
                  </a:lnTo>
                  <a:lnTo>
                    <a:pt x="2892" y="159140"/>
                  </a:lnTo>
                  <a:lnTo>
                    <a:pt x="0" y="193959"/>
                  </a:lnTo>
                  <a:lnTo>
                    <a:pt x="2014" y="202762"/>
                  </a:lnTo>
                  <a:lnTo>
                    <a:pt x="7908" y="212477"/>
                  </a:lnTo>
                  <a:lnTo>
                    <a:pt x="10205" y="215311"/>
                  </a:lnTo>
                  <a:lnTo>
                    <a:pt x="25575" y="223345"/>
                  </a:lnTo>
                  <a:lnTo>
                    <a:pt x="39063" y="224007"/>
                  </a:lnTo>
                  <a:lnTo>
                    <a:pt x="63195" y="217362"/>
                  </a:lnTo>
                  <a:lnTo>
                    <a:pt x="89535" y="202410"/>
                  </a:lnTo>
                  <a:lnTo>
                    <a:pt x="121191" y="178647"/>
                  </a:lnTo>
                  <a:lnTo>
                    <a:pt x="151057" y="164577"/>
                  </a:lnTo>
                  <a:lnTo>
                    <a:pt x="177839" y="160198"/>
                  </a:lnTo>
                  <a:lnTo>
                    <a:pt x="179374" y="160985"/>
                  </a:lnTo>
                  <a:lnTo>
                    <a:pt x="180396" y="162356"/>
                  </a:lnTo>
                  <a:lnTo>
                    <a:pt x="181077" y="164118"/>
                  </a:lnTo>
                  <a:lnTo>
                    <a:pt x="179578" y="170590"/>
                  </a:lnTo>
                  <a:lnTo>
                    <a:pt x="175760" y="184498"/>
                  </a:lnTo>
                  <a:lnTo>
                    <a:pt x="174845" y="222123"/>
                  </a:lnTo>
                  <a:lnTo>
                    <a:pt x="177089" y="227979"/>
                  </a:lnTo>
                  <a:lnTo>
                    <a:pt x="185429" y="238637"/>
                  </a:lnTo>
                  <a:lnTo>
                    <a:pt x="192518" y="241528"/>
                  </a:lnTo>
                  <a:lnTo>
                    <a:pt x="210866" y="243383"/>
                  </a:lnTo>
                  <a:lnTo>
                    <a:pt x="220757" y="239122"/>
                  </a:lnTo>
                  <a:lnTo>
                    <a:pt x="251206" y="211735"/>
                  </a:lnTo>
                  <a:lnTo>
                    <a:pt x="282952" y="174245"/>
                  </a:lnTo>
                  <a:lnTo>
                    <a:pt x="297171" y="161977"/>
                  </a:lnTo>
                  <a:lnTo>
                    <a:pt x="311724" y="152566"/>
                  </a:lnTo>
                  <a:lnTo>
                    <a:pt x="301353" y="163021"/>
                  </a:lnTo>
                  <a:lnTo>
                    <a:pt x="298791" y="172360"/>
                  </a:lnTo>
                  <a:lnTo>
                    <a:pt x="297146" y="195007"/>
                  </a:lnTo>
                  <a:lnTo>
                    <a:pt x="299179" y="203228"/>
                  </a:lnTo>
                  <a:lnTo>
                    <a:pt x="314663" y="229934"/>
                  </a:lnTo>
                  <a:lnTo>
                    <a:pt x="326229" y="238403"/>
                  </a:lnTo>
                  <a:lnTo>
                    <a:pt x="348470" y="242229"/>
                  </a:lnTo>
                  <a:lnTo>
                    <a:pt x="360089" y="240866"/>
                  </a:lnTo>
                  <a:lnTo>
                    <a:pt x="364373" y="239318"/>
                  </a:lnTo>
                  <a:lnTo>
                    <a:pt x="395801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43"/>
            <p:cNvSpPr/>
            <p:nvPr>
              <p:custDataLst>
                <p:tags r:id="rId65"/>
              </p:custDataLst>
            </p:nvPr>
          </p:nvSpPr>
          <p:spPr>
            <a:xfrm>
              <a:off x="5534200" y="3771900"/>
              <a:ext cx="127461" cy="242308"/>
            </a:xfrm>
            <a:custGeom>
              <a:avLst/>
              <a:gdLst/>
              <a:ahLst/>
              <a:cxnLst/>
              <a:rect l="0" t="0" r="0" b="0"/>
              <a:pathLst>
                <a:path w="127461" h="242308">
                  <a:moveTo>
                    <a:pt x="127460" y="0"/>
                  </a:moveTo>
                  <a:lnTo>
                    <a:pt x="127460" y="0"/>
                  </a:lnTo>
                  <a:lnTo>
                    <a:pt x="89956" y="11321"/>
                  </a:lnTo>
                  <a:lnTo>
                    <a:pt x="62587" y="23429"/>
                  </a:lnTo>
                  <a:lnTo>
                    <a:pt x="56859" y="30450"/>
                  </a:lnTo>
                  <a:lnTo>
                    <a:pt x="48874" y="47969"/>
                  </a:lnTo>
                  <a:lnTo>
                    <a:pt x="48224" y="59701"/>
                  </a:lnTo>
                  <a:lnTo>
                    <a:pt x="51604" y="71407"/>
                  </a:lnTo>
                  <a:lnTo>
                    <a:pt x="67571" y="97361"/>
                  </a:lnTo>
                  <a:lnTo>
                    <a:pt x="102123" y="134520"/>
                  </a:lnTo>
                  <a:lnTo>
                    <a:pt x="115463" y="154074"/>
                  </a:lnTo>
                  <a:lnTo>
                    <a:pt x="119264" y="165686"/>
                  </a:lnTo>
                  <a:lnTo>
                    <a:pt x="119670" y="171106"/>
                  </a:lnTo>
                  <a:lnTo>
                    <a:pt x="111699" y="182120"/>
                  </a:lnTo>
                  <a:lnTo>
                    <a:pt x="98613" y="192062"/>
                  </a:lnTo>
                  <a:lnTo>
                    <a:pt x="65712" y="207869"/>
                  </a:lnTo>
                  <a:lnTo>
                    <a:pt x="29143" y="225337"/>
                  </a:lnTo>
                  <a:lnTo>
                    <a:pt x="0" y="242307"/>
                  </a:lnTo>
                  <a:lnTo>
                    <a:pt x="35651" y="226084"/>
                  </a:lnTo>
                  <a:lnTo>
                    <a:pt x="6650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544"/>
          <p:cNvSpPr/>
          <p:nvPr>
            <p:custDataLst>
              <p:tags r:id="rId4"/>
            </p:custDataLst>
          </p:nvPr>
        </p:nvSpPr>
        <p:spPr>
          <a:xfrm>
            <a:off x="3785318" y="3543300"/>
            <a:ext cx="341907" cy="493625"/>
          </a:xfrm>
          <a:custGeom>
            <a:avLst/>
            <a:gdLst/>
            <a:ahLst/>
            <a:cxnLst/>
            <a:rect l="0" t="0" r="0" b="0"/>
            <a:pathLst>
              <a:path w="341907" h="493625">
                <a:moveTo>
                  <a:pt x="314242" y="0"/>
                </a:moveTo>
                <a:lnTo>
                  <a:pt x="314242" y="0"/>
                </a:lnTo>
                <a:lnTo>
                  <a:pt x="291664" y="2258"/>
                </a:lnTo>
                <a:lnTo>
                  <a:pt x="258488" y="6930"/>
                </a:lnTo>
                <a:lnTo>
                  <a:pt x="232454" y="14651"/>
                </a:lnTo>
                <a:lnTo>
                  <a:pt x="194712" y="28518"/>
                </a:lnTo>
                <a:lnTo>
                  <a:pt x="156718" y="51441"/>
                </a:lnTo>
                <a:lnTo>
                  <a:pt x="118967" y="84292"/>
                </a:lnTo>
                <a:lnTo>
                  <a:pt x="96583" y="120257"/>
                </a:lnTo>
                <a:lnTo>
                  <a:pt x="92936" y="128431"/>
                </a:lnTo>
                <a:lnTo>
                  <a:pt x="91142" y="146545"/>
                </a:lnTo>
                <a:lnTo>
                  <a:pt x="94013" y="165038"/>
                </a:lnTo>
                <a:lnTo>
                  <a:pt x="105996" y="189729"/>
                </a:lnTo>
                <a:lnTo>
                  <a:pt x="118395" y="205397"/>
                </a:lnTo>
                <a:lnTo>
                  <a:pt x="139651" y="217365"/>
                </a:lnTo>
                <a:lnTo>
                  <a:pt x="170755" y="232116"/>
                </a:lnTo>
                <a:lnTo>
                  <a:pt x="208424" y="248724"/>
                </a:lnTo>
                <a:lnTo>
                  <a:pt x="236923" y="260643"/>
                </a:lnTo>
                <a:lnTo>
                  <a:pt x="259310" y="269435"/>
                </a:lnTo>
                <a:lnTo>
                  <a:pt x="292368" y="282309"/>
                </a:lnTo>
                <a:lnTo>
                  <a:pt x="329770" y="302114"/>
                </a:lnTo>
                <a:lnTo>
                  <a:pt x="334754" y="305549"/>
                </a:lnTo>
                <a:lnTo>
                  <a:pt x="340292" y="313882"/>
                </a:lnTo>
                <a:lnTo>
                  <a:pt x="341769" y="318474"/>
                </a:lnTo>
                <a:lnTo>
                  <a:pt x="341906" y="322383"/>
                </a:lnTo>
                <a:lnTo>
                  <a:pt x="339802" y="328983"/>
                </a:lnTo>
                <a:lnTo>
                  <a:pt x="329812" y="341504"/>
                </a:lnTo>
                <a:lnTo>
                  <a:pt x="298252" y="366990"/>
                </a:lnTo>
                <a:lnTo>
                  <a:pt x="262561" y="388985"/>
                </a:lnTo>
                <a:lnTo>
                  <a:pt x="231724" y="404022"/>
                </a:lnTo>
                <a:lnTo>
                  <a:pt x="198262" y="419172"/>
                </a:lnTo>
                <a:lnTo>
                  <a:pt x="164482" y="434372"/>
                </a:lnTo>
                <a:lnTo>
                  <a:pt x="132535" y="449594"/>
                </a:lnTo>
                <a:lnTo>
                  <a:pt x="103661" y="462569"/>
                </a:lnTo>
                <a:lnTo>
                  <a:pt x="65863" y="477135"/>
                </a:lnTo>
                <a:lnTo>
                  <a:pt x="35472" y="486813"/>
                </a:lnTo>
                <a:lnTo>
                  <a:pt x="10539" y="493624"/>
                </a:lnTo>
                <a:lnTo>
                  <a:pt x="6787" y="492489"/>
                </a:lnTo>
                <a:lnTo>
                  <a:pt x="360" y="486713"/>
                </a:lnTo>
                <a:lnTo>
                  <a:pt x="0" y="481955"/>
                </a:lnTo>
                <a:lnTo>
                  <a:pt x="9442" y="4572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97"/>
          <p:cNvGrpSpPr/>
          <p:nvPr/>
        </p:nvGrpSpPr>
        <p:grpSpPr>
          <a:xfrm>
            <a:off x="5864636" y="3498096"/>
            <a:ext cx="1770072" cy="753553"/>
            <a:chOff x="5864636" y="3498096"/>
            <a:chExt cx="1770072" cy="753553"/>
          </a:xfrm>
        </p:grpSpPr>
        <p:sp>
          <p:nvSpPr>
            <p:cNvPr id="46" name="SMARTInkShape-545"/>
            <p:cNvSpPr/>
            <p:nvPr>
              <p:custDataLst>
                <p:tags r:id="rId51"/>
              </p:custDataLst>
            </p:nvPr>
          </p:nvSpPr>
          <p:spPr>
            <a:xfrm>
              <a:off x="5864636" y="3863839"/>
              <a:ext cx="206391" cy="194991"/>
            </a:xfrm>
            <a:custGeom>
              <a:avLst/>
              <a:gdLst/>
              <a:ahLst/>
              <a:cxnLst/>
              <a:rect l="0" t="0" r="0" b="0"/>
              <a:pathLst>
                <a:path w="206391" h="194991">
                  <a:moveTo>
                    <a:pt x="132304" y="52841"/>
                  </a:moveTo>
                  <a:lnTo>
                    <a:pt x="132304" y="52841"/>
                  </a:lnTo>
                  <a:lnTo>
                    <a:pt x="97497" y="75481"/>
                  </a:lnTo>
                  <a:lnTo>
                    <a:pt x="67334" y="92663"/>
                  </a:lnTo>
                  <a:lnTo>
                    <a:pt x="33957" y="113639"/>
                  </a:lnTo>
                  <a:lnTo>
                    <a:pt x="20015" y="124736"/>
                  </a:lnTo>
                  <a:lnTo>
                    <a:pt x="1158" y="151867"/>
                  </a:lnTo>
                  <a:lnTo>
                    <a:pt x="0" y="156111"/>
                  </a:lnTo>
                  <a:lnTo>
                    <a:pt x="971" y="165343"/>
                  </a:lnTo>
                  <a:lnTo>
                    <a:pt x="4225" y="172833"/>
                  </a:lnTo>
                  <a:lnTo>
                    <a:pt x="17258" y="188585"/>
                  </a:lnTo>
                  <a:lnTo>
                    <a:pt x="30937" y="193605"/>
                  </a:lnTo>
                  <a:lnTo>
                    <a:pt x="47459" y="194990"/>
                  </a:lnTo>
                  <a:lnTo>
                    <a:pt x="81019" y="188980"/>
                  </a:lnTo>
                  <a:lnTo>
                    <a:pt x="115965" y="179639"/>
                  </a:lnTo>
                  <a:lnTo>
                    <a:pt x="152564" y="162711"/>
                  </a:lnTo>
                  <a:lnTo>
                    <a:pt x="182873" y="135786"/>
                  </a:lnTo>
                  <a:lnTo>
                    <a:pt x="197805" y="113542"/>
                  </a:lnTo>
                  <a:lnTo>
                    <a:pt x="205334" y="93122"/>
                  </a:lnTo>
                  <a:lnTo>
                    <a:pt x="206390" y="87315"/>
                  </a:lnTo>
                  <a:lnTo>
                    <a:pt x="183607" y="50826"/>
                  </a:lnTo>
                  <a:lnTo>
                    <a:pt x="160864" y="26749"/>
                  </a:lnTo>
                  <a:lnTo>
                    <a:pt x="126688" y="11030"/>
                  </a:lnTo>
                  <a:lnTo>
                    <a:pt x="94600" y="2029"/>
                  </a:lnTo>
                  <a:lnTo>
                    <a:pt x="71893" y="0"/>
                  </a:lnTo>
                  <a:lnTo>
                    <a:pt x="65096" y="1980"/>
                  </a:lnTo>
                  <a:lnTo>
                    <a:pt x="59254" y="4836"/>
                  </a:lnTo>
                  <a:lnTo>
                    <a:pt x="53835" y="6106"/>
                  </a:lnTo>
                  <a:lnTo>
                    <a:pt x="52899" y="8137"/>
                  </a:lnTo>
                  <a:lnTo>
                    <a:pt x="54115" y="14911"/>
                  </a:lnTo>
                  <a:lnTo>
                    <a:pt x="57318" y="18241"/>
                  </a:lnTo>
                  <a:lnTo>
                    <a:pt x="87748" y="32313"/>
                  </a:lnTo>
                  <a:lnTo>
                    <a:pt x="123377" y="40946"/>
                  </a:lnTo>
                  <a:lnTo>
                    <a:pt x="153835" y="38969"/>
                  </a:lnTo>
                  <a:lnTo>
                    <a:pt x="190336" y="37871"/>
                  </a:lnTo>
                  <a:lnTo>
                    <a:pt x="200884" y="37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46"/>
            <p:cNvSpPr/>
            <p:nvPr>
              <p:custDataLst>
                <p:tags r:id="rId52"/>
              </p:custDataLst>
            </p:nvPr>
          </p:nvSpPr>
          <p:spPr>
            <a:xfrm>
              <a:off x="6141720" y="3498096"/>
              <a:ext cx="441368" cy="578605"/>
            </a:xfrm>
            <a:custGeom>
              <a:avLst/>
              <a:gdLst/>
              <a:ahLst/>
              <a:cxnLst/>
              <a:rect l="0" t="0" r="0" b="0"/>
              <a:pathLst>
                <a:path w="441368" h="578605">
                  <a:moveTo>
                    <a:pt x="350520" y="243324"/>
                  </a:moveTo>
                  <a:lnTo>
                    <a:pt x="350520" y="243324"/>
                  </a:lnTo>
                  <a:lnTo>
                    <a:pt x="382882" y="206917"/>
                  </a:lnTo>
                  <a:lnTo>
                    <a:pt x="407800" y="173238"/>
                  </a:lnTo>
                  <a:lnTo>
                    <a:pt x="426778" y="141902"/>
                  </a:lnTo>
                  <a:lnTo>
                    <a:pt x="437461" y="109980"/>
                  </a:lnTo>
                  <a:lnTo>
                    <a:pt x="441070" y="76437"/>
                  </a:lnTo>
                  <a:lnTo>
                    <a:pt x="441367" y="68567"/>
                  </a:lnTo>
                  <a:lnTo>
                    <a:pt x="437181" y="55305"/>
                  </a:lnTo>
                  <a:lnTo>
                    <a:pt x="417092" y="18788"/>
                  </a:lnTo>
                  <a:lnTo>
                    <a:pt x="407201" y="11451"/>
                  </a:lnTo>
                  <a:lnTo>
                    <a:pt x="387352" y="3406"/>
                  </a:lnTo>
                  <a:lnTo>
                    <a:pt x="350352" y="0"/>
                  </a:lnTo>
                  <a:lnTo>
                    <a:pt x="323566" y="3683"/>
                  </a:lnTo>
                  <a:lnTo>
                    <a:pt x="308625" y="10099"/>
                  </a:lnTo>
                  <a:lnTo>
                    <a:pt x="277145" y="32061"/>
                  </a:lnTo>
                  <a:lnTo>
                    <a:pt x="244398" y="62551"/>
                  </a:lnTo>
                  <a:lnTo>
                    <a:pt x="221146" y="94747"/>
                  </a:lnTo>
                  <a:lnTo>
                    <a:pt x="199015" y="126958"/>
                  </a:lnTo>
                  <a:lnTo>
                    <a:pt x="181358" y="163784"/>
                  </a:lnTo>
                  <a:lnTo>
                    <a:pt x="170633" y="191886"/>
                  </a:lnTo>
                  <a:lnTo>
                    <a:pt x="160221" y="221309"/>
                  </a:lnTo>
                  <a:lnTo>
                    <a:pt x="149950" y="250473"/>
                  </a:lnTo>
                  <a:lnTo>
                    <a:pt x="139740" y="277546"/>
                  </a:lnTo>
                  <a:lnTo>
                    <a:pt x="131815" y="305947"/>
                  </a:lnTo>
                  <a:lnTo>
                    <a:pt x="125471" y="334656"/>
                  </a:lnTo>
                  <a:lnTo>
                    <a:pt x="119829" y="361527"/>
                  </a:lnTo>
                  <a:lnTo>
                    <a:pt x="112242" y="387581"/>
                  </a:lnTo>
                  <a:lnTo>
                    <a:pt x="103226" y="413272"/>
                  </a:lnTo>
                  <a:lnTo>
                    <a:pt x="89476" y="450688"/>
                  </a:lnTo>
                  <a:lnTo>
                    <a:pt x="78817" y="483600"/>
                  </a:lnTo>
                  <a:lnTo>
                    <a:pt x="65310" y="513954"/>
                  </a:lnTo>
                  <a:lnTo>
                    <a:pt x="45576" y="547395"/>
                  </a:lnTo>
                  <a:lnTo>
                    <a:pt x="35496" y="561347"/>
                  </a:lnTo>
                  <a:lnTo>
                    <a:pt x="25372" y="570370"/>
                  </a:lnTo>
                  <a:lnTo>
                    <a:pt x="15227" y="574945"/>
                  </a:lnTo>
                  <a:lnTo>
                    <a:pt x="0" y="578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47"/>
            <p:cNvSpPr/>
            <p:nvPr>
              <p:custDataLst>
                <p:tags r:id="rId53"/>
              </p:custDataLst>
            </p:nvPr>
          </p:nvSpPr>
          <p:spPr>
            <a:xfrm>
              <a:off x="6118860" y="3886200"/>
              <a:ext cx="304801" cy="15146"/>
            </a:xfrm>
            <a:custGeom>
              <a:avLst/>
              <a:gdLst/>
              <a:ahLst/>
              <a:cxnLst/>
              <a:rect l="0" t="0" r="0" b="0"/>
              <a:pathLst>
                <a:path w="304801" h="15146">
                  <a:moveTo>
                    <a:pt x="0" y="0"/>
                  </a:moveTo>
                  <a:lnTo>
                    <a:pt x="0" y="0"/>
                  </a:lnTo>
                  <a:lnTo>
                    <a:pt x="28317" y="4045"/>
                  </a:lnTo>
                  <a:lnTo>
                    <a:pt x="58061" y="6560"/>
                  </a:lnTo>
                  <a:lnTo>
                    <a:pt x="87006" y="7306"/>
                  </a:lnTo>
                  <a:lnTo>
                    <a:pt x="121077" y="11572"/>
                  </a:lnTo>
                  <a:lnTo>
                    <a:pt x="157983" y="14153"/>
                  </a:lnTo>
                  <a:lnTo>
                    <a:pt x="195728" y="14918"/>
                  </a:lnTo>
                  <a:lnTo>
                    <a:pt x="233724" y="15145"/>
                  </a:lnTo>
                  <a:lnTo>
                    <a:pt x="261357" y="12940"/>
                  </a:lnTo>
                  <a:lnTo>
                    <a:pt x="3048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48"/>
            <p:cNvSpPr/>
            <p:nvPr>
              <p:custDataLst>
                <p:tags r:id="rId54"/>
              </p:custDataLst>
            </p:nvPr>
          </p:nvSpPr>
          <p:spPr>
            <a:xfrm>
              <a:off x="6652260" y="3591860"/>
              <a:ext cx="402803" cy="522941"/>
            </a:xfrm>
            <a:custGeom>
              <a:avLst/>
              <a:gdLst/>
              <a:ahLst/>
              <a:cxnLst/>
              <a:rect l="0" t="0" r="0" b="0"/>
              <a:pathLst>
                <a:path w="402803" h="522941">
                  <a:moveTo>
                    <a:pt x="396240" y="126700"/>
                  </a:moveTo>
                  <a:lnTo>
                    <a:pt x="396240" y="126700"/>
                  </a:lnTo>
                  <a:lnTo>
                    <a:pt x="400285" y="90294"/>
                  </a:lnTo>
                  <a:lnTo>
                    <a:pt x="402802" y="59562"/>
                  </a:lnTo>
                  <a:lnTo>
                    <a:pt x="399501" y="35688"/>
                  </a:lnTo>
                  <a:lnTo>
                    <a:pt x="393174" y="24726"/>
                  </a:lnTo>
                  <a:lnTo>
                    <a:pt x="375673" y="3550"/>
                  </a:lnTo>
                  <a:lnTo>
                    <a:pt x="367061" y="0"/>
                  </a:lnTo>
                  <a:lnTo>
                    <a:pt x="357590" y="680"/>
                  </a:lnTo>
                  <a:lnTo>
                    <a:pt x="331821" y="11170"/>
                  </a:lnTo>
                  <a:lnTo>
                    <a:pt x="311396" y="25394"/>
                  </a:lnTo>
                  <a:lnTo>
                    <a:pt x="281738" y="57425"/>
                  </a:lnTo>
                  <a:lnTo>
                    <a:pt x="255466" y="92508"/>
                  </a:lnTo>
                  <a:lnTo>
                    <a:pt x="235148" y="126071"/>
                  </a:lnTo>
                  <a:lnTo>
                    <a:pt x="213043" y="162826"/>
                  </a:lnTo>
                  <a:lnTo>
                    <a:pt x="190406" y="196483"/>
                  </a:lnTo>
                  <a:lnTo>
                    <a:pt x="177476" y="222061"/>
                  </a:lnTo>
                  <a:lnTo>
                    <a:pt x="166085" y="248669"/>
                  </a:lnTo>
                  <a:lnTo>
                    <a:pt x="149305" y="283536"/>
                  </a:lnTo>
                  <a:lnTo>
                    <a:pt x="129469" y="320302"/>
                  </a:lnTo>
                  <a:lnTo>
                    <a:pt x="112491" y="357160"/>
                  </a:lnTo>
                  <a:lnTo>
                    <a:pt x="101925" y="379269"/>
                  </a:lnTo>
                  <a:lnTo>
                    <a:pt x="91657" y="396679"/>
                  </a:lnTo>
                  <a:lnTo>
                    <a:pt x="78038" y="418446"/>
                  </a:lnTo>
                  <a:lnTo>
                    <a:pt x="62185" y="443117"/>
                  </a:lnTo>
                  <a:lnTo>
                    <a:pt x="40056" y="477303"/>
                  </a:lnTo>
                  <a:lnTo>
                    <a:pt x="18078" y="506313"/>
                  </a:lnTo>
                  <a:lnTo>
                    <a:pt x="0" y="522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49"/>
            <p:cNvSpPr/>
            <p:nvPr>
              <p:custDataLst>
                <p:tags r:id="rId55"/>
              </p:custDataLst>
            </p:nvPr>
          </p:nvSpPr>
          <p:spPr>
            <a:xfrm>
              <a:off x="6644640" y="3954780"/>
              <a:ext cx="386593" cy="152075"/>
            </a:xfrm>
            <a:custGeom>
              <a:avLst/>
              <a:gdLst/>
              <a:ahLst/>
              <a:cxnLst/>
              <a:rect l="0" t="0" r="0" b="0"/>
              <a:pathLst>
                <a:path w="386593" h="152075">
                  <a:moveTo>
                    <a:pt x="0" y="15240"/>
                  </a:moveTo>
                  <a:lnTo>
                    <a:pt x="0" y="15240"/>
                  </a:lnTo>
                  <a:lnTo>
                    <a:pt x="28316" y="19285"/>
                  </a:lnTo>
                  <a:lnTo>
                    <a:pt x="58062" y="21801"/>
                  </a:lnTo>
                  <a:lnTo>
                    <a:pt x="87006" y="22546"/>
                  </a:lnTo>
                  <a:lnTo>
                    <a:pt x="117031" y="22767"/>
                  </a:lnTo>
                  <a:lnTo>
                    <a:pt x="153127" y="22842"/>
                  </a:lnTo>
                  <a:lnTo>
                    <a:pt x="186295" y="22008"/>
                  </a:lnTo>
                  <a:lnTo>
                    <a:pt x="217946" y="16775"/>
                  </a:lnTo>
                  <a:lnTo>
                    <a:pt x="247927" y="10709"/>
                  </a:lnTo>
                  <a:lnTo>
                    <a:pt x="285049" y="3981"/>
                  </a:lnTo>
                  <a:lnTo>
                    <a:pt x="304744" y="9"/>
                  </a:lnTo>
                  <a:lnTo>
                    <a:pt x="298235" y="0"/>
                  </a:lnTo>
                  <a:lnTo>
                    <a:pt x="261828" y="19954"/>
                  </a:lnTo>
                  <a:lnTo>
                    <a:pt x="228272" y="47877"/>
                  </a:lnTo>
                  <a:lnTo>
                    <a:pt x="204306" y="78706"/>
                  </a:lnTo>
                  <a:lnTo>
                    <a:pt x="198362" y="98166"/>
                  </a:lnTo>
                  <a:lnTo>
                    <a:pt x="211182" y="126761"/>
                  </a:lnTo>
                  <a:lnTo>
                    <a:pt x="223398" y="139876"/>
                  </a:lnTo>
                  <a:lnTo>
                    <a:pt x="237295" y="146834"/>
                  </a:lnTo>
                  <a:lnTo>
                    <a:pt x="270957" y="151300"/>
                  </a:lnTo>
                  <a:lnTo>
                    <a:pt x="300229" y="152074"/>
                  </a:lnTo>
                  <a:lnTo>
                    <a:pt x="330351" y="144213"/>
                  </a:lnTo>
                  <a:lnTo>
                    <a:pt x="358703" y="131623"/>
                  </a:lnTo>
                  <a:lnTo>
                    <a:pt x="381775" y="112871"/>
                  </a:lnTo>
                  <a:lnTo>
                    <a:pt x="385578" y="107174"/>
                  </a:lnTo>
                  <a:lnTo>
                    <a:pt x="386592" y="104469"/>
                  </a:lnTo>
                  <a:lnTo>
                    <a:pt x="385461" y="96949"/>
                  </a:lnTo>
                  <a:lnTo>
                    <a:pt x="382137" y="88808"/>
                  </a:lnTo>
                  <a:lnTo>
                    <a:pt x="359120" y="55529"/>
                  </a:lnTo>
                  <a:lnTo>
                    <a:pt x="321496" y="22887"/>
                  </a:lnTo>
                  <a:lnTo>
                    <a:pt x="314213" y="16750"/>
                  </a:lnTo>
                  <a:lnTo>
                    <a:pt x="316996" y="19733"/>
                  </a:lnTo>
                  <a:lnTo>
                    <a:pt x="321132" y="39646"/>
                  </a:lnTo>
                  <a:lnTo>
                    <a:pt x="33528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50"/>
            <p:cNvSpPr/>
            <p:nvPr>
              <p:custDataLst>
                <p:tags r:id="rId56"/>
              </p:custDataLst>
            </p:nvPr>
          </p:nvSpPr>
          <p:spPr>
            <a:xfrm>
              <a:off x="7126480" y="4030993"/>
              <a:ext cx="176300" cy="143233"/>
            </a:xfrm>
            <a:custGeom>
              <a:avLst/>
              <a:gdLst/>
              <a:ahLst/>
              <a:cxnLst/>
              <a:rect l="0" t="0" r="0" b="0"/>
              <a:pathLst>
                <a:path w="176300" h="143233">
                  <a:moveTo>
                    <a:pt x="89660" y="53327"/>
                  </a:moveTo>
                  <a:lnTo>
                    <a:pt x="89660" y="53327"/>
                  </a:lnTo>
                  <a:lnTo>
                    <a:pt x="57299" y="53327"/>
                  </a:lnTo>
                  <a:lnTo>
                    <a:pt x="29083" y="57372"/>
                  </a:lnTo>
                  <a:lnTo>
                    <a:pt x="14044" y="63933"/>
                  </a:lnTo>
                  <a:lnTo>
                    <a:pt x="4225" y="71239"/>
                  </a:lnTo>
                  <a:lnTo>
                    <a:pt x="889" y="76245"/>
                  </a:lnTo>
                  <a:lnTo>
                    <a:pt x="0" y="78766"/>
                  </a:lnTo>
                  <a:lnTo>
                    <a:pt x="1268" y="86082"/>
                  </a:lnTo>
                  <a:lnTo>
                    <a:pt x="6744" y="97464"/>
                  </a:lnTo>
                  <a:lnTo>
                    <a:pt x="20223" y="112939"/>
                  </a:lnTo>
                  <a:lnTo>
                    <a:pt x="34279" y="123295"/>
                  </a:lnTo>
                  <a:lnTo>
                    <a:pt x="70865" y="139586"/>
                  </a:lnTo>
                  <a:lnTo>
                    <a:pt x="90865" y="143232"/>
                  </a:lnTo>
                  <a:lnTo>
                    <a:pt x="124146" y="138534"/>
                  </a:lnTo>
                  <a:lnTo>
                    <a:pt x="140547" y="136070"/>
                  </a:lnTo>
                  <a:lnTo>
                    <a:pt x="153481" y="129330"/>
                  </a:lnTo>
                  <a:lnTo>
                    <a:pt x="166238" y="116016"/>
                  </a:lnTo>
                  <a:lnTo>
                    <a:pt x="175378" y="97302"/>
                  </a:lnTo>
                  <a:lnTo>
                    <a:pt x="176299" y="85289"/>
                  </a:lnTo>
                  <a:lnTo>
                    <a:pt x="169991" y="63780"/>
                  </a:lnTo>
                  <a:lnTo>
                    <a:pt x="158995" y="48334"/>
                  </a:lnTo>
                  <a:lnTo>
                    <a:pt x="126097" y="24336"/>
                  </a:lnTo>
                  <a:lnTo>
                    <a:pt x="88455" y="5421"/>
                  </a:lnTo>
                  <a:lnTo>
                    <a:pt x="51741" y="0"/>
                  </a:lnTo>
                  <a:lnTo>
                    <a:pt x="51576" y="6549"/>
                  </a:lnTo>
                  <a:lnTo>
                    <a:pt x="74170" y="27819"/>
                  </a:lnTo>
                  <a:lnTo>
                    <a:pt x="89660" y="38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51"/>
            <p:cNvSpPr/>
            <p:nvPr>
              <p:custDataLst>
                <p:tags r:id="rId57"/>
              </p:custDataLst>
            </p:nvPr>
          </p:nvSpPr>
          <p:spPr>
            <a:xfrm>
              <a:off x="7442657" y="3741420"/>
              <a:ext cx="192051" cy="510229"/>
            </a:xfrm>
            <a:custGeom>
              <a:avLst/>
              <a:gdLst/>
              <a:ahLst/>
              <a:cxnLst/>
              <a:rect l="0" t="0" r="0" b="0"/>
              <a:pathLst>
                <a:path w="192051" h="510229">
                  <a:moveTo>
                    <a:pt x="162103" y="0"/>
                  </a:moveTo>
                  <a:lnTo>
                    <a:pt x="162103" y="0"/>
                  </a:lnTo>
                  <a:lnTo>
                    <a:pt x="170193" y="28316"/>
                  </a:lnTo>
                  <a:lnTo>
                    <a:pt x="171907" y="46734"/>
                  </a:lnTo>
                  <a:lnTo>
                    <a:pt x="166110" y="80446"/>
                  </a:lnTo>
                  <a:lnTo>
                    <a:pt x="159245" y="109725"/>
                  </a:lnTo>
                  <a:lnTo>
                    <a:pt x="151848" y="143894"/>
                  </a:lnTo>
                  <a:lnTo>
                    <a:pt x="144563" y="170633"/>
                  </a:lnTo>
                  <a:lnTo>
                    <a:pt x="137374" y="198604"/>
                  </a:lnTo>
                  <a:lnTo>
                    <a:pt x="134178" y="225146"/>
                  </a:lnTo>
                  <a:lnTo>
                    <a:pt x="130501" y="251053"/>
                  </a:lnTo>
                  <a:lnTo>
                    <a:pt x="126045" y="276679"/>
                  </a:lnTo>
                  <a:lnTo>
                    <a:pt x="121241" y="302180"/>
                  </a:lnTo>
                  <a:lnTo>
                    <a:pt x="118543" y="327624"/>
                  </a:lnTo>
                  <a:lnTo>
                    <a:pt x="119281" y="363492"/>
                  </a:lnTo>
                  <a:lnTo>
                    <a:pt x="124862" y="395568"/>
                  </a:lnTo>
                  <a:lnTo>
                    <a:pt x="134136" y="433295"/>
                  </a:lnTo>
                  <a:lnTo>
                    <a:pt x="145350" y="470719"/>
                  </a:lnTo>
                  <a:lnTo>
                    <a:pt x="156292" y="492533"/>
                  </a:lnTo>
                  <a:lnTo>
                    <a:pt x="164600" y="502537"/>
                  </a:lnTo>
                  <a:lnTo>
                    <a:pt x="171115" y="506983"/>
                  </a:lnTo>
                  <a:lnTo>
                    <a:pt x="183357" y="510228"/>
                  </a:lnTo>
                  <a:lnTo>
                    <a:pt x="188533" y="506402"/>
                  </a:lnTo>
                  <a:lnTo>
                    <a:pt x="190783" y="502210"/>
                  </a:lnTo>
                  <a:lnTo>
                    <a:pt x="192050" y="490574"/>
                  </a:lnTo>
                  <a:lnTo>
                    <a:pt x="191666" y="461815"/>
                  </a:lnTo>
                  <a:lnTo>
                    <a:pt x="179579" y="424073"/>
                  </a:lnTo>
                  <a:lnTo>
                    <a:pt x="163098" y="388271"/>
                  </a:lnTo>
                  <a:lnTo>
                    <a:pt x="143170" y="364155"/>
                  </a:lnTo>
                  <a:lnTo>
                    <a:pt x="106055" y="332822"/>
                  </a:lnTo>
                  <a:lnTo>
                    <a:pt x="77748" y="314694"/>
                  </a:lnTo>
                  <a:lnTo>
                    <a:pt x="57522" y="307731"/>
                  </a:lnTo>
                  <a:lnTo>
                    <a:pt x="35518" y="305379"/>
                  </a:lnTo>
                  <a:lnTo>
                    <a:pt x="19986" y="309017"/>
                  </a:lnTo>
                  <a:lnTo>
                    <a:pt x="8705" y="315457"/>
                  </a:lnTo>
                  <a:lnTo>
                    <a:pt x="0" y="346998"/>
                  </a:lnTo>
                  <a:lnTo>
                    <a:pt x="149" y="377699"/>
                  </a:lnTo>
                  <a:lnTo>
                    <a:pt x="5555" y="398837"/>
                  </a:lnTo>
                  <a:lnTo>
                    <a:pt x="23477" y="432424"/>
                  </a:lnTo>
                  <a:lnTo>
                    <a:pt x="38859" y="454282"/>
                  </a:lnTo>
                  <a:lnTo>
                    <a:pt x="68038" y="489351"/>
                  </a:lnTo>
                  <a:lnTo>
                    <a:pt x="90195" y="506854"/>
                  </a:lnTo>
                  <a:lnTo>
                    <a:pt x="95712" y="508902"/>
                  </a:lnTo>
                  <a:lnTo>
                    <a:pt x="98370" y="508601"/>
                  </a:lnTo>
                  <a:lnTo>
                    <a:pt x="103579" y="506009"/>
                  </a:lnTo>
                  <a:lnTo>
                    <a:pt x="116383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98"/>
          <p:cNvGrpSpPr/>
          <p:nvPr/>
        </p:nvGrpSpPr>
        <p:grpSpPr>
          <a:xfrm>
            <a:off x="421114" y="3505200"/>
            <a:ext cx="996207" cy="769621"/>
            <a:chOff x="421114" y="3505200"/>
            <a:chExt cx="996207" cy="769621"/>
          </a:xfrm>
        </p:grpSpPr>
        <p:sp>
          <p:nvSpPr>
            <p:cNvPr id="54" name="SMARTInkShape-552"/>
            <p:cNvSpPr/>
            <p:nvPr>
              <p:custDataLst>
                <p:tags r:id="rId48"/>
              </p:custDataLst>
            </p:nvPr>
          </p:nvSpPr>
          <p:spPr>
            <a:xfrm>
              <a:off x="421114" y="3505200"/>
              <a:ext cx="310407" cy="769621"/>
            </a:xfrm>
            <a:custGeom>
              <a:avLst/>
              <a:gdLst/>
              <a:ahLst/>
              <a:cxnLst/>
              <a:rect l="0" t="0" r="0" b="0"/>
              <a:pathLst>
                <a:path w="310407" h="769621">
                  <a:moveTo>
                    <a:pt x="310406" y="0"/>
                  </a:moveTo>
                  <a:lnTo>
                    <a:pt x="310406" y="0"/>
                  </a:lnTo>
                  <a:lnTo>
                    <a:pt x="290180" y="36407"/>
                  </a:lnTo>
                  <a:lnTo>
                    <a:pt x="275735" y="65570"/>
                  </a:lnTo>
                  <a:lnTo>
                    <a:pt x="261977" y="94336"/>
                  </a:lnTo>
                  <a:lnTo>
                    <a:pt x="244573" y="126876"/>
                  </a:lnTo>
                  <a:lnTo>
                    <a:pt x="227807" y="161094"/>
                  </a:lnTo>
                  <a:lnTo>
                    <a:pt x="211042" y="196904"/>
                  </a:lnTo>
                  <a:lnTo>
                    <a:pt x="201830" y="215936"/>
                  </a:lnTo>
                  <a:lnTo>
                    <a:pt x="192302" y="235397"/>
                  </a:lnTo>
                  <a:lnTo>
                    <a:pt x="181717" y="255145"/>
                  </a:lnTo>
                  <a:lnTo>
                    <a:pt x="170427" y="275084"/>
                  </a:lnTo>
                  <a:lnTo>
                    <a:pt x="158666" y="295149"/>
                  </a:lnTo>
                  <a:lnTo>
                    <a:pt x="147440" y="315300"/>
                  </a:lnTo>
                  <a:lnTo>
                    <a:pt x="136568" y="335507"/>
                  </a:lnTo>
                  <a:lnTo>
                    <a:pt x="125934" y="355751"/>
                  </a:lnTo>
                  <a:lnTo>
                    <a:pt x="116305" y="376867"/>
                  </a:lnTo>
                  <a:lnTo>
                    <a:pt x="107345" y="398565"/>
                  </a:lnTo>
                  <a:lnTo>
                    <a:pt x="98832" y="420650"/>
                  </a:lnTo>
                  <a:lnTo>
                    <a:pt x="89770" y="442147"/>
                  </a:lnTo>
                  <a:lnTo>
                    <a:pt x="80342" y="463251"/>
                  </a:lnTo>
                  <a:lnTo>
                    <a:pt x="70670" y="484094"/>
                  </a:lnTo>
                  <a:lnTo>
                    <a:pt x="62529" y="504763"/>
                  </a:lnTo>
                  <a:lnTo>
                    <a:pt x="55408" y="525315"/>
                  </a:lnTo>
                  <a:lnTo>
                    <a:pt x="48967" y="545790"/>
                  </a:lnTo>
                  <a:lnTo>
                    <a:pt x="42133" y="565367"/>
                  </a:lnTo>
                  <a:lnTo>
                    <a:pt x="27767" y="602923"/>
                  </a:lnTo>
                  <a:lnTo>
                    <a:pt x="17431" y="637113"/>
                  </a:lnTo>
                  <a:lnTo>
                    <a:pt x="10015" y="667548"/>
                  </a:lnTo>
                  <a:lnTo>
                    <a:pt x="1926" y="703723"/>
                  </a:lnTo>
                  <a:lnTo>
                    <a:pt x="0" y="735043"/>
                  </a:lnTo>
                  <a:lnTo>
                    <a:pt x="2550" y="752559"/>
                  </a:lnTo>
                  <a:lnTo>
                    <a:pt x="7802" y="758246"/>
                  </a:lnTo>
                  <a:lnTo>
                    <a:pt x="43706" y="769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53"/>
            <p:cNvSpPr/>
            <p:nvPr>
              <p:custDataLst>
                <p:tags r:id="rId49"/>
              </p:custDataLst>
            </p:nvPr>
          </p:nvSpPr>
          <p:spPr>
            <a:xfrm>
              <a:off x="663626" y="3901440"/>
              <a:ext cx="174575" cy="249394"/>
            </a:xfrm>
            <a:custGeom>
              <a:avLst/>
              <a:gdLst/>
              <a:ahLst/>
              <a:cxnLst/>
              <a:rect l="0" t="0" r="0" b="0"/>
              <a:pathLst>
                <a:path w="174575" h="249394">
                  <a:moveTo>
                    <a:pt x="174574" y="0"/>
                  </a:moveTo>
                  <a:lnTo>
                    <a:pt x="174574" y="0"/>
                  </a:lnTo>
                  <a:lnTo>
                    <a:pt x="139767" y="29571"/>
                  </a:lnTo>
                  <a:lnTo>
                    <a:pt x="108757" y="58904"/>
                  </a:lnTo>
                  <a:lnTo>
                    <a:pt x="78967" y="89044"/>
                  </a:lnTo>
                  <a:lnTo>
                    <a:pt x="54524" y="119422"/>
                  </a:lnTo>
                  <a:lnTo>
                    <a:pt x="35334" y="149873"/>
                  </a:lnTo>
                  <a:lnTo>
                    <a:pt x="11039" y="185987"/>
                  </a:lnTo>
                  <a:lnTo>
                    <a:pt x="4525" y="199501"/>
                  </a:lnTo>
                  <a:lnTo>
                    <a:pt x="0" y="232357"/>
                  </a:lnTo>
                  <a:lnTo>
                    <a:pt x="1877" y="240994"/>
                  </a:lnTo>
                  <a:lnTo>
                    <a:pt x="3563" y="244483"/>
                  </a:lnTo>
                  <a:lnTo>
                    <a:pt x="5533" y="246809"/>
                  </a:lnTo>
                  <a:lnTo>
                    <a:pt x="9980" y="249393"/>
                  </a:lnTo>
                  <a:lnTo>
                    <a:pt x="25334" y="246802"/>
                  </a:lnTo>
                  <a:lnTo>
                    <a:pt x="50016" y="236628"/>
                  </a:lnTo>
                  <a:lnTo>
                    <a:pt x="78777" y="214798"/>
                  </a:lnTo>
                  <a:lnTo>
                    <a:pt x="108748" y="182836"/>
                  </a:lnTo>
                  <a:lnTo>
                    <a:pt x="128854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54"/>
            <p:cNvSpPr/>
            <p:nvPr>
              <p:custDataLst>
                <p:tags r:id="rId50"/>
              </p:custDataLst>
            </p:nvPr>
          </p:nvSpPr>
          <p:spPr>
            <a:xfrm>
              <a:off x="800586" y="3787813"/>
              <a:ext cx="616735" cy="349848"/>
            </a:xfrm>
            <a:custGeom>
              <a:avLst/>
              <a:gdLst/>
              <a:ahLst/>
              <a:cxnLst/>
              <a:rect l="0" t="0" r="0" b="0"/>
              <a:pathLst>
                <a:path w="616735" h="349848">
                  <a:moveTo>
                    <a:pt x="52854" y="75527"/>
                  </a:moveTo>
                  <a:lnTo>
                    <a:pt x="52854" y="75527"/>
                  </a:lnTo>
                  <a:lnTo>
                    <a:pt x="24977" y="110335"/>
                  </a:lnTo>
                  <a:lnTo>
                    <a:pt x="7811" y="140498"/>
                  </a:lnTo>
                  <a:lnTo>
                    <a:pt x="1153" y="176132"/>
                  </a:lnTo>
                  <a:lnTo>
                    <a:pt x="0" y="205525"/>
                  </a:lnTo>
                  <a:lnTo>
                    <a:pt x="3655" y="241752"/>
                  </a:lnTo>
                  <a:lnTo>
                    <a:pt x="10148" y="261563"/>
                  </a:lnTo>
                  <a:lnTo>
                    <a:pt x="31517" y="293798"/>
                  </a:lnTo>
                  <a:lnTo>
                    <a:pt x="41677" y="301794"/>
                  </a:lnTo>
                  <a:lnTo>
                    <a:pt x="68896" y="313827"/>
                  </a:lnTo>
                  <a:lnTo>
                    <a:pt x="83691" y="314647"/>
                  </a:lnTo>
                  <a:lnTo>
                    <a:pt x="113884" y="308275"/>
                  </a:lnTo>
                  <a:lnTo>
                    <a:pt x="149545" y="286696"/>
                  </a:lnTo>
                  <a:lnTo>
                    <a:pt x="181926" y="260232"/>
                  </a:lnTo>
                  <a:lnTo>
                    <a:pt x="195733" y="248212"/>
                  </a:lnTo>
                  <a:lnTo>
                    <a:pt x="221731" y="210925"/>
                  </a:lnTo>
                  <a:lnTo>
                    <a:pt x="228040" y="190100"/>
                  </a:lnTo>
                  <a:lnTo>
                    <a:pt x="217557" y="198152"/>
                  </a:lnTo>
                  <a:lnTo>
                    <a:pt x="199594" y="211791"/>
                  </a:lnTo>
                  <a:lnTo>
                    <a:pt x="184762" y="225874"/>
                  </a:lnTo>
                  <a:lnTo>
                    <a:pt x="179213" y="238021"/>
                  </a:lnTo>
                  <a:lnTo>
                    <a:pt x="170122" y="273972"/>
                  </a:lnTo>
                  <a:lnTo>
                    <a:pt x="168880" y="296603"/>
                  </a:lnTo>
                  <a:lnTo>
                    <a:pt x="177876" y="330575"/>
                  </a:lnTo>
                  <a:lnTo>
                    <a:pt x="184901" y="339306"/>
                  </a:lnTo>
                  <a:lnTo>
                    <a:pt x="189145" y="342819"/>
                  </a:lnTo>
                  <a:lnTo>
                    <a:pt x="211923" y="344466"/>
                  </a:lnTo>
                  <a:lnTo>
                    <a:pt x="241238" y="341529"/>
                  </a:lnTo>
                  <a:lnTo>
                    <a:pt x="265556" y="334579"/>
                  </a:lnTo>
                  <a:lnTo>
                    <a:pt x="285395" y="321330"/>
                  </a:lnTo>
                  <a:lnTo>
                    <a:pt x="306692" y="301410"/>
                  </a:lnTo>
                  <a:lnTo>
                    <a:pt x="316906" y="286229"/>
                  </a:lnTo>
                  <a:lnTo>
                    <a:pt x="332182" y="262561"/>
                  </a:lnTo>
                  <a:lnTo>
                    <a:pt x="350833" y="233237"/>
                  </a:lnTo>
                  <a:lnTo>
                    <a:pt x="364960" y="209454"/>
                  </a:lnTo>
                  <a:lnTo>
                    <a:pt x="385172" y="171739"/>
                  </a:lnTo>
                  <a:lnTo>
                    <a:pt x="402058" y="138608"/>
                  </a:lnTo>
                  <a:lnTo>
                    <a:pt x="418029" y="107796"/>
                  </a:lnTo>
                  <a:lnTo>
                    <a:pt x="433594" y="79991"/>
                  </a:lnTo>
                  <a:lnTo>
                    <a:pt x="452592" y="44582"/>
                  </a:lnTo>
                  <a:lnTo>
                    <a:pt x="469864" y="6986"/>
                  </a:lnTo>
                  <a:lnTo>
                    <a:pt x="471770" y="0"/>
                  </a:lnTo>
                  <a:lnTo>
                    <a:pt x="471899" y="3571"/>
                  </a:lnTo>
                  <a:lnTo>
                    <a:pt x="469672" y="7705"/>
                  </a:lnTo>
                  <a:lnTo>
                    <a:pt x="450483" y="38831"/>
                  </a:lnTo>
                  <a:lnTo>
                    <a:pt x="431340" y="76558"/>
                  </a:lnTo>
                  <a:lnTo>
                    <a:pt x="416863" y="112075"/>
                  </a:lnTo>
                  <a:lnTo>
                    <a:pt x="401993" y="147845"/>
                  </a:lnTo>
                  <a:lnTo>
                    <a:pt x="386513" y="181440"/>
                  </a:lnTo>
                  <a:lnTo>
                    <a:pt x="381304" y="216161"/>
                  </a:lnTo>
                  <a:lnTo>
                    <a:pt x="380583" y="237500"/>
                  </a:lnTo>
                  <a:lnTo>
                    <a:pt x="382254" y="239389"/>
                  </a:lnTo>
                  <a:lnTo>
                    <a:pt x="388625" y="241488"/>
                  </a:lnTo>
                  <a:lnTo>
                    <a:pt x="397687" y="242669"/>
                  </a:lnTo>
                  <a:lnTo>
                    <a:pt x="417870" y="234929"/>
                  </a:lnTo>
                  <a:lnTo>
                    <a:pt x="450585" y="206240"/>
                  </a:lnTo>
                  <a:lnTo>
                    <a:pt x="470138" y="187916"/>
                  </a:lnTo>
                  <a:lnTo>
                    <a:pt x="495960" y="163015"/>
                  </a:lnTo>
                  <a:lnTo>
                    <a:pt x="532544" y="135551"/>
                  </a:lnTo>
                  <a:lnTo>
                    <a:pt x="538166" y="130847"/>
                  </a:lnTo>
                  <a:lnTo>
                    <a:pt x="541739" y="129747"/>
                  </a:lnTo>
                  <a:lnTo>
                    <a:pt x="559394" y="128882"/>
                  </a:lnTo>
                  <a:lnTo>
                    <a:pt x="563874" y="131132"/>
                  </a:lnTo>
                  <a:lnTo>
                    <a:pt x="566254" y="132917"/>
                  </a:lnTo>
                  <a:lnTo>
                    <a:pt x="573414" y="134900"/>
                  </a:lnTo>
                  <a:lnTo>
                    <a:pt x="590647" y="137125"/>
                  </a:lnTo>
                  <a:lnTo>
                    <a:pt x="601358" y="142477"/>
                  </a:lnTo>
                  <a:lnTo>
                    <a:pt x="604820" y="143382"/>
                  </a:lnTo>
                  <a:lnTo>
                    <a:pt x="604558" y="143624"/>
                  </a:lnTo>
                  <a:lnTo>
                    <a:pt x="603537" y="143785"/>
                  </a:lnTo>
                  <a:lnTo>
                    <a:pt x="600144" y="141706"/>
                  </a:lnTo>
                  <a:lnTo>
                    <a:pt x="587022" y="133473"/>
                  </a:lnTo>
                  <a:lnTo>
                    <a:pt x="573029" y="130232"/>
                  </a:lnTo>
                  <a:lnTo>
                    <a:pt x="539796" y="137336"/>
                  </a:lnTo>
                  <a:lnTo>
                    <a:pt x="503038" y="151802"/>
                  </a:lnTo>
                  <a:lnTo>
                    <a:pt x="470955" y="169511"/>
                  </a:lnTo>
                  <a:lnTo>
                    <a:pt x="467276" y="174589"/>
                  </a:lnTo>
                  <a:lnTo>
                    <a:pt x="458561" y="198116"/>
                  </a:lnTo>
                  <a:lnTo>
                    <a:pt x="458382" y="207904"/>
                  </a:lnTo>
                  <a:lnTo>
                    <a:pt x="461124" y="217899"/>
                  </a:lnTo>
                  <a:lnTo>
                    <a:pt x="478712" y="241532"/>
                  </a:lnTo>
                  <a:lnTo>
                    <a:pt x="512903" y="279371"/>
                  </a:lnTo>
                  <a:lnTo>
                    <a:pt x="549909" y="312188"/>
                  </a:lnTo>
                  <a:lnTo>
                    <a:pt x="582440" y="332961"/>
                  </a:lnTo>
                  <a:lnTo>
                    <a:pt x="616734" y="3498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99"/>
          <p:cNvGrpSpPr/>
          <p:nvPr/>
        </p:nvGrpSpPr>
        <p:grpSpPr>
          <a:xfrm>
            <a:off x="1624740" y="3708053"/>
            <a:ext cx="4219329" cy="2967068"/>
            <a:chOff x="1624740" y="3708053"/>
            <a:chExt cx="4219329" cy="2967068"/>
          </a:xfrm>
        </p:grpSpPr>
        <p:sp>
          <p:nvSpPr>
            <p:cNvPr id="58" name="SMARTInkShape-555"/>
            <p:cNvSpPr/>
            <p:nvPr>
              <p:custDataLst>
                <p:tags r:id="rId21"/>
              </p:custDataLst>
            </p:nvPr>
          </p:nvSpPr>
          <p:spPr>
            <a:xfrm>
              <a:off x="2529840" y="6583680"/>
              <a:ext cx="1120141" cy="91441"/>
            </a:xfrm>
            <a:custGeom>
              <a:avLst/>
              <a:gdLst/>
              <a:ahLst/>
              <a:cxnLst/>
              <a:rect l="0" t="0" r="0" b="0"/>
              <a:pathLst>
                <a:path w="1120141" h="91441">
                  <a:moveTo>
                    <a:pt x="0" y="0"/>
                  </a:moveTo>
                  <a:lnTo>
                    <a:pt x="0" y="0"/>
                  </a:lnTo>
                  <a:lnTo>
                    <a:pt x="32362" y="8091"/>
                  </a:lnTo>
                  <a:lnTo>
                    <a:pt x="64622" y="13121"/>
                  </a:lnTo>
                  <a:lnTo>
                    <a:pt x="102403" y="10567"/>
                  </a:lnTo>
                  <a:lnTo>
                    <a:pt x="131025" y="8930"/>
                  </a:lnTo>
                  <a:lnTo>
                    <a:pt x="160680" y="8202"/>
                  </a:lnTo>
                  <a:lnTo>
                    <a:pt x="190793" y="7880"/>
                  </a:lnTo>
                  <a:lnTo>
                    <a:pt x="221110" y="7735"/>
                  </a:lnTo>
                  <a:lnTo>
                    <a:pt x="253212" y="7672"/>
                  </a:lnTo>
                  <a:lnTo>
                    <a:pt x="290056" y="7643"/>
                  </a:lnTo>
                  <a:lnTo>
                    <a:pt x="326752" y="9888"/>
                  </a:lnTo>
                  <a:lnTo>
                    <a:pt x="363663" y="13709"/>
                  </a:lnTo>
                  <a:lnTo>
                    <a:pt x="382989" y="15912"/>
                  </a:lnTo>
                  <a:lnTo>
                    <a:pt x="402646" y="18228"/>
                  </a:lnTo>
                  <a:lnTo>
                    <a:pt x="422524" y="19772"/>
                  </a:lnTo>
                  <a:lnTo>
                    <a:pt x="442550" y="20801"/>
                  </a:lnTo>
                  <a:lnTo>
                    <a:pt x="462673" y="21488"/>
                  </a:lnTo>
                  <a:lnTo>
                    <a:pt x="482862" y="22792"/>
                  </a:lnTo>
                  <a:lnTo>
                    <a:pt x="503094" y="24508"/>
                  </a:lnTo>
                  <a:lnTo>
                    <a:pt x="523357" y="26499"/>
                  </a:lnTo>
                  <a:lnTo>
                    <a:pt x="545331" y="28672"/>
                  </a:lnTo>
                  <a:lnTo>
                    <a:pt x="568447" y="30968"/>
                  </a:lnTo>
                  <a:lnTo>
                    <a:pt x="592325" y="33345"/>
                  </a:lnTo>
                  <a:lnTo>
                    <a:pt x="615016" y="35777"/>
                  </a:lnTo>
                  <a:lnTo>
                    <a:pt x="636918" y="38245"/>
                  </a:lnTo>
                  <a:lnTo>
                    <a:pt x="658293" y="40737"/>
                  </a:lnTo>
                  <a:lnTo>
                    <a:pt x="679315" y="43245"/>
                  </a:lnTo>
                  <a:lnTo>
                    <a:pt x="700103" y="45763"/>
                  </a:lnTo>
                  <a:lnTo>
                    <a:pt x="720735" y="48288"/>
                  </a:lnTo>
                  <a:lnTo>
                    <a:pt x="742111" y="50819"/>
                  </a:lnTo>
                  <a:lnTo>
                    <a:pt x="763981" y="53353"/>
                  </a:lnTo>
                  <a:lnTo>
                    <a:pt x="786181" y="55888"/>
                  </a:lnTo>
                  <a:lnTo>
                    <a:pt x="806907" y="58425"/>
                  </a:lnTo>
                  <a:lnTo>
                    <a:pt x="826651" y="60964"/>
                  </a:lnTo>
                  <a:lnTo>
                    <a:pt x="845740" y="63502"/>
                  </a:lnTo>
                  <a:lnTo>
                    <a:pt x="865240" y="66041"/>
                  </a:lnTo>
                  <a:lnTo>
                    <a:pt x="885014" y="68581"/>
                  </a:lnTo>
                  <a:lnTo>
                    <a:pt x="904969" y="71121"/>
                  </a:lnTo>
                  <a:lnTo>
                    <a:pt x="942946" y="76200"/>
                  </a:lnTo>
                  <a:lnTo>
                    <a:pt x="978734" y="81280"/>
                  </a:lnTo>
                  <a:lnTo>
                    <a:pt x="1011573" y="86360"/>
                  </a:lnTo>
                  <a:lnTo>
                    <a:pt x="1043101" y="89182"/>
                  </a:lnTo>
                  <a:lnTo>
                    <a:pt x="1072354" y="90437"/>
                  </a:lnTo>
                  <a:lnTo>
                    <a:pt x="1109698" y="91242"/>
                  </a:lnTo>
                  <a:lnTo>
                    <a:pt x="112014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56"/>
            <p:cNvSpPr/>
            <p:nvPr>
              <p:custDataLst>
                <p:tags r:id="rId22"/>
              </p:custDataLst>
            </p:nvPr>
          </p:nvSpPr>
          <p:spPr>
            <a:xfrm>
              <a:off x="2331720" y="6477000"/>
              <a:ext cx="1416225" cy="71965"/>
            </a:xfrm>
            <a:custGeom>
              <a:avLst/>
              <a:gdLst/>
              <a:ahLst/>
              <a:cxnLst/>
              <a:rect l="0" t="0" r="0" b="0"/>
              <a:pathLst>
                <a:path w="1416225" h="71965">
                  <a:moveTo>
                    <a:pt x="0" y="45720"/>
                  </a:moveTo>
                  <a:lnTo>
                    <a:pt x="0" y="45720"/>
                  </a:lnTo>
                  <a:lnTo>
                    <a:pt x="32361" y="61900"/>
                  </a:lnTo>
                  <a:lnTo>
                    <a:pt x="64622" y="71964"/>
                  </a:lnTo>
                  <a:lnTo>
                    <a:pt x="98358" y="70899"/>
                  </a:lnTo>
                  <a:lnTo>
                    <a:pt x="135165" y="69267"/>
                  </a:lnTo>
                  <a:lnTo>
                    <a:pt x="172881" y="68784"/>
                  </a:lnTo>
                  <a:lnTo>
                    <a:pt x="200449" y="68671"/>
                  </a:lnTo>
                  <a:lnTo>
                    <a:pt x="230482" y="67773"/>
                  </a:lnTo>
                  <a:lnTo>
                    <a:pt x="263585" y="64553"/>
                  </a:lnTo>
                  <a:lnTo>
                    <a:pt x="298054" y="62557"/>
                  </a:lnTo>
                  <a:lnTo>
                    <a:pt x="333975" y="61670"/>
                  </a:lnTo>
                  <a:lnTo>
                    <a:pt x="353036" y="61433"/>
                  </a:lnTo>
                  <a:lnTo>
                    <a:pt x="372518" y="61275"/>
                  </a:lnTo>
                  <a:lnTo>
                    <a:pt x="392278" y="60323"/>
                  </a:lnTo>
                  <a:lnTo>
                    <a:pt x="412226" y="58842"/>
                  </a:lnTo>
                  <a:lnTo>
                    <a:pt x="432297" y="57008"/>
                  </a:lnTo>
                  <a:lnTo>
                    <a:pt x="452451" y="55787"/>
                  </a:lnTo>
                  <a:lnTo>
                    <a:pt x="472662" y="54970"/>
                  </a:lnTo>
                  <a:lnTo>
                    <a:pt x="492908" y="54427"/>
                  </a:lnTo>
                  <a:lnTo>
                    <a:pt x="513178" y="54065"/>
                  </a:lnTo>
                  <a:lnTo>
                    <a:pt x="533466" y="53824"/>
                  </a:lnTo>
                  <a:lnTo>
                    <a:pt x="553764" y="53662"/>
                  </a:lnTo>
                  <a:lnTo>
                    <a:pt x="574916" y="52708"/>
                  </a:lnTo>
                  <a:lnTo>
                    <a:pt x="596638" y="51226"/>
                  </a:lnTo>
                  <a:lnTo>
                    <a:pt x="618739" y="49390"/>
                  </a:lnTo>
                  <a:lnTo>
                    <a:pt x="641092" y="48167"/>
                  </a:lnTo>
                  <a:lnTo>
                    <a:pt x="663615" y="47351"/>
                  </a:lnTo>
                  <a:lnTo>
                    <a:pt x="686250" y="46807"/>
                  </a:lnTo>
                  <a:lnTo>
                    <a:pt x="708960" y="46444"/>
                  </a:lnTo>
                  <a:lnTo>
                    <a:pt x="731720" y="46203"/>
                  </a:lnTo>
                  <a:lnTo>
                    <a:pt x="754513" y="46042"/>
                  </a:lnTo>
                  <a:lnTo>
                    <a:pt x="777329" y="45934"/>
                  </a:lnTo>
                  <a:lnTo>
                    <a:pt x="800159" y="45863"/>
                  </a:lnTo>
                  <a:lnTo>
                    <a:pt x="823000" y="45815"/>
                  </a:lnTo>
                  <a:lnTo>
                    <a:pt x="845847" y="45783"/>
                  </a:lnTo>
                  <a:lnTo>
                    <a:pt x="868698" y="45762"/>
                  </a:lnTo>
                  <a:lnTo>
                    <a:pt x="891552" y="45748"/>
                  </a:lnTo>
                  <a:lnTo>
                    <a:pt x="914408" y="45739"/>
                  </a:lnTo>
                  <a:lnTo>
                    <a:pt x="937266" y="45733"/>
                  </a:lnTo>
                  <a:lnTo>
                    <a:pt x="960123" y="45728"/>
                  </a:lnTo>
                  <a:lnTo>
                    <a:pt x="982135" y="45727"/>
                  </a:lnTo>
                  <a:lnTo>
                    <a:pt x="1003583" y="45724"/>
                  </a:lnTo>
                  <a:lnTo>
                    <a:pt x="1024656" y="45722"/>
                  </a:lnTo>
                  <a:lnTo>
                    <a:pt x="1046324" y="44876"/>
                  </a:lnTo>
                  <a:lnTo>
                    <a:pt x="1068390" y="43463"/>
                  </a:lnTo>
                  <a:lnTo>
                    <a:pt x="1090720" y="41676"/>
                  </a:lnTo>
                  <a:lnTo>
                    <a:pt x="1112379" y="40484"/>
                  </a:lnTo>
                  <a:lnTo>
                    <a:pt x="1133593" y="39690"/>
                  </a:lnTo>
                  <a:lnTo>
                    <a:pt x="1154509" y="39160"/>
                  </a:lnTo>
                  <a:lnTo>
                    <a:pt x="1174379" y="38806"/>
                  </a:lnTo>
                  <a:lnTo>
                    <a:pt x="1212262" y="38415"/>
                  </a:lnTo>
                  <a:lnTo>
                    <a:pt x="1246597" y="38240"/>
                  </a:lnTo>
                  <a:lnTo>
                    <a:pt x="1279636" y="39008"/>
                  </a:lnTo>
                  <a:lnTo>
                    <a:pt x="1314076" y="42173"/>
                  </a:lnTo>
                  <a:lnTo>
                    <a:pt x="1342365" y="41886"/>
                  </a:lnTo>
                  <a:lnTo>
                    <a:pt x="1375073" y="39222"/>
                  </a:lnTo>
                  <a:lnTo>
                    <a:pt x="1398593" y="36175"/>
                  </a:lnTo>
                  <a:lnTo>
                    <a:pt x="1408997" y="32165"/>
                  </a:lnTo>
                  <a:lnTo>
                    <a:pt x="1413621" y="27560"/>
                  </a:lnTo>
                  <a:lnTo>
                    <a:pt x="1415676" y="22690"/>
                  </a:lnTo>
                  <a:lnTo>
                    <a:pt x="1416224" y="20208"/>
                  </a:lnTo>
                  <a:lnTo>
                    <a:pt x="1414049" y="17705"/>
                  </a:lnTo>
                  <a:lnTo>
                    <a:pt x="1398006" y="10138"/>
                  </a:lnTo>
                  <a:lnTo>
                    <a:pt x="13639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57"/>
            <p:cNvSpPr/>
            <p:nvPr>
              <p:custDataLst>
                <p:tags r:id="rId23"/>
              </p:custDataLst>
            </p:nvPr>
          </p:nvSpPr>
          <p:spPr>
            <a:xfrm>
              <a:off x="1981200" y="6560820"/>
              <a:ext cx="1919473" cy="68554"/>
            </a:xfrm>
            <a:custGeom>
              <a:avLst/>
              <a:gdLst/>
              <a:ahLst/>
              <a:cxnLst/>
              <a:rect l="0" t="0" r="0" b="0"/>
              <a:pathLst>
                <a:path w="1919473" h="68554">
                  <a:moveTo>
                    <a:pt x="0" y="7620"/>
                  </a:moveTo>
                  <a:lnTo>
                    <a:pt x="0" y="7620"/>
                  </a:lnTo>
                  <a:lnTo>
                    <a:pt x="32362" y="15710"/>
                  </a:lnTo>
                  <a:lnTo>
                    <a:pt x="64622" y="20742"/>
                  </a:lnTo>
                  <a:lnTo>
                    <a:pt x="94313" y="22232"/>
                  </a:lnTo>
                  <a:lnTo>
                    <a:pt x="128604" y="22673"/>
                  </a:lnTo>
                  <a:lnTo>
                    <a:pt x="161530" y="26849"/>
                  </a:lnTo>
                  <a:lnTo>
                    <a:pt x="196780" y="29405"/>
                  </a:lnTo>
                  <a:lnTo>
                    <a:pt x="223771" y="32261"/>
                  </a:lnTo>
                  <a:lnTo>
                    <a:pt x="252701" y="36350"/>
                  </a:lnTo>
                  <a:lnTo>
                    <a:pt x="282491" y="40992"/>
                  </a:lnTo>
                  <a:lnTo>
                    <a:pt x="312665" y="43619"/>
                  </a:lnTo>
                  <a:lnTo>
                    <a:pt x="343856" y="45633"/>
                  </a:lnTo>
                  <a:lnTo>
                    <a:pt x="377474" y="49350"/>
                  </a:lnTo>
                  <a:lnTo>
                    <a:pt x="414428" y="53824"/>
                  </a:lnTo>
                  <a:lnTo>
                    <a:pt x="433765" y="56203"/>
                  </a:lnTo>
                  <a:lnTo>
                    <a:pt x="471056" y="58846"/>
                  </a:lnTo>
                  <a:lnTo>
                    <a:pt x="509078" y="60021"/>
                  </a:lnTo>
                  <a:lnTo>
                    <a:pt x="529886" y="60333"/>
                  </a:lnTo>
                  <a:lnTo>
                    <a:pt x="551377" y="60543"/>
                  </a:lnTo>
                  <a:lnTo>
                    <a:pt x="572478" y="61528"/>
                  </a:lnTo>
                  <a:lnTo>
                    <a:pt x="593319" y="63032"/>
                  </a:lnTo>
                  <a:lnTo>
                    <a:pt x="613986" y="64882"/>
                  </a:lnTo>
                  <a:lnTo>
                    <a:pt x="635384" y="66114"/>
                  </a:lnTo>
                  <a:lnTo>
                    <a:pt x="657269" y="66937"/>
                  </a:lnTo>
                  <a:lnTo>
                    <a:pt x="679479" y="67484"/>
                  </a:lnTo>
                  <a:lnTo>
                    <a:pt x="701907" y="67849"/>
                  </a:lnTo>
                  <a:lnTo>
                    <a:pt x="724477" y="68092"/>
                  </a:lnTo>
                  <a:lnTo>
                    <a:pt x="747145" y="68255"/>
                  </a:lnTo>
                  <a:lnTo>
                    <a:pt x="771570" y="68364"/>
                  </a:lnTo>
                  <a:lnTo>
                    <a:pt x="797166" y="68437"/>
                  </a:lnTo>
                  <a:lnTo>
                    <a:pt x="823544" y="68484"/>
                  </a:lnTo>
                  <a:lnTo>
                    <a:pt x="847903" y="68516"/>
                  </a:lnTo>
                  <a:lnTo>
                    <a:pt x="870915" y="68537"/>
                  </a:lnTo>
                  <a:lnTo>
                    <a:pt x="893030" y="68551"/>
                  </a:lnTo>
                  <a:lnTo>
                    <a:pt x="917087" y="67714"/>
                  </a:lnTo>
                  <a:lnTo>
                    <a:pt x="942438" y="66310"/>
                  </a:lnTo>
                  <a:lnTo>
                    <a:pt x="968652" y="64526"/>
                  </a:lnTo>
                  <a:lnTo>
                    <a:pt x="994595" y="63338"/>
                  </a:lnTo>
                  <a:lnTo>
                    <a:pt x="1020356" y="62545"/>
                  </a:lnTo>
                  <a:lnTo>
                    <a:pt x="1045997" y="62017"/>
                  </a:lnTo>
                  <a:lnTo>
                    <a:pt x="1071558" y="61664"/>
                  </a:lnTo>
                  <a:lnTo>
                    <a:pt x="1097066" y="61429"/>
                  </a:lnTo>
                  <a:lnTo>
                    <a:pt x="1122537" y="61273"/>
                  </a:lnTo>
                  <a:lnTo>
                    <a:pt x="1148831" y="61169"/>
                  </a:lnTo>
                  <a:lnTo>
                    <a:pt x="1175674" y="61100"/>
                  </a:lnTo>
                  <a:lnTo>
                    <a:pt x="1202883" y="61053"/>
                  </a:lnTo>
                  <a:lnTo>
                    <a:pt x="1229489" y="61022"/>
                  </a:lnTo>
                  <a:lnTo>
                    <a:pt x="1255692" y="61001"/>
                  </a:lnTo>
                  <a:lnTo>
                    <a:pt x="1281628" y="60987"/>
                  </a:lnTo>
                  <a:lnTo>
                    <a:pt x="1308232" y="60979"/>
                  </a:lnTo>
                  <a:lnTo>
                    <a:pt x="1335281" y="60972"/>
                  </a:lnTo>
                  <a:lnTo>
                    <a:pt x="1362628" y="60968"/>
                  </a:lnTo>
                  <a:lnTo>
                    <a:pt x="1390171" y="60966"/>
                  </a:lnTo>
                  <a:lnTo>
                    <a:pt x="1417848" y="60963"/>
                  </a:lnTo>
                  <a:lnTo>
                    <a:pt x="1445612" y="60963"/>
                  </a:lnTo>
                  <a:lnTo>
                    <a:pt x="1471741" y="60961"/>
                  </a:lnTo>
                  <a:lnTo>
                    <a:pt x="1496781" y="60961"/>
                  </a:lnTo>
                  <a:lnTo>
                    <a:pt x="1521094" y="60961"/>
                  </a:lnTo>
                  <a:lnTo>
                    <a:pt x="1545769" y="60960"/>
                  </a:lnTo>
                  <a:lnTo>
                    <a:pt x="1570686" y="60960"/>
                  </a:lnTo>
                  <a:lnTo>
                    <a:pt x="1595764" y="60960"/>
                  </a:lnTo>
                  <a:lnTo>
                    <a:pt x="1620103" y="61807"/>
                  </a:lnTo>
                  <a:lnTo>
                    <a:pt x="1643948" y="63218"/>
                  </a:lnTo>
                  <a:lnTo>
                    <a:pt x="1667466" y="65004"/>
                  </a:lnTo>
                  <a:lnTo>
                    <a:pt x="1689071" y="66196"/>
                  </a:lnTo>
                  <a:lnTo>
                    <a:pt x="1709401" y="66990"/>
                  </a:lnTo>
                  <a:lnTo>
                    <a:pt x="1728880" y="67520"/>
                  </a:lnTo>
                  <a:lnTo>
                    <a:pt x="1766329" y="68109"/>
                  </a:lnTo>
                  <a:lnTo>
                    <a:pt x="1801035" y="68371"/>
                  </a:lnTo>
                  <a:lnTo>
                    <a:pt x="1830571" y="68487"/>
                  </a:lnTo>
                  <a:lnTo>
                    <a:pt x="1866954" y="68553"/>
                  </a:lnTo>
                  <a:lnTo>
                    <a:pt x="1901812" y="67728"/>
                  </a:lnTo>
                  <a:lnTo>
                    <a:pt x="1919472" y="61273"/>
                  </a:lnTo>
                  <a:lnTo>
                    <a:pt x="1885577" y="41897"/>
                  </a:lnTo>
                  <a:lnTo>
                    <a:pt x="1861654" y="32450"/>
                  </a:lnTo>
                  <a:lnTo>
                    <a:pt x="1831831" y="22607"/>
                  </a:lnTo>
                  <a:lnTo>
                    <a:pt x="1799667" y="13434"/>
                  </a:lnTo>
                  <a:lnTo>
                    <a:pt x="1768439" y="6536"/>
                  </a:lnTo>
                  <a:lnTo>
                    <a:pt x="1737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58"/>
            <p:cNvSpPr/>
            <p:nvPr>
              <p:custDataLst>
                <p:tags r:id="rId24"/>
              </p:custDataLst>
            </p:nvPr>
          </p:nvSpPr>
          <p:spPr>
            <a:xfrm>
              <a:off x="3505200" y="6309360"/>
              <a:ext cx="26810" cy="190501"/>
            </a:xfrm>
            <a:custGeom>
              <a:avLst/>
              <a:gdLst/>
              <a:ahLst/>
              <a:cxnLst/>
              <a:rect l="0" t="0" r="0" b="0"/>
              <a:pathLst>
                <a:path w="26810" h="190501">
                  <a:moveTo>
                    <a:pt x="0" y="0"/>
                  </a:moveTo>
                  <a:lnTo>
                    <a:pt x="0" y="0"/>
                  </a:lnTo>
                  <a:lnTo>
                    <a:pt x="9031" y="27094"/>
                  </a:lnTo>
                  <a:lnTo>
                    <a:pt x="16180" y="48542"/>
                  </a:lnTo>
                  <a:lnTo>
                    <a:pt x="24124" y="79148"/>
                  </a:lnTo>
                  <a:lnTo>
                    <a:pt x="26809" y="101216"/>
                  </a:lnTo>
                  <a:lnTo>
                    <a:pt x="23891" y="136080"/>
                  </a:lnTo>
                  <a:lnTo>
                    <a:pt x="20908" y="157442"/>
                  </a:lnTo>
                  <a:lnTo>
                    <a:pt x="12314" y="179831"/>
                  </a:lnTo>
                  <a:lnTo>
                    <a:pt x="7448" y="18575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59"/>
            <p:cNvSpPr/>
            <p:nvPr>
              <p:custDataLst>
                <p:tags r:id="rId25"/>
              </p:custDataLst>
            </p:nvPr>
          </p:nvSpPr>
          <p:spPr>
            <a:xfrm>
              <a:off x="3537365" y="6219006"/>
              <a:ext cx="255839" cy="280405"/>
            </a:xfrm>
            <a:custGeom>
              <a:avLst/>
              <a:gdLst/>
              <a:ahLst/>
              <a:cxnLst/>
              <a:rect l="0" t="0" r="0" b="0"/>
              <a:pathLst>
                <a:path w="255839" h="280405">
                  <a:moveTo>
                    <a:pt x="89755" y="90354"/>
                  </a:moveTo>
                  <a:lnTo>
                    <a:pt x="89755" y="90354"/>
                  </a:lnTo>
                  <a:lnTo>
                    <a:pt x="122869" y="116538"/>
                  </a:lnTo>
                  <a:lnTo>
                    <a:pt x="137210" y="123158"/>
                  </a:lnTo>
                  <a:lnTo>
                    <a:pt x="175030" y="118794"/>
                  </a:lnTo>
                  <a:lnTo>
                    <a:pt x="210488" y="108232"/>
                  </a:lnTo>
                  <a:lnTo>
                    <a:pt x="231542" y="97993"/>
                  </a:lnTo>
                  <a:lnTo>
                    <a:pt x="244104" y="87818"/>
                  </a:lnTo>
                  <a:lnTo>
                    <a:pt x="252139" y="76150"/>
                  </a:lnTo>
                  <a:lnTo>
                    <a:pt x="255838" y="61969"/>
                  </a:lnTo>
                  <a:lnTo>
                    <a:pt x="254445" y="54314"/>
                  </a:lnTo>
                  <a:lnTo>
                    <a:pt x="239639" y="28906"/>
                  </a:lnTo>
                  <a:lnTo>
                    <a:pt x="226169" y="16268"/>
                  </a:lnTo>
                  <a:lnTo>
                    <a:pt x="206448" y="4411"/>
                  </a:lnTo>
                  <a:lnTo>
                    <a:pt x="181009" y="0"/>
                  </a:lnTo>
                  <a:lnTo>
                    <a:pt x="154284" y="1386"/>
                  </a:lnTo>
                  <a:lnTo>
                    <a:pt x="128913" y="9524"/>
                  </a:lnTo>
                  <a:lnTo>
                    <a:pt x="97584" y="27445"/>
                  </a:lnTo>
                  <a:lnTo>
                    <a:pt x="61699" y="58611"/>
                  </a:lnTo>
                  <a:lnTo>
                    <a:pt x="31531" y="92362"/>
                  </a:lnTo>
                  <a:lnTo>
                    <a:pt x="16623" y="121429"/>
                  </a:lnTo>
                  <a:lnTo>
                    <a:pt x="4001" y="157546"/>
                  </a:lnTo>
                  <a:lnTo>
                    <a:pt x="0" y="177338"/>
                  </a:lnTo>
                  <a:lnTo>
                    <a:pt x="2859" y="197971"/>
                  </a:lnTo>
                  <a:lnTo>
                    <a:pt x="9069" y="212081"/>
                  </a:lnTo>
                  <a:lnTo>
                    <a:pt x="47047" y="244584"/>
                  </a:lnTo>
                  <a:lnTo>
                    <a:pt x="82532" y="260107"/>
                  </a:lnTo>
                  <a:lnTo>
                    <a:pt x="120288" y="273178"/>
                  </a:lnTo>
                  <a:lnTo>
                    <a:pt x="143111" y="278579"/>
                  </a:lnTo>
                  <a:lnTo>
                    <a:pt x="169534" y="280404"/>
                  </a:lnTo>
                  <a:lnTo>
                    <a:pt x="178269" y="278396"/>
                  </a:lnTo>
                  <a:lnTo>
                    <a:pt x="187948" y="272506"/>
                  </a:lnTo>
                  <a:lnTo>
                    <a:pt x="190777" y="270209"/>
                  </a:lnTo>
                  <a:lnTo>
                    <a:pt x="193921" y="263141"/>
                  </a:lnTo>
                  <a:lnTo>
                    <a:pt x="194759" y="258885"/>
                  </a:lnTo>
                  <a:lnTo>
                    <a:pt x="194471" y="255202"/>
                  </a:lnTo>
                  <a:lnTo>
                    <a:pt x="185682" y="236470"/>
                  </a:lnTo>
                  <a:lnTo>
                    <a:pt x="178674" y="229236"/>
                  </a:lnTo>
                  <a:lnTo>
                    <a:pt x="165955" y="219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60"/>
            <p:cNvSpPr/>
            <p:nvPr>
              <p:custDataLst>
                <p:tags r:id="rId26"/>
              </p:custDataLst>
            </p:nvPr>
          </p:nvSpPr>
          <p:spPr>
            <a:xfrm>
              <a:off x="3322901" y="5899136"/>
              <a:ext cx="235640" cy="581102"/>
            </a:xfrm>
            <a:custGeom>
              <a:avLst/>
              <a:gdLst/>
              <a:ahLst/>
              <a:cxnLst/>
              <a:rect l="0" t="0" r="0" b="0"/>
              <a:pathLst>
                <a:path w="235640" h="581102">
                  <a:moveTo>
                    <a:pt x="128959" y="29224"/>
                  </a:moveTo>
                  <a:lnTo>
                    <a:pt x="128959" y="29224"/>
                  </a:lnTo>
                  <a:lnTo>
                    <a:pt x="161373" y="5099"/>
                  </a:lnTo>
                  <a:lnTo>
                    <a:pt x="172051" y="0"/>
                  </a:lnTo>
                  <a:lnTo>
                    <a:pt x="173774" y="1275"/>
                  </a:lnTo>
                  <a:lnTo>
                    <a:pt x="177945" y="7206"/>
                  </a:lnTo>
                  <a:lnTo>
                    <a:pt x="181009" y="20066"/>
                  </a:lnTo>
                  <a:lnTo>
                    <a:pt x="182044" y="51748"/>
                  </a:lnTo>
                  <a:lnTo>
                    <a:pt x="182223" y="81524"/>
                  </a:lnTo>
                  <a:lnTo>
                    <a:pt x="182277" y="116782"/>
                  </a:lnTo>
                  <a:lnTo>
                    <a:pt x="182289" y="141517"/>
                  </a:lnTo>
                  <a:lnTo>
                    <a:pt x="180037" y="168878"/>
                  </a:lnTo>
                  <a:lnTo>
                    <a:pt x="178251" y="183287"/>
                  </a:lnTo>
                  <a:lnTo>
                    <a:pt x="177060" y="207286"/>
                  </a:lnTo>
                  <a:lnTo>
                    <a:pt x="176266" y="237679"/>
                  </a:lnTo>
                  <a:lnTo>
                    <a:pt x="175737" y="272334"/>
                  </a:lnTo>
                  <a:lnTo>
                    <a:pt x="175385" y="299671"/>
                  </a:lnTo>
                  <a:lnTo>
                    <a:pt x="175150" y="322129"/>
                  </a:lnTo>
                  <a:lnTo>
                    <a:pt x="175735" y="358370"/>
                  </a:lnTo>
                  <a:lnTo>
                    <a:pt x="178817" y="388588"/>
                  </a:lnTo>
                  <a:lnTo>
                    <a:pt x="181267" y="421311"/>
                  </a:lnTo>
                  <a:lnTo>
                    <a:pt x="189152" y="458633"/>
                  </a:lnTo>
                  <a:lnTo>
                    <a:pt x="189578" y="461372"/>
                  </a:lnTo>
                  <a:lnTo>
                    <a:pt x="190538" y="462102"/>
                  </a:lnTo>
                  <a:lnTo>
                    <a:pt x="197443" y="463547"/>
                  </a:lnTo>
                  <a:lnTo>
                    <a:pt x="197530" y="457002"/>
                  </a:lnTo>
                  <a:lnTo>
                    <a:pt x="196686" y="456649"/>
                  </a:lnTo>
                  <a:lnTo>
                    <a:pt x="193491" y="456257"/>
                  </a:lnTo>
                  <a:lnTo>
                    <a:pt x="189249" y="451568"/>
                  </a:lnTo>
                  <a:lnTo>
                    <a:pt x="161812" y="415133"/>
                  </a:lnTo>
                  <a:lnTo>
                    <a:pt x="133802" y="385656"/>
                  </a:lnTo>
                  <a:lnTo>
                    <a:pt x="108608" y="370029"/>
                  </a:lnTo>
                  <a:lnTo>
                    <a:pt x="89344" y="366141"/>
                  </a:lnTo>
                  <a:lnTo>
                    <a:pt x="54818" y="370751"/>
                  </a:lnTo>
                  <a:lnTo>
                    <a:pt x="49051" y="371208"/>
                  </a:lnTo>
                  <a:lnTo>
                    <a:pt x="38129" y="376233"/>
                  </a:lnTo>
                  <a:lnTo>
                    <a:pt x="27630" y="384957"/>
                  </a:lnTo>
                  <a:lnTo>
                    <a:pt x="13046" y="404995"/>
                  </a:lnTo>
                  <a:lnTo>
                    <a:pt x="2362" y="437162"/>
                  </a:lnTo>
                  <a:lnTo>
                    <a:pt x="0" y="464370"/>
                  </a:lnTo>
                  <a:lnTo>
                    <a:pt x="3637" y="486662"/>
                  </a:lnTo>
                  <a:lnTo>
                    <a:pt x="23169" y="518525"/>
                  </a:lnTo>
                  <a:lnTo>
                    <a:pt x="42775" y="543659"/>
                  </a:lnTo>
                  <a:lnTo>
                    <a:pt x="79655" y="568659"/>
                  </a:lnTo>
                  <a:lnTo>
                    <a:pt x="92653" y="573773"/>
                  </a:lnTo>
                  <a:lnTo>
                    <a:pt x="125739" y="581101"/>
                  </a:lnTo>
                  <a:lnTo>
                    <a:pt x="150864" y="580140"/>
                  </a:lnTo>
                  <a:lnTo>
                    <a:pt x="176874" y="571383"/>
                  </a:lnTo>
                  <a:lnTo>
                    <a:pt x="197343" y="558069"/>
                  </a:lnTo>
                  <a:lnTo>
                    <a:pt x="225119" y="523924"/>
                  </a:lnTo>
                  <a:lnTo>
                    <a:pt x="235639" y="509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61"/>
            <p:cNvSpPr/>
            <p:nvPr>
              <p:custDataLst>
                <p:tags r:id="rId27"/>
              </p:custDataLst>
            </p:nvPr>
          </p:nvSpPr>
          <p:spPr>
            <a:xfrm>
              <a:off x="3003880" y="6088380"/>
              <a:ext cx="272721" cy="296553"/>
            </a:xfrm>
            <a:custGeom>
              <a:avLst/>
              <a:gdLst/>
              <a:ahLst/>
              <a:cxnLst/>
              <a:rect l="0" t="0" r="0" b="0"/>
              <a:pathLst>
                <a:path w="272721" h="296553">
                  <a:moveTo>
                    <a:pt x="74600" y="0"/>
                  </a:moveTo>
                  <a:lnTo>
                    <a:pt x="74600" y="0"/>
                  </a:lnTo>
                  <a:lnTo>
                    <a:pt x="74600" y="32362"/>
                  </a:lnTo>
                  <a:lnTo>
                    <a:pt x="70555" y="64622"/>
                  </a:lnTo>
                  <a:lnTo>
                    <a:pt x="60756" y="99125"/>
                  </a:lnTo>
                  <a:lnTo>
                    <a:pt x="45650" y="135417"/>
                  </a:lnTo>
                  <a:lnTo>
                    <a:pt x="34262" y="171341"/>
                  </a:lnTo>
                  <a:lnTo>
                    <a:pt x="22384" y="201004"/>
                  </a:lnTo>
                  <a:lnTo>
                    <a:pt x="12186" y="231242"/>
                  </a:lnTo>
                  <a:lnTo>
                    <a:pt x="2001" y="264870"/>
                  </a:lnTo>
                  <a:lnTo>
                    <a:pt x="0" y="277458"/>
                  </a:lnTo>
                  <a:lnTo>
                    <a:pt x="1369" y="286439"/>
                  </a:lnTo>
                  <a:lnTo>
                    <a:pt x="5101" y="295058"/>
                  </a:lnTo>
                  <a:lnTo>
                    <a:pt x="10127" y="296236"/>
                  </a:lnTo>
                  <a:lnTo>
                    <a:pt x="13838" y="296552"/>
                  </a:lnTo>
                  <a:lnTo>
                    <a:pt x="51422" y="272722"/>
                  </a:lnTo>
                  <a:lnTo>
                    <a:pt x="87456" y="242646"/>
                  </a:lnTo>
                  <a:lnTo>
                    <a:pt x="103606" y="213124"/>
                  </a:lnTo>
                  <a:lnTo>
                    <a:pt x="117586" y="176076"/>
                  </a:lnTo>
                  <a:lnTo>
                    <a:pt x="122774" y="164051"/>
                  </a:lnTo>
                  <a:lnTo>
                    <a:pt x="123386" y="150805"/>
                  </a:lnTo>
                  <a:lnTo>
                    <a:pt x="120589" y="114829"/>
                  </a:lnTo>
                  <a:lnTo>
                    <a:pt x="119508" y="88970"/>
                  </a:lnTo>
                  <a:lnTo>
                    <a:pt x="114247" y="74527"/>
                  </a:lnTo>
                  <a:lnTo>
                    <a:pt x="107142" y="61633"/>
                  </a:lnTo>
                  <a:lnTo>
                    <a:pt x="105083" y="53352"/>
                  </a:lnTo>
                  <a:lnTo>
                    <a:pt x="105926" y="85915"/>
                  </a:lnTo>
                  <a:lnTo>
                    <a:pt x="115686" y="122196"/>
                  </a:lnTo>
                  <a:lnTo>
                    <a:pt x="125488" y="153301"/>
                  </a:lnTo>
                  <a:lnTo>
                    <a:pt x="135578" y="188922"/>
                  </a:lnTo>
                  <a:lnTo>
                    <a:pt x="149109" y="223156"/>
                  </a:lnTo>
                  <a:lnTo>
                    <a:pt x="175651" y="260808"/>
                  </a:lnTo>
                  <a:lnTo>
                    <a:pt x="187138" y="276619"/>
                  </a:lnTo>
                  <a:lnTo>
                    <a:pt x="205029" y="290336"/>
                  </a:lnTo>
                  <a:lnTo>
                    <a:pt x="221431" y="295152"/>
                  </a:lnTo>
                  <a:lnTo>
                    <a:pt x="231863" y="296278"/>
                  </a:lnTo>
                  <a:lnTo>
                    <a:pt x="244401" y="292263"/>
                  </a:lnTo>
                  <a:lnTo>
                    <a:pt x="256747" y="284835"/>
                  </a:lnTo>
                  <a:lnTo>
                    <a:pt x="27272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62"/>
            <p:cNvSpPr/>
            <p:nvPr>
              <p:custDataLst>
                <p:tags r:id="rId28"/>
              </p:custDataLst>
            </p:nvPr>
          </p:nvSpPr>
          <p:spPr>
            <a:xfrm>
              <a:off x="2705132" y="6149340"/>
              <a:ext cx="259049" cy="259034"/>
            </a:xfrm>
            <a:custGeom>
              <a:avLst/>
              <a:gdLst/>
              <a:ahLst/>
              <a:cxnLst/>
              <a:rect l="0" t="0" r="0" b="0"/>
              <a:pathLst>
                <a:path w="259049" h="259034">
                  <a:moveTo>
                    <a:pt x="38068" y="160020"/>
                  </a:moveTo>
                  <a:lnTo>
                    <a:pt x="38068" y="160020"/>
                  </a:lnTo>
                  <a:lnTo>
                    <a:pt x="25932" y="196427"/>
                  </a:lnTo>
                  <a:lnTo>
                    <a:pt x="12090" y="233565"/>
                  </a:lnTo>
                  <a:lnTo>
                    <a:pt x="8075" y="246628"/>
                  </a:lnTo>
                  <a:lnTo>
                    <a:pt x="0" y="259033"/>
                  </a:lnTo>
                  <a:lnTo>
                    <a:pt x="10577" y="248471"/>
                  </a:lnTo>
                  <a:lnTo>
                    <a:pt x="13149" y="241383"/>
                  </a:lnTo>
                  <a:lnTo>
                    <a:pt x="21058" y="204855"/>
                  </a:lnTo>
                  <a:lnTo>
                    <a:pt x="23735" y="189260"/>
                  </a:lnTo>
                  <a:lnTo>
                    <a:pt x="36993" y="153911"/>
                  </a:lnTo>
                  <a:lnTo>
                    <a:pt x="44364" y="137831"/>
                  </a:lnTo>
                  <a:lnTo>
                    <a:pt x="67534" y="106813"/>
                  </a:lnTo>
                  <a:lnTo>
                    <a:pt x="94661" y="69444"/>
                  </a:lnTo>
                  <a:lnTo>
                    <a:pt x="129936" y="41088"/>
                  </a:lnTo>
                  <a:lnTo>
                    <a:pt x="161633" y="17557"/>
                  </a:lnTo>
                  <a:lnTo>
                    <a:pt x="197564" y="2461"/>
                  </a:lnTo>
                  <a:lnTo>
                    <a:pt x="233471" y="97"/>
                  </a:lnTo>
                  <a:lnTo>
                    <a:pt x="2590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63"/>
            <p:cNvSpPr/>
            <p:nvPr>
              <p:custDataLst>
                <p:tags r:id="rId29"/>
              </p:custDataLst>
            </p:nvPr>
          </p:nvSpPr>
          <p:spPr>
            <a:xfrm>
              <a:off x="2148840" y="5859780"/>
              <a:ext cx="640081" cy="160021"/>
            </a:xfrm>
            <a:custGeom>
              <a:avLst/>
              <a:gdLst/>
              <a:ahLst/>
              <a:cxnLst/>
              <a:rect l="0" t="0" r="0" b="0"/>
              <a:pathLst>
                <a:path w="640081" h="160021">
                  <a:moveTo>
                    <a:pt x="0" y="160020"/>
                  </a:moveTo>
                  <a:lnTo>
                    <a:pt x="0" y="160020"/>
                  </a:lnTo>
                  <a:lnTo>
                    <a:pt x="28316" y="151929"/>
                  </a:lnTo>
                  <a:lnTo>
                    <a:pt x="66151" y="138809"/>
                  </a:lnTo>
                  <a:lnTo>
                    <a:pt x="104173" y="124195"/>
                  </a:lnTo>
                  <a:lnTo>
                    <a:pt x="142250" y="109141"/>
                  </a:lnTo>
                  <a:lnTo>
                    <a:pt x="180343" y="98002"/>
                  </a:lnTo>
                  <a:lnTo>
                    <a:pt x="210257" y="89841"/>
                  </a:lnTo>
                  <a:lnTo>
                    <a:pt x="241614" y="81416"/>
                  </a:lnTo>
                  <a:lnTo>
                    <a:pt x="269662" y="74850"/>
                  </a:lnTo>
                  <a:lnTo>
                    <a:pt x="296239" y="69109"/>
                  </a:lnTo>
                  <a:lnTo>
                    <a:pt x="323009" y="63736"/>
                  </a:lnTo>
                  <a:lnTo>
                    <a:pt x="351839" y="58525"/>
                  </a:lnTo>
                  <a:lnTo>
                    <a:pt x="379328" y="51129"/>
                  </a:lnTo>
                  <a:lnTo>
                    <a:pt x="405657" y="43044"/>
                  </a:lnTo>
                  <a:lnTo>
                    <a:pt x="431470" y="36629"/>
                  </a:lnTo>
                  <a:lnTo>
                    <a:pt x="459311" y="30955"/>
                  </a:lnTo>
                  <a:lnTo>
                    <a:pt x="496771" y="23000"/>
                  </a:lnTo>
                  <a:lnTo>
                    <a:pt x="528474" y="17539"/>
                  </a:lnTo>
                  <a:lnTo>
                    <a:pt x="562420" y="13663"/>
                  </a:lnTo>
                  <a:lnTo>
                    <a:pt x="596141" y="4768"/>
                  </a:lnTo>
                  <a:lnTo>
                    <a:pt x="632146" y="419"/>
                  </a:lnTo>
                  <a:lnTo>
                    <a:pt x="640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64"/>
            <p:cNvSpPr/>
            <p:nvPr>
              <p:custDataLst>
                <p:tags r:id="rId30"/>
              </p:custDataLst>
            </p:nvPr>
          </p:nvSpPr>
          <p:spPr>
            <a:xfrm>
              <a:off x="3154680" y="5442563"/>
              <a:ext cx="381001" cy="287663"/>
            </a:xfrm>
            <a:custGeom>
              <a:avLst/>
              <a:gdLst/>
              <a:ahLst/>
              <a:cxnLst/>
              <a:rect l="0" t="0" r="0" b="0"/>
              <a:pathLst>
                <a:path w="381001" h="287663">
                  <a:moveTo>
                    <a:pt x="0" y="43837"/>
                  </a:moveTo>
                  <a:lnTo>
                    <a:pt x="0" y="43837"/>
                  </a:lnTo>
                  <a:lnTo>
                    <a:pt x="29351" y="30290"/>
                  </a:lnTo>
                  <a:lnTo>
                    <a:pt x="52587" y="19566"/>
                  </a:lnTo>
                  <a:lnTo>
                    <a:pt x="89881" y="2354"/>
                  </a:lnTo>
                  <a:lnTo>
                    <a:pt x="94980" y="0"/>
                  </a:lnTo>
                  <a:lnTo>
                    <a:pt x="109987" y="26992"/>
                  </a:lnTo>
                  <a:lnTo>
                    <a:pt x="118385" y="52298"/>
                  </a:lnTo>
                  <a:lnTo>
                    <a:pt x="121455" y="89668"/>
                  </a:lnTo>
                  <a:lnTo>
                    <a:pt x="121859" y="127672"/>
                  </a:lnTo>
                  <a:lnTo>
                    <a:pt x="121911" y="165759"/>
                  </a:lnTo>
                  <a:lnTo>
                    <a:pt x="115887" y="203857"/>
                  </a:lnTo>
                  <a:lnTo>
                    <a:pt x="114509" y="241110"/>
                  </a:lnTo>
                  <a:lnTo>
                    <a:pt x="113515" y="258734"/>
                  </a:lnTo>
                  <a:lnTo>
                    <a:pt x="106682" y="287662"/>
                  </a:lnTo>
                  <a:lnTo>
                    <a:pt x="106681" y="283627"/>
                  </a:lnTo>
                  <a:lnTo>
                    <a:pt x="108937" y="279385"/>
                  </a:lnTo>
                  <a:lnTo>
                    <a:pt x="112763" y="272985"/>
                  </a:lnTo>
                  <a:lnTo>
                    <a:pt x="124592" y="241025"/>
                  </a:lnTo>
                  <a:lnTo>
                    <a:pt x="140888" y="210498"/>
                  </a:lnTo>
                  <a:lnTo>
                    <a:pt x="161676" y="175482"/>
                  </a:lnTo>
                  <a:lnTo>
                    <a:pt x="191079" y="139204"/>
                  </a:lnTo>
                  <a:lnTo>
                    <a:pt x="206844" y="127709"/>
                  </a:lnTo>
                  <a:lnTo>
                    <a:pt x="233913" y="117324"/>
                  </a:lnTo>
                  <a:lnTo>
                    <a:pt x="258396" y="114718"/>
                  </a:lnTo>
                  <a:lnTo>
                    <a:pt x="289425" y="120994"/>
                  </a:lnTo>
                  <a:lnTo>
                    <a:pt x="312380" y="130198"/>
                  </a:lnTo>
                  <a:lnTo>
                    <a:pt x="349668" y="152545"/>
                  </a:lnTo>
                  <a:lnTo>
                    <a:pt x="366448" y="163160"/>
                  </a:lnTo>
                  <a:lnTo>
                    <a:pt x="373967" y="171940"/>
                  </a:lnTo>
                  <a:lnTo>
                    <a:pt x="377875" y="181488"/>
                  </a:lnTo>
                  <a:lnTo>
                    <a:pt x="381000" y="196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65"/>
            <p:cNvSpPr/>
            <p:nvPr>
              <p:custDataLst>
                <p:tags r:id="rId31"/>
              </p:custDataLst>
            </p:nvPr>
          </p:nvSpPr>
          <p:spPr>
            <a:xfrm>
              <a:off x="3154680" y="54864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66"/>
            <p:cNvSpPr/>
            <p:nvPr>
              <p:custDataLst>
                <p:tags r:id="rId32"/>
              </p:custDataLst>
            </p:nvPr>
          </p:nvSpPr>
          <p:spPr>
            <a:xfrm>
              <a:off x="2705100" y="5463644"/>
              <a:ext cx="495263" cy="272661"/>
            </a:xfrm>
            <a:custGeom>
              <a:avLst/>
              <a:gdLst/>
              <a:ahLst/>
              <a:cxnLst/>
              <a:rect l="0" t="0" r="0" b="0"/>
              <a:pathLst>
                <a:path w="495263" h="272661">
                  <a:moveTo>
                    <a:pt x="0" y="7516"/>
                  </a:moveTo>
                  <a:lnTo>
                    <a:pt x="0" y="7516"/>
                  </a:lnTo>
                  <a:lnTo>
                    <a:pt x="28316" y="15606"/>
                  </a:lnTo>
                  <a:lnTo>
                    <a:pt x="66151" y="20637"/>
                  </a:lnTo>
                  <a:lnTo>
                    <a:pt x="100128" y="26173"/>
                  </a:lnTo>
                  <a:lnTo>
                    <a:pt x="131644" y="29131"/>
                  </a:lnTo>
                  <a:lnTo>
                    <a:pt x="162430" y="34052"/>
                  </a:lnTo>
                  <a:lnTo>
                    <a:pt x="197047" y="36828"/>
                  </a:lnTo>
                  <a:lnTo>
                    <a:pt x="234114" y="37650"/>
                  </a:lnTo>
                  <a:lnTo>
                    <a:pt x="271908" y="37893"/>
                  </a:lnTo>
                  <a:lnTo>
                    <a:pt x="305873" y="37966"/>
                  </a:lnTo>
                  <a:lnTo>
                    <a:pt x="337386" y="33941"/>
                  </a:lnTo>
                  <a:lnTo>
                    <a:pt x="368171" y="27387"/>
                  </a:lnTo>
                  <a:lnTo>
                    <a:pt x="398741" y="20083"/>
                  </a:lnTo>
                  <a:lnTo>
                    <a:pt x="432997" y="9756"/>
                  </a:lnTo>
                  <a:lnTo>
                    <a:pt x="442210" y="7665"/>
                  </a:lnTo>
                  <a:lnTo>
                    <a:pt x="444667" y="5922"/>
                  </a:lnTo>
                  <a:lnTo>
                    <a:pt x="446305" y="3914"/>
                  </a:lnTo>
                  <a:lnTo>
                    <a:pt x="450382" y="1682"/>
                  </a:lnTo>
                  <a:lnTo>
                    <a:pt x="455853" y="249"/>
                  </a:lnTo>
                  <a:lnTo>
                    <a:pt x="454344" y="52"/>
                  </a:lnTo>
                  <a:lnTo>
                    <a:pt x="452756" y="0"/>
                  </a:lnTo>
                  <a:lnTo>
                    <a:pt x="448734" y="2200"/>
                  </a:lnTo>
                  <a:lnTo>
                    <a:pt x="442430" y="6000"/>
                  </a:lnTo>
                  <a:lnTo>
                    <a:pt x="408470" y="21153"/>
                  </a:lnTo>
                  <a:lnTo>
                    <a:pt x="378147" y="40941"/>
                  </a:lnTo>
                  <a:lnTo>
                    <a:pt x="343842" y="69059"/>
                  </a:lnTo>
                  <a:lnTo>
                    <a:pt x="312606" y="104308"/>
                  </a:lnTo>
                  <a:lnTo>
                    <a:pt x="284234" y="138866"/>
                  </a:lnTo>
                  <a:lnTo>
                    <a:pt x="266119" y="174008"/>
                  </a:lnTo>
                  <a:lnTo>
                    <a:pt x="255233" y="205409"/>
                  </a:lnTo>
                  <a:lnTo>
                    <a:pt x="253425" y="227582"/>
                  </a:lnTo>
                  <a:lnTo>
                    <a:pt x="257874" y="244406"/>
                  </a:lnTo>
                  <a:lnTo>
                    <a:pt x="262213" y="251936"/>
                  </a:lnTo>
                  <a:lnTo>
                    <a:pt x="273461" y="260935"/>
                  </a:lnTo>
                  <a:lnTo>
                    <a:pt x="287518" y="268964"/>
                  </a:lnTo>
                  <a:lnTo>
                    <a:pt x="306453" y="272660"/>
                  </a:lnTo>
                  <a:lnTo>
                    <a:pt x="341095" y="262236"/>
                  </a:lnTo>
                  <a:lnTo>
                    <a:pt x="364556" y="253529"/>
                  </a:lnTo>
                  <a:lnTo>
                    <a:pt x="397398" y="239339"/>
                  </a:lnTo>
                  <a:lnTo>
                    <a:pt x="419615" y="226542"/>
                  </a:lnTo>
                  <a:lnTo>
                    <a:pt x="453390" y="190139"/>
                  </a:lnTo>
                  <a:lnTo>
                    <a:pt x="478273" y="165102"/>
                  </a:lnTo>
                  <a:lnTo>
                    <a:pt x="493874" y="127693"/>
                  </a:lnTo>
                  <a:lnTo>
                    <a:pt x="495262" y="114663"/>
                  </a:lnTo>
                  <a:lnTo>
                    <a:pt x="481805" y="113357"/>
                  </a:lnTo>
                  <a:lnTo>
                    <a:pt x="472476" y="106603"/>
                  </a:lnTo>
                  <a:lnTo>
                    <a:pt x="472440" y="98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67"/>
            <p:cNvSpPr/>
            <p:nvPr>
              <p:custDataLst>
                <p:tags r:id="rId33"/>
              </p:custDataLst>
            </p:nvPr>
          </p:nvSpPr>
          <p:spPr>
            <a:xfrm>
              <a:off x="2796540" y="5207857"/>
              <a:ext cx="369806" cy="528121"/>
            </a:xfrm>
            <a:custGeom>
              <a:avLst/>
              <a:gdLst/>
              <a:ahLst/>
              <a:cxnLst/>
              <a:rect l="0" t="0" r="0" b="0"/>
              <a:pathLst>
                <a:path w="369806" h="528121">
                  <a:moveTo>
                    <a:pt x="365760" y="80423"/>
                  </a:moveTo>
                  <a:lnTo>
                    <a:pt x="365760" y="80423"/>
                  </a:lnTo>
                  <a:lnTo>
                    <a:pt x="369805" y="52107"/>
                  </a:lnTo>
                  <a:lnTo>
                    <a:pt x="367609" y="42073"/>
                  </a:lnTo>
                  <a:lnTo>
                    <a:pt x="356140" y="26408"/>
                  </a:lnTo>
                  <a:lnTo>
                    <a:pt x="330642" y="8068"/>
                  </a:lnTo>
                  <a:lnTo>
                    <a:pt x="305684" y="0"/>
                  </a:lnTo>
                  <a:lnTo>
                    <a:pt x="278157" y="1654"/>
                  </a:lnTo>
                  <a:lnTo>
                    <a:pt x="248551" y="11552"/>
                  </a:lnTo>
                  <a:lnTo>
                    <a:pt x="214286" y="29255"/>
                  </a:lnTo>
                  <a:lnTo>
                    <a:pt x="181367" y="58676"/>
                  </a:lnTo>
                  <a:lnTo>
                    <a:pt x="154210" y="90160"/>
                  </a:lnTo>
                  <a:lnTo>
                    <a:pt x="135707" y="115231"/>
                  </a:lnTo>
                  <a:lnTo>
                    <a:pt x="117041" y="142459"/>
                  </a:lnTo>
                  <a:lnTo>
                    <a:pt x="100278" y="168672"/>
                  </a:lnTo>
                  <a:lnTo>
                    <a:pt x="86619" y="194435"/>
                  </a:lnTo>
                  <a:lnTo>
                    <a:pt x="75751" y="219994"/>
                  </a:lnTo>
                  <a:lnTo>
                    <a:pt x="68098" y="245466"/>
                  </a:lnTo>
                  <a:lnTo>
                    <a:pt x="59617" y="270897"/>
                  </a:lnTo>
                  <a:lnTo>
                    <a:pt x="51050" y="296311"/>
                  </a:lnTo>
                  <a:lnTo>
                    <a:pt x="44420" y="321717"/>
                  </a:lnTo>
                  <a:lnTo>
                    <a:pt x="41467" y="343733"/>
                  </a:lnTo>
                  <a:lnTo>
                    <a:pt x="38651" y="371956"/>
                  </a:lnTo>
                  <a:lnTo>
                    <a:pt x="35927" y="404318"/>
                  </a:lnTo>
                  <a:lnTo>
                    <a:pt x="34111" y="428433"/>
                  </a:lnTo>
                  <a:lnTo>
                    <a:pt x="32094" y="462000"/>
                  </a:lnTo>
                  <a:lnTo>
                    <a:pt x="30958" y="495178"/>
                  </a:lnTo>
                  <a:lnTo>
                    <a:pt x="30522" y="523650"/>
                  </a:lnTo>
                  <a:lnTo>
                    <a:pt x="29661" y="525767"/>
                  </a:lnTo>
                  <a:lnTo>
                    <a:pt x="28241" y="527179"/>
                  </a:lnTo>
                  <a:lnTo>
                    <a:pt x="26447" y="528120"/>
                  </a:lnTo>
                  <a:lnTo>
                    <a:pt x="26099" y="527901"/>
                  </a:lnTo>
                  <a:lnTo>
                    <a:pt x="27968" y="525400"/>
                  </a:lnTo>
                  <a:lnTo>
                    <a:pt x="27959" y="522701"/>
                  </a:lnTo>
                  <a:lnTo>
                    <a:pt x="19654" y="493345"/>
                  </a:lnTo>
                  <a:lnTo>
                    <a:pt x="5639" y="459011"/>
                  </a:lnTo>
                  <a:lnTo>
                    <a:pt x="0" y="446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68"/>
            <p:cNvSpPr/>
            <p:nvPr>
              <p:custDataLst>
                <p:tags r:id="rId34"/>
              </p:custDataLst>
            </p:nvPr>
          </p:nvSpPr>
          <p:spPr>
            <a:xfrm>
              <a:off x="3635437" y="4549140"/>
              <a:ext cx="241195" cy="586741"/>
            </a:xfrm>
            <a:custGeom>
              <a:avLst/>
              <a:gdLst/>
              <a:ahLst/>
              <a:cxnLst/>
              <a:rect l="0" t="0" r="0" b="0"/>
              <a:pathLst>
                <a:path w="241195" h="586741">
                  <a:moveTo>
                    <a:pt x="227903" y="0"/>
                  </a:moveTo>
                  <a:lnTo>
                    <a:pt x="227903" y="0"/>
                  </a:lnTo>
                  <a:lnTo>
                    <a:pt x="219812" y="32362"/>
                  </a:lnTo>
                  <a:lnTo>
                    <a:pt x="210736" y="68667"/>
                  </a:lnTo>
                  <a:lnTo>
                    <a:pt x="198640" y="104919"/>
                  </a:lnTo>
                  <a:lnTo>
                    <a:pt x="191473" y="132143"/>
                  </a:lnTo>
                  <a:lnTo>
                    <a:pt x="184619" y="161177"/>
                  </a:lnTo>
                  <a:lnTo>
                    <a:pt x="175928" y="191014"/>
                  </a:lnTo>
                  <a:lnTo>
                    <a:pt x="168679" y="221209"/>
                  </a:lnTo>
                  <a:lnTo>
                    <a:pt x="161787" y="251561"/>
                  </a:lnTo>
                  <a:lnTo>
                    <a:pt x="153081" y="281985"/>
                  </a:lnTo>
                  <a:lnTo>
                    <a:pt x="148082" y="312441"/>
                  </a:lnTo>
                  <a:lnTo>
                    <a:pt x="145014" y="342063"/>
                  </a:lnTo>
                  <a:lnTo>
                    <a:pt x="140827" y="369338"/>
                  </a:lnTo>
                  <a:lnTo>
                    <a:pt x="140660" y="397831"/>
                  </a:lnTo>
                  <a:lnTo>
                    <a:pt x="141715" y="425733"/>
                  </a:lnTo>
                  <a:lnTo>
                    <a:pt x="139242" y="459635"/>
                  </a:lnTo>
                  <a:lnTo>
                    <a:pt x="141367" y="477756"/>
                  </a:lnTo>
                  <a:lnTo>
                    <a:pt x="147391" y="492019"/>
                  </a:lnTo>
                  <a:lnTo>
                    <a:pt x="155787" y="507310"/>
                  </a:lnTo>
                  <a:lnTo>
                    <a:pt x="156966" y="510927"/>
                  </a:lnTo>
                  <a:lnTo>
                    <a:pt x="162791" y="517203"/>
                  </a:lnTo>
                  <a:lnTo>
                    <a:pt x="180328" y="528131"/>
                  </a:lnTo>
                  <a:lnTo>
                    <a:pt x="185179" y="529041"/>
                  </a:lnTo>
                  <a:lnTo>
                    <a:pt x="195086" y="527793"/>
                  </a:lnTo>
                  <a:lnTo>
                    <a:pt x="210183" y="518286"/>
                  </a:lnTo>
                  <a:lnTo>
                    <a:pt x="225381" y="500699"/>
                  </a:lnTo>
                  <a:lnTo>
                    <a:pt x="236563" y="475357"/>
                  </a:lnTo>
                  <a:lnTo>
                    <a:pt x="241194" y="446399"/>
                  </a:lnTo>
                  <a:lnTo>
                    <a:pt x="238520" y="416370"/>
                  </a:lnTo>
                  <a:lnTo>
                    <a:pt x="232366" y="394115"/>
                  </a:lnTo>
                  <a:lnTo>
                    <a:pt x="223113" y="384571"/>
                  </a:lnTo>
                  <a:lnTo>
                    <a:pt x="201366" y="374439"/>
                  </a:lnTo>
                  <a:lnTo>
                    <a:pt x="173473" y="368332"/>
                  </a:lnTo>
                  <a:lnTo>
                    <a:pt x="143760" y="368780"/>
                  </a:lnTo>
                  <a:lnTo>
                    <a:pt x="111250" y="374275"/>
                  </a:lnTo>
                  <a:lnTo>
                    <a:pt x="77064" y="381265"/>
                  </a:lnTo>
                  <a:lnTo>
                    <a:pt x="57570" y="387044"/>
                  </a:lnTo>
                  <a:lnTo>
                    <a:pt x="21641" y="405356"/>
                  </a:lnTo>
                  <a:lnTo>
                    <a:pt x="7238" y="413711"/>
                  </a:lnTo>
                  <a:lnTo>
                    <a:pt x="4594" y="417200"/>
                  </a:lnTo>
                  <a:lnTo>
                    <a:pt x="871" y="429356"/>
                  </a:lnTo>
                  <a:lnTo>
                    <a:pt x="0" y="435793"/>
                  </a:lnTo>
                  <a:lnTo>
                    <a:pt x="3554" y="452268"/>
                  </a:lnTo>
                  <a:lnTo>
                    <a:pt x="14015" y="469191"/>
                  </a:lnTo>
                  <a:lnTo>
                    <a:pt x="47893" y="491035"/>
                  </a:lnTo>
                  <a:lnTo>
                    <a:pt x="72336" y="505156"/>
                  </a:lnTo>
                  <a:lnTo>
                    <a:pt x="106269" y="525363"/>
                  </a:lnTo>
                  <a:lnTo>
                    <a:pt x="141910" y="544001"/>
                  </a:lnTo>
                  <a:lnTo>
                    <a:pt x="169404" y="557144"/>
                  </a:lnTo>
                  <a:lnTo>
                    <a:pt x="206394" y="583090"/>
                  </a:lnTo>
                  <a:lnTo>
                    <a:pt x="212663" y="58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69"/>
            <p:cNvSpPr/>
            <p:nvPr>
              <p:custDataLst>
                <p:tags r:id="rId35"/>
              </p:custDataLst>
            </p:nvPr>
          </p:nvSpPr>
          <p:spPr>
            <a:xfrm>
              <a:off x="2857500" y="4780440"/>
              <a:ext cx="830581" cy="327371"/>
            </a:xfrm>
            <a:custGeom>
              <a:avLst/>
              <a:gdLst/>
              <a:ahLst/>
              <a:cxnLst/>
              <a:rect l="0" t="0" r="0" b="0"/>
              <a:pathLst>
                <a:path w="830581" h="327371">
                  <a:moveTo>
                    <a:pt x="0" y="58260"/>
                  </a:moveTo>
                  <a:lnTo>
                    <a:pt x="0" y="58260"/>
                  </a:lnTo>
                  <a:lnTo>
                    <a:pt x="12136" y="86576"/>
                  </a:lnTo>
                  <a:lnTo>
                    <a:pt x="33755" y="124061"/>
                  </a:lnTo>
                  <a:lnTo>
                    <a:pt x="69011" y="154079"/>
                  </a:lnTo>
                  <a:lnTo>
                    <a:pt x="99992" y="168878"/>
                  </a:lnTo>
                  <a:lnTo>
                    <a:pt x="128029" y="175608"/>
                  </a:lnTo>
                  <a:lnTo>
                    <a:pt x="157785" y="172993"/>
                  </a:lnTo>
                  <a:lnTo>
                    <a:pt x="188051" y="166856"/>
                  </a:lnTo>
                  <a:lnTo>
                    <a:pt x="218467" y="159675"/>
                  </a:lnTo>
                  <a:lnTo>
                    <a:pt x="248082" y="150492"/>
                  </a:lnTo>
                  <a:lnTo>
                    <a:pt x="283531" y="127749"/>
                  </a:lnTo>
                  <a:lnTo>
                    <a:pt x="301274" y="116237"/>
                  </a:lnTo>
                  <a:lnTo>
                    <a:pt x="331941" y="80727"/>
                  </a:lnTo>
                  <a:lnTo>
                    <a:pt x="345972" y="56646"/>
                  </a:lnTo>
                  <a:lnTo>
                    <a:pt x="349921" y="30442"/>
                  </a:lnTo>
                  <a:lnTo>
                    <a:pt x="350342" y="19161"/>
                  </a:lnTo>
                  <a:lnTo>
                    <a:pt x="334637" y="10968"/>
                  </a:lnTo>
                  <a:lnTo>
                    <a:pt x="301505" y="1350"/>
                  </a:lnTo>
                  <a:lnTo>
                    <a:pt x="292443" y="0"/>
                  </a:lnTo>
                  <a:lnTo>
                    <a:pt x="273344" y="3015"/>
                  </a:lnTo>
                  <a:lnTo>
                    <a:pt x="243551" y="14233"/>
                  </a:lnTo>
                  <a:lnTo>
                    <a:pt x="213275" y="30539"/>
                  </a:lnTo>
                  <a:lnTo>
                    <a:pt x="185113" y="53715"/>
                  </a:lnTo>
                  <a:lnTo>
                    <a:pt x="152841" y="87843"/>
                  </a:lnTo>
                  <a:lnTo>
                    <a:pt x="128937" y="125126"/>
                  </a:lnTo>
                  <a:lnTo>
                    <a:pt x="121370" y="144988"/>
                  </a:lnTo>
                  <a:lnTo>
                    <a:pt x="119700" y="162845"/>
                  </a:lnTo>
                  <a:lnTo>
                    <a:pt x="125527" y="195006"/>
                  </a:lnTo>
                  <a:lnTo>
                    <a:pt x="136441" y="218157"/>
                  </a:lnTo>
                  <a:lnTo>
                    <a:pt x="154445" y="237058"/>
                  </a:lnTo>
                  <a:lnTo>
                    <a:pt x="189368" y="257769"/>
                  </a:lnTo>
                  <a:lnTo>
                    <a:pt x="219704" y="267140"/>
                  </a:lnTo>
                  <a:lnTo>
                    <a:pt x="255127" y="269446"/>
                  </a:lnTo>
                  <a:lnTo>
                    <a:pt x="292434" y="265143"/>
                  </a:lnTo>
                  <a:lnTo>
                    <a:pt x="329452" y="256813"/>
                  </a:lnTo>
                  <a:lnTo>
                    <a:pt x="362245" y="239857"/>
                  </a:lnTo>
                  <a:lnTo>
                    <a:pt x="392564" y="222886"/>
                  </a:lnTo>
                  <a:lnTo>
                    <a:pt x="425994" y="194825"/>
                  </a:lnTo>
                  <a:lnTo>
                    <a:pt x="457998" y="159592"/>
                  </a:lnTo>
                  <a:lnTo>
                    <a:pt x="476308" y="132000"/>
                  </a:lnTo>
                  <a:lnTo>
                    <a:pt x="475866" y="131973"/>
                  </a:lnTo>
                  <a:lnTo>
                    <a:pt x="472641" y="134315"/>
                  </a:lnTo>
                  <a:lnTo>
                    <a:pt x="465897" y="134447"/>
                  </a:lnTo>
                  <a:lnTo>
                    <a:pt x="469184" y="134457"/>
                  </a:lnTo>
                  <a:lnTo>
                    <a:pt x="470269" y="135305"/>
                  </a:lnTo>
                  <a:lnTo>
                    <a:pt x="471475" y="138504"/>
                  </a:lnTo>
                  <a:lnTo>
                    <a:pt x="473490" y="139696"/>
                  </a:lnTo>
                  <a:lnTo>
                    <a:pt x="480245" y="141021"/>
                  </a:lnTo>
                  <a:lnTo>
                    <a:pt x="513826" y="135910"/>
                  </a:lnTo>
                  <a:lnTo>
                    <a:pt x="547784" y="130701"/>
                  </a:lnTo>
                  <a:lnTo>
                    <a:pt x="578951" y="115436"/>
                  </a:lnTo>
                  <a:lnTo>
                    <a:pt x="609567" y="96114"/>
                  </a:lnTo>
                  <a:lnTo>
                    <a:pt x="644770" y="68116"/>
                  </a:lnTo>
                  <a:lnTo>
                    <a:pt x="648287" y="64830"/>
                  </a:lnTo>
                  <a:lnTo>
                    <a:pt x="652194" y="56665"/>
                  </a:lnTo>
                  <a:lnTo>
                    <a:pt x="653236" y="52116"/>
                  </a:lnTo>
                  <a:lnTo>
                    <a:pt x="653084" y="49084"/>
                  </a:lnTo>
                  <a:lnTo>
                    <a:pt x="652137" y="47062"/>
                  </a:lnTo>
                  <a:lnTo>
                    <a:pt x="648825" y="43124"/>
                  </a:lnTo>
                  <a:lnTo>
                    <a:pt x="641354" y="32232"/>
                  </a:lnTo>
                  <a:lnTo>
                    <a:pt x="633309" y="26090"/>
                  </a:lnTo>
                  <a:lnTo>
                    <a:pt x="611169" y="17872"/>
                  </a:lnTo>
                  <a:lnTo>
                    <a:pt x="583159" y="18165"/>
                  </a:lnTo>
                  <a:lnTo>
                    <a:pt x="549366" y="27659"/>
                  </a:lnTo>
                  <a:lnTo>
                    <a:pt x="516588" y="41196"/>
                  </a:lnTo>
                  <a:lnTo>
                    <a:pt x="481382" y="55933"/>
                  </a:lnTo>
                  <a:lnTo>
                    <a:pt x="452229" y="79113"/>
                  </a:lnTo>
                  <a:lnTo>
                    <a:pt x="415233" y="111204"/>
                  </a:lnTo>
                  <a:lnTo>
                    <a:pt x="401577" y="126664"/>
                  </a:lnTo>
                  <a:lnTo>
                    <a:pt x="394378" y="144259"/>
                  </a:lnTo>
                  <a:lnTo>
                    <a:pt x="385712" y="179105"/>
                  </a:lnTo>
                  <a:lnTo>
                    <a:pt x="387610" y="197200"/>
                  </a:lnTo>
                  <a:lnTo>
                    <a:pt x="402625" y="232366"/>
                  </a:lnTo>
                  <a:lnTo>
                    <a:pt x="427981" y="263772"/>
                  </a:lnTo>
                  <a:lnTo>
                    <a:pt x="442520" y="279138"/>
                  </a:lnTo>
                  <a:lnTo>
                    <a:pt x="459267" y="288486"/>
                  </a:lnTo>
                  <a:lnTo>
                    <a:pt x="482285" y="298951"/>
                  </a:lnTo>
                  <a:lnTo>
                    <a:pt x="509483" y="310161"/>
                  </a:lnTo>
                  <a:lnTo>
                    <a:pt x="531002" y="317634"/>
                  </a:lnTo>
                  <a:lnTo>
                    <a:pt x="563943" y="325937"/>
                  </a:lnTo>
                  <a:lnTo>
                    <a:pt x="592130" y="327370"/>
                  </a:lnTo>
                  <a:lnTo>
                    <a:pt x="618769" y="325184"/>
                  </a:lnTo>
                  <a:lnTo>
                    <a:pt x="644720" y="321390"/>
                  </a:lnTo>
                  <a:lnTo>
                    <a:pt x="670364" y="312367"/>
                  </a:lnTo>
                  <a:lnTo>
                    <a:pt x="695873" y="299043"/>
                  </a:lnTo>
                  <a:lnTo>
                    <a:pt x="733188" y="271655"/>
                  </a:lnTo>
                  <a:lnTo>
                    <a:pt x="766069" y="237105"/>
                  </a:lnTo>
                  <a:lnTo>
                    <a:pt x="796413" y="199210"/>
                  </a:lnTo>
                  <a:lnTo>
                    <a:pt x="819328" y="161266"/>
                  </a:lnTo>
                  <a:lnTo>
                    <a:pt x="830580" y="142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70"/>
            <p:cNvSpPr/>
            <p:nvPr>
              <p:custDataLst>
                <p:tags r:id="rId36"/>
              </p:custDataLst>
            </p:nvPr>
          </p:nvSpPr>
          <p:spPr>
            <a:xfrm>
              <a:off x="2537503" y="4472940"/>
              <a:ext cx="512861" cy="722068"/>
            </a:xfrm>
            <a:custGeom>
              <a:avLst/>
              <a:gdLst/>
              <a:ahLst/>
              <a:cxnLst/>
              <a:rect l="0" t="0" r="0" b="0"/>
              <a:pathLst>
                <a:path w="512861" h="722068">
                  <a:moveTo>
                    <a:pt x="251417" y="22860"/>
                  </a:moveTo>
                  <a:lnTo>
                    <a:pt x="251417" y="22860"/>
                  </a:lnTo>
                  <a:lnTo>
                    <a:pt x="235236" y="51176"/>
                  </a:lnTo>
                  <a:lnTo>
                    <a:pt x="217083" y="89011"/>
                  </a:lnTo>
                  <a:lnTo>
                    <a:pt x="203984" y="116607"/>
                  </a:lnTo>
                  <a:lnTo>
                    <a:pt x="190542" y="146652"/>
                  </a:lnTo>
                  <a:lnTo>
                    <a:pt x="178924" y="179761"/>
                  </a:lnTo>
                  <a:lnTo>
                    <a:pt x="165858" y="214231"/>
                  </a:lnTo>
                  <a:lnTo>
                    <a:pt x="151584" y="250154"/>
                  </a:lnTo>
                  <a:lnTo>
                    <a:pt x="144222" y="269216"/>
                  </a:lnTo>
                  <a:lnTo>
                    <a:pt x="136773" y="288697"/>
                  </a:lnTo>
                  <a:lnTo>
                    <a:pt x="129268" y="308458"/>
                  </a:lnTo>
                  <a:lnTo>
                    <a:pt x="121724" y="328406"/>
                  </a:lnTo>
                  <a:lnTo>
                    <a:pt x="114155" y="348477"/>
                  </a:lnTo>
                  <a:lnTo>
                    <a:pt x="107415" y="369478"/>
                  </a:lnTo>
                  <a:lnTo>
                    <a:pt x="101230" y="391099"/>
                  </a:lnTo>
                  <a:lnTo>
                    <a:pt x="95412" y="413133"/>
                  </a:lnTo>
                  <a:lnTo>
                    <a:pt x="88994" y="433748"/>
                  </a:lnTo>
                  <a:lnTo>
                    <a:pt x="82175" y="453419"/>
                  </a:lnTo>
                  <a:lnTo>
                    <a:pt x="68671" y="491079"/>
                  </a:lnTo>
                  <a:lnTo>
                    <a:pt x="57025" y="527574"/>
                  </a:lnTo>
                  <a:lnTo>
                    <a:pt x="46205" y="561291"/>
                  </a:lnTo>
                  <a:lnTo>
                    <a:pt x="35752" y="593209"/>
                  </a:lnTo>
                  <a:lnTo>
                    <a:pt x="25461" y="624329"/>
                  </a:lnTo>
                  <a:lnTo>
                    <a:pt x="14193" y="662318"/>
                  </a:lnTo>
                  <a:lnTo>
                    <a:pt x="3647" y="697719"/>
                  </a:lnTo>
                  <a:lnTo>
                    <a:pt x="101" y="722067"/>
                  </a:lnTo>
                  <a:lnTo>
                    <a:pt x="0" y="719312"/>
                  </a:lnTo>
                  <a:lnTo>
                    <a:pt x="4491" y="715370"/>
                  </a:lnTo>
                  <a:lnTo>
                    <a:pt x="8060" y="713133"/>
                  </a:lnTo>
                  <a:lnTo>
                    <a:pt x="21173" y="693805"/>
                  </a:lnTo>
                  <a:lnTo>
                    <a:pt x="35782" y="662584"/>
                  </a:lnTo>
                  <a:lnTo>
                    <a:pt x="45795" y="636535"/>
                  </a:lnTo>
                  <a:lnTo>
                    <a:pt x="55889" y="608024"/>
                  </a:lnTo>
                  <a:lnTo>
                    <a:pt x="66020" y="578420"/>
                  </a:lnTo>
                  <a:lnTo>
                    <a:pt x="76167" y="548329"/>
                  </a:lnTo>
                  <a:lnTo>
                    <a:pt x="86321" y="518022"/>
                  </a:lnTo>
                  <a:lnTo>
                    <a:pt x="96479" y="487618"/>
                  </a:lnTo>
                  <a:lnTo>
                    <a:pt x="106638" y="454914"/>
                  </a:lnTo>
                  <a:lnTo>
                    <a:pt x="116797" y="421471"/>
                  </a:lnTo>
                  <a:lnTo>
                    <a:pt x="126957" y="389674"/>
                  </a:lnTo>
                  <a:lnTo>
                    <a:pt x="137117" y="356351"/>
                  </a:lnTo>
                  <a:lnTo>
                    <a:pt x="147277" y="322631"/>
                  </a:lnTo>
                  <a:lnTo>
                    <a:pt x="157437" y="290712"/>
                  </a:lnTo>
                  <a:lnTo>
                    <a:pt x="167597" y="257334"/>
                  </a:lnTo>
                  <a:lnTo>
                    <a:pt x="177757" y="223590"/>
                  </a:lnTo>
                  <a:lnTo>
                    <a:pt x="187917" y="191661"/>
                  </a:lnTo>
                  <a:lnTo>
                    <a:pt x="198077" y="165051"/>
                  </a:lnTo>
                  <a:lnTo>
                    <a:pt x="213317" y="128773"/>
                  </a:lnTo>
                  <a:lnTo>
                    <a:pt x="226300" y="93470"/>
                  </a:lnTo>
                  <a:lnTo>
                    <a:pt x="237766" y="63819"/>
                  </a:lnTo>
                  <a:lnTo>
                    <a:pt x="248721" y="39135"/>
                  </a:lnTo>
                  <a:lnTo>
                    <a:pt x="251180" y="24679"/>
                  </a:lnTo>
                  <a:lnTo>
                    <a:pt x="251259" y="24919"/>
                  </a:lnTo>
                  <a:lnTo>
                    <a:pt x="251396" y="33625"/>
                  </a:lnTo>
                  <a:lnTo>
                    <a:pt x="240940" y="63244"/>
                  </a:lnTo>
                  <a:lnTo>
                    <a:pt x="238293" y="88222"/>
                  </a:lnTo>
                  <a:lnTo>
                    <a:pt x="235048" y="120621"/>
                  </a:lnTo>
                  <a:lnTo>
                    <a:pt x="230345" y="165927"/>
                  </a:lnTo>
                  <a:lnTo>
                    <a:pt x="224669" y="219838"/>
                  </a:lnTo>
                  <a:lnTo>
                    <a:pt x="220885" y="262552"/>
                  </a:lnTo>
                  <a:lnTo>
                    <a:pt x="218362" y="297801"/>
                  </a:lnTo>
                  <a:lnTo>
                    <a:pt x="216681" y="328074"/>
                  </a:lnTo>
                  <a:lnTo>
                    <a:pt x="215559" y="353336"/>
                  </a:lnTo>
                  <a:lnTo>
                    <a:pt x="214812" y="375257"/>
                  </a:lnTo>
                  <a:lnTo>
                    <a:pt x="214314" y="394952"/>
                  </a:lnTo>
                  <a:lnTo>
                    <a:pt x="216018" y="432638"/>
                  </a:lnTo>
                  <a:lnTo>
                    <a:pt x="218750" y="466604"/>
                  </a:lnTo>
                  <a:lnTo>
                    <a:pt x="219965" y="492988"/>
                  </a:lnTo>
                  <a:lnTo>
                    <a:pt x="224694" y="526882"/>
                  </a:lnTo>
                  <a:lnTo>
                    <a:pt x="233877" y="560900"/>
                  </a:lnTo>
                  <a:lnTo>
                    <a:pt x="243844" y="577527"/>
                  </a:lnTo>
                  <a:lnTo>
                    <a:pt x="246368" y="580598"/>
                  </a:lnTo>
                  <a:lnTo>
                    <a:pt x="249745" y="581799"/>
                  </a:lnTo>
                  <a:lnTo>
                    <a:pt x="258012" y="580876"/>
                  </a:lnTo>
                  <a:lnTo>
                    <a:pt x="277963" y="572537"/>
                  </a:lnTo>
                  <a:lnTo>
                    <a:pt x="308817" y="550648"/>
                  </a:lnTo>
                  <a:lnTo>
                    <a:pt x="330803" y="517741"/>
                  </a:lnTo>
                  <a:lnTo>
                    <a:pt x="351421" y="482664"/>
                  </a:lnTo>
                  <a:lnTo>
                    <a:pt x="366137" y="454971"/>
                  </a:lnTo>
                  <a:lnTo>
                    <a:pt x="383401" y="421214"/>
                  </a:lnTo>
                  <a:lnTo>
                    <a:pt x="400670" y="384479"/>
                  </a:lnTo>
                  <a:lnTo>
                    <a:pt x="413990" y="348398"/>
                  </a:lnTo>
                  <a:lnTo>
                    <a:pt x="425553" y="310348"/>
                  </a:lnTo>
                  <a:lnTo>
                    <a:pt x="431008" y="290718"/>
                  </a:lnTo>
                  <a:lnTo>
                    <a:pt x="443841" y="253103"/>
                  </a:lnTo>
                  <a:lnTo>
                    <a:pt x="457166" y="218324"/>
                  </a:lnTo>
                  <a:lnTo>
                    <a:pt x="468732" y="188755"/>
                  </a:lnTo>
                  <a:lnTo>
                    <a:pt x="479517" y="159244"/>
                  </a:lnTo>
                  <a:lnTo>
                    <a:pt x="489955" y="130889"/>
                  </a:lnTo>
                  <a:lnTo>
                    <a:pt x="504504" y="95885"/>
                  </a:lnTo>
                  <a:lnTo>
                    <a:pt x="512860" y="64911"/>
                  </a:lnTo>
                  <a:lnTo>
                    <a:pt x="510975" y="27426"/>
                  </a:lnTo>
                  <a:lnTo>
                    <a:pt x="506194" y="16140"/>
                  </a:lnTo>
                  <a:lnTo>
                    <a:pt x="4952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71"/>
            <p:cNvSpPr/>
            <p:nvPr>
              <p:custDataLst>
                <p:tags r:id="rId37"/>
              </p:custDataLst>
            </p:nvPr>
          </p:nvSpPr>
          <p:spPr>
            <a:xfrm>
              <a:off x="1861308" y="4366260"/>
              <a:ext cx="736655" cy="1035750"/>
            </a:xfrm>
            <a:custGeom>
              <a:avLst/>
              <a:gdLst/>
              <a:ahLst/>
              <a:cxnLst/>
              <a:rect l="0" t="0" r="0" b="0"/>
              <a:pathLst>
                <a:path w="736655" h="1035750">
                  <a:moveTo>
                    <a:pt x="241812" y="0"/>
                  </a:moveTo>
                  <a:lnTo>
                    <a:pt x="241812" y="0"/>
                  </a:lnTo>
                  <a:lnTo>
                    <a:pt x="205405" y="0"/>
                  </a:lnTo>
                  <a:lnTo>
                    <a:pt x="176242" y="6774"/>
                  </a:lnTo>
                  <a:lnTo>
                    <a:pt x="140539" y="22609"/>
                  </a:lnTo>
                  <a:lnTo>
                    <a:pt x="111616" y="40283"/>
                  </a:lnTo>
                  <a:lnTo>
                    <a:pt x="83855" y="63865"/>
                  </a:lnTo>
                  <a:lnTo>
                    <a:pt x="59543" y="92300"/>
                  </a:lnTo>
                  <a:lnTo>
                    <a:pt x="36253" y="124433"/>
                  </a:lnTo>
                  <a:lnTo>
                    <a:pt x="17781" y="160764"/>
                  </a:lnTo>
                  <a:lnTo>
                    <a:pt x="10163" y="186597"/>
                  </a:lnTo>
                  <a:lnTo>
                    <a:pt x="3955" y="215012"/>
                  </a:lnTo>
                  <a:lnTo>
                    <a:pt x="631" y="244575"/>
                  </a:lnTo>
                  <a:lnTo>
                    <a:pt x="0" y="274646"/>
                  </a:lnTo>
                  <a:lnTo>
                    <a:pt x="2542" y="304945"/>
                  </a:lnTo>
                  <a:lnTo>
                    <a:pt x="6494" y="335344"/>
                  </a:lnTo>
                  <a:lnTo>
                    <a:pt x="12767" y="365789"/>
                  </a:lnTo>
                  <a:lnTo>
                    <a:pt x="24021" y="396252"/>
                  </a:lnTo>
                  <a:lnTo>
                    <a:pt x="37489" y="424468"/>
                  </a:lnTo>
                  <a:lnTo>
                    <a:pt x="53635" y="451965"/>
                  </a:lnTo>
                  <a:lnTo>
                    <a:pt x="74922" y="481120"/>
                  </a:lnTo>
                  <a:lnTo>
                    <a:pt x="98494" y="508754"/>
                  </a:lnTo>
                  <a:lnTo>
                    <a:pt x="123082" y="535993"/>
                  </a:lnTo>
                  <a:lnTo>
                    <a:pt x="148121" y="565032"/>
                  </a:lnTo>
                  <a:lnTo>
                    <a:pt x="181972" y="601851"/>
                  </a:lnTo>
                  <a:lnTo>
                    <a:pt x="207596" y="625911"/>
                  </a:lnTo>
                  <a:lnTo>
                    <a:pt x="235072" y="649870"/>
                  </a:lnTo>
                  <a:lnTo>
                    <a:pt x="261394" y="671807"/>
                  </a:lnTo>
                  <a:lnTo>
                    <a:pt x="289462" y="692845"/>
                  </a:lnTo>
                  <a:lnTo>
                    <a:pt x="318023" y="713485"/>
                  </a:lnTo>
                  <a:lnTo>
                    <a:pt x="344828" y="733946"/>
                  </a:lnTo>
                  <a:lnTo>
                    <a:pt x="370853" y="754330"/>
                  </a:lnTo>
                  <a:lnTo>
                    <a:pt x="407046" y="782587"/>
                  </a:lnTo>
                  <a:lnTo>
                    <a:pt x="441477" y="807047"/>
                  </a:lnTo>
                  <a:lnTo>
                    <a:pt x="473974" y="828122"/>
                  </a:lnTo>
                  <a:lnTo>
                    <a:pt x="511756" y="850415"/>
                  </a:lnTo>
                  <a:lnTo>
                    <a:pt x="544901" y="871124"/>
                  </a:lnTo>
                  <a:lnTo>
                    <a:pt x="564826" y="885585"/>
                  </a:lnTo>
                  <a:lnTo>
                    <a:pt x="596526" y="896228"/>
                  </a:lnTo>
                  <a:lnTo>
                    <a:pt x="630131" y="904933"/>
                  </a:lnTo>
                  <a:lnTo>
                    <a:pt x="667952" y="906770"/>
                  </a:lnTo>
                  <a:lnTo>
                    <a:pt x="668360" y="902732"/>
                  </a:lnTo>
                  <a:lnTo>
                    <a:pt x="667571" y="901541"/>
                  </a:lnTo>
                  <a:lnTo>
                    <a:pt x="666198" y="900748"/>
                  </a:lnTo>
                  <a:lnTo>
                    <a:pt x="661956" y="899473"/>
                  </a:lnTo>
                  <a:lnTo>
                    <a:pt x="657176" y="895208"/>
                  </a:lnTo>
                  <a:lnTo>
                    <a:pt x="631899" y="860680"/>
                  </a:lnTo>
                  <a:lnTo>
                    <a:pt x="612739" y="831540"/>
                  </a:lnTo>
                  <a:lnTo>
                    <a:pt x="589433" y="794143"/>
                  </a:lnTo>
                  <a:lnTo>
                    <a:pt x="558726" y="756883"/>
                  </a:lnTo>
                  <a:lnTo>
                    <a:pt x="546728" y="731758"/>
                  </a:lnTo>
                  <a:lnTo>
                    <a:pt x="564039" y="732414"/>
                  </a:lnTo>
                  <a:lnTo>
                    <a:pt x="580374" y="738464"/>
                  </a:lnTo>
                  <a:lnTo>
                    <a:pt x="615624" y="755995"/>
                  </a:lnTo>
                  <a:lnTo>
                    <a:pt x="628366" y="766105"/>
                  </a:lnTo>
                  <a:lnTo>
                    <a:pt x="660797" y="795403"/>
                  </a:lnTo>
                  <a:lnTo>
                    <a:pt x="688502" y="830965"/>
                  </a:lnTo>
                  <a:lnTo>
                    <a:pt x="711948" y="868731"/>
                  </a:lnTo>
                  <a:lnTo>
                    <a:pt x="726649" y="905940"/>
                  </a:lnTo>
                  <a:lnTo>
                    <a:pt x="733635" y="924405"/>
                  </a:lnTo>
                  <a:lnTo>
                    <a:pt x="736654" y="956390"/>
                  </a:lnTo>
                  <a:lnTo>
                    <a:pt x="732931" y="972467"/>
                  </a:lnTo>
                  <a:lnTo>
                    <a:pt x="726466" y="983911"/>
                  </a:lnTo>
                  <a:lnTo>
                    <a:pt x="715142" y="992663"/>
                  </a:lnTo>
                  <a:lnTo>
                    <a:pt x="681136" y="1011738"/>
                  </a:lnTo>
                  <a:lnTo>
                    <a:pt x="665117" y="1022922"/>
                  </a:lnTo>
                  <a:lnTo>
                    <a:pt x="635119" y="1029816"/>
                  </a:lnTo>
                  <a:lnTo>
                    <a:pt x="604445" y="1034393"/>
                  </a:lnTo>
                  <a:lnTo>
                    <a:pt x="573060" y="1035749"/>
                  </a:lnTo>
                  <a:lnTo>
                    <a:pt x="549933" y="1033893"/>
                  </a:lnTo>
                  <a:lnTo>
                    <a:pt x="516132" y="1021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72"/>
            <p:cNvSpPr/>
            <p:nvPr>
              <p:custDataLst>
                <p:tags r:id="rId38"/>
              </p:custDataLst>
            </p:nvPr>
          </p:nvSpPr>
          <p:spPr>
            <a:xfrm>
              <a:off x="3893820" y="4152900"/>
              <a:ext cx="1950249" cy="1428237"/>
            </a:xfrm>
            <a:custGeom>
              <a:avLst/>
              <a:gdLst/>
              <a:ahLst/>
              <a:cxnLst/>
              <a:rect l="0" t="0" r="0" b="0"/>
              <a:pathLst>
                <a:path w="1950249" h="1428237">
                  <a:moveTo>
                    <a:pt x="1821180" y="0"/>
                  </a:moveTo>
                  <a:lnTo>
                    <a:pt x="1821180" y="0"/>
                  </a:lnTo>
                  <a:lnTo>
                    <a:pt x="1853541" y="12136"/>
                  </a:lnTo>
                  <a:lnTo>
                    <a:pt x="1885801" y="31818"/>
                  </a:lnTo>
                  <a:lnTo>
                    <a:pt x="1911448" y="53737"/>
                  </a:lnTo>
                  <a:lnTo>
                    <a:pt x="1922823" y="71014"/>
                  </a:lnTo>
                  <a:lnTo>
                    <a:pt x="1933987" y="99782"/>
                  </a:lnTo>
                  <a:lnTo>
                    <a:pt x="1942657" y="129754"/>
                  </a:lnTo>
                  <a:lnTo>
                    <a:pt x="1948332" y="162341"/>
                  </a:lnTo>
                  <a:lnTo>
                    <a:pt x="1949659" y="187299"/>
                  </a:lnTo>
                  <a:lnTo>
                    <a:pt x="1950248" y="215323"/>
                  </a:lnTo>
                  <a:lnTo>
                    <a:pt x="1948252" y="244712"/>
                  </a:lnTo>
                  <a:lnTo>
                    <a:pt x="1944543" y="274708"/>
                  </a:lnTo>
                  <a:lnTo>
                    <a:pt x="1940073" y="304972"/>
                  </a:lnTo>
                  <a:lnTo>
                    <a:pt x="1933005" y="337615"/>
                  </a:lnTo>
                  <a:lnTo>
                    <a:pt x="1923374" y="371877"/>
                  </a:lnTo>
                  <a:lnTo>
                    <a:pt x="1910626" y="406861"/>
                  </a:lnTo>
                  <a:lnTo>
                    <a:pt x="1896495" y="439907"/>
                  </a:lnTo>
                  <a:lnTo>
                    <a:pt x="1880899" y="472374"/>
                  </a:lnTo>
                  <a:lnTo>
                    <a:pt x="1862680" y="506559"/>
                  </a:lnTo>
                  <a:lnTo>
                    <a:pt x="1838778" y="543766"/>
                  </a:lnTo>
                  <a:lnTo>
                    <a:pt x="1811221" y="581187"/>
                  </a:lnTo>
                  <a:lnTo>
                    <a:pt x="1782040" y="614752"/>
                  </a:lnTo>
                  <a:lnTo>
                    <a:pt x="1749881" y="648861"/>
                  </a:lnTo>
                  <a:lnTo>
                    <a:pt x="1714985" y="683776"/>
                  </a:lnTo>
                  <a:lnTo>
                    <a:pt x="1676897" y="719049"/>
                  </a:lnTo>
                  <a:lnTo>
                    <a:pt x="1657259" y="735907"/>
                  </a:lnTo>
                  <a:lnTo>
                    <a:pt x="1637393" y="752224"/>
                  </a:lnTo>
                  <a:lnTo>
                    <a:pt x="1617375" y="768182"/>
                  </a:lnTo>
                  <a:lnTo>
                    <a:pt x="1595564" y="783055"/>
                  </a:lnTo>
                  <a:lnTo>
                    <a:pt x="1572556" y="797204"/>
                  </a:lnTo>
                  <a:lnTo>
                    <a:pt x="1548751" y="810868"/>
                  </a:lnTo>
                  <a:lnTo>
                    <a:pt x="1525260" y="824212"/>
                  </a:lnTo>
                  <a:lnTo>
                    <a:pt x="1501980" y="837342"/>
                  </a:lnTo>
                  <a:lnTo>
                    <a:pt x="1478840" y="850328"/>
                  </a:lnTo>
                  <a:lnTo>
                    <a:pt x="1453253" y="864065"/>
                  </a:lnTo>
                  <a:lnTo>
                    <a:pt x="1426036" y="878303"/>
                  </a:lnTo>
                  <a:lnTo>
                    <a:pt x="1397730" y="892876"/>
                  </a:lnTo>
                  <a:lnTo>
                    <a:pt x="1369547" y="906824"/>
                  </a:lnTo>
                  <a:lnTo>
                    <a:pt x="1341445" y="920356"/>
                  </a:lnTo>
                  <a:lnTo>
                    <a:pt x="1313396" y="933611"/>
                  </a:lnTo>
                  <a:lnTo>
                    <a:pt x="1285384" y="945834"/>
                  </a:lnTo>
                  <a:lnTo>
                    <a:pt x="1257396" y="957369"/>
                  </a:lnTo>
                  <a:lnTo>
                    <a:pt x="1229424" y="968446"/>
                  </a:lnTo>
                  <a:lnTo>
                    <a:pt x="1200616" y="979218"/>
                  </a:lnTo>
                  <a:lnTo>
                    <a:pt x="1171251" y="989785"/>
                  </a:lnTo>
                  <a:lnTo>
                    <a:pt x="1141514" y="1000217"/>
                  </a:lnTo>
                  <a:lnTo>
                    <a:pt x="1110683" y="1009711"/>
                  </a:lnTo>
                  <a:lnTo>
                    <a:pt x="1079122" y="1018581"/>
                  </a:lnTo>
                  <a:lnTo>
                    <a:pt x="1047074" y="1027034"/>
                  </a:lnTo>
                  <a:lnTo>
                    <a:pt x="994383" y="1039442"/>
                  </a:lnTo>
                  <a:lnTo>
                    <a:pt x="927929" y="1054488"/>
                  </a:lnTo>
                  <a:lnTo>
                    <a:pt x="852299" y="1071292"/>
                  </a:lnTo>
                  <a:lnTo>
                    <a:pt x="791719" y="1084188"/>
                  </a:lnTo>
                  <a:lnTo>
                    <a:pt x="741173" y="1094479"/>
                  </a:lnTo>
                  <a:lnTo>
                    <a:pt x="697315" y="1103032"/>
                  </a:lnTo>
                  <a:lnTo>
                    <a:pt x="657917" y="1110429"/>
                  </a:lnTo>
                  <a:lnTo>
                    <a:pt x="621491" y="1117052"/>
                  </a:lnTo>
                  <a:lnTo>
                    <a:pt x="587048" y="1123161"/>
                  </a:lnTo>
                  <a:lnTo>
                    <a:pt x="553926" y="1128928"/>
                  </a:lnTo>
                  <a:lnTo>
                    <a:pt x="521684" y="1134465"/>
                  </a:lnTo>
                  <a:lnTo>
                    <a:pt x="490029" y="1139850"/>
                  </a:lnTo>
                  <a:lnTo>
                    <a:pt x="461306" y="1144287"/>
                  </a:lnTo>
                  <a:lnTo>
                    <a:pt x="434538" y="1148092"/>
                  </a:lnTo>
                  <a:lnTo>
                    <a:pt x="409072" y="1151474"/>
                  </a:lnTo>
                  <a:lnTo>
                    <a:pt x="383628" y="1154576"/>
                  </a:lnTo>
                  <a:lnTo>
                    <a:pt x="358199" y="1157491"/>
                  </a:lnTo>
                  <a:lnTo>
                    <a:pt x="332779" y="1160281"/>
                  </a:lnTo>
                  <a:lnTo>
                    <a:pt x="309059" y="1162988"/>
                  </a:lnTo>
                  <a:lnTo>
                    <a:pt x="286473" y="1165639"/>
                  </a:lnTo>
                  <a:lnTo>
                    <a:pt x="264642" y="1168253"/>
                  </a:lnTo>
                  <a:lnTo>
                    <a:pt x="226838" y="1168899"/>
                  </a:lnTo>
                  <a:lnTo>
                    <a:pt x="193951" y="1167211"/>
                  </a:lnTo>
                  <a:lnTo>
                    <a:pt x="165223" y="1166460"/>
                  </a:lnTo>
                  <a:lnTo>
                    <a:pt x="133339" y="1166037"/>
                  </a:lnTo>
                  <a:lnTo>
                    <a:pt x="126146" y="1164286"/>
                  </a:lnTo>
                  <a:lnTo>
                    <a:pt x="101320" y="1148708"/>
                  </a:lnTo>
                  <a:lnTo>
                    <a:pt x="98027" y="1145113"/>
                  </a:lnTo>
                  <a:lnTo>
                    <a:pt x="94368" y="1136601"/>
                  </a:lnTo>
                  <a:lnTo>
                    <a:pt x="92307" y="1122290"/>
                  </a:lnTo>
                  <a:lnTo>
                    <a:pt x="94083" y="1114605"/>
                  </a:lnTo>
                  <a:lnTo>
                    <a:pt x="116626" y="1079167"/>
                  </a:lnTo>
                  <a:lnTo>
                    <a:pt x="145243" y="1044409"/>
                  </a:lnTo>
                  <a:lnTo>
                    <a:pt x="179789" y="1015529"/>
                  </a:lnTo>
                  <a:lnTo>
                    <a:pt x="189170" y="1013642"/>
                  </a:lnTo>
                  <a:lnTo>
                    <a:pt x="200990" y="1024082"/>
                  </a:lnTo>
                  <a:lnTo>
                    <a:pt x="203628" y="1028906"/>
                  </a:lnTo>
                  <a:lnTo>
                    <a:pt x="205114" y="1038639"/>
                  </a:lnTo>
                  <a:lnTo>
                    <a:pt x="204615" y="1047510"/>
                  </a:lnTo>
                  <a:lnTo>
                    <a:pt x="199143" y="1080106"/>
                  </a:lnTo>
                  <a:lnTo>
                    <a:pt x="187001" y="1112984"/>
                  </a:lnTo>
                  <a:lnTo>
                    <a:pt x="173315" y="1148955"/>
                  </a:lnTo>
                  <a:lnTo>
                    <a:pt x="159444" y="1177502"/>
                  </a:lnTo>
                  <a:lnTo>
                    <a:pt x="146867" y="1210514"/>
                  </a:lnTo>
                  <a:lnTo>
                    <a:pt x="130987" y="1247965"/>
                  </a:lnTo>
                  <a:lnTo>
                    <a:pt x="118474" y="1285058"/>
                  </a:lnTo>
                  <a:lnTo>
                    <a:pt x="115124" y="1317723"/>
                  </a:lnTo>
                  <a:lnTo>
                    <a:pt x="116802" y="1340961"/>
                  </a:lnTo>
                  <a:lnTo>
                    <a:pt x="129760" y="1378538"/>
                  </a:lnTo>
                  <a:lnTo>
                    <a:pt x="139483" y="1394258"/>
                  </a:lnTo>
                  <a:lnTo>
                    <a:pt x="153088" y="1407383"/>
                  </a:lnTo>
                  <a:lnTo>
                    <a:pt x="183955" y="1427344"/>
                  </a:lnTo>
                  <a:lnTo>
                    <a:pt x="187830" y="1428236"/>
                  </a:lnTo>
                  <a:lnTo>
                    <a:pt x="203047" y="1425541"/>
                  </a:lnTo>
                  <a:lnTo>
                    <a:pt x="208987" y="1412983"/>
                  </a:lnTo>
                  <a:lnTo>
                    <a:pt x="212065" y="1385084"/>
                  </a:lnTo>
                  <a:lnTo>
                    <a:pt x="208269" y="1357556"/>
                  </a:lnTo>
                  <a:lnTo>
                    <a:pt x="198397" y="1326412"/>
                  </a:lnTo>
                  <a:lnTo>
                    <a:pt x="179899" y="1295636"/>
                  </a:lnTo>
                  <a:lnTo>
                    <a:pt x="155308" y="1265025"/>
                  </a:lnTo>
                  <a:lnTo>
                    <a:pt x="122400" y="1228252"/>
                  </a:lnTo>
                  <a:lnTo>
                    <a:pt x="103200" y="1209135"/>
                  </a:lnTo>
                  <a:lnTo>
                    <a:pt x="81500" y="1188783"/>
                  </a:lnTo>
                  <a:lnTo>
                    <a:pt x="54334" y="1163362"/>
                  </a:lnTo>
                  <a:lnTo>
                    <a:pt x="0" y="1112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73"/>
            <p:cNvSpPr/>
            <p:nvPr>
              <p:custDataLst>
                <p:tags r:id="rId39"/>
              </p:custDataLst>
            </p:nvPr>
          </p:nvSpPr>
          <p:spPr>
            <a:xfrm>
              <a:off x="3695700" y="4267200"/>
              <a:ext cx="327661" cy="140782"/>
            </a:xfrm>
            <a:custGeom>
              <a:avLst/>
              <a:gdLst/>
              <a:ahLst/>
              <a:cxnLst/>
              <a:rect l="0" t="0" r="0" b="0"/>
              <a:pathLst>
                <a:path w="327661" h="140782">
                  <a:moveTo>
                    <a:pt x="327660" y="0"/>
                  </a:moveTo>
                  <a:lnTo>
                    <a:pt x="327660" y="0"/>
                  </a:lnTo>
                  <a:lnTo>
                    <a:pt x="295298" y="16181"/>
                  </a:lnTo>
                  <a:lnTo>
                    <a:pt x="263038" y="34334"/>
                  </a:lnTo>
                  <a:lnTo>
                    <a:pt x="226730" y="58051"/>
                  </a:lnTo>
                  <a:lnTo>
                    <a:pt x="195618" y="86356"/>
                  </a:lnTo>
                  <a:lnTo>
                    <a:pt x="194758" y="88897"/>
                  </a:lnTo>
                  <a:lnTo>
                    <a:pt x="195032" y="91438"/>
                  </a:lnTo>
                  <a:lnTo>
                    <a:pt x="197205" y="99059"/>
                  </a:lnTo>
                  <a:lnTo>
                    <a:pt x="197939" y="105175"/>
                  </a:lnTo>
                  <a:lnTo>
                    <a:pt x="190809" y="113947"/>
                  </a:lnTo>
                  <a:lnTo>
                    <a:pt x="167932" y="120285"/>
                  </a:lnTo>
                  <a:lnTo>
                    <a:pt x="135348" y="122551"/>
                  </a:lnTo>
                  <a:lnTo>
                    <a:pt x="98201" y="127908"/>
                  </a:lnTo>
                  <a:lnTo>
                    <a:pt x="62295" y="133263"/>
                  </a:lnTo>
                  <a:lnTo>
                    <a:pt x="30744" y="140781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74"/>
            <p:cNvSpPr/>
            <p:nvPr>
              <p:custDataLst>
                <p:tags r:id="rId40"/>
              </p:custDataLst>
            </p:nvPr>
          </p:nvSpPr>
          <p:spPr>
            <a:xfrm>
              <a:off x="3598950" y="4114800"/>
              <a:ext cx="264391" cy="227553"/>
            </a:xfrm>
            <a:custGeom>
              <a:avLst/>
              <a:gdLst/>
              <a:ahLst/>
              <a:cxnLst/>
              <a:rect l="0" t="0" r="0" b="0"/>
              <a:pathLst>
                <a:path w="264391" h="227553">
                  <a:moveTo>
                    <a:pt x="142470" y="0"/>
                  </a:moveTo>
                  <a:lnTo>
                    <a:pt x="142470" y="0"/>
                  </a:lnTo>
                  <a:lnTo>
                    <a:pt x="114154" y="16181"/>
                  </a:lnTo>
                  <a:lnTo>
                    <a:pt x="84409" y="34334"/>
                  </a:lnTo>
                  <a:lnTo>
                    <a:pt x="52449" y="60875"/>
                  </a:lnTo>
                  <a:lnTo>
                    <a:pt x="19566" y="92599"/>
                  </a:lnTo>
                  <a:lnTo>
                    <a:pt x="5489" y="114644"/>
                  </a:lnTo>
                  <a:lnTo>
                    <a:pt x="0" y="133217"/>
                  </a:lnTo>
                  <a:lnTo>
                    <a:pt x="974" y="144156"/>
                  </a:lnTo>
                  <a:lnTo>
                    <a:pt x="2419" y="149444"/>
                  </a:lnTo>
                  <a:lnTo>
                    <a:pt x="8541" y="157577"/>
                  </a:lnTo>
                  <a:lnTo>
                    <a:pt x="17753" y="164015"/>
                  </a:lnTo>
                  <a:lnTo>
                    <a:pt x="38065" y="171552"/>
                  </a:lnTo>
                  <a:lnTo>
                    <a:pt x="66003" y="173315"/>
                  </a:lnTo>
                  <a:lnTo>
                    <a:pt x="99869" y="168851"/>
                  </a:lnTo>
                  <a:lnTo>
                    <a:pt x="132576" y="162166"/>
                  </a:lnTo>
                  <a:lnTo>
                    <a:pt x="167008" y="153977"/>
                  </a:lnTo>
                  <a:lnTo>
                    <a:pt x="199998" y="138726"/>
                  </a:lnTo>
                  <a:lnTo>
                    <a:pt x="220601" y="130750"/>
                  </a:lnTo>
                  <a:lnTo>
                    <a:pt x="220804" y="130346"/>
                  </a:lnTo>
                  <a:lnTo>
                    <a:pt x="219092" y="129699"/>
                  </a:lnTo>
                  <a:lnTo>
                    <a:pt x="214750" y="125542"/>
                  </a:lnTo>
                  <a:lnTo>
                    <a:pt x="208179" y="123529"/>
                  </a:lnTo>
                  <a:lnTo>
                    <a:pt x="186117" y="122238"/>
                  </a:lnTo>
                  <a:lnTo>
                    <a:pt x="172029" y="126576"/>
                  </a:lnTo>
                  <a:lnTo>
                    <a:pt x="164716" y="130104"/>
                  </a:lnTo>
                  <a:lnTo>
                    <a:pt x="140786" y="156602"/>
                  </a:lnTo>
                  <a:lnTo>
                    <a:pt x="116322" y="188981"/>
                  </a:lnTo>
                  <a:lnTo>
                    <a:pt x="105448" y="206194"/>
                  </a:lnTo>
                  <a:lnTo>
                    <a:pt x="104242" y="211969"/>
                  </a:lnTo>
                  <a:lnTo>
                    <a:pt x="105131" y="216666"/>
                  </a:lnTo>
                  <a:lnTo>
                    <a:pt x="107418" y="220644"/>
                  </a:lnTo>
                  <a:lnTo>
                    <a:pt x="112329" y="223296"/>
                  </a:lnTo>
                  <a:lnTo>
                    <a:pt x="144544" y="227552"/>
                  </a:lnTo>
                  <a:lnTo>
                    <a:pt x="171307" y="226031"/>
                  </a:lnTo>
                  <a:lnTo>
                    <a:pt x="207151" y="213887"/>
                  </a:lnTo>
                  <a:lnTo>
                    <a:pt x="240845" y="204108"/>
                  </a:lnTo>
                  <a:lnTo>
                    <a:pt x="26439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575"/>
            <p:cNvSpPr/>
            <p:nvPr>
              <p:custDataLst>
                <p:tags r:id="rId41"/>
              </p:custDataLst>
            </p:nvPr>
          </p:nvSpPr>
          <p:spPr>
            <a:xfrm>
              <a:off x="3111119" y="4027992"/>
              <a:ext cx="576962" cy="199223"/>
            </a:xfrm>
            <a:custGeom>
              <a:avLst/>
              <a:gdLst/>
              <a:ahLst/>
              <a:cxnLst/>
              <a:rect l="0" t="0" r="0" b="0"/>
              <a:pathLst>
                <a:path w="576962" h="199223">
                  <a:moveTo>
                    <a:pt x="96901" y="48708"/>
                  </a:moveTo>
                  <a:lnTo>
                    <a:pt x="96901" y="48708"/>
                  </a:lnTo>
                  <a:lnTo>
                    <a:pt x="68585" y="72979"/>
                  </a:lnTo>
                  <a:lnTo>
                    <a:pt x="31100" y="103205"/>
                  </a:lnTo>
                  <a:lnTo>
                    <a:pt x="12964" y="125250"/>
                  </a:lnTo>
                  <a:lnTo>
                    <a:pt x="1079" y="150940"/>
                  </a:lnTo>
                  <a:lnTo>
                    <a:pt x="0" y="154963"/>
                  </a:lnTo>
                  <a:lnTo>
                    <a:pt x="127" y="158491"/>
                  </a:lnTo>
                  <a:lnTo>
                    <a:pt x="2526" y="164669"/>
                  </a:lnTo>
                  <a:lnTo>
                    <a:pt x="8673" y="170237"/>
                  </a:lnTo>
                  <a:lnTo>
                    <a:pt x="17048" y="174688"/>
                  </a:lnTo>
                  <a:lnTo>
                    <a:pt x="26416" y="176666"/>
                  </a:lnTo>
                  <a:lnTo>
                    <a:pt x="49299" y="173734"/>
                  </a:lnTo>
                  <a:lnTo>
                    <a:pt x="86526" y="159075"/>
                  </a:lnTo>
                  <a:lnTo>
                    <a:pt x="119217" y="137615"/>
                  </a:lnTo>
                  <a:lnTo>
                    <a:pt x="154886" y="102495"/>
                  </a:lnTo>
                  <a:lnTo>
                    <a:pt x="167434" y="77771"/>
                  </a:lnTo>
                  <a:lnTo>
                    <a:pt x="168325" y="63318"/>
                  </a:lnTo>
                  <a:lnTo>
                    <a:pt x="161997" y="33343"/>
                  </a:lnTo>
                  <a:lnTo>
                    <a:pt x="155041" y="18661"/>
                  </a:lnTo>
                  <a:lnTo>
                    <a:pt x="145601" y="11929"/>
                  </a:lnTo>
                  <a:lnTo>
                    <a:pt x="122890" y="709"/>
                  </a:lnTo>
                  <a:lnTo>
                    <a:pt x="110145" y="0"/>
                  </a:lnTo>
                  <a:lnTo>
                    <a:pt x="77222" y="2398"/>
                  </a:lnTo>
                  <a:lnTo>
                    <a:pt x="62473" y="7241"/>
                  </a:lnTo>
                  <a:lnTo>
                    <a:pt x="28643" y="27811"/>
                  </a:lnTo>
                  <a:lnTo>
                    <a:pt x="19998" y="36034"/>
                  </a:lnTo>
                  <a:lnTo>
                    <a:pt x="16155" y="42510"/>
                  </a:lnTo>
                  <a:lnTo>
                    <a:pt x="16705" y="50469"/>
                  </a:lnTo>
                  <a:lnTo>
                    <a:pt x="18037" y="54962"/>
                  </a:lnTo>
                  <a:lnTo>
                    <a:pt x="19772" y="57957"/>
                  </a:lnTo>
                  <a:lnTo>
                    <a:pt x="21775" y="59954"/>
                  </a:lnTo>
                  <a:lnTo>
                    <a:pt x="23957" y="61286"/>
                  </a:lnTo>
                  <a:lnTo>
                    <a:pt x="43209" y="59114"/>
                  </a:lnTo>
                  <a:lnTo>
                    <a:pt x="80099" y="48406"/>
                  </a:lnTo>
                  <a:lnTo>
                    <a:pt x="113936" y="40998"/>
                  </a:lnTo>
                  <a:lnTo>
                    <a:pt x="150773" y="35699"/>
                  </a:lnTo>
                  <a:lnTo>
                    <a:pt x="183983" y="31871"/>
                  </a:lnTo>
                  <a:lnTo>
                    <a:pt x="217960" y="27038"/>
                  </a:lnTo>
                  <a:lnTo>
                    <a:pt x="241354" y="21693"/>
                  </a:lnTo>
                  <a:lnTo>
                    <a:pt x="244003" y="22231"/>
                  </a:lnTo>
                  <a:lnTo>
                    <a:pt x="247793" y="24241"/>
                  </a:lnTo>
                  <a:lnTo>
                    <a:pt x="252299" y="25133"/>
                  </a:lnTo>
                  <a:lnTo>
                    <a:pt x="253840" y="26218"/>
                  </a:lnTo>
                  <a:lnTo>
                    <a:pt x="254867" y="27788"/>
                  </a:lnTo>
                  <a:lnTo>
                    <a:pt x="255552" y="29681"/>
                  </a:lnTo>
                  <a:lnTo>
                    <a:pt x="255162" y="31790"/>
                  </a:lnTo>
                  <a:lnTo>
                    <a:pt x="239171" y="65337"/>
                  </a:lnTo>
                  <a:lnTo>
                    <a:pt x="221187" y="103078"/>
                  </a:lnTo>
                  <a:lnTo>
                    <a:pt x="205303" y="138595"/>
                  </a:lnTo>
                  <a:lnTo>
                    <a:pt x="190750" y="175184"/>
                  </a:lnTo>
                  <a:lnTo>
                    <a:pt x="189947" y="178746"/>
                  </a:lnTo>
                  <a:lnTo>
                    <a:pt x="190258" y="181967"/>
                  </a:lnTo>
                  <a:lnTo>
                    <a:pt x="192862" y="187803"/>
                  </a:lnTo>
                  <a:lnTo>
                    <a:pt x="201357" y="193219"/>
                  </a:lnTo>
                  <a:lnTo>
                    <a:pt x="213599" y="197602"/>
                  </a:lnTo>
                  <a:lnTo>
                    <a:pt x="234772" y="199222"/>
                  </a:lnTo>
                  <a:lnTo>
                    <a:pt x="264752" y="191330"/>
                  </a:lnTo>
                  <a:lnTo>
                    <a:pt x="285001" y="183583"/>
                  </a:lnTo>
                  <a:lnTo>
                    <a:pt x="308661" y="174184"/>
                  </a:lnTo>
                  <a:lnTo>
                    <a:pt x="341723" y="159226"/>
                  </a:lnTo>
                  <a:lnTo>
                    <a:pt x="379600" y="139871"/>
                  </a:lnTo>
                  <a:lnTo>
                    <a:pt x="408317" y="132719"/>
                  </a:lnTo>
                  <a:lnTo>
                    <a:pt x="408651" y="133502"/>
                  </a:lnTo>
                  <a:lnTo>
                    <a:pt x="409023" y="136630"/>
                  </a:lnTo>
                  <a:lnTo>
                    <a:pt x="407429" y="138649"/>
                  </a:lnTo>
                  <a:lnTo>
                    <a:pt x="392128" y="150445"/>
                  </a:lnTo>
                  <a:lnTo>
                    <a:pt x="388979" y="157706"/>
                  </a:lnTo>
                  <a:lnTo>
                    <a:pt x="386505" y="189061"/>
                  </a:lnTo>
                  <a:lnTo>
                    <a:pt x="387337" y="190537"/>
                  </a:lnTo>
                  <a:lnTo>
                    <a:pt x="388739" y="191520"/>
                  </a:lnTo>
                  <a:lnTo>
                    <a:pt x="394756" y="192905"/>
                  </a:lnTo>
                  <a:lnTo>
                    <a:pt x="408419" y="193373"/>
                  </a:lnTo>
                  <a:lnTo>
                    <a:pt x="426552" y="185364"/>
                  </a:lnTo>
                  <a:lnTo>
                    <a:pt x="460665" y="164865"/>
                  </a:lnTo>
                  <a:lnTo>
                    <a:pt x="493035" y="145316"/>
                  </a:lnTo>
                  <a:lnTo>
                    <a:pt x="531086" y="119031"/>
                  </a:lnTo>
                  <a:lnTo>
                    <a:pt x="555774" y="105664"/>
                  </a:lnTo>
                  <a:lnTo>
                    <a:pt x="565791" y="102273"/>
                  </a:lnTo>
                  <a:lnTo>
                    <a:pt x="576961" y="944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576"/>
            <p:cNvSpPr/>
            <p:nvPr>
              <p:custDataLst>
                <p:tags r:id="rId42"/>
              </p:custDataLst>
            </p:nvPr>
          </p:nvSpPr>
          <p:spPr>
            <a:xfrm>
              <a:off x="1624740" y="4008120"/>
              <a:ext cx="188969" cy="150461"/>
            </a:xfrm>
            <a:custGeom>
              <a:avLst/>
              <a:gdLst/>
              <a:ahLst/>
              <a:cxnLst/>
              <a:rect l="0" t="0" r="0" b="0"/>
              <a:pathLst>
                <a:path w="188969" h="150461">
                  <a:moveTo>
                    <a:pt x="105000" y="0"/>
                  </a:moveTo>
                  <a:lnTo>
                    <a:pt x="105000" y="0"/>
                  </a:lnTo>
                  <a:lnTo>
                    <a:pt x="72639" y="20226"/>
                  </a:lnTo>
                  <a:lnTo>
                    <a:pt x="37522" y="46736"/>
                  </a:lnTo>
                  <a:lnTo>
                    <a:pt x="20566" y="63896"/>
                  </a:lnTo>
                  <a:lnTo>
                    <a:pt x="2099" y="100854"/>
                  </a:lnTo>
                  <a:lnTo>
                    <a:pt x="0" y="111429"/>
                  </a:lnTo>
                  <a:lnTo>
                    <a:pt x="1324" y="121772"/>
                  </a:lnTo>
                  <a:lnTo>
                    <a:pt x="2863" y="126902"/>
                  </a:lnTo>
                  <a:lnTo>
                    <a:pt x="9088" y="134859"/>
                  </a:lnTo>
                  <a:lnTo>
                    <a:pt x="18346" y="141217"/>
                  </a:lnTo>
                  <a:lnTo>
                    <a:pt x="38685" y="148710"/>
                  </a:lnTo>
                  <a:lnTo>
                    <a:pt x="65784" y="150460"/>
                  </a:lnTo>
                  <a:lnTo>
                    <a:pt x="96108" y="145146"/>
                  </a:lnTo>
                  <a:lnTo>
                    <a:pt x="129835" y="134070"/>
                  </a:lnTo>
                  <a:lnTo>
                    <a:pt x="155821" y="123356"/>
                  </a:lnTo>
                  <a:lnTo>
                    <a:pt x="180111" y="100157"/>
                  </a:lnTo>
                  <a:lnTo>
                    <a:pt x="188968" y="62978"/>
                  </a:lnTo>
                  <a:lnTo>
                    <a:pt x="188603" y="40408"/>
                  </a:lnTo>
                  <a:lnTo>
                    <a:pt x="182797" y="25580"/>
                  </a:lnTo>
                  <a:lnTo>
                    <a:pt x="174572" y="16167"/>
                  </a:lnTo>
                  <a:lnTo>
                    <a:pt x="160422" y="6107"/>
                  </a:lnTo>
                  <a:lnTo>
                    <a:pt x="141459" y="1809"/>
                  </a:lnTo>
                  <a:lnTo>
                    <a:pt x="103797" y="159"/>
                  </a:lnTo>
                  <a:lnTo>
                    <a:pt x="85829" y="4092"/>
                  </a:lnTo>
                  <a:lnTo>
                    <a:pt x="68952" y="13871"/>
                  </a:lnTo>
                  <a:lnTo>
                    <a:pt x="67812" y="16889"/>
                  </a:lnTo>
                  <a:lnTo>
                    <a:pt x="67508" y="18879"/>
                  </a:lnTo>
                  <a:lnTo>
                    <a:pt x="71125" y="29771"/>
                  </a:lnTo>
                  <a:lnTo>
                    <a:pt x="77527" y="36656"/>
                  </a:lnTo>
                  <a:lnTo>
                    <a:pt x="92909" y="45292"/>
                  </a:lnTo>
                  <a:lnTo>
                    <a:pt x="107246" y="49763"/>
                  </a:lnTo>
                  <a:lnTo>
                    <a:pt x="14310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77"/>
            <p:cNvSpPr/>
            <p:nvPr>
              <p:custDataLst>
                <p:tags r:id="rId43"/>
              </p:custDataLst>
            </p:nvPr>
          </p:nvSpPr>
          <p:spPr>
            <a:xfrm>
              <a:off x="1950720" y="3708053"/>
              <a:ext cx="273679" cy="406748"/>
            </a:xfrm>
            <a:custGeom>
              <a:avLst/>
              <a:gdLst/>
              <a:ahLst/>
              <a:cxnLst/>
              <a:rect l="0" t="0" r="0" b="0"/>
              <a:pathLst>
                <a:path w="273679" h="406748">
                  <a:moveTo>
                    <a:pt x="114300" y="246727"/>
                  </a:moveTo>
                  <a:lnTo>
                    <a:pt x="114300" y="246727"/>
                  </a:lnTo>
                  <a:lnTo>
                    <a:pt x="146661" y="226501"/>
                  </a:lnTo>
                  <a:lnTo>
                    <a:pt x="182967" y="197742"/>
                  </a:lnTo>
                  <a:lnTo>
                    <a:pt x="207083" y="167772"/>
                  </a:lnTo>
                  <a:lnTo>
                    <a:pt x="233043" y="137443"/>
                  </a:lnTo>
                  <a:lnTo>
                    <a:pt x="254093" y="107008"/>
                  </a:lnTo>
                  <a:lnTo>
                    <a:pt x="269447" y="72467"/>
                  </a:lnTo>
                  <a:lnTo>
                    <a:pt x="273678" y="37544"/>
                  </a:lnTo>
                  <a:lnTo>
                    <a:pt x="270085" y="21152"/>
                  </a:lnTo>
                  <a:lnTo>
                    <a:pt x="263657" y="9616"/>
                  </a:lnTo>
                  <a:lnTo>
                    <a:pt x="252346" y="836"/>
                  </a:lnTo>
                  <a:lnTo>
                    <a:pt x="240847" y="0"/>
                  </a:lnTo>
                  <a:lnTo>
                    <a:pt x="206193" y="3353"/>
                  </a:lnTo>
                  <a:lnTo>
                    <a:pt x="194370" y="6764"/>
                  </a:lnTo>
                  <a:lnTo>
                    <a:pt x="178194" y="17488"/>
                  </a:lnTo>
                  <a:lnTo>
                    <a:pt x="146421" y="49526"/>
                  </a:lnTo>
                  <a:lnTo>
                    <a:pt x="124784" y="83314"/>
                  </a:lnTo>
                  <a:lnTo>
                    <a:pt x="113361" y="112606"/>
                  </a:lnTo>
                  <a:lnTo>
                    <a:pt x="100569" y="146780"/>
                  </a:lnTo>
                  <a:lnTo>
                    <a:pt x="90100" y="179672"/>
                  </a:lnTo>
                  <a:lnTo>
                    <a:pt x="81635" y="214911"/>
                  </a:lnTo>
                  <a:lnTo>
                    <a:pt x="73765" y="252164"/>
                  </a:lnTo>
                  <a:lnTo>
                    <a:pt x="66071" y="285968"/>
                  </a:lnTo>
                  <a:lnTo>
                    <a:pt x="58429" y="317432"/>
                  </a:lnTo>
                  <a:lnTo>
                    <a:pt x="50802" y="348204"/>
                  </a:lnTo>
                  <a:lnTo>
                    <a:pt x="34557" y="382013"/>
                  </a:lnTo>
                  <a:lnTo>
                    <a:pt x="24954" y="394625"/>
                  </a:lnTo>
                  <a:lnTo>
                    <a:pt x="15042" y="401359"/>
                  </a:lnTo>
                  <a:lnTo>
                    <a:pt x="0" y="406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78"/>
            <p:cNvSpPr/>
            <p:nvPr>
              <p:custDataLst>
                <p:tags r:id="rId44"/>
              </p:custDataLst>
            </p:nvPr>
          </p:nvSpPr>
          <p:spPr>
            <a:xfrm>
              <a:off x="1859280" y="4023360"/>
              <a:ext cx="358141" cy="34130"/>
            </a:xfrm>
            <a:custGeom>
              <a:avLst/>
              <a:gdLst/>
              <a:ahLst/>
              <a:cxnLst/>
              <a:rect l="0" t="0" r="0" b="0"/>
              <a:pathLst>
                <a:path w="358141" h="34130">
                  <a:moveTo>
                    <a:pt x="0" y="7620"/>
                  </a:moveTo>
                  <a:lnTo>
                    <a:pt x="0" y="7620"/>
                  </a:lnTo>
                  <a:lnTo>
                    <a:pt x="36407" y="19756"/>
                  </a:lnTo>
                  <a:lnTo>
                    <a:pt x="63312" y="25714"/>
                  </a:lnTo>
                  <a:lnTo>
                    <a:pt x="97499" y="29068"/>
                  </a:lnTo>
                  <a:lnTo>
                    <a:pt x="131336" y="32320"/>
                  </a:lnTo>
                  <a:lnTo>
                    <a:pt x="168172" y="34129"/>
                  </a:lnTo>
                  <a:lnTo>
                    <a:pt x="205898" y="31561"/>
                  </a:lnTo>
                  <a:lnTo>
                    <a:pt x="235443" y="29267"/>
                  </a:lnTo>
                  <a:lnTo>
                    <a:pt x="255176" y="26285"/>
                  </a:lnTo>
                  <a:lnTo>
                    <a:pt x="276797" y="22603"/>
                  </a:lnTo>
                  <a:lnTo>
                    <a:pt x="312110" y="13997"/>
                  </a:lnTo>
                  <a:lnTo>
                    <a:pt x="349048" y="2764"/>
                  </a:lnTo>
                  <a:lnTo>
                    <a:pt x="3581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79"/>
            <p:cNvSpPr/>
            <p:nvPr>
              <p:custDataLst>
                <p:tags r:id="rId45"/>
              </p:custDataLst>
            </p:nvPr>
          </p:nvSpPr>
          <p:spPr>
            <a:xfrm>
              <a:off x="2308862" y="3916680"/>
              <a:ext cx="198119" cy="197976"/>
            </a:xfrm>
            <a:custGeom>
              <a:avLst/>
              <a:gdLst/>
              <a:ahLst/>
              <a:cxnLst/>
              <a:rect l="0" t="0" r="0" b="0"/>
              <a:pathLst>
                <a:path w="198119" h="197976">
                  <a:moveTo>
                    <a:pt x="45718" y="76200"/>
                  </a:moveTo>
                  <a:lnTo>
                    <a:pt x="45718" y="76200"/>
                  </a:lnTo>
                  <a:lnTo>
                    <a:pt x="33583" y="104516"/>
                  </a:lnTo>
                  <a:lnTo>
                    <a:pt x="18046" y="142001"/>
                  </a:lnTo>
                  <a:lnTo>
                    <a:pt x="4065" y="166589"/>
                  </a:lnTo>
                  <a:lnTo>
                    <a:pt x="4" y="197975"/>
                  </a:lnTo>
                  <a:lnTo>
                    <a:pt x="0" y="194031"/>
                  </a:lnTo>
                  <a:lnTo>
                    <a:pt x="26839" y="158629"/>
                  </a:lnTo>
                  <a:lnTo>
                    <a:pt x="54124" y="127008"/>
                  </a:lnTo>
                  <a:lnTo>
                    <a:pt x="83973" y="92445"/>
                  </a:lnTo>
                  <a:lnTo>
                    <a:pt x="114329" y="55922"/>
                  </a:lnTo>
                  <a:lnTo>
                    <a:pt x="148357" y="23670"/>
                  </a:lnTo>
                  <a:lnTo>
                    <a:pt x="181091" y="8061"/>
                  </a:lnTo>
                  <a:lnTo>
                    <a:pt x="1981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80"/>
            <p:cNvSpPr/>
            <p:nvPr>
              <p:custDataLst>
                <p:tags r:id="rId46"/>
              </p:custDataLst>
            </p:nvPr>
          </p:nvSpPr>
          <p:spPr>
            <a:xfrm>
              <a:off x="2537460" y="3955355"/>
              <a:ext cx="228601" cy="149864"/>
            </a:xfrm>
            <a:custGeom>
              <a:avLst/>
              <a:gdLst/>
              <a:ahLst/>
              <a:cxnLst/>
              <a:rect l="0" t="0" r="0" b="0"/>
              <a:pathLst>
                <a:path w="228601" h="149864">
                  <a:moveTo>
                    <a:pt x="0" y="52765"/>
                  </a:moveTo>
                  <a:lnTo>
                    <a:pt x="0" y="52765"/>
                  </a:lnTo>
                  <a:lnTo>
                    <a:pt x="32362" y="64900"/>
                  </a:lnTo>
                  <a:lnTo>
                    <a:pt x="68667" y="72448"/>
                  </a:lnTo>
                  <a:lnTo>
                    <a:pt x="100874" y="70638"/>
                  </a:lnTo>
                  <a:lnTo>
                    <a:pt x="131865" y="64740"/>
                  </a:lnTo>
                  <a:lnTo>
                    <a:pt x="165748" y="54315"/>
                  </a:lnTo>
                  <a:lnTo>
                    <a:pt x="194996" y="31980"/>
                  </a:lnTo>
                  <a:lnTo>
                    <a:pt x="215403" y="5969"/>
                  </a:lnTo>
                  <a:lnTo>
                    <a:pt x="216415" y="3787"/>
                  </a:lnTo>
                  <a:lnTo>
                    <a:pt x="216243" y="2333"/>
                  </a:lnTo>
                  <a:lnTo>
                    <a:pt x="215282" y="1364"/>
                  </a:lnTo>
                  <a:lnTo>
                    <a:pt x="181568" y="0"/>
                  </a:lnTo>
                  <a:lnTo>
                    <a:pt x="148907" y="3641"/>
                  </a:lnTo>
                  <a:lnTo>
                    <a:pt x="133632" y="10048"/>
                  </a:lnTo>
                  <a:lnTo>
                    <a:pt x="99419" y="37789"/>
                  </a:lnTo>
                  <a:lnTo>
                    <a:pt x="94219" y="42781"/>
                  </a:lnTo>
                  <a:lnTo>
                    <a:pt x="88442" y="55101"/>
                  </a:lnTo>
                  <a:lnTo>
                    <a:pt x="80039" y="90326"/>
                  </a:lnTo>
                  <a:lnTo>
                    <a:pt x="81575" y="102197"/>
                  </a:lnTo>
                  <a:lnTo>
                    <a:pt x="91245" y="118399"/>
                  </a:lnTo>
                  <a:lnTo>
                    <a:pt x="112926" y="133925"/>
                  </a:lnTo>
                  <a:lnTo>
                    <a:pt x="140798" y="145204"/>
                  </a:lnTo>
                  <a:lnTo>
                    <a:pt x="174551" y="149863"/>
                  </a:lnTo>
                  <a:lnTo>
                    <a:pt x="207317" y="147199"/>
                  </a:lnTo>
                  <a:lnTo>
                    <a:pt x="228600" y="144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581"/>
            <p:cNvSpPr/>
            <p:nvPr>
              <p:custDataLst>
                <p:tags r:id="rId47"/>
              </p:custDataLst>
            </p:nvPr>
          </p:nvSpPr>
          <p:spPr>
            <a:xfrm>
              <a:off x="2829972" y="3886200"/>
              <a:ext cx="197965" cy="239755"/>
            </a:xfrm>
            <a:custGeom>
              <a:avLst/>
              <a:gdLst/>
              <a:ahLst/>
              <a:cxnLst/>
              <a:rect l="0" t="0" r="0" b="0"/>
              <a:pathLst>
                <a:path w="197965" h="239755">
                  <a:moveTo>
                    <a:pt x="141828" y="0"/>
                  </a:moveTo>
                  <a:lnTo>
                    <a:pt x="141828" y="0"/>
                  </a:lnTo>
                  <a:lnTo>
                    <a:pt x="109466" y="12136"/>
                  </a:lnTo>
                  <a:lnTo>
                    <a:pt x="93578" y="22609"/>
                  </a:lnTo>
                  <a:lnTo>
                    <a:pt x="89341" y="27773"/>
                  </a:lnTo>
                  <a:lnTo>
                    <a:pt x="84634" y="40283"/>
                  </a:lnTo>
                  <a:lnTo>
                    <a:pt x="81612" y="69011"/>
                  </a:lnTo>
                  <a:lnTo>
                    <a:pt x="85714" y="81754"/>
                  </a:lnTo>
                  <a:lnTo>
                    <a:pt x="106191" y="107777"/>
                  </a:lnTo>
                  <a:lnTo>
                    <a:pt x="134694" y="130446"/>
                  </a:lnTo>
                  <a:lnTo>
                    <a:pt x="172372" y="150816"/>
                  </a:lnTo>
                  <a:lnTo>
                    <a:pt x="193838" y="164839"/>
                  </a:lnTo>
                  <a:lnTo>
                    <a:pt x="197964" y="166395"/>
                  </a:lnTo>
                  <a:lnTo>
                    <a:pt x="197879" y="166810"/>
                  </a:lnTo>
                  <a:lnTo>
                    <a:pt x="196975" y="167087"/>
                  </a:lnTo>
                  <a:lnTo>
                    <a:pt x="182601" y="175856"/>
                  </a:lnTo>
                  <a:lnTo>
                    <a:pt x="152045" y="185538"/>
                  </a:lnTo>
                  <a:lnTo>
                    <a:pt x="114244" y="195604"/>
                  </a:lnTo>
                  <a:lnTo>
                    <a:pt x="79182" y="205745"/>
                  </a:lnTo>
                  <a:lnTo>
                    <a:pt x="49889" y="215619"/>
                  </a:lnTo>
                  <a:lnTo>
                    <a:pt x="11993" y="229718"/>
                  </a:lnTo>
                  <a:lnTo>
                    <a:pt x="3691" y="234177"/>
                  </a:lnTo>
                  <a:lnTo>
                    <a:pt x="0" y="238981"/>
                  </a:lnTo>
                  <a:lnTo>
                    <a:pt x="709" y="239754"/>
                  </a:lnTo>
                  <a:lnTo>
                    <a:pt x="12288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582"/>
          <p:cNvSpPr/>
          <p:nvPr>
            <p:custDataLst>
              <p:tags r:id="rId5"/>
            </p:custDataLst>
          </p:nvPr>
        </p:nvSpPr>
        <p:spPr>
          <a:xfrm>
            <a:off x="2407920" y="5943600"/>
            <a:ext cx="160021" cy="480567"/>
          </a:xfrm>
          <a:custGeom>
            <a:avLst/>
            <a:gdLst/>
            <a:ahLst/>
            <a:cxnLst/>
            <a:rect l="0" t="0" r="0" b="0"/>
            <a:pathLst>
              <a:path w="160021" h="480567">
                <a:moveTo>
                  <a:pt x="160020" y="0"/>
                </a:moveTo>
                <a:lnTo>
                  <a:pt x="160020" y="0"/>
                </a:lnTo>
                <a:lnTo>
                  <a:pt x="153246" y="24836"/>
                </a:lnTo>
                <a:lnTo>
                  <a:pt x="147884" y="44498"/>
                </a:lnTo>
                <a:lnTo>
                  <a:pt x="139669" y="82147"/>
                </a:lnTo>
                <a:lnTo>
                  <a:pt x="133195" y="118637"/>
                </a:lnTo>
                <a:lnTo>
                  <a:pt x="127496" y="154610"/>
                </a:lnTo>
                <a:lnTo>
                  <a:pt x="119882" y="190353"/>
                </a:lnTo>
                <a:lnTo>
                  <a:pt x="111701" y="225994"/>
                </a:lnTo>
                <a:lnTo>
                  <a:pt x="105243" y="261592"/>
                </a:lnTo>
                <a:lnTo>
                  <a:pt x="99550" y="294909"/>
                </a:lnTo>
                <a:lnTo>
                  <a:pt x="94198" y="325805"/>
                </a:lnTo>
                <a:lnTo>
                  <a:pt x="88997" y="353647"/>
                </a:lnTo>
                <a:lnTo>
                  <a:pt x="83863" y="380131"/>
                </a:lnTo>
                <a:lnTo>
                  <a:pt x="78471" y="414327"/>
                </a:lnTo>
                <a:lnTo>
                  <a:pt x="72604" y="448637"/>
                </a:lnTo>
                <a:lnTo>
                  <a:pt x="63291" y="472943"/>
                </a:lnTo>
                <a:lnTo>
                  <a:pt x="58327" y="480566"/>
                </a:lnTo>
                <a:lnTo>
                  <a:pt x="39752" y="466456"/>
                </a:lnTo>
                <a:lnTo>
                  <a:pt x="2327" y="429046"/>
                </a:lnTo>
                <a:lnTo>
                  <a:pt x="0" y="426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Shape-583"/>
          <p:cNvSpPr/>
          <p:nvPr>
            <p:custDataLst>
              <p:tags r:id="rId6"/>
            </p:custDataLst>
          </p:nvPr>
        </p:nvSpPr>
        <p:spPr>
          <a:xfrm>
            <a:off x="3967170" y="2491740"/>
            <a:ext cx="1542091" cy="105367"/>
          </a:xfrm>
          <a:custGeom>
            <a:avLst/>
            <a:gdLst/>
            <a:ahLst/>
            <a:cxnLst/>
            <a:rect l="0" t="0" r="0" b="0"/>
            <a:pathLst>
              <a:path w="1542091" h="105367">
                <a:moveTo>
                  <a:pt x="101910" y="22860"/>
                </a:moveTo>
                <a:lnTo>
                  <a:pt x="101910" y="22860"/>
                </a:lnTo>
                <a:lnTo>
                  <a:pt x="74817" y="22860"/>
                </a:lnTo>
                <a:lnTo>
                  <a:pt x="37375" y="24554"/>
                </a:lnTo>
                <a:lnTo>
                  <a:pt x="15090" y="30950"/>
                </a:lnTo>
                <a:lnTo>
                  <a:pt x="4057" y="37180"/>
                </a:lnTo>
                <a:lnTo>
                  <a:pt x="1115" y="40027"/>
                </a:lnTo>
                <a:lnTo>
                  <a:pt x="0" y="43618"/>
                </a:lnTo>
                <a:lnTo>
                  <a:pt x="1019" y="52124"/>
                </a:lnTo>
                <a:lnTo>
                  <a:pt x="5016" y="55916"/>
                </a:lnTo>
                <a:lnTo>
                  <a:pt x="35765" y="70343"/>
                </a:lnTo>
                <a:lnTo>
                  <a:pt x="73562" y="84342"/>
                </a:lnTo>
                <a:lnTo>
                  <a:pt x="110478" y="92519"/>
                </a:lnTo>
                <a:lnTo>
                  <a:pt x="132176" y="94699"/>
                </a:lnTo>
                <a:lnTo>
                  <a:pt x="155107" y="96153"/>
                </a:lnTo>
                <a:lnTo>
                  <a:pt x="217807" y="97969"/>
                </a:lnTo>
                <a:lnTo>
                  <a:pt x="307022" y="100026"/>
                </a:lnTo>
                <a:lnTo>
                  <a:pt x="413911" y="102244"/>
                </a:lnTo>
                <a:lnTo>
                  <a:pt x="498717" y="103723"/>
                </a:lnTo>
                <a:lnTo>
                  <a:pt x="568801" y="104708"/>
                </a:lnTo>
                <a:lnTo>
                  <a:pt x="629072" y="105366"/>
                </a:lnTo>
                <a:lnTo>
                  <a:pt x="682797" y="104957"/>
                </a:lnTo>
                <a:lnTo>
                  <a:pt x="732162" y="103838"/>
                </a:lnTo>
                <a:lnTo>
                  <a:pt x="778618" y="102245"/>
                </a:lnTo>
                <a:lnTo>
                  <a:pt x="823981" y="101184"/>
                </a:lnTo>
                <a:lnTo>
                  <a:pt x="868617" y="100476"/>
                </a:lnTo>
                <a:lnTo>
                  <a:pt x="912768" y="100004"/>
                </a:lnTo>
                <a:lnTo>
                  <a:pt x="954903" y="99689"/>
                </a:lnTo>
                <a:lnTo>
                  <a:pt x="995691" y="99479"/>
                </a:lnTo>
                <a:lnTo>
                  <a:pt x="1035584" y="99340"/>
                </a:lnTo>
                <a:lnTo>
                  <a:pt x="1073186" y="98400"/>
                </a:lnTo>
                <a:lnTo>
                  <a:pt x="1109261" y="96926"/>
                </a:lnTo>
                <a:lnTo>
                  <a:pt x="1144318" y="95098"/>
                </a:lnTo>
                <a:lnTo>
                  <a:pt x="1177848" y="92185"/>
                </a:lnTo>
                <a:lnTo>
                  <a:pt x="1210362" y="88550"/>
                </a:lnTo>
                <a:lnTo>
                  <a:pt x="1242198" y="84434"/>
                </a:lnTo>
                <a:lnTo>
                  <a:pt x="1272735" y="79995"/>
                </a:lnTo>
                <a:lnTo>
                  <a:pt x="1302407" y="75344"/>
                </a:lnTo>
                <a:lnTo>
                  <a:pt x="1331502" y="70549"/>
                </a:lnTo>
                <a:lnTo>
                  <a:pt x="1358518" y="65660"/>
                </a:lnTo>
                <a:lnTo>
                  <a:pt x="1384149" y="60706"/>
                </a:lnTo>
                <a:lnTo>
                  <a:pt x="1408856" y="55711"/>
                </a:lnTo>
                <a:lnTo>
                  <a:pt x="1430407" y="51534"/>
                </a:lnTo>
                <a:lnTo>
                  <a:pt x="1467899" y="44635"/>
                </a:lnTo>
                <a:lnTo>
                  <a:pt x="1499239" y="29716"/>
                </a:lnTo>
                <a:lnTo>
                  <a:pt x="154209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Shape-584"/>
          <p:cNvSpPr/>
          <p:nvPr>
            <p:custDataLst>
              <p:tags r:id="rId7"/>
            </p:custDataLst>
          </p:nvPr>
        </p:nvSpPr>
        <p:spPr>
          <a:xfrm>
            <a:off x="5615940" y="1813673"/>
            <a:ext cx="774586" cy="167528"/>
          </a:xfrm>
          <a:custGeom>
            <a:avLst/>
            <a:gdLst/>
            <a:ahLst/>
            <a:cxnLst/>
            <a:rect l="0" t="0" r="0" b="0"/>
            <a:pathLst>
              <a:path w="774586" h="167528">
                <a:moveTo>
                  <a:pt x="0" y="144667"/>
                </a:moveTo>
                <a:lnTo>
                  <a:pt x="0" y="144667"/>
                </a:lnTo>
                <a:lnTo>
                  <a:pt x="14394" y="140434"/>
                </a:lnTo>
                <a:lnTo>
                  <a:pt x="38382" y="133378"/>
                </a:lnTo>
                <a:lnTo>
                  <a:pt x="68768" y="124441"/>
                </a:lnTo>
                <a:lnTo>
                  <a:pt x="96645" y="118483"/>
                </a:lnTo>
                <a:lnTo>
                  <a:pt x="122850" y="114511"/>
                </a:lnTo>
                <a:lnTo>
                  <a:pt x="147940" y="111863"/>
                </a:lnTo>
                <a:lnTo>
                  <a:pt x="173133" y="110098"/>
                </a:lnTo>
                <a:lnTo>
                  <a:pt x="198395" y="108921"/>
                </a:lnTo>
                <a:lnTo>
                  <a:pt x="223704" y="108136"/>
                </a:lnTo>
                <a:lnTo>
                  <a:pt x="249888" y="106767"/>
                </a:lnTo>
                <a:lnTo>
                  <a:pt x="276659" y="105007"/>
                </a:lnTo>
                <a:lnTo>
                  <a:pt x="303820" y="102987"/>
                </a:lnTo>
                <a:lnTo>
                  <a:pt x="331240" y="101640"/>
                </a:lnTo>
                <a:lnTo>
                  <a:pt x="358833" y="100743"/>
                </a:lnTo>
                <a:lnTo>
                  <a:pt x="386542" y="100144"/>
                </a:lnTo>
                <a:lnTo>
                  <a:pt x="414328" y="99745"/>
                </a:lnTo>
                <a:lnTo>
                  <a:pt x="442165" y="99479"/>
                </a:lnTo>
                <a:lnTo>
                  <a:pt x="470037" y="99302"/>
                </a:lnTo>
                <a:lnTo>
                  <a:pt x="497084" y="98337"/>
                </a:lnTo>
                <a:lnTo>
                  <a:pt x="523583" y="96847"/>
                </a:lnTo>
                <a:lnTo>
                  <a:pt x="549715" y="95007"/>
                </a:lnTo>
                <a:lnTo>
                  <a:pt x="573910" y="93780"/>
                </a:lnTo>
                <a:lnTo>
                  <a:pt x="596814" y="92963"/>
                </a:lnTo>
                <a:lnTo>
                  <a:pt x="618856" y="92417"/>
                </a:lnTo>
                <a:lnTo>
                  <a:pt x="639477" y="91207"/>
                </a:lnTo>
                <a:lnTo>
                  <a:pt x="659151" y="89554"/>
                </a:lnTo>
                <a:lnTo>
                  <a:pt x="694276" y="86305"/>
                </a:lnTo>
                <a:lnTo>
                  <a:pt x="732243" y="83630"/>
                </a:lnTo>
                <a:lnTo>
                  <a:pt x="751315" y="80004"/>
                </a:lnTo>
                <a:lnTo>
                  <a:pt x="763742" y="73312"/>
                </a:lnTo>
                <a:lnTo>
                  <a:pt x="771241" y="65540"/>
                </a:lnTo>
                <a:lnTo>
                  <a:pt x="774574" y="59264"/>
                </a:lnTo>
                <a:lnTo>
                  <a:pt x="772923" y="55558"/>
                </a:lnTo>
                <a:lnTo>
                  <a:pt x="764314" y="46925"/>
                </a:lnTo>
                <a:lnTo>
                  <a:pt x="733052" y="36590"/>
                </a:lnTo>
                <a:lnTo>
                  <a:pt x="695661" y="28166"/>
                </a:lnTo>
                <a:lnTo>
                  <a:pt x="668169" y="20640"/>
                </a:lnTo>
                <a:lnTo>
                  <a:pt x="637324" y="13344"/>
                </a:lnTo>
                <a:lnTo>
                  <a:pt x="601037" y="10101"/>
                </a:lnTo>
                <a:lnTo>
                  <a:pt x="566847" y="6402"/>
                </a:lnTo>
                <a:lnTo>
                  <a:pt x="536412" y="2783"/>
                </a:lnTo>
                <a:lnTo>
                  <a:pt x="501084" y="745"/>
                </a:lnTo>
                <a:lnTo>
                  <a:pt x="466052" y="0"/>
                </a:lnTo>
                <a:lnTo>
                  <a:pt x="463102" y="809"/>
                </a:lnTo>
                <a:lnTo>
                  <a:pt x="461134" y="2195"/>
                </a:lnTo>
                <a:lnTo>
                  <a:pt x="459823" y="3966"/>
                </a:lnTo>
                <a:lnTo>
                  <a:pt x="461489" y="5146"/>
                </a:lnTo>
                <a:lnTo>
                  <a:pt x="487822" y="11041"/>
                </a:lnTo>
                <a:lnTo>
                  <a:pt x="514021" y="18329"/>
                </a:lnTo>
                <a:lnTo>
                  <a:pt x="545880" y="27422"/>
                </a:lnTo>
                <a:lnTo>
                  <a:pt x="573894" y="34330"/>
                </a:lnTo>
                <a:lnTo>
                  <a:pt x="599342" y="39782"/>
                </a:lnTo>
                <a:lnTo>
                  <a:pt x="623082" y="44264"/>
                </a:lnTo>
                <a:lnTo>
                  <a:pt x="660747" y="53759"/>
                </a:lnTo>
                <a:lnTo>
                  <a:pt x="691599" y="62777"/>
                </a:lnTo>
                <a:lnTo>
                  <a:pt x="719422" y="69607"/>
                </a:lnTo>
                <a:lnTo>
                  <a:pt x="750795" y="78212"/>
                </a:lnTo>
                <a:lnTo>
                  <a:pt x="768088" y="86124"/>
                </a:lnTo>
                <a:lnTo>
                  <a:pt x="773172" y="91273"/>
                </a:lnTo>
                <a:lnTo>
                  <a:pt x="774527" y="93831"/>
                </a:lnTo>
                <a:lnTo>
                  <a:pt x="774585" y="96383"/>
                </a:lnTo>
                <a:lnTo>
                  <a:pt x="772392" y="101476"/>
                </a:lnTo>
                <a:lnTo>
                  <a:pt x="762351" y="109104"/>
                </a:lnTo>
                <a:lnTo>
                  <a:pt x="724791" y="124347"/>
                </a:lnTo>
                <a:lnTo>
                  <a:pt x="689255" y="139587"/>
                </a:lnTo>
                <a:lnTo>
                  <a:pt x="677417" y="147207"/>
                </a:lnTo>
                <a:lnTo>
                  <a:pt x="673607" y="152287"/>
                </a:lnTo>
                <a:lnTo>
                  <a:pt x="672591" y="154827"/>
                </a:lnTo>
                <a:lnTo>
                  <a:pt x="672761" y="157367"/>
                </a:lnTo>
                <a:lnTo>
                  <a:pt x="675207" y="162447"/>
                </a:lnTo>
                <a:lnTo>
                  <a:pt x="677045" y="164140"/>
                </a:lnTo>
                <a:lnTo>
                  <a:pt x="685800" y="1675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SMARTInkShape-Group104"/>
          <p:cNvGrpSpPr/>
          <p:nvPr/>
        </p:nvGrpSpPr>
        <p:grpSpPr>
          <a:xfrm>
            <a:off x="6530340" y="1524000"/>
            <a:ext cx="2232661" cy="1249681"/>
            <a:chOff x="6530340" y="1524000"/>
            <a:chExt cx="2232661" cy="1249681"/>
          </a:xfrm>
        </p:grpSpPr>
        <p:sp>
          <p:nvSpPr>
            <p:cNvPr id="89" name="SMARTInkShape-585"/>
            <p:cNvSpPr/>
            <p:nvPr>
              <p:custDataLst>
                <p:tags r:id="rId9"/>
              </p:custDataLst>
            </p:nvPr>
          </p:nvSpPr>
          <p:spPr>
            <a:xfrm>
              <a:off x="8534400" y="2553336"/>
              <a:ext cx="228601" cy="220345"/>
            </a:xfrm>
            <a:custGeom>
              <a:avLst/>
              <a:gdLst/>
              <a:ahLst/>
              <a:cxnLst/>
              <a:rect l="0" t="0" r="0" b="0"/>
              <a:pathLst>
                <a:path w="228601" h="220345">
                  <a:moveTo>
                    <a:pt x="0" y="90804"/>
                  </a:moveTo>
                  <a:lnTo>
                    <a:pt x="0" y="90804"/>
                  </a:lnTo>
                  <a:lnTo>
                    <a:pt x="32361" y="94849"/>
                  </a:lnTo>
                  <a:lnTo>
                    <a:pt x="68667" y="89274"/>
                  </a:lnTo>
                  <a:lnTo>
                    <a:pt x="100874" y="76898"/>
                  </a:lnTo>
                  <a:lnTo>
                    <a:pt x="121373" y="68177"/>
                  </a:lnTo>
                  <a:lnTo>
                    <a:pt x="154120" y="39696"/>
                  </a:lnTo>
                  <a:lnTo>
                    <a:pt x="170313" y="22039"/>
                  </a:lnTo>
                  <a:lnTo>
                    <a:pt x="171115" y="19560"/>
                  </a:lnTo>
                  <a:lnTo>
                    <a:pt x="170803" y="17909"/>
                  </a:lnTo>
                  <a:lnTo>
                    <a:pt x="167353" y="15226"/>
                  </a:lnTo>
                  <a:lnTo>
                    <a:pt x="142569" y="4192"/>
                  </a:lnTo>
                  <a:lnTo>
                    <a:pt x="108648" y="0"/>
                  </a:lnTo>
                  <a:lnTo>
                    <a:pt x="97395" y="493"/>
                  </a:lnTo>
                  <a:lnTo>
                    <a:pt x="71234" y="10007"/>
                  </a:lnTo>
                  <a:lnTo>
                    <a:pt x="63269" y="17076"/>
                  </a:lnTo>
                  <a:lnTo>
                    <a:pt x="51257" y="31367"/>
                  </a:lnTo>
                  <a:lnTo>
                    <a:pt x="50257" y="35939"/>
                  </a:lnTo>
                  <a:lnTo>
                    <a:pt x="52898" y="54510"/>
                  </a:lnTo>
                  <a:lnTo>
                    <a:pt x="60735" y="76946"/>
                  </a:lnTo>
                  <a:lnTo>
                    <a:pt x="78391" y="105513"/>
                  </a:lnTo>
                  <a:lnTo>
                    <a:pt x="101403" y="138718"/>
                  </a:lnTo>
                  <a:lnTo>
                    <a:pt x="135126" y="166243"/>
                  </a:lnTo>
                  <a:lnTo>
                    <a:pt x="162502" y="185575"/>
                  </a:lnTo>
                  <a:lnTo>
                    <a:pt x="189346" y="200940"/>
                  </a:lnTo>
                  <a:lnTo>
                    <a:pt x="228600" y="220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86"/>
            <p:cNvSpPr/>
            <p:nvPr>
              <p:custDataLst>
                <p:tags r:id="rId10"/>
              </p:custDataLst>
            </p:nvPr>
          </p:nvSpPr>
          <p:spPr>
            <a:xfrm>
              <a:off x="8255649" y="2438400"/>
              <a:ext cx="216206" cy="238632"/>
            </a:xfrm>
            <a:custGeom>
              <a:avLst/>
              <a:gdLst/>
              <a:ahLst/>
              <a:cxnLst/>
              <a:rect l="0" t="0" r="0" b="0"/>
              <a:pathLst>
                <a:path w="216206" h="238632">
                  <a:moveTo>
                    <a:pt x="179691" y="0"/>
                  </a:moveTo>
                  <a:lnTo>
                    <a:pt x="179691" y="0"/>
                  </a:lnTo>
                  <a:lnTo>
                    <a:pt x="179691" y="28316"/>
                  </a:lnTo>
                  <a:lnTo>
                    <a:pt x="179691" y="58061"/>
                  </a:lnTo>
                  <a:lnTo>
                    <a:pt x="179691" y="91714"/>
                  </a:lnTo>
                  <a:lnTo>
                    <a:pt x="179691" y="120214"/>
                  </a:lnTo>
                  <a:lnTo>
                    <a:pt x="181949" y="155669"/>
                  </a:lnTo>
                  <a:lnTo>
                    <a:pt x="194342" y="187571"/>
                  </a:lnTo>
                  <a:lnTo>
                    <a:pt x="204164" y="204402"/>
                  </a:lnTo>
                  <a:lnTo>
                    <a:pt x="209759" y="209378"/>
                  </a:lnTo>
                  <a:lnTo>
                    <a:pt x="216205" y="212573"/>
                  </a:lnTo>
                  <a:lnTo>
                    <a:pt x="205310" y="174854"/>
                  </a:lnTo>
                  <a:lnTo>
                    <a:pt x="191704" y="153596"/>
                  </a:lnTo>
                  <a:lnTo>
                    <a:pt x="181924" y="145030"/>
                  </a:lnTo>
                  <a:lnTo>
                    <a:pt x="162855" y="135447"/>
                  </a:lnTo>
                  <a:lnTo>
                    <a:pt x="137073" y="131290"/>
                  </a:lnTo>
                  <a:lnTo>
                    <a:pt x="103939" y="134104"/>
                  </a:lnTo>
                  <a:lnTo>
                    <a:pt x="71357" y="140300"/>
                  </a:lnTo>
                  <a:lnTo>
                    <a:pt x="36937" y="155215"/>
                  </a:lnTo>
                  <a:lnTo>
                    <a:pt x="7572" y="169882"/>
                  </a:lnTo>
                  <a:lnTo>
                    <a:pt x="3985" y="173368"/>
                  </a:lnTo>
                  <a:lnTo>
                    <a:pt x="0" y="181757"/>
                  </a:lnTo>
                  <a:lnTo>
                    <a:pt x="485" y="191130"/>
                  </a:lnTo>
                  <a:lnTo>
                    <a:pt x="7697" y="210945"/>
                  </a:lnTo>
                  <a:lnTo>
                    <a:pt x="16889" y="218778"/>
                  </a:lnTo>
                  <a:lnTo>
                    <a:pt x="47532" y="230705"/>
                  </a:lnTo>
                  <a:lnTo>
                    <a:pt x="80325" y="238631"/>
                  </a:lnTo>
                  <a:lnTo>
                    <a:pt x="112808" y="238251"/>
                  </a:lnTo>
                  <a:lnTo>
                    <a:pt x="133971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87"/>
            <p:cNvSpPr/>
            <p:nvPr>
              <p:custDataLst>
                <p:tags r:id="rId11"/>
              </p:custDataLst>
            </p:nvPr>
          </p:nvSpPr>
          <p:spPr>
            <a:xfrm>
              <a:off x="7833360" y="2549701"/>
              <a:ext cx="335281" cy="166386"/>
            </a:xfrm>
            <a:custGeom>
              <a:avLst/>
              <a:gdLst/>
              <a:ahLst/>
              <a:cxnLst/>
              <a:rect l="0" t="0" r="0" b="0"/>
              <a:pathLst>
                <a:path w="335281" h="166386">
                  <a:moveTo>
                    <a:pt x="0" y="124919"/>
                  </a:moveTo>
                  <a:lnTo>
                    <a:pt x="0" y="124919"/>
                  </a:lnTo>
                  <a:lnTo>
                    <a:pt x="0" y="92558"/>
                  </a:lnTo>
                  <a:lnTo>
                    <a:pt x="4515" y="72154"/>
                  </a:lnTo>
                  <a:lnTo>
                    <a:pt x="18835" y="48889"/>
                  </a:lnTo>
                  <a:lnTo>
                    <a:pt x="32924" y="34401"/>
                  </a:lnTo>
                  <a:lnTo>
                    <a:pt x="59897" y="17572"/>
                  </a:lnTo>
                  <a:lnTo>
                    <a:pt x="89338" y="6846"/>
                  </a:lnTo>
                  <a:lnTo>
                    <a:pt x="119509" y="0"/>
                  </a:lnTo>
                  <a:lnTo>
                    <a:pt x="149051" y="1734"/>
                  </a:lnTo>
                  <a:lnTo>
                    <a:pt x="182219" y="5007"/>
                  </a:lnTo>
                  <a:lnTo>
                    <a:pt x="220254" y="18415"/>
                  </a:lnTo>
                  <a:lnTo>
                    <a:pt x="244592" y="30962"/>
                  </a:lnTo>
                  <a:lnTo>
                    <a:pt x="250271" y="37719"/>
                  </a:lnTo>
                  <a:lnTo>
                    <a:pt x="257752" y="40654"/>
                  </a:lnTo>
                  <a:lnTo>
                    <a:pt x="258196" y="41649"/>
                  </a:lnTo>
                  <a:lnTo>
                    <a:pt x="258687" y="45012"/>
                  </a:lnTo>
                  <a:lnTo>
                    <a:pt x="257971" y="46248"/>
                  </a:lnTo>
                  <a:lnTo>
                    <a:pt x="256648" y="47072"/>
                  </a:lnTo>
                  <a:lnTo>
                    <a:pt x="254918" y="47621"/>
                  </a:lnTo>
                  <a:lnTo>
                    <a:pt x="224168" y="68619"/>
                  </a:lnTo>
                  <a:lnTo>
                    <a:pt x="193703" y="89517"/>
                  </a:lnTo>
                  <a:lnTo>
                    <a:pt x="159712" y="118125"/>
                  </a:lnTo>
                  <a:lnTo>
                    <a:pt x="155649" y="126415"/>
                  </a:lnTo>
                  <a:lnTo>
                    <a:pt x="152590" y="149961"/>
                  </a:lnTo>
                  <a:lnTo>
                    <a:pt x="154219" y="152620"/>
                  </a:lnTo>
                  <a:lnTo>
                    <a:pt x="164605" y="160408"/>
                  </a:lnTo>
                  <a:lnTo>
                    <a:pt x="173629" y="165528"/>
                  </a:lnTo>
                  <a:lnTo>
                    <a:pt x="178406" y="166385"/>
                  </a:lnTo>
                  <a:lnTo>
                    <a:pt x="194066" y="163546"/>
                  </a:lnTo>
                  <a:lnTo>
                    <a:pt x="225023" y="152594"/>
                  </a:lnTo>
                  <a:lnTo>
                    <a:pt x="256449" y="126990"/>
                  </a:lnTo>
                  <a:lnTo>
                    <a:pt x="267708" y="108035"/>
                  </a:lnTo>
                  <a:lnTo>
                    <a:pt x="273014" y="85804"/>
                  </a:lnTo>
                  <a:lnTo>
                    <a:pt x="274148" y="65529"/>
                  </a:lnTo>
                  <a:lnTo>
                    <a:pt x="273359" y="62466"/>
                  </a:lnTo>
                  <a:lnTo>
                    <a:pt x="271986" y="60423"/>
                  </a:lnTo>
                  <a:lnTo>
                    <a:pt x="270224" y="59062"/>
                  </a:lnTo>
                  <a:lnTo>
                    <a:pt x="268266" y="55291"/>
                  </a:lnTo>
                  <a:lnTo>
                    <a:pt x="266728" y="48833"/>
                  </a:lnTo>
                  <a:lnTo>
                    <a:pt x="265854" y="67806"/>
                  </a:lnTo>
                  <a:lnTo>
                    <a:pt x="262657" y="77240"/>
                  </a:lnTo>
                  <a:lnTo>
                    <a:pt x="262927" y="87077"/>
                  </a:lnTo>
                  <a:lnTo>
                    <a:pt x="267896" y="112253"/>
                  </a:lnTo>
                  <a:lnTo>
                    <a:pt x="274569" y="122394"/>
                  </a:lnTo>
                  <a:lnTo>
                    <a:pt x="283179" y="128030"/>
                  </a:lnTo>
                  <a:lnTo>
                    <a:pt x="302505" y="131648"/>
                  </a:lnTo>
                  <a:lnTo>
                    <a:pt x="314786" y="127628"/>
                  </a:lnTo>
                  <a:lnTo>
                    <a:pt x="335280" y="117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88"/>
            <p:cNvSpPr/>
            <p:nvPr>
              <p:custDataLst>
                <p:tags r:id="rId12"/>
              </p:custDataLst>
            </p:nvPr>
          </p:nvSpPr>
          <p:spPr>
            <a:xfrm>
              <a:off x="7490460" y="2537460"/>
              <a:ext cx="350521" cy="65006"/>
            </a:xfrm>
            <a:custGeom>
              <a:avLst/>
              <a:gdLst/>
              <a:ahLst/>
              <a:cxnLst/>
              <a:rect l="0" t="0" r="0" b="0"/>
              <a:pathLst>
                <a:path w="350521" h="65006">
                  <a:moveTo>
                    <a:pt x="0" y="60960"/>
                  </a:moveTo>
                  <a:lnTo>
                    <a:pt x="0" y="60960"/>
                  </a:lnTo>
                  <a:lnTo>
                    <a:pt x="32361" y="65005"/>
                  </a:lnTo>
                  <a:lnTo>
                    <a:pt x="68668" y="63476"/>
                  </a:lnTo>
                  <a:lnTo>
                    <a:pt x="104919" y="57660"/>
                  </a:lnTo>
                  <a:lnTo>
                    <a:pt x="142470" y="50575"/>
                  </a:lnTo>
                  <a:lnTo>
                    <a:pt x="172258" y="45620"/>
                  </a:lnTo>
                  <a:lnTo>
                    <a:pt x="204405" y="39749"/>
                  </a:lnTo>
                  <a:lnTo>
                    <a:pt x="235627" y="31495"/>
                  </a:lnTo>
                  <a:lnTo>
                    <a:pt x="268694" y="24440"/>
                  </a:lnTo>
                  <a:lnTo>
                    <a:pt x="300607" y="17636"/>
                  </a:lnTo>
                  <a:lnTo>
                    <a:pt x="334226" y="5978"/>
                  </a:lnTo>
                  <a:lnTo>
                    <a:pt x="3505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89"/>
            <p:cNvSpPr/>
            <p:nvPr>
              <p:custDataLst>
                <p:tags r:id="rId13"/>
              </p:custDataLst>
            </p:nvPr>
          </p:nvSpPr>
          <p:spPr>
            <a:xfrm>
              <a:off x="7597140" y="2354580"/>
              <a:ext cx="152401" cy="381001"/>
            </a:xfrm>
            <a:custGeom>
              <a:avLst/>
              <a:gdLst/>
              <a:ahLst/>
              <a:cxnLst/>
              <a:rect l="0" t="0" r="0" b="0"/>
              <a:pathLst>
                <a:path w="152401" h="381001">
                  <a:moveTo>
                    <a:pt x="152400" y="0"/>
                  </a:moveTo>
                  <a:lnTo>
                    <a:pt x="152400" y="0"/>
                  </a:lnTo>
                  <a:lnTo>
                    <a:pt x="144310" y="32361"/>
                  </a:lnTo>
                  <a:lnTo>
                    <a:pt x="135233" y="68667"/>
                  </a:lnTo>
                  <a:lnTo>
                    <a:pt x="123137" y="100873"/>
                  </a:lnTo>
                  <a:lnTo>
                    <a:pt x="112873" y="135910"/>
                  </a:lnTo>
                  <a:lnTo>
                    <a:pt x="104470" y="169057"/>
                  </a:lnTo>
                  <a:lnTo>
                    <a:pt x="92573" y="204373"/>
                  </a:lnTo>
                  <a:lnTo>
                    <a:pt x="78323" y="237602"/>
                  </a:lnTo>
                  <a:lnTo>
                    <a:pt x="67422" y="264852"/>
                  </a:lnTo>
                  <a:lnTo>
                    <a:pt x="54801" y="294665"/>
                  </a:lnTo>
                  <a:lnTo>
                    <a:pt x="40443" y="327389"/>
                  </a:lnTo>
                  <a:lnTo>
                    <a:pt x="22068" y="362194"/>
                  </a:lnTo>
                  <a:lnTo>
                    <a:pt x="13195" y="372642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90"/>
            <p:cNvSpPr/>
            <p:nvPr>
              <p:custDataLst>
                <p:tags r:id="rId14"/>
              </p:custDataLst>
            </p:nvPr>
          </p:nvSpPr>
          <p:spPr>
            <a:xfrm>
              <a:off x="8092440" y="1905497"/>
              <a:ext cx="474816" cy="188553"/>
            </a:xfrm>
            <a:custGeom>
              <a:avLst/>
              <a:gdLst/>
              <a:ahLst/>
              <a:cxnLst/>
              <a:rect l="0" t="0" r="0" b="0"/>
              <a:pathLst>
                <a:path w="474816" h="188553">
                  <a:moveTo>
                    <a:pt x="0" y="98563"/>
                  </a:moveTo>
                  <a:lnTo>
                    <a:pt x="0" y="98563"/>
                  </a:lnTo>
                  <a:lnTo>
                    <a:pt x="24836" y="96305"/>
                  </a:lnTo>
                  <a:lnTo>
                    <a:pt x="62685" y="93326"/>
                  </a:lnTo>
                  <a:lnTo>
                    <a:pt x="96440" y="92002"/>
                  </a:lnTo>
                  <a:lnTo>
                    <a:pt x="128375" y="91414"/>
                  </a:lnTo>
                  <a:lnTo>
                    <a:pt x="159503" y="91152"/>
                  </a:lnTo>
                  <a:lnTo>
                    <a:pt x="190270" y="91036"/>
                  </a:lnTo>
                  <a:lnTo>
                    <a:pt x="223135" y="88726"/>
                  </a:lnTo>
                  <a:lnTo>
                    <a:pt x="255805" y="84878"/>
                  </a:lnTo>
                  <a:lnTo>
                    <a:pt x="293764" y="78798"/>
                  </a:lnTo>
                  <a:lnTo>
                    <a:pt x="311693" y="75824"/>
                  </a:lnTo>
                  <a:lnTo>
                    <a:pt x="343706" y="80272"/>
                  </a:lnTo>
                  <a:lnTo>
                    <a:pt x="368837" y="83829"/>
                  </a:lnTo>
                  <a:lnTo>
                    <a:pt x="399019" y="87781"/>
                  </a:lnTo>
                  <a:lnTo>
                    <a:pt x="417203" y="90318"/>
                  </a:lnTo>
                  <a:lnTo>
                    <a:pt x="416989" y="90527"/>
                  </a:lnTo>
                  <a:lnTo>
                    <a:pt x="386488" y="94972"/>
                  </a:lnTo>
                  <a:lnTo>
                    <a:pt x="352483" y="104784"/>
                  </a:lnTo>
                  <a:lnTo>
                    <a:pt x="320428" y="119892"/>
                  </a:lnTo>
                  <a:lnTo>
                    <a:pt x="306665" y="126669"/>
                  </a:lnTo>
                  <a:lnTo>
                    <a:pt x="287935" y="145674"/>
                  </a:lnTo>
                  <a:lnTo>
                    <a:pt x="284605" y="153650"/>
                  </a:lnTo>
                  <a:lnTo>
                    <a:pt x="283718" y="158148"/>
                  </a:lnTo>
                  <a:lnTo>
                    <a:pt x="303049" y="172176"/>
                  </a:lnTo>
                  <a:lnTo>
                    <a:pt x="331962" y="185467"/>
                  </a:lnTo>
                  <a:lnTo>
                    <a:pt x="353278" y="188552"/>
                  </a:lnTo>
                  <a:lnTo>
                    <a:pt x="387660" y="183633"/>
                  </a:lnTo>
                  <a:lnTo>
                    <a:pt x="418910" y="172251"/>
                  </a:lnTo>
                  <a:lnTo>
                    <a:pt x="445496" y="153947"/>
                  </a:lnTo>
                  <a:lnTo>
                    <a:pt x="466209" y="127941"/>
                  </a:lnTo>
                  <a:lnTo>
                    <a:pt x="473339" y="113313"/>
                  </a:lnTo>
                  <a:lnTo>
                    <a:pt x="474815" y="98346"/>
                  </a:lnTo>
                  <a:lnTo>
                    <a:pt x="468864" y="68040"/>
                  </a:lnTo>
                  <a:lnTo>
                    <a:pt x="453452" y="38441"/>
                  </a:lnTo>
                  <a:lnTo>
                    <a:pt x="424579" y="5161"/>
                  </a:lnTo>
                  <a:lnTo>
                    <a:pt x="419278" y="2018"/>
                  </a:lnTo>
                  <a:lnTo>
                    <a:pt x="408975" y="0"/>
                  </a:lnTo>
                  <a:lnTo>
                    <a:pt x="403876" y="1982"/>
                  </a:lnTo>
                  <a:lnTo>
                    <a:pt x="401331" y="3696"/>
                  </a:lnTo>
                  <a:lnTo>
                    <a:pt x="393703" y="14198"/>
                  </a:lnTo>
                  <a:lnTo>
                    <a:pt x="392855" y="18613"/>
                  </a:lnTo>
                  <a:lnTo>
                    <a:pt x="395832" y="53963"/>
                  </a:lnTo>
                  <a:lnTo>
                    <a:pt x="396240" y="83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91"/>
            <p:cNvSpPr/>
            <p:nvPr>
              <p:custDataLst>
                <p:tags r:id="rId15"/>
              </p:custDataLst>
            </p:nvPr>
          </p:nvSpPr>
          <p:spPr>
            <a:xfrm>
              <a:off x="7665720" y="1920240"/>
              <a:ext cx="304801" cy="228601"/>
            </a:xfrm>
            <a:custGeom>
              <a:avLst/>
              <a:gdLst/>
              <a:ahLst/>
              <a:cxnLst/>
              <a:rect l="0" t="0" r="0" b="0"/>
              <a:pathLst>
                <a:path w="304801" h="228601">
                  <a:moveTo>
                    <a:pt x="304800" y="0"/>
                  </a:moveTo>
                  <a:lnTo>
                    <a:pt x="304800" y="0"/>
                  </a:lnTo>
                  <a:lnTo>
                    <a:pt x="268393" y="0"/>
                  </a:lnTo>
                  <a:lnTo>
                    <a:pt x="241489" y="0"/>
                  </a:lnTo>
                  <a:lnTo>
                    <a:pt x="209559" y="2258"/>
                  </a:lnTo>
                  <a:lnTo>
                    <a:pt x="176015" y="10606"/>
                  </a:lnTo>
                  <a:lnTo>
                    <a:pt x="151859" y="25645"/>
                  </a:lnTo>
                  <a:lnTo>
                    <a:pt x="144258" y="32000"/>
                  </a:lnTo>
                  <a:lnTo>
                    <a:pt x="140314" y="39904"/>
                  </a:lnTo>
                  <a:lnTo>
                    <a:pt x="139263" y="44383"/>
                  </a:lnTo>
                  <a:lnTo>
                    <a:pt x="140352" y="53875"/>
                  </a:lnTo>
                  <a:lnTo>
                    <a:pt x="147951" y="73765"/>
                  </a:lnTo>
                  <a:lnTo>
                    <a:pt x="178135" y="109226"/>
                  </a:lnTo>
                  <a:lnTo>
                    <a:pt x="207349" y="136491"/>
                  </a:lnTo>
                  <a:lnTo>
                    <a:pt x="214921" y="141943"/>
                  </a:lnTo>
                  <a:lnTo>
                    <a:pt x="220182" y="150856"/>
                  </a:lnTo>
                  <a:lnTo>
                    <a:pt x="216110" y="153971"/>
                  </a:lnTo>
                  <a:lnTo>
                    <a:pt x="179526" y="173809"/>
                  </a:lnTo>
                  <a:lnTo>
                    <a:pt x="141577" y="185133"/>
                  </a:lnTo>
                  <a:lnTo>
                    <a:pt x="111563" y="192955"/>
                  </a:lnTo>
                  <a:lnTo>
                    <a:pt x="76318" y="204030"/>
                  </a:lnTo>
                  <a:lnTo>
                    <a:pt x="39879" y="219388"/>
                  </a:lnTo>
                  <a:lnTo>
                    <a:pt x="2374" y="22824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92"/>
            <p:cNvSpPr/>
            <p:nvPr>
              <p:custDataLst>
                <p:tags r:id="rId16"/>
              </p:custDataLst>
            </p:nvPr>
          </p:nvSpPr>
          <p:spPr>
            <a:xfrm>
              <a:off x="7482840" y="1844040"/>
              <a:ext cx="243383" cy="400237"/>
            </a:xfrm>
            <a:custGeom>
              <a:avLst/>
              <a:gdLst/>
              <a:ahLst/>
              <a:cxnLst/>
              <a:rect l="0" t="0" r="0" b="0"/>
              <a:pathLst>
                <a:path w="243383" h="400237">
                  <a:moveTo>
                    <a:pt x="0" y="0"/>
                  </a:moveTo>
                  <a:lnTo>
                    <a:pt x="0" y="0"/>
                  </a:lnTo>
                  <a:lnTo>
                    <a:pt x="29352" y="0"/>
                  </a:lnTo>
                  <a:lnTo>
                    <a:pt x="52588" y="0"/>
                  </a:lnTo>
                  <a:lnTo>
                    <a:pt x="85290" y="0"/>
                  </a:lnTo>
                  <a:lnTo>
                    <a:pt x="92420" y="5927"/>
                  </a:lnTo>
                  <a:lnTo>
                    <a:pt x="112051" y="39198"/>
                  </a:lnTo>
                  <a:lnTo>
                    <a:pt x="117534" y="58061"/>
                  </a:lnTo>
                  <a:lnTo>
                    <a:pt x="116575" y="82961"/>
                  </a:lnTo>
                  <a:lnTo>
                    <a:pt x="109512" y="120214"/>
                  </a:lnTo>
                  <a:lnTo>
                    <a:pt x="107519" y="150107"/>
                  </a:lnTo>
                  <a:lnTo>
                    <a:pt x="106082" y="180413"/>
                  </a:lnTo>
                  <a:lnTo>
                    <a:pt x="101516" y="210842"/>
                  </a:lnTo>
                  <a:lnTo>
                    <a:pt x="98942" y="241306"/>
                  </a:lnTo>
                  <a:lnTo>
                    <a:pt x="94039" y="271782"/>
                  </a:lnTo>
                  <a:lnTo>
                    <a:pt x="92210" y="301414"/>
                  </a:lnTo>
                  <a:lnTo>
                    <a:pt x="91592" y="334611"/>
                  </a:lnTo>
                  <a:lnTo>
                    <a:pt x="91454" y="372652"/>
                  </a:lnTo>
                  <a:lnTo>
                    <a:pt x="91440" y="400236"/>
                  </a:lnTo>
                  <a:lnTo>
                    <a:pt x="92287" y="376353"/>
                  </a:lnTo>
                  <a:lnTo>
                    <a:pt x="98001" y="342288"/>
                  </a:lnTo>
                  <a:lnTo>
                    <a:pt x="98921" y="310751"/>
                  </a:lnTo>
                  <a:lnTo>
                    <a:pt x="99888" y="273254"/>
                  </a:lnTo>
                  <a:lnTo>
                    <a:pt x="105088" y="237765"/>
                  </a:lnTo>
                  <a:lnTo>
                    <a:pt x="110410" y="202000"/>
                  </a:lnTo>
                  <a:lnTo>
                    <a:pt x="119615" y="168407"/>
                  </a:lnTo>
                  <a:lnTo>
                    <a:pt x="129588" y="137311"/>
                  </a:lnTo>
                  <a:lnTo>
                    <a:pt x="142247" y="106010"/>
                  </a:lnTo>
                  <a:lnTo>
                    <a:pt x="147323" y="98480"/>
                  </a:lnTo>
                  <a:lnTo>
                    <a:pt x="179726" y="81452"/>
                  </a:lnTo>
                  <a:lnTo>
                    <a:pt x="200539" y="77237"/>
                  </a:lnTo>
                  <a:lnTo>
                    <a:pt x="210766" y="76661"/>
                  </a:lnTo>
                  <a:lnTo>
                    <a:pt x="218699" y="78663"/>
                  </a:lnTo>
                  <a:lnTo>
                    <a:pt x="236020" y="89398"/>
                  </a:lnTo>
                  <a:lnTo>
                    <a:pt x="238627" y="90079"/>
                  </a:lnTo>
                  <a:lnTo>
                    <a:pt x="240365" y="91379"/>
                  </a:lnTo>
                  <a:lnTo>
                    <a:pt x="242296" y="95082"/>
                  </a:lnTo>
                  <a:lnTo>
                    <a:pt x="243382" y="97881"/>
                  </a:lnTo>
                  <a:lnTo>
                    <a:pt x="239659" y="102756"/>
                  </a:lnTo>
                  <a:lnTo>
                    <a:pt x="209022" y="132089"/>
                  </a:lnTo>
                  <a:lnTo>
                    <a:pt x="176269" y="150069"/>
                  </a:lnTo>
                  <a:lnTo>
                    <a:pt x="173393" y="150846"/>
                  </a:lnTo>
                  <a:lnTo>
                    <a:pt x="171475" y="152210"/>
                  </a:lnTo>
                  <a:lnTo>
                    <a:pt x="170196" y="153967"/>
                  </a:lnTo>
                  <a:lnTo>
                    <a:pt x="168145" y="158824"/>
                  </a:lnTo>
                  <a:lnTo>
                    <a:pt x="167977" y="158376"/>
                  </a:lnTo>
                  <a:lnTo>
                    <a:pt x="16764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93"/>
            <p:cNvSpPr/>
            <p:nvPr>
              <p:custDataLst>
                <p:tags r:id="rId17"/>
              </p:custDataLst>
            </p:nvPr>
          </p:nvSpPr>
          <p:spPr>
            <a:xfrm>
              <a:off x="7482840" y="18440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94"/>
            <p:cNvSpPr/>
            <p:nvPr>
              <p:custDataLst>
                <p:tags r:id="rId18"/>
              </p:custDataLst>
            </p:nvPr>
          </p:nvSpPr>
          <p:spPr>
            <a:xfrm>
              <a:off x="7475220" y="1965960"/>
              <a:ext cx="15241" cy="83821"/>
            </a:xfrm>
            <a:custGeom>
              <a:avLst/>
              <a:gdLst/>
              <a:ahLst/>
              <a:cxnLst/>
              <a:rect l="0" t="0" r="0" b="0"/>
              <a:pathLst>
                <a:path w="15241" h="83821">
                  <a:moveTo>
                    <a:pt x="0" y="0"/>
                  </a:moveTo>
                  <a:lnTo>
                    <a:pt x="0" y="0"/>
                  </a:lnTo>
                  <a:lnTo>
                    <a:pt x="0" y="37504"/>
                  </a:lnTo>
                  <a:lnTo>
                    <a:pt x="846" y="55327"/>
                  </a:lnTo>
                  <a:lnTo>
                    <a:pt x="6561" y="77162"/>
                  </a:lnTo>
                  <a:lnTo>
                    <a:pt x="7761" y="79381"/>
                  </a:lnTo>
                  <a:lnTo>
                    <a:pt x="9408" y="80861"/>
                  </a:lnTo>
                  <a:lnTo>
                    <a:pt x="1524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95"/>
            <p:cNvSpPr/>
            <p:nvPr>
              <p:custDataLst>
                <p:tags r:id="rId19"/>
              </p:custDataLst>
            </p:nvPr>
          </p:nvSpPr>
          <p:spPr>
            <a:xfrm>
              <a:off x="6530340" y="1570779"/>
              <a:ext cx="518161" cy="440770"/>
            </a:xfrm>
            <a:custGeom>
              <a:avLst/>
              <a:gdLst/>
              <a:ahLst/>
              <a:cxnLst/>
              <a:rect l="0" t="0" r="0" b="0"/>
              <a:pathLst>
                <a:path w="518161" h="440770">
                  <a:moveTo>
                    <a:pt x="518160" y="6561"/>
                  </a:moveTo>
                  <a:lnTo>
                    <a:pt x="518160" y="6561"/>
                  </a:lnTo>
                  <a:lnTo>
                    <a:pt x="489844" y="2516"/>
                  </a:lnTo>
                  <a:lnTo>
                    <a:pt x="456053" y="0"/>
                  </a:lnTo>
                  <a:lnTo>
                    <a:pt x="428186" y="3927"/>
                  </a:lnTo>
                  <a:lnTo>
                    <a:pt x="396045" y="12164"/>
                  </a:lnTo>
                  <a:lnTo>
                    <a:pt x="362004" y="24291"/>
                  </a:lnTo>
                  <a:lnTo>
                    <a:pt x="327120" y="38148"/>
                  </a:lnTo>
                  <a:lnTo>
                    <a:pt x="292707" y="52773"/>
                  </a:lnTo>
                  <a:lnTo>
                    <a:pt x="260478" y="67740"/>
                  </a:lnTo>
                  <a:lnTo>
                    <a:pt x="229221" y="85116"/>
                  </a:lnTo>
                  <a:lnTo>
                    <a:pt x="199243" y="104128"/>
                  </a:lnTo>
                  <a:lnTo>
                    <a:pt x="171808" y="123866"/>
                  </a:lnTo>
                  <a:lnTo>
                    <a:pt x="136607" y="154019"/>
                  </a:lnTo>
                  <a:lnTo>
                    <a:pt x="112819" y="184402"/>
                  </a:lnTo>
                  <a:lnTo>
                    <a:pt x="99092" y="214853"/>
                  </a:lnTo>
                  <a:lnTo>
                    <a:pt x="93707" y="241279"/>
                  </a:lnTo>
                  <a:lnTo>
                    <a:pt x="96157" y="265196"/>
                  </a:lnTo>
                  <a:lnTo>
                    <a:pt x="110335" y="288369"/>
                  </a:lnTo>
                  <a:lnTo>
                    <a:pt x="143966" y="318108"/>
                  </a:lnTo>
                  <a:lnTo>
                    <a:pt x="174078" y="335750"/>
                  </a:lnTo>
                  <a:lnTo>
                    <a:pt x="207742" y="352548"/>
                  </a:lnTo>
                  <a:lnTo>
                    <a:pt x="242730" y="376035"/>
                  </a:lnTo>
                  <a:lnTo>
                    <a:pt x="270055" y="393375"/>
                  </a:lnTo>
                  <a:lnTo>
                    <a:pt x="282464" y="404053"/>
                  </a:lnTo>
                  <a:lnTo>
                    <a:pt x="283984" y="407023"/>
                  </a:lnTo>
                  <a:lnTo>
                    <a:pt x="284148" y="409849"/>
                  </a:lnTo>
                  <a:lnTo>
                    <a:pt x="282075" y="415247"/>
                  </a:lnTo>
                  <a:lnTo>
                    <a:pt x="278331" y="420468"/>
                  </a:lnTo>
                  <a:lnTo>
                    <a:pt x="259328" y="428168"/>
                  </a:lnTo>
                  <a:lnTo>
                    <a:pt x="228203" y="435811"/>
                  </a:lnTo>
                  <a:lnTo>
                    <a:pt x="192170" y="439393"/>
                  </a:lnTo>
                  <a:lnTo>
                    <a:pt x="154681" y="440454"/>
                  </a:lnTo>
                  <a:lnTo>
                    <a:pt x="116763" y="440769"/>
                  </a:lnTo>
                  <a:lnTo>
                    <a:pt x="82763" y="436817"/>
                  </a:lnTo>
                  <a:lnTo>
                    <a:pt x="47017" y="421812"/>
                  </a:lnTo>
                  <a:lnTo>
                    <a:pt x="31056" y="412379"/>
                  </a:lnTo>
                  <a:lnTo>
                    <a:pt x="20012" y="400285"/>
                  </a:lnTo>
                  <a:lnTo>
                    <a:pt x="2676" y="363633"/>
                  </a:lnTo>
                  <a:lnTo>
                    <a:pt x="0" y="357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596"/>
            <p:cNvSpPr/>
            <p:nvPr>
              <p:custDataLst>
                <p:tags r:id="rId20"/>
              </p:custDataLst>
            </p:nvPr>
          </p:nvSpPr>
          <p:spPr>
            <a:xfrm>
              <a:off x="7042559" y="1524000"/>
              <a:ext cx="265022" cy="487681"/>
            </a:xfrm>
            <a:custGeom>
              <a:avLst/>
              <a:gdLst/>
              <a:ahLst/>
              <a:cxnLst/>
              <a:rect l="0" t="0" r="0" b="0"/>
              <a:pathLst>
                <a:path w="265022" h="487681">
                  <a:moveTo>
                    <a:pt x="82141" y="0"/>
                  </a:moveTo>
                  <a:lnTo>
                    <a:pt x="82141" y="0"/>
                  </a:lnTo>
                  <a:lnTo>
                    <a:pt x="119646" y="12167"/>
                  </a:lnTo>
                  <a:lnTo>
                    <a:pt x="147935" y="35824"/>
                  </a:lnTo>
                  <a:lnTo>
                    <a:pt x="153716" y="48095"/>
                  </a:lnTo>
                  <a:lnTo>
                    <a:pt x="155439" y="62862"/>
                  </a:lnTo>
                  <a:lnTo>
                    <a:pt x="153382" y="80715"/>
                  </a:lnTo>
                  <a:lnTo>
                    <a:pt x="146569" y="102916"/>
                  </a:lnTo>
                  <a:lnTo>
                    <a:pt x="136100" y="133804"/>
                  </a:lnTo>
                  <a:lnTo>
                    <a:pt x="123194" y="170483"/>
                  </a:lnTo>
                  <a:lnTo>
                    <a:pt x="112049" y="200015"/>
                  </a:lnTo>
                  <a:lnTo>
                    <a:pt x="102080" y="224784"/>
                  </a:lnTo>
                  <a:lnTo>
                    <a:pt x="92894" y="246376"/>
                  </a:lnTo>
                  <a:lnTo>
                    <a:pt x="75913" y="281656"/>
                  </a:lnTo>
                  <a:lnTo>
                    <a:pt x="59900" y="310600"/>
                  </a:lnTo>
                  <a:lnTo>
                    <a:pt x="37451" y="346783"/>
                  </a:lnTo>
                  <a:lnTo>
                    <a:pt x="20546" y="383091"/>
                  </a:lnTo>
                  <a:lnTo>
                    <a:pt x="9798" y="414828"/>
                  </a:lnTo>
                  <a:lnTo>
                    <a:pt x="0" y="452592"/>
                  </a:lnTo>
                  <a:lnTo>
                    <a:pt x="1326" y="461643"/>
                  </a:lnTo>
                  <a:lnTo>
                    <a:pt x="4573" y="471499"/>
                  </a:lnTo>
                  <a:lnTo>
                    <a:pt x="5029" y="474353"/>
                  </a:lnTo>
                  <a:lnTo>
                    <a:pt x="6179" y="475408"/>
                  </a:lnTo>
                  <a:lnTo>
                    <a:pt x="7793" y="475266"/>
                  </a:lnTo>
                  <a:lnTo>
                    <a:pt x="37921" y="459884"/>
                  </a:lnTo>
                  <a:lnTo>
                    <a:pt x="71243" y="433365"/>
                  </a:lnTo>
                  <a:lnTo>
                    <a:pt x="100455" y="407146"/>
                  </a:lnTo>
                  <a:lnTo>
                    <a:pt x="130560" y="381973"/>
                  </a:lnTo>
                  <a:lnTo>
                    <a:pt x="160928" y="366519"/>
                  </a:lnTo>
                  <a:lnTo>
                    <a:pt x="195446" y="354558"/>
                  </a:lnTo>
                  <a:lnTo>
                    <a:pt x="217314" y="352563"/>
                  </a:lnTo>
                  <a:lnTo>
                    <a:pt x="235403" y="359045"/>
                  </a:lnTo>
                  <a:lnTo>
                    <a:pt x="243392" y="363622"/>
                  </a:lnTo>
                  <a:lnTo>
                    <a:pt x="246941" y="368479"/>
                  </a:lnTo>
                  <a:lnTo>
                    <a:pt x="249219" y="384579"/>
                  </a:lnTo>
                  <a:lnTo>
                    <a:pt x="248885" y="414111"/>
                  </a:lnTo>
                  <a:lnTo>
                    <a:pt x="242862" y="448898"/>
                  </a:lnTo>
                  <a:lnTo>
                    <a:pt x="242472" y="457179"/>
                  </a:lnTo>
                  <a:lnTo>
                    <a:pt x="246298" y="470646"/>
                  </a:lnTo>
                  <a:lnTo>
                    <a:pt x="252794" y="481316"/>
                  </a:lnTo>
                  <a:lnTo>
                    <a:pt x="257611" y="484851"/>
                  </a:lnTo>
                  <a:lnTo>
                    <a:pt x="265021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597"/>
          <p:cNvSpPr/>
          <p:nvPr>
            <p:custDataLst>
              <p:tags r:id="rId8"/>
            </p:custDataLst>
          </p:nvPr>
        </p:nvSpPr>
        <p:spPr>
          <a:xfrm>
            <a:off x="8221980" y="1752600"/>
            <a:ext cx="89322" cy="365761"/>
          </a:xfrm>
          <a:custGeom>
            <a:avLst/>
            <a:gdLst/>
            <a:ahLst/>
            <a:cxnLst/>
            <a:rect l="0" t="0" r="0" b="0"/>
            <a:pathLst>
              <a:path w="89322" h="365761">
                <a:moveTo>
                  <a:pt x="76200" y="0"/>
                </a:moveTo>
                <a:lnTo>
                  <a:pt x="76200" y="0"/>
                </a:lnTo>
                <a:lnTo>
                  <a:pt x="84290" y="28316"/>
                </a:lnTo>
                <a:lnTo>
                  <a:pt x="89321" y="62106"/>
                </a:lnTo>
                <a:lnTo>
                  <a:pt x="86767" y="93567"/>
                </a:lnTo>
                <a:lnTo>
                  <a:pt x="84694" y="128383"/>
                </a:lnTo>
                <a:lnTo>
                  <a:pt x="80034" y="161465"/>
                </a:lnTo>
                <a:lnTo>
                  <a:pt x="73290" y="192715"/>
                </a:lnTo>
                <a:lnTo>
                  <a:pt x="65930" y="223424"/>
                </a:lnTo>
                <a:lnTo>
                  <a:pt x="58387" y="253972"/>
                </a:lnTo>
                <a:lnTo>
                  <a:pt x="46745" y="284471"/>
                </a:lnTo>
                <a:lnTo>
                  <a:pt x="32877" y="319035"/>
                </a:lnTo>
                <a:lnTo>
                  <a:pt x="9807" y="353962"/>
                </a:lnTo>
                <a:lnTo>
                  <a:pt x="0" y="3657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WHY???</a:t>
            </a:r>
            <a:endParaRPr lang="en-US" dirty="0"/>
          </a:p>
        </p:txBody>
      </p:sp>
      <p:sp>
        <p:nvSpPr>
          <p:cNvPr id="4" name="SMARTInkShape-598"/>
          <p:cNvSpPr/>
          <p:nvPr>
            <p:custDataLst>
              <p:tags r:id="rId1"/>
            </p:custDataLst>
          </p:nvPr>
        </p:nvSpPr>
        <p:spPr>
          <a:xfrm>
            <a:off x="297180" y="2766060"/>
            <a:ext cx="45721" cy="30481"/>
          </a:xfrm>
          <a:custGeom>
            <a:avLst/>
            <a:gdLst/>
            <a:ahLst/>
            <a:cxnLst/>
            <a:rect l="0" t="0" r="0" b="0"/>
            <a:pathLst>
              <a:path w="45721" h="30481">
                <a:moveTo>
                  <a:pt x="45720" y="0"/>
                </a:moveTo>
                <a:lnTo>
                  <a:pt x="45720" y="0"/>
                </a:lnTo>
                <a:lnTo>
                  <a:pt x="0" y="304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599"/>
          <p:cNvSpPr/>
          <p:nvPr>
            <p:custDataLst>
              <p:tags r:id="rId2"/>
            </p:custDataLst>
          </p:nvPr>
        </p:nvSpPr>
        <p:spPr>
          <a:xfrm>
            <a:off x="899160" y="2255982"/>
            <a:ext cx="1840370" cy="174211"/>
          </a:xfrm>
          <a:custGeom>
            <a:avLst/>
            <a:gdLst/>
            <a:ahLst/>
            <a:cxnLst/>
            <a:rect l="0" t="0" r="0" b="0"/>
            <a:pathLst>
              <a:path w="1840370" h="174211">
                <a:moveTo>
                  <a:pt x="0" y="151938"/>
                </a:moveTo>
                <a:lnTo>
                  <a:pt x="0" y="151938"/>
                </a:lnTo>
                <a:lnTo>
                  <a:pt x="22578" y="145165"/>
                </a:lnTo>
                <a:lnTo>
                  <a:pt x="59141" y="134534"/>
                </a:lnTo>
                <a:lnTo>
                  <a:pt x="78374" y="129329"/>
                </a:lnTo>
                <a:lnTo>
                  <a:pt x="97970" y="124165"/>
                </a:lnTo>
                <a:lnTo>
                  <a:pt x="119500" y="119876"/>
                </a:lnTo>
                <a:lnTo>
                  <a:pt x="142320" y="116170"/>
                </a:lnTo>
                <a:lnTo>
                  <a:pt x="166000" y="112853"/>
                </a:lnTo>
                <a:lnTo>
                  <a:pt x="191100" y="108948"/>
                </a:lnTo>
                <a:lnTo>
                  <a:pt x="217147" y="104651"/>
                </a:lnTo>
                <a:lnTo>
                  <a:pt x="243824" y="100094"/>
                </a:lnTo>
                <a:lnTo>
                  <a:pt x="273463" y="96209"/>
                </a:lnTo>
                <a:lnTo>
                  <a:pt x="305075" y="92772"/>
                </a:lnTo>
                <a:lnTo>
                  <a:pt x="338004" y="89634"/>
                </a:lnTo>
                <a:lnTo>
                  <a:pt x="373502" y="86695"/>
                </a:lnTo>
                <a:lnTo>
                  <a:pt x="410715" y="83889"/>
                </a:lnTo>
                <a:lnTo>
                  <a:pt x="449070" y="81172"/>
                </a:lnTo>
                <a:lnTo>
                  <a:pt x="538140" y="78514"/>
                </a:lnTo>
                <a:lnTo>
                  <a:pt x="661020" y="75895"/>
                </a:lnTo>
                <a:lnTo>
                  <a:pt x="806440" y="73303"/>
                </a:lnTo>
                <a:lnTo>
                  <a:pt x="920320" y="72421"/>
                </a:lnTo>
                <a:lnTo>
                  <a:pt x="1013173" y="72680"/>
                </a:lnTo>
                <a:lnTo>
                  <a:pt x="1092009" y="73700"/>
                </a:lnTo>
                <a:lnTo>
                  <a:pt x="1160652" y="76073"/>
                </a:lnTo>
                <a:lnTo>
                  <a:pt x="1222501" y="79348"/>
                </a:lnTo>
                <a:lnTo>
                  <a:pt x="1279821" y="83225"/>
                </a:lnTo>
                <a:lnTo>
                  <a:pt x="1333274" y="88349"/>
                </a:lnTo>
                <a:lnTo>
                  <a:pt x="1384149" y="94305"/>
                </a:lnTo>
                <a:lnTo>
                  <a:pt x="1433306" y="100816"/>
                </a:lnTo>
                <a:lnTo>
                  <a:pt x="1478778" y="107697"/>
                </a:lnTo>
                <a:lnTo>
                  <a:pt x="1521792" y="114824"/>
                </a:lnTo>
                <a:lnTo>
                  <a:pt x="1563168" y="122115"/>
                </a:lnTo>
                <a:lnTo>
                  <a:pt x="1600911" y="128669"/>
                </a:lnTo>
                <a:lnTo>
                  <a:pt x="1636235" y="134732"/>
                </a:lnTo>
                <a:lnTo>
                  <a:pt x="1669943" y="140468"/>
                </a:lnTo>
                <a:lnTo>
                  <a:pt x="1700035" y="145985"/>
                </a:lnTo>
                <a:lnTo>
                  <a:pt x="1727717" y="151356"/>
                </a:lnTo>
                <a:lnTo>
                  <a:pt x="1753791" y="156630"/>
                </a:lnTo>
                <a:lnTo>
                  <a:pt x="1791794" y="164748"/>
                </a:lnTo>
                <a:lnTo>
                  <a:pt x="1825455" y="171820"/>
                </a:lnTo>
                <a:lnTo>
                  <a:pt x="1840369" y="174210"/>
                </a:lnTo>
                <a:lnTo>
                  <a:pt x="1815594" y="161668"/>
                </a:lnTo>
                <a:lnTo>
                  <a:pt x="1785113" y="149489"/>
                </a:lnTo>
                <a:lnTo>
                  <a:pt x="1765808" y="142685"/>
                </a:lnTo>
                <a:lnTo>
                  <a:pt x="1744472" y="135609"/>
                </a:lnTo>
                <a:lnTo>
                  <a:pt x="1721782" y="128352"/>
                </a:lnTo>
                <a:lnTo>
                  <a:pt x="1696495" y="120974"/>
                </a:lnTo>
                <a:lnTo>
                  <a:pt x="1669476" y="113515"/>
                </a:lnTo>
                <a:lnTo>
                  <a:pt x="1641304" y="106003"/>
                </a:lnTo>
                <a:lnTo>
                  <a:pt x="1610670" y="97608"/>
                </a:lnTo>
                <a:lnTo>
                  <a:pt x="1578393" y="88625"/>
                </a:lnTo>
                <a:lnTo>
                  <a:pt x="1545022" y="79249"/>
                </a:lnTo>
                <a:lnTo>
                  <a:pt x="1510922" y="70459"/>
                </a:lnTo>
                <a:lnTo>
                  <a:pt x="1476335" y="62059"/>
                </a:lnTo>
                <a:lnTo>
                  <a:pt x="1441423" y="53918"/>
                </a:lnTo>
                <a:lnTo>
                  <a:pt x="1405449" y="46798"/>
                </a:lnTo>
                <a:lnTo>
                  <a:pt x="1368766" y="40358"/>
                </a:lnTo>
                <a:lnTo>
                  <a:pt x="1331610" y="34371"/>
                </a:lnTo>
                <a:lnTo>
                  <a:pt x="1295834" y="29534"/>
                </a:lnTo>
                <a:lnTo>
                  <a:pt x="1260976" y="25462"/>
                </a:lnTo>
                <a:lnTo>
                  <a:pt x="1226730" y="21901"/>
                </a:lnTo>
                <a:lnTo>
                  <a:pt x="1194587" y="18680"/>
                </a:lnTo>
                <a:lnTo>
                  <a:pt x="1163845" y="15686"/>
                </a:lnTo>
                <a:lnTo>
                  <a:pt x="1134036" y="12843"/>
                </a:lnTo>
                <a:lnTo>
                  <a:pt x="1107391" y="10101"/>
                </a:lnTo>
                <a:lnTo>
                  <a:pt x="1082854" y="7427"/>
                </a:lnTo>
                <a:lnTo>
                  <a:pt x="1059723" y="4797"/>
                </a:lnTo>
                <a:lnTo>
                  <a:pt x="1024990" y="1876"/>
                </a:lnTo>
                <a:lnTo>
                  <a:pt x="987233" y="0"/>
                </a:lnTo>
                <a:lnTo>
                  <a:pt x="984122" y="693"/>
                </a:lnTo>
                <a:lnTo>
                  <a:pt x="982895" y="2001"/>
                </a:lnTo>
                <a:lnTo>
                  <a:pt x="982923" y="3720"/>
                </a:lnTo>
                <a:lnTo>
                  <a:pt x="999144" y="10185"/>
                </a:lnTo>
                <a:lnTo>
                  <a:pt x="1025160" y="14995"/>
                </a:lnTo>
                <a:lnTo>
                  <a:pt x="1061840" y="20801"/>
                </a:lnTo>
                <a:lnTo>
                  <a:pt x="1084660" y="24720"/>
                </a:lnTo>
                <a:lnTo>
                  <a:pt x="1109186" y="29026"/>
                </a:lnTo>
                <a:lnTo>
                  <a:pt x="1135697" y="34437"/>
                </a:lnTo>
                <a:lnTo>
                  <a:pt x="1163532" y="40584"/>
                </a:lnTo>
                <a:lnTo>
                  <a:pt x="1192248" y="47222"/>
                </a:lnTo>
                <a:lnTo>
                  <a:pt x="1220705" y="54187"/>
                </a:lnTo>
                <a:lnTo>
                  <a:pt x="1248990" y="61371"/>
                </a:lnTo>
                <a:lnTo>
                  <a:pt x="1277160" y="68700"/>
                </a:lnTo>
                <a:lnTo>
                  <a:pt x="1303560" y="76126"/>
                </a:lnTo>
                <a:lnTo>
                  <a:pt x="1328780" y="83617"/>
                </a:lnTo>
                <a:lnTo>
                  <a:pt x="1353213" y="91151"/>
                </a:lnTo>
                <a:lnTo>
                  <a:pt x="1374582" y="97867"/>
                </a:lnTo>
                <a:lnTo>
                  <a:pt x="1411872" y="109844"/>
                </a:lnTo>
                <a:lnTo>
                  <a:pt x="1449290" y="122062"/>
                </a:lnTo>
                <a:lnTo>
                  <a:pt x="1464328" y="126999"/>
                </a:lnTo>
                <a:lnTo>
                  <a:pt x="1464745" y="126845"/>
                </a:lnTo>
                <a:lnTo>
                  <a:pt x="1460693" y="124417"/>
                </a:lnTo>
                <a:lnTo>
                  <a:pt x="1432711" y="118290"/>
                </a:lnTo>
                <a:lnTo>
                  <a:pt x="1399607" y="111301"/>
                </a:lnTo>
                <a:lnTo>
                  <a:pt x="1380111" y="107067"/>
                </a:lnTo>
                <a:lnTo>
                  <a:pt x="1359494" y="102550"/>
                </a:lnTo>
                <a:lnTo>
                  <a:pt x="1338130" y="97846"/>
                </a:lnTo>
                <a:lnTo>
                  <a:pt x="1316266" y="93017"/>
                </a:lnTo>
                <a:lnTo>
                  <a:pt x="1294918" y="88104"/>
                </a:lnTo>
                <a:lnTo>
                  <a:pt x="1273912" y="83135"/>
                </a:lnTo>
                <a:lnTo>
                  <a:pt x="1253134" y="78130"/>
                </a:lnTo>
                <a:lnTo>
                  <a:pt x="1218760" y="72568"/>
                </a:lnTo>
                <a:lnTo>
                  <a:pt x="1190218" y="70096"/>
                </a:lnTo>
                <a:lnTo>
                  <a:pt x="1156802" y="69551"/>
                </a:lnTo>
                <a:lnTo>
                  <a:pt x="1141797" y="72424"/>
                </a:lnTo>
                <a:lnTo>
                  <a:pt x="1123829" y="82847"/>
                </a:lnTo>
                <a:lnTo>
                  <a:pt x="1117546" y="91879"/>
                </a:lnTo>
                <a:lnTo>
                  <a:pt x="1115871" y="96659"/>
                </a:lnTo>
                <a:lnTo>
                  <a:pt x="1116267" y="106485"/>
                </a:lnTo>
                <a:lnTo>
                  <a:pt x="1131863" y="144268"/>
                </a:lnTo>
                <a:lnTo>
                  <a:pt x="1135380" y="1519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108"/>
          <p:cNvGrpSpPr/>
          <p:nvPr/>
        </p:nvGrpSpPr>
        <p:grpSpPr>
          <a:xfrm>
            <a:off x="1042064" y="2438400"/>
            <a:ext cx="1175357" cy="566770"/>
            <a:chOff x="1042064" y="2438400"/>
            <a:chExt cx="1175357" cy="566770"/>
          </a:xfrm>
        </p:grpSpPr>
        <p:sp>
          <p:nvSpPr>
            <p:cNvPr id="6" name="SMARTInkShape-600"/>
            <p:cNvSpPr/>
            <p:nvPr>
              <p:custDataLst>
                <p:tags r:id="rId109"/>
              </p:custDataLst>
            </p:nvPr>
          </p:nvSpPr>
          <p:spPr>
            <a:xfrm>
              <a:off x="1042064" y="2438400"/>
              <a:ext cx="367637" cy="566770"/>
            </a:xfrm>
            <a:custGeom>
              <a:avLst/>
              <a:gdLst/>
              <a:ahLst/>
              <a:cxnLst/>
              <a:rect l="0" t="0" r="0" b="0"/>
              <a:pathLst>
                <a:path w="367637" h="566770">
                  <a:moveTo>
                    <a:pt x="367636" y="0"/>
                  </a:moveTo>
                  <a:lnTo>
                    <a:pt x="367636" y="0"/>
                  </a:lnTo>
                  <a:lnTo>
                    <a:pt x="343365" y="28316"/>
                  </a:lnTo>
                  <a:lnTo>
                    <a:pt x="320160" y="55765"/>
                  </a:lnTo>
                  <a:lnTo>
                    <a:pt x="294042" y="85744"/>
                  </a:lnTo>
                  <a:lnTo>
                    <a:pt x="262678" y="118825"/>
                  </a:lnTo>
                  <a:lnTo>
                    <a:pt x="228984" y="155540"/>
                  </a:lnTo>
                  <a:lnTo>
                    <a:pt x="211701" y="174813"/>
                  </a:lnTo>
                  <a:lnTo>
                    <a:pt x="194253" y="195282"/>
                  </a:lnTo>
                  <a:lnTo>
                    <a:pt x="176694" y="216548"/>
                  </a:lnTo>
                  <a:lnTo>
                    <a:pt x="159061" y="238345"/>
                  </a:lnTo>
                  <a:lnTo>
                    <a:pt x="142226" y="260497"/>
                  </a:lnTo>
                  <a:lnTo>
                    <a:pt x="125923" y="282884"/>
                  </a:lnTo>
                  <a:lnTo>
                    <a:pt x="109974" y="305430"/>
                  </a:lnTo>
                  <a:lnTo>
                    <a:pt x="95108" y="326386"/>
                  </a:lnTo>
                  <a:lnTo>
                    <a:pt x="80964" y="346284"/>
                  </a:lnTo>
                  <a:lnTo>
                    <a:pt x="55653" y="383351"/>
                  </a:lnTo>
                  <a:lnTo>
                    <a:pt x="35937" y="416758"/>
                  </a:lnTo>
                  <a:lnTo>
                    <a:pt x="20965" y="448539"/>
                  </a:lnTo>
                  <a:lnTo>
                    <a:pt x="9513" y="477904"/>
                  </a:lnTo>
                  <a:lnTo>
                    <a:pt x="0" y="512629"/>
                  </a:lnTo>
                  <a:lnTo>
                    <a:pt x="478" y="530942"/>
                  </a:lnTo>
                  <a:lnTo>
                    <a:pt x="9552" y="555532"/>
                  </a:lnTo>
                  <a:lnTo>
                    <a:pt x="15460" y="560855"/>
                  </a:lnTo>
                  <a:lnTo>
                    <a:pt x="31056" y="566769"/>
                  </a:lnTo>
                  <a:lnTo>
                    <a:pt x="66966" y="566053"/>
                  </a:lnTo>
                  <a:lnTo>
                    <a:pt x="97409" y="555814"/>
                  </a:lnTo>
                  <a:lnTo>
                    <a:pt x="132064" y="540041"/>
                  </a:lnTo>
                  <a:lnTo>
                    <a:pt x="146656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01"/>
            <p:cNvSpPr/>
            <p:nvPr>
              <p:custDataLst>
                <p:tags r:id="rId110"/>
              </p:custDataLst>
            </p:nvPr>
          </p:nvSpPr>
          <p:spPr>
            <a:xfrm>
              <a:off x="1267862" y="2593737"/>
              <a:ext cx="949559" cy="385481"/>
            </a:xfrm>
            <a:custGeom>
              <a:avLst/>
              <a:gdLst/>
              <a:ahLst/>
              <a:cxnLst/>
              <a:rect l="0" t="0" r="0" b="0"/>
              <a:pathLst>
                <a:path w="949559" h="385481">
                  <a:moveTo>
                    <a:pt x="301858" y="179943"/>
                  </a:moveTo>
                  <a:lnTo>
                    <a:pt x="301858" y="179943"/>
                  </a:lnTo>
                  <a:lnTo>
                    <a:pt x="265451" y="192078"/>
                  </a:lnTo>
                  <a:lnTo>
                    <a:pt x="234030" y="204810"/>
                  </a:lnTo>
                  <a:lnTo>
                    <a:pt x="202286" y="219781"/>
                  </a:lnTo>
                  <a:lnTo>
                    <a:pt x="168422" y="237724"/>
                  </a:lnTo>
                  <a:lnTo>
                    <a:pt x="133615" y="259246"/>
                  </a:lnTo>
                  <a:lnTo>
                    <a:pt x="99237" y="282075"/>
                  </a:lnTo>
                  <a:lnTo>
                    <a:pt x="67024" y="303510"/>
                  </a:lnTo>
                  <a:lnTo>
                    <a:pt x="40290" y="326584"/>
                  </a:lnTo>
                  <a:lnTo>
                    <a:pt x="7667" y="363755"/>
                  </a:lnTo>
                  <a:lnTo>
                    <a:pt x="202" y="377869"/>
                  </a:lnTo>
                  <a:lnTo>
                    <a:pt x="0" y="380474"/>
                  </a:lnTo>
                  <a:lnTo>
                    <a:pt x="713" y="382210"/>
                  </a:lnTo>
                  <a:lnTo>
                    <a:pt x="2035" y="383368"/>
                  </a:lnTo>
                  <a:lnTo>
                    <a:pt x="11985" y="384997"/>
                  </a:lnTo>
                  <a:lnTo>
                    <a:pt x="29703" y="385480"/>
                  </a:lnTo>
                  <a:lnTo>
                    <a:pt x="55085" y="377533"/>
                  </a:lnTo>
                  <a:lnTo>
                    <a:pt x="84054" y="360408"/>
                  </a:lnTo>
                  <a:lnTo>
                    <a:pt x="118132" y="335202"/>
                  </a:lnTo>
                  <a:lnTo>
                    <a:pt x="150994" y="310330"/>
                  </a:lnTo>
                  <a:lnTo>
                    <a:pt x="187203" y="273934"/>
                  </a:lnTo>
                  <a:lnTo>
                    <a:pt x="219316" y="241407"/>
                  </a:lnTo>
                  <a:lnTo>
                    <a:pt x="234565" y="214568"/>
                  </a:lnTo>
                  <a:lnTo>
                    <a:pt x="235830" y="209799"/>
                  </a:lnTo>
                  <a:lnTo>
                    <a:pt x="235826" y="205774"/>
                  </a:lnTo>
                  <a:lnTo>
                    <a:pt x="234977" y="202243"/>
                  </a:lnTo>
                  <a:lnTo>
                    <a:pt x="233564" y="199890"/>
                  </a:lnTo>
                  <a:lnTo>
                    <a:pt x="231775" y="198321"/>
                  </a:lnTo>
                  <a:lnTo>
                    <a:pt x="227530" y="196577"/>
                  </a:lnTo>
                  <a:lnTo>
                    <a:pt x="222821" y="195803"/>
                  </a:lnTo>
                  <a:lnTo>
                    <a:pt x="217906" y="197716"/>
                  </a:lnTo>
                  <a:lnTo>
                    <a:pt x="203807" y="209889"/>
                  </a:lnTo>
                  <a:lnTo>
                    <a:pt x="185562" y="240766"/>
                  </a:lnTo>
                  <a:lnTo>
                    <a:pt x="175185" y="277220"/>
                  </a:lnTo>
                  <a:lnTo>
                    <a:pt x="172885" y="309131"/>
                  </a:lnTo>
                  <a:lnTo>
                    <a:pt x="177085" y="322309"/>
                  </a:lnTo>
                  <a:lnTo>
                    <a:pt x="184597" y="332963"/>
                  </a:lnTo>
                  <a:lnTo>
                    <a:pt x="193580" y="340521"/>
                  </a:lnTo>
                  <a:lnTo>
                    <a:pt x="212202" y="349535"/>
                  </a:lnTo>
                  <a:lnTo>
                    <a:pt x="228709" y="350427"/>
                  </a:lnTo>
                  <a:lnTo>
                    <a:pt x="259300" y="343910"/>
                  </a:lnTo>
                  <a:lnTo>
                    <a:pt x="295175" y="331255"/>
                  </a:lnTo>
                  <a:lnTo>
                    <a:pt x="320901" y="320006"/>
                  </a:lnTo>
                  <a:lnTo>
                    <a:pt x="349268" y="303718"/>
                  </a:lnTo>
                  <a:lnTo>
                    <a:pt x="376551" y="282932"/>
                  </a:lnTo>
                  <a:lnTo>
                    <a:pt x="402788" y="261276"/>
                  </a:lnTo>
                  <a:lnTo>
                    <a:pt x="440513" y="234804"/>
                  </a:lnTo>
                  <a:lnTo>
                    <a:pt x="471822" y="210873"/>
                  </a:lnTo>
                  <a:lnTo>
                    <a:pt x="506929" y="173038"/>
                  </a:lnTo>
                  <a:lnTo>
                    <a:pt x="486417" y="185222"/>
                  </a:lnTo>
                  <a:lnTo>
                    <a:pt x="462375" y="206625"/>
                  </a:lnTo>
                  <a:lnTo>
                    <a:pt x="427451" y="244198"/>
                  </a:lnTo>
                  <a:lnTo>
                    <a:pt x="402006" y="278192"/>
                  </a:lnTo>
                  <a:lnTo>
                    <a:pt x="386471" y="311030"/>
                  </a:lnTo>
                  <a:lnTo>
                    <a:pt x="380551" y="338164"/>
                  </a:lnTo>
                  <a:lnTo>
                    <a:pt x="381424" y="352145"/>
                  </a:lnTo>
                  <a:lnTo>
                    <a:pt x="388883" y="374919"/>
                  </a:lnTo>
                  <a:lnTo>
                    <a:pt x="392895" y="378507"/>
                  </a:lnTo>
                  <a:lnTo>
                    <a:pt x="404125" y="382494"/>
                  </a:lnTo>
                  <a:lnTo>
                    <a:pt x="424728" y="384738"/>
                  </a:lnTo>
                  <a:lnTo>
                    <a:pt x="450965" y="377313"/>
                  </a:lnTo>
                  <a:lnTo>
                    <a:pt x="484232" y="360343"/>
                  </a:lnTo>
                  <a:lnTo>
                    <a:pt x="505547" y="348703"/>
                  </a:lnTo>
                  <a:lnTo>
                    <a:pt x="539250" y="315309"/>
                  </a:lnTo>
                  <a:lnTo>
                    <a:pt x="594740" y="260028"/>
                  </a:lnTo>
                  <a:lnTo>
                    <a:pt x="664752" y="190153"/>
                  </a:lnTo>
                  <a:lnTo>
                    <a:pt x="715661" y="140183"/>
                  </a:lnTo>
                  <a:lnTo>
                    <a:pt x="753833" y="103483"/>
                  </a:lnTo>
                  <a:lnTo>
                    <a:pt x="783515" y="75630"/>
                  </a:lnTo>
                  <a:lnTo>
                    <a:pt x="805843" y="55367"/>
                  </a:lnTo>
                  <a:lnTo>
                    <a:pt x="837425" y="28338"/>
                  </a:lnTo>
                  <a:lnTo>
                    <a:pt x="870148" y="0"/>
                  </a:lnTo>
                  <a:lnTo>
                    <a:pt x="868262" y="2037"/>
                  </a:lnTo>
                  <a:lnTo>
                    <a:pt x="832961" y="30539"/>
                  </a:lnTo>
                  <a:lnTo>
                    <a:pt x="805885" y="57970"/>
                  </a:lnTo>
                  <a:lnTo>
                    <a:pt x="775567" y="92532"/>
                  </a:lnTo>
                  <a:lnTo>
                    <a:pt x="740995" y="130431"/>
                  </a:lnTo>
                  <a:lnTo>
                    <a:pt x="719421" y="158784"/>
                  </a:lnTo>
                  <a:lnTo>
                    <a:pt x="696286" y="188319"/>
                  </a:lnTo>
                  <a:lnTo>
                    <a:pt x="674432" y="217532"/>
                  </a:lnTo>
                  <a:lnTo>
                    <a:pt x="653456" y="255239"/>
                  </a:lnTo>
                  <a:lnTo>
                    <a:pt x="639454" y="286201"/>
                  </a:lnTo>
                  <a:lnTo>
                    <a:pt x="639529" y="288882"/>
                  </a:lnTo>
                  <a:lnTo>
                    <a:pt x="640425" y="290669"/>
                  </a:lnTo>
                  <a:lnTo>
                    <a:pt x="641869" y="291860"/>
                  </a:lnTo>
                  <a:lnTo>
                    <a:pt x="644526" y="291808"/>
                  </a:lnTo>
                  <a:lnTo>
                    <a:pt x="665716" y="283427"/>
                  </a:lnTo>
                  <a:lnTo>
                    <a:pt x="698538" y="254697"/>
                  </a:lnTo>
                  <a:lnTo>
                    <a:pt x="733600" y="222036"/>
                  </a:lnTo>
                  <a:lnTo>
                    <a:pt x="761290" y="200909"/>
                  </a:lnTo>
                  <a:lnTo>
                    <a:pt x="790530" y="177972"/>
                  </a:lnTo>
                  <a:lnTo>
                    <a:pt x="819612" y="153667"/>
                  </a:lnTo>
                  <a:lnTo>
                    <a:pt x="846649" y="128754"/>
                  </a:lnTo>
                  <a:lnTo>
                    <a:pt x="881625" y="103063"/>
                  </a:lnTo>
                  <a:lnTo>
                    <a:pt x="905347" y="88772"/>
                  </a:lnTo>
                  <a:lnTo>
                    <a:pt x="910770" y="86989"/>
                  </a:lnTo>
                  <a:lnTo>
                    <a:pt x="915233" y="86647"/>
                  </a:lnTo>
                  <a:lnTo>
                    <a:pt x="919055" y="87266"/>
                  </a:lnTo>
                  <a:lnTo>
                    <a:pt x="920756" y="88525"/>
                  </a:lnTo>
                  <a:lnTo>
                    <a:pt x="921043" y="90211"/>
                  </a:lnTo>
                  <a:lnTo>
                    <a:pt x="915421" y="103045"/>
                  </a:lnTo>
                  <a:lnTo>
                    <a:pt x="889371" y="137392"/>
                  </a:lnTo>
                  <a:lnTo>
                    <a:pt x="868430" y="175489"/>
                  </a:lnTo>
                  <a:lnTo>
                    <a:pt x="854918" y="209543"/>
                  </a:lnTo>
                  <a:lnTo>
                    <a:pt x="851080" y="244362"/>
                  </a:lnTo>
                  <a:lnTo>
                    <a:pt x="854716" y="260743"/>
                  </a:lnTo>
                  <a:lnTo>
                    <a:pt x="861155" y="276321"/>
                  </a:lnTo>
                  <a:lnTo>
                    <a:pt x="868217" y="284302"/>
                  </a:lnTo>
                  <a:lnTo>
                    <a:pt x="883970" y="293556"/>
                  </a:lnTo>
                  <a:lnTo>
                    <a:pt x="919472" y="306006"/>
                  </a:lnTo>
                  <a:lnTo>
                    <a:pt x="949558" y="309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109"/>
          <p:cNvGrpSpPr/>
          <p:nvPr/>
        </p:nvGrpSpPr>
        <p:grpSpPr>
          <a:xfrm>
            <a:off x="2510959" y="2432561"/>
            <a:ext cx="2750760" cy="503142"/>
            <a:chOff x="2510959" y="2432561"/>
            <a:chExt cx="2750760" cy="503142"/>
          </a:xfrm>
        </p:grpSpPr>
        <p:sp>
          <p:nvSpPr>
            <p:cNvPr id="9" name="SMARTInkShape-602"/>
            <p:cNvSpPr/>
            <p:nvPr>
              <p:custDataLst>
                <p:tags r:id="rId104"/>
              </p:custDataLst>
            </p:nvPr>
          </p:nvSpPr>
          <p:spPr>
            <a:xfrm>
              <a:off x="2510959" y="2432561"/>
              <a:ext cx="612247" cy="487983"/>
            </a:xfrm>
            <a:custGeom>
              <a:avLst/>
              <a:gdLst/>
              <a:ahLst/>
              <a:cxnLst/>
              <a:rect l="0" t="0" r="0" b="0"/>
              <a:pathLst>
                <a:path w="612247" h="487983">
                  <a:moveTo>
                    <a:pt x="56981" y="424939"/>
                  </a:moveTo>
                  <a:lnTo>
                    <a:pt x="56981" y="424939"/>
                  </a:lnTo>
                  <a:lnTo>
                    <a:pt x="85297" y="424939"/>
                  </a:lnTo>
                  <a:lnTo>
                    <a:pt x="103715" y="420424"/>
                  </a:lnTo>
                  <a:lnTo>
                    <a:pt x="129336" y="403727"/>
                  </a:lnTo>
                  <a:lnTo>
                    <a:pt x="135706" y="394062"/>
                  </a:lnTo>
                  <a:lnTo>
                    <a:pt x="139291" y="379101"/>
                  </a:lnTo>
                  <a:lnTo>
                    <a:pt x="139794" y="374061"/>
                  </a:lnTo>
                  <a:lnTo>
                    <a:pt x="138437" y="369853"/>
                  </a:lnTo>
                  <a:lnTo>
                    <a:pt x="132412" y="362921"/>
                  </a:lnTo>
                  <a:lnTo>
                    <a:pt x="121833" y="359275"/>
                  </a:lnTo>
                  <a:lnTo>
                    <a:pt x="108664" y="358502"/>
                  </a:lnTo>
                  <a:lnTo>
                    <a:pt x="72003" y="367136"/>
                  </a:lnTo>
                  <a:lnTo>
                    <a:pt x="45251" y="378367"/>
                  </a:lnTo>
                  <a:lnTo>
                    <a:pt x="32576" y="389847"/>
                  </a:lnTo>
                  <a:lnTo>
                    <a:pt x="4974" y="424488"/>
                  </a:lnTo>
                  <a:lnTo>
                    <a:pt x="0" y="436310"/>
                  </a:lnTo>
                  <a:lnTo>
                    <a:pt x="47" y="447208"/>
                  </a:lnTo>
                  <a:lnTo>
                    <a:pt x="3737" y="457697"/>
                  </a:lnTo>
                  <a:lnTo>
                    <a:pt x="15335" y="472275"/>
                  </a:lnTo>
                  <a:lnTo>
                    <a:pt x="24643" y="479279"/>
                  </a:lnTo>
                  <a:lnTo>
                    <a:pt x="47493" y="487982"/>
                  </a:lnTo>
                  <a:lnTo>
                    <a:pt x="75713" y="487833"/>
                  </a:lnTo>
                  <a:lnTo>
                    <a:pt x="113614" y="478382"/>
                  </a:lnTo>
                  <a:lnTo>
                    <a:pt x="148926" y="464857"/>
                  </a:lnTo>
                  <a:lnTo>
                    <a:pt x="180838" y="450125"/>
                  </a:lnTo>
                  <a:lnTo>
                    <a:pt x="206008" y="431053"/>
                  </a:lnTo>
                  <a:lnTo>
                    <a:pt x="237451" y="398528"/>
                  </a:lnTo>
                  <a:lnTo>
                    <a:pt x="247256" y="381028"/>
                  </a:lnTo>
                  <a:lnTo>
                    <a:pt x="251614" y="364783"/>
                  </a:lnTo>
                  <a:lnTo>
                    <a:pt x="251293" y="351354"/>
                  </a:lnTo>
                  <a:lnTo>
                    <a:pt x="248329" y="340588"/>
                  </a:lnTo>
                  <a:lnTo>
                    <a:pt x="244189" y="332981"/>
                  </a:lnTo>
                  <a:lnTo>
                    <a:pt x="233053" y="323938"/>
                  </a:lnTo>
                  <a:lnTo>
                    <a:pt x="223853" y="320783"/>
                  </a:lnTo>
                  <a:lnTo>
                    <a:pt x="204149" y="318758"/>
                  </a:lnTo>
                  <a:lnTo>
                    <a:pt x="189016" y="322452"/>
                  </a:lnTo>
                  <a:lnTo>
                    <a:pt x="165913" y="339748"/>
                  </a:lnTo>
                  <a:lnTo>
                    <a:pt x="153946" y="351008"/>
                  </a:lnTo>
                  <a:lnTo>
                    <a:pt x="152951" y="352792"/>
                  </a:lnTo>
                  <a:lnTo>
                    <a:pt x="153134" y="353981"/>
                  </a:lnTo>
                  <a:lnTo>
                    <a:pt x="154103" y="354774"/>
                  </a:lnTo>
                  <a:lnTo>
                    <a:pt x="155595" y="353609"/>
                  </a:lnTo>
                  <a:lnTo>
                    <a:pt x="163629" y="341170"/>
                  </a:lnTo>
                  <a:lnTo>
                    <a:pt x="179726" y="331840"/>
                  </a:lnTo>
                  <a:lnTo>
                    <a:pt x="206544" y="316306"/>
                  </a:lnTo>
                  <a:lnTo>
                    <a:pt x="240510" y="296637"/>
                  </a:lnTo>
                  <a:lnTo>
                    <a:pt x="268234" y="280984"/>
                  </a:lnTo>
                  <a:lnTo>
                    <a:pt x="291796" y="268009"/>
                  </a:lnTo>
                  <a:lnTo>
                    <a:pt x="312584" y="256819"/>
                  </a:lnTo>
                  <a:lnTo>
                    <a:pt x="346971" y="235355"/>
                  </a:lnTo>
                  <a:lnTo>
                    <a:pt x="377212" y="215373"/>
                  </a:lnTo>
                  <a:lnTo>
                    <a:pt x="407586" y="198025"/>
                  </a:lnTo>
                  <a:lnTo>
                    <a:pt x="435761" y="179591"/>
                  </a:lnTo>
                  <a:lnTo>
                    <a:pt x="463241" y="160109"/>
                  </a:lnTo>
                  <a:lnTo>
                    <a:pt x="492388" y="140161"/>
                  </a:lnTo>
                  <a:lnTo>
                    <a:pt x="525222" y="109891"/>
                  </a:lnTo>
                  <a:lnTo>
                    <a:pt x="559127" y="79473"/>
                  </a:lnTo>
                  <a:lnTo>
                    <a:pt x="590259" y="44937"/>
                  </a:lnTo>
                  <a:lnTo>
                    <a:pt x="608200" y="18172"/>
                  </a:lnTo>
                  <a:lnTo>
                    <a:pt x="612246" y="4230"/>
                  </a:lnTo>
                  <a:lnTo>
                    <a:pt x="611731" y="2226"/>
                  </a:lnTo>
                  <a:lnTo>
                    <a:pt x="610541" y="890"/>
                  </a:lnTo>
                  <a:lnTo>
                    <a:pt x="608901" y="0"/>
                  </a:lnTo>
                  <a:lnTo>
                    <a:pt x="586759" y="5784"/>
                  </a:lnTo>
                  <a:lnTo>
                    <a:pt x="554904" y="17668"/>
                  </a:lnTo>
                  <a:lnTo>
                    <a:pt x="526636" y="34238"/>
                  </a:lnTo>
                  <a:lnTo>
                    <a:pt x="490966" y="58563"/>
                  </a:lnTo>
                  <a:lnTo>
                    <a:pt x="458949" y="85902"/>
                  </a:lnTo>
                  <a:lnTo>
                    <a:pt x="428013" y="123541"/>
                  </a:lnTo>
                  <a:lnTo>
                    <a:pt x="405488" y="158777"/>
                  </a:lnTo>
                  <a:lnTo>
                    <a:pt x="384045" y="194711"/>
                  </a:lnTo>
                  <a:lnTo>
                    <a:pt x="371394" y="221862"/>
                  </a:lnTo>
                  <a:lnTo>
                    <a:pt x="360973" y="249169"/>
                  </a:lnTo>
                  <a:lnTo>
                    <a:pt x="350347" y="283583"/>
                  </a:lnTo>
                  <a:lnTo>
                    <a:pt x="341836" y="315228"/>
                  </a:lnTo>
                  <a:lnTo>
                    <a:pt x="334798" y="346054"/>
                  </a:lnTo>
                  <a:lnTo>
                    <a:pt x="329734" y="382295"/>
                  </a:lnTo>
                  <a:lnTo>
                    <a:pt x="318394" y="410794"/>
                  </a:lnTo>
                  <a:lnTo>
                    <a:pt x="313429" y="418088"/>
                  </a:lnTo>
                  <a:lnTo>
                    <a:pt x="310920" y="419525"/>
                  </a:lnTo>
                  <a:lnTo>
                    <a:pt x="308401" y="419636"/>
                  </a:lnTo>
                  <a:lnTo>
                    <a:pt x="294228" y="413732"/>
                  </a:lnTo>
                  <a:lnTo>
                    <a:pt x="275734" y="399447"/>
                  </a:lnTo>
                  <a:lnTo>
                    <a:pt x="266170" y="389361"/>
                  </a:lnTo>
                  <a:lnTo>
                    <a:pt x="262855" y="379664"/>
                  </a:lnTo>
                  <a:lnTo>
                    <a:pt x="295860" y="379237"/>
                  </a:lnTo>
                  <a:lnTo>
                    <a:pt x="332296" y="379222"/>
                  </a:lnTo>
                  <a:lnTo>
                    <a:pt x="363864" y="375175"/>
                  </a:lnTo>
                  <a:lnTo>
                    <a:pt x="398710" y="372658"/>
                  </a:lnTo>
                  <a:lnTo>
                    <a:pt x="427865" y="367554"/>
                  </a:lnTo>
                  <a:lnTo>
                    <a:pt x="459732" y="360488"/>
                  </a:lnTo>
                  <a:lnTo>
                    <a:pt x="490828" y="354525"/>
                  </a:lnTo>
                  <a:lnTo>
                    <a:pt x="523840" y="346795"/>
                  </a:lnTo>
                  <a:lnTo>
                    <a:pt x="559940" y="337438"/>
                  </a:lnTo>
                  <a:lnTo>
                    <a:pt x="575141" y="333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03"/>
            <p:cNvSpPr/>
            <p:nvPr>
              <p:custDataLst>
                <p:tags r:id="rId105"/>
              </p:custDataLst>
            </p:nvPr>
          </p:nvSpPr>
          <p:spPr>
            <a:xfrm>
              <a:off x="3215640" y="2716475"/>
              <a:ext cx="472441" cy="161932"/>
            </a:xfrm>
            <a:custGeom>
              <a:avLst/>
              <a:gdLst/>
              <a:ahLst/>
              <a:cxnLst/>
              <a:rect l="0" t="0" r="0" b="0"/>
              <a:pathLst>
                <a:path w="472441" h="161932">
                  <a:moveTo>
                    <a:pt x="0" y="133405"/>
                  </a:moveTo>
                  <a:lnTo>
                    <a:pt x="0" y="133405"/>
                  </a:lnTo>
                  <a:lnTo>
                    <a:pt x="28316" y="105088"/>
                  </a:lnTo>
                  <a:lnTo>
                    <a:pt x="52744" y="87434"/>
                  </a:lnTo>
                  <a:lnTo>
                    <a:pt x="85116" y="66351"/>
                  </a:lnTo>
                  <a:lnTo>
                    <a:pt x="122784" y="42983"/>
                  </a:lnTo>
                  <a:lnTo>
                    <a:pt x="151283" y="27403"/>
                  </a:lnTo>
                  <a:lnTo>
                    <a:pt x="173669" y="17017"/>
                  </a:lnTo>
                  <a:lnTo>
                    <a:pt x="206726" y="6324"/>
                  </a:lnTo>
                  <a:lnTo>
                    <a:pt x="229885" y="4393"/>
                  </a:lnTo>
                  <a:lnTo>
                    <a:pt x="241871" y="6357"/>
                  </a:lnTo>
                  <a:lnTo>
                    <a:pt x="245067" y="8066"/>
                  </a:lnTo>
                  <a:lnTo>
                    <a:pt x="246351" y="11746"/>
                  </a:lnTo>
                  <a:lnTo>
                    <a:pt x="244114" y="29060"/>
                  </a:lnTo>
                  <a:lnTo>
                    <a:pt x="237426" y="65133"/>
                  </a:lnTo>
                  <a:lnTo>
                    <a:pt x="221969" y="103188"/>
                  </a:lnTo>
                  <a:lnTo>
                    <a:pt x="221639" y="105640"/>
                  </a:lnTo>
                  <a:lnTo>
                    <a:pt x="222266" y="107275"/>
                  </a:lnTo>
                  <a:lnTo>
                    <a:pt x="223531" y="108365"/>
                  </a:lnTo>
                  <a:lnTo>
                    <a:pt x="227194" y="110423"/>
                  </a:lnTo>
                  <a:lnTo>
                    <a:pt x="242955" y="121024"/>
                  </a:lnTo>
                  <a:lnTo>
                    <a:pt x="247483" y="121764"/>
                  </a:lnTo>
                  <a:lnTo>
                    <a:pt x="283887" y="117746"/>
                  </a:lnTo>
                  <a:lnTo>
                    <a:pt x="310363" y="111362"/>
                  </a:lnTo>
                  <a:lnTo>
                    <a:pt x="337211" y="97428"/>
                  </a:lnTo>
                  <a:lnTo>
                    <a:pt x="373670" y="74297"/>
                  </a:lnTo>
                  <a:lnTo>
                    <a:pt x="402535" y="55119"/>
                  </a:lnTo>
                  <a:lnTo>
                    <a:pt x="439942" y="28571"/>
                  </a:lnTo>
                  <a:lnTo>
                    <a:pt x="457449" y="14289"/>
                  </a:lnTo>
                  <a:lnTo>
                    <a:pt x="463364" y="5925"/>
                  </a:lnTo>
                  <a:lnTo>
                    <a:pt x="463003" y="5238"/>
                  </a:lnTo>
                  <a:lnTo>
                    <a:pt x="450041" y="0"/>
                  </a:lnTo>
                  <a:lnTo>
                    <a:pt x="412125" y="2771"/>
                  </a:lnTo>
                  <a:lnTo>
                    <a:pt x="382038" y="5798"/>
                  </a:lnTo>
                  <a:lnTo>
                    <a:pt x="347724" y="14316"/>
                  </a:lnTo>
                  <a:lnTo>
                    <a:pt x="319212" y="27564"/>
                  </a:lnTo>
                  <a:lnTo>
                    <a:pt x="289314" y="42213"/>
                  </a:lnTo>
                  <a:lnTo>
                    <a:pt x="256962" y="62334"/>
                  </a:lnTo>
                  <a:lnTo>
                    <a:pt x="247414" y="74725"/>
                  </a:lnTo>
                  <a:lnTo>
                    <a:pt x="234386" y="99330"/>
                  </a:lnTo>
                  <a:lnTo>
                    <a:pt x="234151" y="104762"/>
                  </a:lnTo>
                  <a:lnTo>
                    <a:pt x="246275" y="130772"/>
                  </a:lnTo>
                  <a:lnTo>
                    <a:pt x="262059" y="146078"/>
                  </a:lnTo>
                  <a:lnTo>
                    <a:pt x="282822" y="157292"/>
                  </a:lnTo>
                  <a:lnTo>
                    <a:pt x="309106" y="161931"/>
                  </a:lnTo>
                  <a:lnTo>
                    <a:pt x="346433" y="159261"/>
                  </a:lnTo>
                  <a:lnTo>
                    <a:pt x="381577" y="157153"/>
                  </a:lnTo>
                  <a:lnTo>
                    <a:pt x="413438" y="148438"/>
                  </a:lnTo>
                  <a:lnTo>
                    <a:pt x="448373" y="135131"/>
                  </a:lnTo>
                  <a:lnTo>
                    <a:pt x="472440" y="1257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04"/>
            <p:cNvSpPr/>
            <p:nvPr>
              <p:custDataLst>
                <p:tags r:id="rId106"/>
              </p:custDataLst>
            </p:nvPr>
          </p:nvSpPr>
          <p:spPr>
            <a:xfrm>
              <a:off x="3762518" y="2714404"/>
              <a:ext cx="862823" cy="211333"/>
            </a:xfrm>
            <a:custGeom>
              <a:avLst/>
              <a:gdLst/>
              <a:ahLst/>
              <a:cxnLst/>
              <a:rect l="0" t="0" r="0" b="0"/>
              <a:pathLst>
                <a:path w="862823" h="211333">
                  <a:moveTo>
                    <a:pt x="184642" y="28796"/>
                  </a:moveTo>
                  <a:lnTo>
                    <a:pt x="184642" y="28796"/>
                  </a:lnTo>
                  <a:lnTo>
                    <a:pt x="151528" y="7849"/>
                  </a:lnTo>
                  <a:lnTo>
                    <a:pt x="130145" y="1140"/>
                  </a:lnTo>
                  <a:lnTo>
                    <a:pt x="108946" y="0"/>
                  </a:lnTo>
                  <a:lnTo>
                    <a:pt x="84948" y="4987"/>
                  </a:lnTo>
                  <a:lnTo>
                    <a:pt x="71941" y="13745"/>
                  </a:lnTo>
                  <a:lnTo>
                    <a:pt x="66820" y="22389"/>
                  </a:lnTo>
                  <a:lnTo>
                    <a:pt x="63531" y="41736"/>
                  </a:lnTo>
                  <a:lnTo>
                    <a:pt x="67007" y="56807"/>
                  </a:lnTo>
                  <a:lnTo>
                    <a:pt x="82697" y="83154"/>
                  </a:lnTo>
                  <a:lnTo>
                    <a:pt x="116686" y="116325"/>
                  </a:lnTo>
                  <a:lnTo>
                    <a:pt x="151987" y="142915"/>
                  </a:lnTo>
                  <a:lnTo>
                    <a:pt x="166500" y="158283"/>
                  </a:lnTo>
                  <a:lnTo>
                    <a:pt x="182967" y="179242"/>
                  </a:lnTo>
                  <a:lnTo>
                    <a:pt x="181832" y="180740"/>
                  </a:lnTo>
                  <a:lnTo>
                    <a:pt x="176055" y="184662"/>
                  </a:lnTo>
                  <a:lnTo>
                    <a:pt x="140684" y="192497"/>
                  </a:lnTo>
                  <a:lnTo>
                    <a:pt x="103553" y="196504"/>
                  </a:lnTo>
                  <a:lnTo>
                    <a:pt x="70881" y="202314"/>
                  </a:lnTo>
                  <a:lnTo>
                    <a:pt x="39969" y="207757"/>
                  </a:lnTo>
                  <a:lnTo>
                    <a:pt x="2241" y="211332"/>
                  </a:lnTo>
                  <a:lnTo>
                    <a:pt x="389" y="210600"/>
                  </a:lnTo>
                  <a:lnTo>
                    <a:pt x="0" y="209266"/>
                  </a:lnTo>
                  <a:lnTo>
                    <a:pt x="587" y="207529"/>
                  </a:lnTo>
                  <a:lnTo>
                    <a:pt x="33477" y="183149"/>
                  </a:lnTo>
                  <a:lnTo>
                    <a:pt x="69896" y="162454"/>
                  </a:lnTo>
                  <a:lnTo>
                    <a:pt x="105688" y="141557"/>
                  </a:lnTo>
                  <a:lnTo>
                    <a:pt x="130051" y="129787"/>
                  </a:lnTo>
                  <a:lnTo>
                    <a:pt x="154175" y="119830"/>
                  </a:lnTo>
                  <a:lnTo>
                    <a:pt x="184650" y="107265"/>
                  </a:lnTo>
                  <a:lnTo>
                    <a:pt x="211741" y="97196"/>
                  </a:lnTo>
                  <a:lnTo>
                    <a:pt x="236575" y="88789"/>
                  </a:lnTo>
                  <a:lnTo>
                    <a:pt x="259904" y="81491"/>
                  </a:lnTo>
                  <a:lnTo>
                    <a:pt x="296782" y="75266"/>
                  </a:lnTo>
                  <a:lnTo>
                    <a:pt x="313729" y="74536"/>
                  </a:lnTo>
                  <a:lnTo>
                    <a:pt x="310003" y="74522"/>
                  </a:lnTo>
                  <a:lnTo>
                    <a:pt x="299491" y="78563"/>
                  </a:lnTo>
                  <a:lnTo>
                    <a:pt x="292695" y="85063"/>
                  </a:lnTo>
                  <a:lnTo>
                    <a:pt x="273343" y="119215"/>
                  </a:lnTo>
                  <a:lnTo>
                    <a:pt x="264546" y="144110"/>
                  </a:lnTo>
                  <a:lnTo>
                    <a:pt x="265005" y="149699"/>
                  </a:lnTo>
                  <a:lnTo>
                    <a:pt x="267004" y="154271"/>
                  </a:lnTo>
                  <a:lnTo>
                    <a:pt x="273740" y="161609"/>
                  </a:lnTo>
                  <a:lnTo>
                    <a:pt x="282379" y="167693"/>
                  </a:lnTo>
                  <a:lnTo>
                    <a:pt x="304853" y="171833"/>
                  </a:lnTo>
                  <a:lnTo>
                    <a:pt x="332961" y="169015"/>
                  </a:lnTo>
                  <a:lnTo>
                    <a:pt x="362738" y="158772"/>
                  </a:lnTo>
                  <a:lnTo>
                    <a:pt x="397057" y="145377"/>
                  </a:lnTo>
                  <a:lnTo>
                    <a:pt x="427887" y="126453"/>
                  </a:lnTo>
                  <a:lnTo>
                    <a:pt x="437712" y="113987"/>
                  </a:lnTo>
                  <a:lnTo>
                    <a:pt x="438869" y="110144"/>
                  </a:lnTo>
                  <a:lnTo>
                    <a:pt x="438793" y="106735"/>
                  </a:lnTo>
                  <a:lnTo>
                    <a:pt x="432589" y="91134"/>
                  </a:lnTo>
                  <a:lnTo>
                    <a:pt x="418476" y="72774"/>
                  </a:lnTo>
                  <a:lnTo>
                    <a:pt x="414191" y="68274"/>
                  </a:lnTo>
                  <a:lnTo>
                    <a:pt x="402657" y="63275"/>
                  </a:lnTo>
                  <a:lnTo>
                    <a:pt x="366760" y="52949"/>
                  </a:lnTo>
                  <a:lnTo>
                    <a:pt x="349798" y="56084"/>
                  </a:lnTo>
                  <a:lnTo>
                    <a:pt x="331601" y="65557"/>
                  </a:lnTo>
                  <a:lnTo>
                    <a:pt x="331721" y="66850"/>
                  </a:lnTo>
                  <a:lnTo>
                    <a:pt x="335936" y="72715"/>
                  </a:lnTo>
                  <a:lnTo>
                    <a:pt x="343393" y="79815"/>
                  </a:lnTo>
                  <a:lnTo>
                    <a:pt x="355951" y="86434"/>
                  </a:lnTo>
                  <a:lnTo>
                    <a:pt x="384416" y="89318"/>
                  </a:lnTo>
                  <a:lnTo>
                    <a:pt x="419652" y="83586"/>
                  </a:lnTo>
                  <a:lnTo>
                    <a:pt x="449196" y="76733"/>
                  </a:lnTo>
                  <a:lnTo>
                    <a:pt x="487262" y="69090"/>
                  </a:lnTo>
                  <a:lnTo>
                    <a:pt x="523537" y="63284"/>
                  </a:lnTo>
                  <a:lnTo>
                    <a:pt x="556826" y="53773"/>
                  </a:lnTo>
                  <a:lnTo>
                    <a:pt x="578860" y="51780"/>
                  </a:lnTo>
                  <a:lnTo>
                    <a:pt x="579535" y="52585"/>
                  </a:lnTo>
                  <a:lnTo>
                    <a:pt x="580704" y="58228"/>
                  </a:lnTo>
                  <a:lnTo>
                    <a:pt x="553093" y="93517"/>
                  </a:lnTo>
                  <a:lnTo>
                    <a:pt x="523474" y="129472"/>
                  </a:lnTo>
                  <a:lnTo>
                    <a:pt x="517832" y="136476"/>
                  </a:lnTo>
                  <a:lnTo>
                    <a:pt x="516835" y="140376"/>
                  </a:lnTo>
                  <a:lnTo>
                    <a:pt x="519349" y="159682"/>
                  </a:lnTo>
                  <a:lnTo>
                    <a:pt x="521233" y="161773"/>
                  </a:lnTo>
                  <a:lnTo>
                    <a:pt x="527843" y="164097"/>
                  </a:lnTo>
                  <a:lnTo>
                    <a:pt x="537038" y="165405"/>
                  </a:lnTo>
                  <a:lnTo>
                    <a:pt x="549170" y="161748"/>
                  </a:lnTo>
                  <a:lnTo>
                    <a:pt x="581723" y="144465"/>
                  </a:lnTo>
                  <a:lnTo>
                    <a:pt x="601733" y="133624"/>
                  </a:lnTo>
                  <a:lnTo>
                    <a:pt x="628031" y="116762"/>
                  </a:lnTo>
                  <a:lnTo>
                    <a:pt x="641121" y="111177"/>
                  </a:lnTo>
                  <a:lnTo>
                    <a:pt x="643901" y="109117"/>
                  </a:lnTo>
                  <a:lnTo>
                    <a:pt x="646602" y="108590"/>
                  </a:lnTo>
                  <a:lnTo>
                    <a:pt x="649248" y="109085"/>
                  </a:lnTo>
                  <a:lnTo>
                    <a:pt x="651860" y="110263"/>
                  </a:lnTo>
                  <a:lnTo>
                    <a:pt x="652754" y="111047"/>
                  </a:lnTo>
                  <a:lnTo>
                    <a:pt x="652504" y="111570"/>
                  </a:lnTo>
                  <a:lnTo>
                    <a:pt x="651490" y="111919"/>
                  </a:lnTo>
                  <a:lnTo>
                    <a:pt x="651661" y="112998"/>
                  </a:lnTo>
                  <a:lnTo>
                    <a:pt x="654107" y="116455"/>
                  </a:lnTo>
                  <a:lnTo>
                    <a:pt x="656200" y="127206"/>
                  </a:lnTo>
                  <a:lnTo>
                    <a:pt x="657004" y="145356"/>
                  </a:lnTo>
                  <a:lnTo>
                    <a:pt x="659305" y="150591"/>
                  </a:lnTo>
                  <a:lnTo>
                    <a:pt x="661104" y="153173"/>
                  </a:lnTo>
                  <a:lnTo>
                    <a:pt x="665361" y="156042"/>
                  </a:lnTo>
                  <a:lnTo>
                    <a:pt x="667681" y="156806"/>
                  </a:lnTo>
                  <a:lnTo>
                    <a:pt x="669228" y="156470"/>
                  </a:lnTo>
                  <a:lnTo>
                    <a:pt x="670259" y="155398"/>
                  </a:lnTo>
                  <a:lnTo>
                    <a:pt x="672252" y="151950"/>
                  </a:lnTo>
                  <a:lnTo>
                    <a:pt x="675960" y="147596"/>
                  </a:lnTo>
                  <a:lnTo>
                    <a:pt x="711618" y="118740"/>
                  </a:lnTo>
                  <a:lnTo>
                    <a:pt x="742736" y="91942"/>
                  </a:lnTo>
                  <a:lnTo>
                    <a:pt x="779244" y="66849"/>
                  </a:lnTo>
                  <a:lnTo>
                    <a:pt x="813575" y="46567"/>
                  </a:lnTo>
                  <a:lnTo>
                    <a:pt x="846448" y="35495"/>
                  </a:lnTo>
                  <a:lnTo>
                    <a:pt x="862822" y="287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05"/>
            <p:cNvSpPr/>
            <p:nvPr>
              <p:custDataLst>
                <p:tags r:id="rId107"/>
              </p:custDataLst>
            </p:nvPr>
          </p:nvSpPr>
          <p:spPr>
            <a:xfrm>
              <a:off x="4666251" y="2743200"/>
              <a:ext cx="247939" cy="192503"/>
            </a:xfrm>
            <a:custGeom>
              <a:avLst/>
              <a:gdLst/>
              <a:ahLst/>
              <a:cxnLst/>
              <a:rect l="0" t="0" r="0" b="0"/>
              <a:pathLst>
                <a:path w="247939" h="192503">
                  <a:moveTo>
                    <a:pt x="88629" y="0"/>
                  </a:moveTo>
                  <a:lnTo>
                    <a:pt x="88629" y="0"/>
                  </a:lnTo>
                  <a:lnTo>
                    <a:pt x="60313" y="12136"/>
                  </a:lnTo>
                  <a:lnTo>
                    <a:pt x="28912" y="27672"/>
                  </a:lnTo>
                  <a:lnTo>
                    <a:pt x="6676" y="55145"/>
                  </a:lnTo>
                  <a:lnTo>
                    <a:pt x="1406" y="67124"/>
                  </a:lnTo>
                  <a:lnTo>
                    <a:pt x="0" y="72689"/>
                  </a:lnTo>
                  <a:lnTo>
                    <a:pt x="696" y="83389"/>
                  </a:lnTo>
                  <a:lnTo>
                    <a:pt x="8042" y="104055"/>
                  </a:lnTo>
                  <a:lnTo>
                    <a:pt x="17252" y="112004"/>
                  </a:lnTo>
                  <a:lnTo>
                    <a:pt x="43862" y="124007"/>
                  </a:lnTo>
                  <a:lnTo>
                    <a:pt x="75270" y="128447"/>
                  </a:lnTo>
                  <a:lnTo>
                    <a:pt x="107625" y="129216"/>
                  </a:lnTo>
                  <a:lnTo>
                    <a:pt x="138189" y="129444"/>
                  </a:lnTo>
                  <a:lnTo>
                    <a:pt x="171703" y="127264"/>
                  </a:lnTo>
                  <a:lnTo>
                    <a:pt x="202781" y="118930"/>
                  </a:lnTo>
                  <a:lnTo>
                    <a:pt x="236494" y="112652"/>
                  </a:lnTo>
                  <a:lnTo>
                    <a:pt x="243247" y="108487"/>
                  </a:lnTo>
                  <a:lnTo>
                    <a:pt x="246248" y="103815"/>
                  </a:lnTo>
                  <a:lnTo>
                    <a:pt x="247938" y="96424"/>
                  </a:lnTo>
                  <a:lnTo>
                    <a:pt x="246076" y="91397"/>
                  </a:lnTo>
                  <a:lnTo>
                    <a:pt x="244393" y="88871"/>
                  </a:lnTo>
                  <a:lnTo>
                    <a:pt x="241579" y="87188"/>
                  </a:lnTo>
                  <a:lnTo>
                    <a:pt x="229527" y="84817"/>
                  </a:lnTo>
                  <a:lnTo>
                    <a:pt x="214385" y="84962"/>
                  </a:lnTo>
                  <a:lnTo>
                    <a:pt x="184684" y="92167"/>
                  </a:lnTo>
                  <a:lnTo>
                    <a:pt x="158577" y="101533"/>
                  </a:lnTo>
                  <a:lnTo>
                    <a:pt x="144270" y="110319"/>
                  </a:lnTo>
                  <a:lnTo>
                    <a:pt x="131456" y="124786"/>
                  </a:lnTo>
                  <a:lnTo>
                    <a:pt x="125161" y="134765"/>
                  </a:lnTo>
                  <a:lnTo>
                    <a:pt x="120903" y="153948"/>
                  </a:lnTo>
                  <a:lnTo>
                    <a:pt x="122164" y="166070"/>
                  </a:lnTo>
                  <a:lnTo>
                    <a:pt x="123686" y="171673"/>
                  </a:lnTo>
                  <a:lnTo>
                    <a:pt x="129892" y="180157"/>
                  </a:lnTo>
                  <a:lnTo>
                    <a:pt x="139141" y="186750"/>
                  </a:lnTo>
                  <a:lnTo>
                    <a:pt x="151719" y="192502"/>
                  </a:lnTo>
                  <a:lnTo>
                    <a:pt x="188423" y="191774"/>
                  </a:lnTo>
                  <a:lnTo>
                    <a:pt x="202929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06"/>
            <p:cNvSpPr/>
            <p:nvPr>
              <p:custDataLst>
                <p:tags r:id="rId108"/>
              </p:custDataLst>
            </p:nvPr>
          </p:nvSpPr>
          <p:spPr>
            <a:xfrm>
              <a:off x="5029200" y="2728357"/>
              <a:ext cx="232519" cy="199240"/>
            </a:xfrm>
            <a:custGeom>
              <a:avLst/>
              <a:gdLst/>
              <a:ahLst/>
              <a:cxnLst/>
              <a:rect l="0" t="0" r="0" b="0"/>
              <a:pathLst>
                <a:path w="232519" h="199240">
                  <a:moveTo>
                    <a:pt x="190500" y="30083"/>
                  </a:moveTo>
                  <a:lnTo>
                    <a:pt x="190500" y="30083"/>
                  </a:lnTo>
                  <a:lnTo>
                    <a:pt x="155829" y="11989"/>
                  </a:lnTo>
                  <a:lnTo>
                    <a:pt x="122872" y="0"/>
                  </a:lnTo>
                  <a:lnTo>
                    <a:pt x="122202" y="7811"/>
                  </a:lnTo>
                  <a:lnTo>
                    <a:pt x="126049" y="20850"/>
                  </a:lnTo>
                  <a:lnTo>
                    <a:pt x="153948" y="53734"/>
                  </a:lnTo>
                  <a:lnTo>
                    <a:pt x="190703" y="90301"/>
                  </a:lnTo>
                  <a:lnTo>
                    <a:pt x="216505" y="113255"/>
                  </a:lnTo>
                  <a:lnTo>
                    <a:pt x="225017" y="126693"/>
                  </a:lnTo>
                  <a:lnTo>
                    <a:pt x="226211" y="130050"/>
                  </a:lnTo>
                  <a:lnTo>
                    <a:pt x="227854" y="132288"/>
                  </a:lnTo>
                  <a:lnTo>
                    <a:pt x="232518" y="135437"/>
                  </a:lnTo>
                  <a:lnTo>
                    <a:pt x="232059" y="135879"/>
                  </a:lnTo>
                  <a:lnTo>
                    <a:pt x="196984" y="143272"/>
                  </a:lnTo>
                  <a:lnTo>
                    <a:pt x="166833" y="148099"/>
                  </a:lnTo>
                  <a:lnTo>
                    <a:pt x="135134" y="154891"/>
                  </a:lnTo>
                  <a:lnTo>
                    <a:pt x="104292" y="162266"/>
                  </a:lnTo>
                  <a:lnTo>
                    <a:pt x="73706" y="169813"/>
                  </a:lnTo>
                  <a:lnTo>
                    <a:pt x="39959" y="179949"/>
                  </a:lnTo>
                  <a:lnTo>
                    <a:pt x="21623" y="188411"/>
                  </a:lnTo>
                  <a:lnTo>
                    <a:pt x="7160" y="198727"/>
                  </a:lnTo>
                  <a:lnTo>
                    <a:pt x="4773" y="199239"/>
                  </a:lnTo>
                  <a:lnTo>
                    <a:pt x="0" y="197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10"/>
          <p:cNvGrpSpPr/>
          <p:nvPr/>
        </p:nvGrpSpPr>
        <p:grpSpPr>
          <a:xfrm>
            <a:off x="175260" y="3299460"/>
            <a:ext cx="2824690" cy="920481"/>
            <a:chOff x="175260" y="3299460"/>
            <a:chExt cx="2824690" cy="920481"/>
          </a:xfrm>
        </p:grpSpPr>
        <p:sp>
          <p:nvSpPr>
            <p:cNvPr id="15" name="SMARTInkShape-607"/>
            <p:cNvSpPr/>
            <p:nvPr>
              <p:custDataLst>
                <p:tags r:id="rId93"/>
              </p:custDataLst>
            </p:nvPr>
          </p:nvSpPr>
          <p:spPr>
            <a:xfrm>
              <a:off x="312420" y="3299460"/>
              <a:ext cx="129041" cy="739141"/>
            </a:xfrm>
            <a:custGeom>
              <a:avLst/>
              <a:gdLst/>
              <a:ahLst/>
              <a:cxnLst/>
              <a:rect l="0" t="0" r="0" b="0"/>
              <a:pathLst>
                <a:path w="129041" h="739141">
                  <a:moveTo>
                    <a:pt x="106680" y="0"/>
                  </a:moveTo>
                  <a:lnTo>
                    <a:pt x="106680" y="0"/>
                  </a:lnTo>
                  <a:lnTo>
                    <a:pt x="118000" y="36501"/>
                  </a:lnTo>
                  <a:lnTo>
                    <a:pt x="123847" y="63636"/>
                  </a:lnTo>
                  <a:lnTo>
                    <a:pt x="127010" y="92629"/>
                  </a:lnTo>
                  <a:lnTo>
                    <a:pt x="128415" y="124142"/>
                  </a:lnTo>
                  <a:lnTo>
                    <a:pt x="129040" y="160725"/>
                  </a:lnTo>
                  <a:lnTo>
                    <a:pt x="128360" y="179964"/>
                  </a:lnTo>
                  <a:lnTo>
                    <a:pt x="127060" y="199562"/>
                  </a:lnTo>
                  <a:lnTo>
                    <a:pt x="125347" y="219402"/>
                  </a:lnTo>
                  <a:lnTo>
                    <a:pt x="123358" y="240248"/>
                  </a:lnTo>
                  <a:lnTo>
                    <a:pt x="121185" y="261765"/>
                  </a:lnTo>
                  <a:lnTo>
                    <a:pt x="118890" y="283730"/>
                  </a:lnTo>
                  <a:lnTo>
                    <a:pt x="115667" y="305147"/>
                  </a:lnTo>
                  <a:lnTo>
                    <a:pt x="111824" y="326198"/>
                  </a:lnTo>
                  <a:lnTo>
                    <a:pt x="107570" y="347005"/>
                  </a:lnTo>
                  <a:lnTo>
                    <a:pt x="103040" y="367651"/>
                  </a:lnTo>
                  <a:lnTo>
                    <a:pt x="98327" y="388187"/>
                  </a:lnTo>
                  <a:lnTo>
                    <a:pt x="93491" y="408651"/>
                  </a:lnTo>
                  <a:lnTo>
                    <a:pt x="88574" y="428221"/>
                  </a:lnTo>
                  <a:lnTo>
                    <a:pt x="78595" y="465769"/>
                  </a:lnTo>
                  <a:lnTo>
                    <a:pt x="68515" y="499955"/>
                  </a:lnTo>
                  <a:lnTo>
                    <a:pt x="58391" y="532082"/>
                  </a:lnTo>
                  <a:lnTo>
                    <a:pt x="48247" y="563295"/>
                  </a:lnTo>
                  <a:lnTo>
                    <a:pt x="40352" y="594100"/>
                  </a:lnTo>
                  <a:lnTo>
                    <a:pt x="34021" y="623031"/>
                  </a:lnTo>
                  <a:lnTo>
                    <a:pt x="25697" y="657512"/>
                  </a:lnTo>
                  <a:lnTo>
                    <a:pt x="17556" y="692348"/>
                  </a:lnTo>
                  <a:lnTo>
                    <a:pt x="13669" y="713705"/>
                  </a:lnTo>
                  <a:lnTo>
                    <a:pt x="7154" y="728499"/>
                  </a:lnTo>
                  <a:lnTo>
                    <a:pt x="0" y="739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08"/>
            <p:cNvSpPr/>
            <p:nvPr>
              <p:custDataLst>
                <p:tags r:id="rId94"/>
              </p:custDataLst>
            </p:nvPr>
          </p:nvSpPr>
          <p:spPr>
            <a:xfrm>
              <a:off x="274320" y="3314700"/>
              <a:ext cx="662941" cy="99061"/>
            </a:xfrm>
            <a:custGeom>
              <a:avLst/>
              <a:gdLst/>
              <a:ahLst/>
              <a:cxnLst/>
              <a:rect l="0" t="0" r="0" b="0"/>
              <a:pathLst>
                <a:path w="662941" h="99061">
                  <a:moveTo>
                    <a:pt x="0" y="99060"/>
                  </a:moveTo>
                  <a:lnTo>
                    <a:pt x="0" y="99060"/>
                  </a:lnTo>
                  <a:lnTo>
                    <a:pt x="27093" y="92287"/>
                  </a:lnTo>
                  <a:lnTo>
                    <a:pt x="48542" y="86925"/>
                  </a:lnTo>
                  <a:lnTo>
                    <a:pt x="76388" y="79963"/>
                  </a:lnTo>
                  <a:lnTo>
                    <a:pt x="108499" y="71935"/>
                  </a:lnTo>
                  <a:lnTo>
                    <a:pt x="143453" y="63197"/>
                  </a:lnTo>
                  <a:lnTo>
                    <a:pt x="181148" y="54831"/>
                  </a:lnTo>
                  <a:lnTo>
                    <a:pt x="220672" y="46714"/>
                  </a:lnTo>
                  <a:lnTo>
                    <a:pt x="261415" y="38762"/>
                  </a:lnTo>
                  <a:lnTo>
                    <a:pt x="296197" y="32615"/>
                  </a:lnTo>
                  <a:lnTo>
                    <a:pt x="327004" y="27670"/>
                  </a:lnTo>
                  <a:lnTo>
                    <a:pt x="355163" y="23527"/>
                  </a:lnTo>
                  <a:lnTo>
                    <a:pt x="381555" y="19918"/>
                  </a:lnTo>
                  <a:lnTo>
                    <a:pt x="406770" y="16665"/>
                  </a:lnTo>
                  <a:lnTo>
                    <a:pt x="431200" y="13650"/>
                  </a:lnTo>
                  <a:lnTo>
                    <a:pt x="454260" y="10794"/>
                  </a:lnTo>
                  <a:lnTo>
                    <a:pt x="476407" y="8042"/>
                  </a:lnTo>
                  <a:lnTo>
                    <a:pt x="497944" y="5362"/>
                  </a:lnTo>
                  <a:lnTo>
                    <a:pt x="518230" y="3575"/>
                  </a:lnTo>
                  <a:lnTo>
                    <a:pt x="537680" y="2383"/>
                  </a:lnTo>
                  <a:lnTo>
                    <a:pt x="573402" y="1059"/>
                  </a:lnTo>
                  <a:lnTo>
                    <a:pt x="603390" y="471"/>
                  </a:lnTo>
                  <a:lnTo>
                    <a:pt x="640027" y="140"/>
                  </a:lnTo>
                  <a:lnTo>
                    <a:pt x="6629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09"/>
            <p:cNvSpPr/>
            <p:nvPr>
              <p:custDataLst>
                <p:tags r:id="rId95"/>
              </p:custDataLst>
            </p:nvPr>
          </p:nvSpPr>
          <p:spPr>
            <a:xfrm>
              <a:off x="175260" y="3832860"/>
              <a:ext cx="487681" cy="46881"/>
            </a:xfrm>
            <a:custGeom>
              <a:avLst/>
              <a:gdLst/>
              <a:ahLst/>
              <a:cxnLst/>
              <a:rect l="0" t="0" r="0" b="0"/>
              <a:pathLst>
                <a:path w="487681" h="46881">
                  <a:moveTo>
                    <a:pt x="0" y="38100"/>
                  </a:moveTo>
                  <a:lnTo>
                    <a:pt x="0" y="38100"/>
                  </a:lnTo>
                  <a:lnTo>
                    <a:pt x="27093" y="42615"/>
                  </a:lnTo>
                  <a:lnTo>
                    <a:pt x="48542" y="46190"/>
                  </a:lnTo>
                  <a:lnTo>
                    <a:pt x="75541" y="46880"/>
                  </a:lnTo>
                  <a:lnTo>
                    <a:pt x="106241" y="45647"/>
                  </a:lnTo>
                  <a:lnTo>
                    <a:pt x="139407" y="43131"/>
                  </a:lnTo>
                  <a:lnTo>
                    <a:pt x="174218" y="39761"/>
                  </a:lnTo>
                  <a:lnTo>
                    <a:pt x="210125" y="35821"/>
                  </a:lnTo>
                  <a:lnTo>
                    <a:pt x="246764" y="31501"/>
                  </a:lnTo>
                  <a:lnTo>
                    <a:pt x="283889" y="26927"/>
                  </a:lnTo>
                  <a:lnTo>
                    <a:pt x="321339" y="22185"/>
                  </a:lnTo>
                  <a:lnTo>
                    <a:pt x="359006" y="17330"/>
                  </a:lnTo>
                  <a:lnTo>
                    <a:pt x="390044" y="13247"/>
                  </a:lnTo>
                  <a:lnTo>
                    <a:pt x="416663" y="9678"/>
                  </a:lnTo>
                  <a:lnTo>
                    <a:pt x="440335" y="6452"/>
                  </a:lnTo>
                  <a:lnTo>
                    <a:pt x="478328" y="1274"/>
                  </a:lnTo>
                  <a:lnTo>
                    <a:pt x="487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10"/>
            <p:cNvSpPr/>
            <p:nvPr>
              <p:custDataLst>
                <p:tags r:id="rId96"/>
              </p:custDataLst>
            </p:nvPr>
          </p:nvSpPr>
          <p:spPr>
            <a:xfrm>
              <a:off x="291871" y="3398520"/>
              <a:ext cx="553950" cy="196447"/>
            </a:xfrm>
            <a:custGeom>
              <a:avLst/>
              <a:gdLst/>
              <a:ahLst/>
              <a:cxnLst/>
              <a:rect l="0" t="0" r="0" b="0"/>
              <a:pathLst>
                <a:path w="553950" h="196447">
                  <a:moveTo>
                    <a:pt x="355829" y="0"/>
                  </a:moveTo>
                  <a:lnTo>
                    <a:pt x="355829" y="0"/>
                  </a:lnTo>
                  <a:lnTo>
                    <a:pt x="319422" y="16181"/>
                  </a:lnTo>
                  <a:lnTo>
                    <a:pt x="301078" y="24334"/>
                  </a:lnTo>
                  <a:lnTo>
                    <a:pt x="281228" y="33156"/>
                  </a:lnTo>
                  <a:lnTo>
                    <a:pt x="260375" y="42424"/>
                  </a:lnTo>
                  <a:lnTo>
                    <a:pt x="238853" y="52836"/>
                  </a:lnTo>
                  <a:lnTo>
                    <a:pt x="216885" y="64011"/>
                  </a:lnTo>
                  <a:lnTo>
                    <a:pt x="194620" y="75694"/>
                  </a:lnTo>
                  <a:lnTo>
                    <a:pt x="173849" y="86869"/>
                  </a:lnTo>
                  <a:lnTo>
                    <a:pt x="154076" y="97706"/>
                  </a:lnTo>
                  <a:lnTo>
                    <a:pt x="117148" y="117084"/>
                  </a:lnTo>
                  <a:lnTo>
                    <a:pt x="83802" y="131342"/>
                  </a:lnTo>
                  <a:lnTo>
                    <a:pt x="56564" y="145581"/>
                  </a:lnTo>
                  <a:lnTo>
                    <a:pt x="19573" y="171373"/>
                  </a:lnTo>
                  <a:lnTo>
                    <a:pt x="0" y="188430"/>
                  </a:lnTo>
                  <a:lnTo>
                    <a:pt x="77" y="189968"/>
                  </a:lnTo>
                  <a:lnTo>
                    <a:pt x="2419" y="193932"/>
                  </a:lnTo>
                  <a:lnTo>
                    <a:pt x="10798" y="196259"/>
                  </a:lnTo>
                  <a:lnTo>
                    <a:pt x="24682" y="196446"/>
                  </a:lnTo>
                  <a:lnTo>
                    <a:pt x="57145" y="192638"/>
                  </a:lnTo>
                  <a:lnTo>
                    <a:pt x="84227" y="191450"/>
                  </a:lnTo>
                  <a:lnTo>
                    <a:pt x="119970" y="186407"/>
                  </a:lnTo>
                  <a:lnTo>
                    <a:pt x="140170" y="182691"/>
                  </a:lnTo>
                  <a:lnTo>
                    <a:pt x="160410" y="178521"/>
                  </a:lnTo>
                  <a:lnTo>
                    <a:pt x="180676" y="174048"/>
                  </a:lnTo>
                  <a:lnTo>
                    <a:pt x="200960" y="169372"/>
                  </a:lnTo>
                  <a:lnTo>
                    <a:pt x="222103" y="164561"/>
                  </a:lnTo>
                  <a:lnTo>
                    <a:pt x="243819" y="159661"/>
                  </a:lnTo>
                  <a:lnTo>
                    <a:pt x="265915" y="154701"/>
                  </a:lnTo>
                  <a:lnTo>
                    <a:pt x="287420" y="150547"/>
                  </a:lnTo>
                  <a:lnTo>
                    <a:pt x="308530" y="146931"/>
                  </a:lnTo>
                  <a:lnTo>
                    <a:pt x="329376" y="143674"/>
                  </a:lnTo>
                  <a:lnTo>
                    <a:pt x="349201" y="140656"/>
                  </a:lnTo>
                  <a:lnTo>
                    <a:pt x="387032" y="135045"/>
                  </a:lnTo>
                  <a:lnTo>
                    <a:pt x="423602" y="129729"/>
                  </a:lnTo>
                  <a:lnTo>
                    <a:pt x="457917" y="124544"/>
                  </a:lnTo>
                  <a:lnTo>
                    <a:pt x="487279" y="119417"/>
                  </a:lnTo>
                  <a:lnTo>
                    <a:pt x="523565" y="115816"/>
                  </a:lnTo>
                  <a:lnTo>
                    <a:pt x="553949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11"/>
            <p:cNvSpPr/>
            <p:nvPr>
              <p:custDataLst>
                <p:tags r:id="rId97"/>
              </p:custDataLst>
            </p:nvPr>
          </p:nvSpPr>
          <p:spPr>
            <a:xfrm>
              <a:off x="587342" y="3657600"/>
              <a:ext cx="469595" cy="562341"/>
            </a:xfrm>
            <a:custGeom>
              <a:avLst/>
              <a:gdLst/>
              <a:ahLst/>
              <a:cxnLst/>
              <a:rect l="0" t="0" r="0" b="0"/>
              <a:pathLst>
                <a:path w="469595" h="562341">
                  <a:moveTo>
                    <a:pt x="304198" y="0"/>
                  </a:moveTo>
                  <a:lnTo>
                    <a:pt x="304198" y="0"/>
                  </a:lnTo>
                  <a:lnTo>
                    <a:pt x="279363" y="6774"/>
                  </a:lnTo>
                  <a:lnTo>
                    <a:pt x="242360" y="18250"/>
                  </a:lnTo>
                  <a:lnTo>
                    <a:pt x="211803" y="31818"/>
                  </a:lnTo>
                  <a:lnTo>
                    <a:pt x="178890" y="53737"/>
                  </a:lnTo>
                  <a:lnTo>
                    <a:pt x="145861" y="78661"/>
                  </a:lnTo>
                  <a:lnTo>
                    <a:pt x="133355" y="92534"/>
                  </a:lnTo>
                  <a:lnTo>
                    <a:pt x="126668" y="107166"/>
                  </a:lnTo>
                  <a:lnTo>
                    <a:pt x="124542" y="121289"/>
                  </a:lnTo>
                  <a:lnTo>
                    <a:pt x="126420" y="133211"/>
                  </a:lnTo>
                  <a:lnTo>
                    <a:pt x="132334" y="141896"/>
                  </a:lnTo>
                  <a:lnTo>
                    <a:pt x="136282" y="145398"/>
                  </a:lnTo>
                  <a:lnTo>
                    <a:pt x="158019" y="154370"/>
                  </a:lnTo>
                  <a:lnTo>
                    <a:pt x="185909" y="158346"/>
                  </a:lnTo>
                  <a:lnTo>
                    <a:pt x="223712" y="155479"/>
                  </a:lnTo>
                  <a:lnTo>
                    <a:pt x="252340" y="149253"/>
                  </a:lnTo>
                  <a:lnTo>
                    <a:pt x="280303" y="140841"/>
                  </a:lnTo>
                  <a:lnTo>
                    <a:pt x="315086" y="125739"/>
                  </a:lnTo>
                  <a:lnTo>
                    <a:pt x="345995" y="105554"/>
                  </a:lnTo>
                  <a:lnTo>
                    <a:pt x="383456" y="72477"/>
                  </a:lnTo>
                  <a:lnTo>
                    <a:pt x="396074" y="52237"/>
                  </a:lnTo>
                  <a:lnTo>
                    <a:pt x="401129" y="38244"/>
                  </a:lnTo>
                  <a:lnTo>
                    <a:pt x="400992" y="34809"/>
                  </a:lnTo>
                  <a:lnTo>
                    <a:pt x="398582" y="28735"/>
                  </a:lnTo>
                  <a:lnTo>
                    <a:pt x="390173" y="23213"/>
                  </a:lnTo>
                  <a:lnTo>
                    <a:pt x="362055" y="11053"/>
                  </a:lnTo>
                  <a:lnTo>
                    <a:pt x="331807" y="8298"/>
                  </a:lnTo>
                  <a:lnTo>
                    <a:pt x="297516" y="7754"/>
                  </a:lnTo>
                  <a:lnTo>
                    <a:pt x="259883" y="15033"/>
                  </a:lnTo>
                  <a:lnTo>
                    <a:pt x="259103" y="15148"/>
                  </a:lnTo>
                  <a:lnTo>
                    <a:pt x="269139" y="25838"/>
                  </a:lnTo>
                  <a:lnTo>
                    <a:pt x="294260" y="35190"/>
                  </a:lnTo>
                  <a:lnTo>
                    <a:pt x="327721" y="46967"/>
                  </a:lnTo>
                  <a:lnTo>
                    <a:pt x="361686" y="62270"/>
                  </a:lnTo>
                  <a:lnTo>
                    <a:pt x="391975" y="73389"/>
                  </a:lnTo>
                  <a:lnTo>
                    <a:pt x="425394" y="91888"/>
                  </a:lnTo>
                  <a:lnTo>
                    <a:pt x="440190" y="102646"/>
                  </a:lnTo>
                  <a:lnTo>
                    <a:pt x="457193" y="122983"/>
                  </a:lnTo>
                  <a:lnTo>
                    <a:pt x="467122" y="145095"/>
                  </a:lnTo>
                  <a:lnTo>
                    <a:pt x="469594" y="168580"/>
                  </a:lnTo>
                  <a:lnTo>
                    <a:pt x="464494" y="197458"/>
                  </a:lnTo>
                  <a:lnTo>
                    <a:pt x="451788" y="232449"/>
                  </a:lnTo>
                  <a:lnTo>
                    <a:pt x="431466" y="269628"/>
                  </a:lnTo>
                  <a:lnTo>
                    <a:pt x="404372" y="307455"/>
                  </a:lnTo>
                  <a:lnTo>
                    <a:pt x="373202" y="345474"/>
                  </a:lnTo>
                  <a:lnTo>
                    <a:pt x="346720" y="370855"/>
                  </a:lnTo>
                  <a:lnTo>
                    <a:pt x="318017" y="396247"/>
                  </a:lnTo>
                  <a:lnTo>
                    <a:pt x="288326" y="421643"/>
                  </a:lnTo>
                  <a:lnTo>
                    <a:pt x="258197" y="447042"/>
                  </a:lnTo>
                  <a:lnTo>
                    <a:pt x="227873" y="470183"/>
                  </a:lnTo>
                  <a:lnTo>
                    <a:pt x="197462" y="490910"/>
                  </a:lnTo>
                  <a:lnTo>
                    <a:pt x="167013" y="508589"/>
                  </a:lnTo>
                  <a:lnTo>
                    <a:pt x="138805" y="524913"/>
                  </a:lnTo>
                  <a:lnTo>
                    <a:pt x="101382" y="546126"/>
                  </a:lnTo>
                  <a:lnTo>
                    <a:pt x="79437" y="555989"/>
                  </a:lnTo>
                  <a:lnTo>
                    <a:pt x="42270" y="562321"/>
                  </a:lnTo>
                  <a:lnTo>
                    <a:pt x="29459" y="562340"/>
                  </a:lnTo>
                  <a:lnTo>
                    <a:pt x="13573" y="557592"/>
                  </a:lnTo>
                  <a:lnTo>
                    <a:pt x="6262" y="553183"/>
                  </a:lnTo>
                  <a:lnTo>
                    <a:pt x="2449" y="548401"/>
                  </a:lnTo>
                  <a:lnTo>
                    <a:pt x="754" y="542607"/>
                  </a:lnTo>
                  <a:lnTo>
                    <a:pt x="0" y="534388"/>
                  </a:lnTo>
                  <a:lnTo>
                    <a:pt x="7667" y="516195"/>
                  </a:lnTo>
                  <a:lnTo>
                    <a:pt x="31511" y="480362"/>
                  </a:lnTo>
                  <a:lnTo>
                    <a:pt x="53907" y="444685"/>
                  </a:lnTo>
                  <a:lnTo>
                    <a:pt x="60358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12"/>
            <p:cNvSpPr/>
            <p:nvPr>
              <p:custDataLst>
                <p:tags r:id="rId98"/>
              </p:custDataLst>
            </p:nvPr>
          </p:nvSpPr>
          <p:spPr>
            <a:xfrm>
              <a:off x="1127760" y="3649980"/>
              <a:ext cx="160021" cy="75574"/>
            </a:xfrm>
            <a:custGeom>
              <a:avLst/>
              <a:gdLst/>
              <a:ahLst/>
              <a:cxnLst/>
              <a:rect l="0" t="0" r="0" b="0"/>
              <a:pathLst>
                <a:path w="160021" h="75574">
                  <a:moveTo>
                    <a:pt x="0" y="0"/>
                  </a:moveTo>
                  <a:lnTo>
                    <a:pt x="0" y="0"/>
                  </a:lnTo>
                  <a:lnTo>
                    <a:pt x="16181" y="32362"/>
                  </a:lnTo>
                  <a:lnTo>
                    <a:pt x="34333" y="56531"/>
                  </a:lnTo>
                  <a:lnTo>
                    <a:pt x="67343" y="75573"/>
                  </a:lnTo>
                  <a:lnTo>
                    <a:pt x="95123" y="73663"/>
                  </a:lnTo>
                  <a:lnTo>
                    <a:pt x="131177" y="70839"/>
                  </a:lnTo>
                  <a:lnTo>
                    <a:pt x="16002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13"/>
            <p:cNvSpPr/>
            <p:nvPr>
              <p:custDataLst>
                <p:tags r:id="rId99"/>
              </p:custDataLst>
            </p:nvPr>
          </p:nvSpPr>
          <p:spPr>
            <a:xfrm>
              <a:off x="1033919" y="3611880"/>
              <a:ext cx="406262" cy="487681"/>
            </a:xfrm>
            <a:custGeom>
              <a:avLst/>
              <a:gdLst/>
              <a:ahLst/>
              <a:cxnLst/>
              <a:rect l="0" t="0" r="0" b="0"/>
              <a:pathLst>
                <a:path w="406262" h="487681">
                  <a:moveTo>
                    <a:pt x="406261" y="0"/>
                  </a:moveTo>
                  <a:lnTo>
                    <a:pt x="406261" y="0"/>
                  </a:lnTo>
                  <a:lnTo>
                    <a:pt x="369332" y="28640"/>
                  </a:lnTo>
                  <a:lnTo>
                    <a:pt x="337912" y="54482"/>
                  </a:lnTo>
                  <a:lnTo>
                    <a:pt x="301163" y="89282"/>
                  </a:lnTo>
                  <a:lnTo>
                    <a:pt x="271357" y="115354"/>
                  </a:lnTo>
                  <a:lnTo>
                    <a:pt x="241077" y="149137"/>
                  </a:lnTo>
                  <a:lnTo>
                    <a:pt x="210656" y="185958"/>
                  </a:lnTo>
                  <a:lnTo>
                    <a:pt x="179347" y="223679"/>
                  </a:lnTo>
                  <a:lnTo>
                    <a:pt x="155833" y="248991"/>
                  </a:lnTo>
                  <a:lnTo>
                    <a:pt x="135786" y="276609"/>
                  </a:lnTo>
                  <a:lnTo>
                    <a:pt x="117563" y="304971"/>
                  </a:lnTo>
                  <a:lnTo>
                    <a:pt x="98175" y="331687"/>
                  </a:lnTo>
                  <a:lnTo>
                    <a:pt x="78270" y="357672"/>
                  </a:lnTo>
                  <a:lnTo>
                    <a:pt x="52538" y="393843"/>
                  </a:lnTo>
                  <a:lnTo>
                    <a:pt x="34190" y="423752"/>
                  </a:lnTo>
                  <a:lnTo>
                    <a:pt x="12819" y="456614"/>
                  </a:lnTo>
                  <a:lnTo>
                    <a:pt x="69" y="479787"/>
                  </a:lnTo>
                  <a:lnTo>
                    <a:pt x="0" y="482418"/>
                  </a:lnTo>
                  <a:lnTo>
                    <a:pt x="2401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14"/>
            <p:cNvSpPr/>
            <p:nvPr>
              <p:custDataLst>
                <p:tags r:id="rId100"/>
              </p:custDataLst>
            </p:nvPr>
          </p:nvSpPr>
          <p:spPr>
            <a:xfrm>
              <a:off x="1368483" y="3703320"/>
              <a:ext cx="185998" cy="456455"/>
            </a:xfrm>
            <a:custGeom>
              <a:avLst/>
              <a:gdLst/>
              <a:ahLst/>
              <a:cxnLst/>
              <a:rect l="0" t="0" r="0" b="0"/>
              <a:pathLst>
                <a:path w="185998" h="456455">
                  <a:moveTo>
                    <a:pt x="185997" y="0"/>
                  </a:moveTo>
                  <a:lnTo>
                    <a:pt x="185997" y="0"/>
                  </a:lnTo>
                  <a:lnTo>
                    <a:pt x="181952" y="28316"/>
                  </a:lnTo>
                  <a:lnTo>
                    <a:pt x="171346" y="66151"/>
                  </a:lnTo>
                  <a:lnTo>
                    <a:pt x="161524" y="100127"/>
                  </a:lnTo>
                  <a:lnTo>
                    <a:pt x="145161" y="135689"/>
                  </a:lnTo>
                  <a:lnTo>
                    <a:pt x="124226" y="173037"/>
                  </a:lnTo>
                  <a:lnTo>
                    <a:pt x="111694" y="200518"/>
                  </a:lnTo>
                  <a:lnTo>
                    <a:pt x="100480" y="229666"/>
                  </a:lnTo>
                  <a:lnTo>
                    <a:pt x="89852" y="259554"/>
                  </a:lnTo>
                  <a:lnTo>
                    <a:pt x="77226" y="289771"/>
                  </a:lnTo>
                  <a:lnTo>
                    <a:pt x="63148" y="319287"/>
                  </a:lnTo>
                  <a:lnTo>
                    <a:pt x="48424" y="346517"/>
                  </a:lnTo>
                  <a:lnTo>
                    <a:pt x="35671" y="372730"/>
                  </a:lnTo>
                  <a:lnTo>
                    <a:pt x="18972" y="406772"/>
                  </a:lnTo>
                  <a:lnTo>
                    <a:pt x="10163" y="424628"/>
                  </a:lnTo>
                  <a:lnTo>
                    <a:pt x="0" y="456454"/>
                  </a:lnTo>
                  <a:lnTo>
                    <a:pt x="4922" y="434025"/>
                  </a:lnTo>
                  <a:lnTo>
                    <a:pt x="17104" y="401979"/>
                  </a:lnTo>
                  <a:lnTo>
                    <a:pt x="25977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15"/>
            <p:cNvSpPr/>
            <p:nvPr>
              <p:custDataLst>
                <p:tags r:id="rId101"/>
              </p:custDataLst>
            </p:nvPr>
          </p:nvSpPr>
          <p:spPr>
            <a:xfrm>
              <a:off x="1533298" y="3631754"/>
              <a:ext cx="203133" cy="147631"/>
            </a:xfrm>
            <a:custGeom>
              <a:avLst/>
              <a:gdLst/>
              <a:ahLst/>
              <a:cxnLst/>
              <a:rect l="0" t="0" r="0" b="0"/>
              <a:pathLst>
                <a:path w="203133" h="147631">
                  <a:moveTo>
                    <a:pt x="5942" y="117286"/>
                  </a:moveTo>
                  <a:lnTo>
                    <a:pt x="5942" y="117286"/>
                  </a:lnTo>
                  <a:lnTo>
                    <a:pt x="18077" y="84924"/>
                  </a:lnTo>
                  <a:lnTo>
                    <a:pt x="33614" y="48961"/>
                  </a:lnTo>
                  <a:lnTo>
                    <a:pt x="47255" y="27615"/>
                  </a:lnTo>
                  <a:lnTo>
                    <a:pt x="57041" y="18730"/>
                  </a:lnTo>
                  <a:lnTo>
                    <a:pt x="93809" y="713"/>
                  </a:lnTo>
                  <a:lnTo>
                    <a:pt x="106801" y="0"/>
                  </a:lnTo>
                  <a:lnTo>
                    <a:pt x="143339" y="8676"/>
                  </a:lnTo>
                  <a:lnTo>
                    <a:pt x="177188" y="20847"/>
                  </a:lnTo>
                  <a:lnTo>
                    <a:pt x="193465" y="32455"/>
                  </a:lnTo>
                  <a:lnTo>
                    <a:pt x="199352" y="41766"/>
                  </a:lnTo>
                  <a:lnTo>
                    <a:pt x="203132" y="61540"/>
                  </a:lnTo>
                  <a:lnTo>
                    <a:pt x="201391" y="69368"/>
                  </a:lnTo>
                  <a:lnTo>
                    <a:pt x="196948" y="76516"/>
                  </a:lnTo>
                  <a:lnTo>
                    <a:pt x="178041" y="94902"/>
                  </a:lnTo>
                  <a:lnTo>
                    <a:pt x="140992" y="119042"/>
                  </a:lnTo>
                  <a:lnTo>
                    <a:pt x="109645" y="129001"/>
                  </a:lnTo>
                  <a:lnTo>
                    <a:pt x="75439" y="139951"/>
                  </a:lnTo>
                  <a:lnTo>
                    <a:pt x="44223" y="146222"/>
                  </a:lnTo>
                  <a:lnTo>
                    <a:pt x="12989" y="147630"/>
                  </a:lnTo>
                  <a:lnTo>
                    <a:pt x="6816" y="145448"/>
                  </a:lnTo>
                  <a:lnTo>
                    <a:pt x="0" y="141193"/>
                  </a:lnTo>
                  <a:lnTo>
                    <a:pt x="287" y="139998"/>
                  </a:lnTo>
                  <a:lnTo>
                    <a:pt x="21182" y="1096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616"/>
            <p:cNvSpPr/>
            <p:nvPr>
              <p:custDataLst>
                <p:tags r:id="rId102"/>
              </p:custDataLst>
            </p:nvPr>
          </p:nvSpPr>
          <p:spPr>
            <a:xfrm>
              <a:off x="1866900" y="3573780"/>
              <a:ext cx="342901" cy="22861"/>
            </a:xfrm>
            <a:custGeom>
              <a:avLst/>
              <a:gdLst/>
              <a:ahLst/>
              <a:cxnLst/>
              <a:rect l="0" t="0" r="0" b="0"/>
              <a:pathLst>
                <a:path w="342901" h="22861">
                  <a:moveTo>
                    <a:pt x="0" y="22860"/>
                  </a:moveTo>
                  <a:lnTo>
                    <a:pt x="0" y="22860"/>
                  </a:lnTo>
                  <a:lnTo>
                    <a:pt x="36407" y="18815"/>
                  </a:lnTo>
                  <a:lnTo>
                    <a:pt x="67827" y="14571"/>
                  </a:lnTo>
                  <a:lnTo>
                    <a:pt x="98726" y="10709"/>
                  </a:lnTo>
                  <a:lnTo>
                    <a:pt x="129391" y="8993"/>
                  </a:lnTo>
                  <a:lnTo>
                    <a:pt x="159954" y="8230"/>
                  </a:lnTo>
                  <a:lnTo>
                    <a:pt x="190471" y="7044"/>
                  </a:lnTo>
                  <a:lnTo>
                    <a:pt x="220967" y="3695"/>
                  </a:lnTo>
                  <a:lnTo>
                    <a:pt x="251454" y="1642"/>
                  </a:lnTo>
                  <a:lnTo>
                    <a:pt x="281937" y="730"/>
                  </a:lnTo>
                  <a:lnTo>
                    <a:pt x="312419" y="325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17"/>
            <p:cNvSpPr/>
            <p:nvPr>
              <p:custDataLst>
                <p:tags r:id="rId103"/>
              </p:custDataLst>
            </p:nvPr>
          </p:nvSpPr>
          <p:spPr>
            <a:xfrm>
              <a:off x="2202180" y="3550932"/>
              <a:ext cx="797770" cy="274309"/>
            </a:xfrm>
            <a:custGeom>
              <a:avLst/>
              <a:gdLst/>
              <a:ahLst/>
              <a:cxnLst/>
              <a:rect l="0" t="0" r="0" b="0"/>
              <a:pathLst>
                <a:path w="797770" h="274309">
                  <a:moveTo>
                    <a:pt x="0" y="137148"/>
                  </a:moveTo>
                  <a:lnTo>
                    <a:pt x="0" y="137148"/>
                  </a:lnTo>
                  <a:lnTo>
                    <a:pt x="36407" y="145238"/>
                  </a:lnTo>
                  <a:lnTo>
                    <a:pt x="65569" y="146953"/>
                  </a:lnTo>
                  <a:lnTo>
                    <a:pt x="94335" y="145739"/>
                  </a:lnTo>
                  <a:lnTo>
                    <a:pt x="126876" y="145200"/>
                  </a:lnTo>
                  <a:lnTo>
                    <a:pt x="161094" y="142702"/>
                  </a:lnTo>
                  <a:lnTo>
                    <a:pt x="196057" y="138770"/>
                  </a:lnTo>
                  <a:lnTo>
                    <a:pt x="231352" y="134200"/>
                  </a:lnTo>
                  <a:lnTo>
                    <a:pt x="269052" y="129346"/>
                  </a:lnTo>
                  <a:lnTo>
                    <a:pt x="288588" y="126867"/>
                  </a:lnTo>
                  <a:lnTo>
                    <a:pt x="326099" y="124112"/>
                  </a:lnTo>
                  <a:lnTo>
                    <a:pt x="344399" y="123377"/>
                  </a:lnTo>
                  <a:lnTo>
                    <a:pt x="364220" y="122041"/>
                  </a:lnTo>
                  <a:lnTo>
                    <a:pt x="385053" y="120304"/>
                  </a:lnTo>
                  <a:lnTo>
                    <a:pt x="406562" y="118298"/>
                  </a:lnTo>
                  <a:lnTo>
                    <a:pt x="426828" y="116962"/>
                  </a:lnTo>
                  <a:lnTo>
                    <a:pt x="446265" y="116071"/>
                  </a:lnTo>
                  <a:lnTo>
                    <a:pt x="465150" y="115476"/>
                  </a:lnTo>
                  <a:lnTo>
                    <a:pt x="484514" y="114233"/>
                  </a:lnTo>
                  <a:lnTo>
                    <a:pt x="504196" y="112558"/>
                  </a:lnTo>
                  <a:lnTo>
                    <a:pt x="524090" y="110595"/>
                  </a:lnTo>
                  <a:lnTo>
                    <a:pt x="559743" y="108414"/>
                  </a:lnTo>
                  <a:lnTo>
                    <a:pt x="593368" y="106597"/>
                  </a:lnTo>
                  <a:lnTo>
                    <a:pt x="628068" y="102968"/>
                  </a:lnTo>
                  <a:lnTo>
                    <a:pt x="658730" y="100790"/>
                  </a:lnTo>
                  <a:lnTo>
                    <a:pt x="685622" y="98976"/>
                  </a:lnTo>
                  <a:lnTo>
                    <a:pt x="718955" y="94041"/>
                  </a:lnTo>
                  <a:lnTo>
                    <a:pt x="751145" y="89686"/>
                  </a:lnTo>
                  <a:lnTo>
                    <a:pt x="770256" y="84324"/>
                  </a:lnTo>
                  <a:lnTo>
                    <a:pt x="772584" y="84152"/>
                  </a:lnTo>
                  <a:lnTo>
                    <a:pt x="772443" y="82344"/>
                  </a:lnTo>
                  <a:lnTo>
                    <a:pt x="767770" y="75819"/>
                  </a:lnTo>
                  <a:lnTo>
                    <a:pt x="737249" y="54554"/>
                  </a:lnTo>
                  <a:lnTo>
                    <a:pt x="701356" y="40525"/>
                  </a:lnTo>
                  <a:lnTo>
                    <a:pt x="665762" y="27992"/>
                  </a:lnTo>
                  <a:lnTo>
                    <a:pt x="637947" y="21465"/>
                  </a:lnTo>
                  <a:lnTo>
                    <a:pt x="608652" y="15743"/>
                  </a:lnTo>
                  <a:lnTo>
                    <a:pt x="578699" y="10377"/>
                  </a:lnTo>
                  <a:lnTo>
                    <a:pt x="548453" y="5170"/>
                  </a:lnTo>
                  <a:lnTo>
                    <a:pt x="510955" y="1523"/>
                  </a:lnTo>
                  <a:lnTo>
                    <a:pt x="478395" y="443"/>
                  </a:lnTo>
                  <a:lnTo>
                    <a:pt x="443139" y="0"/>
                  </a:lnTo>
                  <a:lnTo>
                    <a:pt x="444742" y="2251"/>
                  </a:lnTo>
                  <a:lnTo>
                    <a:pt x="446354" y="4037"/>
                  </a:lnTo>
                  <a:lnTo>
                    <a:pt x="474123" y="12986"/>
                  </a:lnTo>
                  <a:lnTo>
                    <a:pt x="495765" y="17901"/>
                  </a:lnTo>
                  <a:lnTo>
                    <a:pt x="525244" y="27170"/>
                  </a:lnTo>
                  <a:lnTo>
                    <a:pt x="566909" y="40969"/>
                  </a:lnTo>
                  <a:lnTo>
                    <a:pt x="616700" y="57789"/>
                  </a:lnTo>
                  <a:lnTo>
                    <a:pt x="654126" y="71542"/>
                  </a:lnTo>
                  <a:lnTo>
                    <a:pt x="683311" y="83250"/>
                  </a:lnTo>
                  <a:lnTo>
                    <a:pt x="707001" y="93596"/>
                  </a:lnTo>
                  <a:lnTo>
                    <a:pt x="740096" y="109607"/>
                  </a:lnTo>
                  <a:lnTo>
                    <a:pt x="777993" y="133683"/>
                  </a:lnTo>
                  <a:lnTo>
                    <a:pt x="792233" y="149574"/>
                  </a:lnTo>
                  <a:lnTo>
                    <a:pt x="796604" y="159886"/>
                  </a:lnTo>
                  <a:lnTo>
                    <a:pt x="797769" y="165007"/>
                  </a:lnTo>
                  <a:lnTo>
                    <a:pt x="796853" y="168420"/>
                  </a:lnTo>
                  <a:lnTo>
                    <a:pt x="794549" y="170696"/>
                  </a:lnTo>
                  <a:lnTo>
                    <a:pt x="791319" y="172213"/>
                  </a:lnTo>
                  <a:lnTo>
                    <a:pt x="785473" y="178415"/>
                  </a:lnTo>
                  <a:lnTo>
                    <a:pt x="782729" y="182439"/>
                  </a:lnTo>
                  <a:lnTo>
                    <a:pt x="772906" y="189168"/>
                  </a:lnTo>
                  <a:lnTo>
                    <a:pt x="737723" y="208251"/>
                  </a:lnTo>
                  <a:lnTo>
                    <a:pt x="709181" y="217670"/>
                  </a:lnTo>
                  <a:lnTo>
                    <a:pt x="675136" y="225824"/>
                  </a:lnTo>
                  <a:lnTo>
                    <a:pt x="643224" y="233602"/>
                  </a:lnTo>
                  <a:lnTo>
                    <a:pt x="612319" y="241268"/>
                  </a:lnTo>
                  <a:lnTo>
                    <a:pt x="581713" y="249749"/>
                  </a:lnTo>
                  <a:lnTo>
                    <a:pt x="551196" y="261763"/>
                  </a:lnTo>
                  <a:lnTo>
                    <a:pt x="513217" y="273499"/>
                  </a:lnTo>
                  <a:lnTo>
                    <a:pt x="510540" y="2743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SMARTInkShape-618"/>
          <p:cNvSpPr/>
          <p:nvPr>
            <p:custDataLst>
              <p:tags r:id="rId3"/>
            </p:custDataLst>
          </p:nvPr>
        </p:nvSpPr>
        <p:spPr>
          <a:xfrm>
            <a:off x="1965960" y="3429000"/>
            <a:ext cx="53341" cy="406015"/>
          </a:xfrm>
          <a:custGeom>
            <a:avLst/>
            <a:gdLst/>
            <a:ahLst/>
            <a:cxnLst/>
            <a:rect l="0" t="0" r="0" b="0"/>
            <a:pathLst>
              <a:path w="53341" h="406015">
                <a:moveTo>
                  <a:pt x="53340" y="0"/>
                </a:moveTo>
                <a:lnTo>
                  <a:pt x="53340" y="0"/>
                </a:lnTo>
                <a:lnTo>
                  <a:pt x="50800" y="14393"/>
                </a:lnTo>
                <a:lnTo>
                  <a:pt x="46567" y="38382"/>
                </a:lnTo>
                <a:lnTo>
                  <a:pt x="41205" y="68768"/>
                </a:lnTo>
                <a:lnTo>
                  <a:pt x="37630" y="96645"/>
                </a:lnTo>
                <a:lnTo>
                  <a:pt x="35246" y="122850"/>
                </a:lnTo>
                <a:lnTo>
                  <a:pt x="33657" y="147940"/>
                </a:lnTo>
                <a:lnTo>
                  <a:pt x="29634" y="184849"/>
                </a:lnTo>
                <a:lnTo>
                  <a:pt x="25871" y="212542"/>
                </a:lnTo>
                <a:lnTo>
                  <a:pt x="22906" y="247173"/>
                </a:lnTo>
                <a:lnTo>
                  <a:pt x="17887" y="278036"/>
                </a:lnTo>
                <a:lnTo>
                  <a:pt x="15763" y="311649"/>
                </a:lnTo>
                <a:lnTo>
                  <a:pt x="15343" y="342748"/>
                </a:lnTo>
                <a:lnTo>
                  <a:pt x="9223" y="378722"/>
                </a:lnTo>
                <a:lnTo>
                  <a:pt x="7486" y="389301"/>
                </a:lnTo>
                <a:lnTo>
                  <a:pt x="1153" y="405821"/>
                </a:lnTo>
                <a:lnTo>
                  <a:pt x="769" y="406014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112"/>
          <p:cNvGrpSpPr/>
          <p:nvPr/>
        </p:nvGrpSpPr>
        <p:grpSpPr>
          <a:xfrm>
            <a:off x="3143966" y="3192780"/>
            <a:ext cx="3698795" cy="914349"/>
            <a:chOff x="3143966" y="3192780"/>
            <a:chExt cx="3698795" cy="914349"/>
          </a:xfrm>
        </p:grpSpPr>
        <p:sp>
          <p:nvSpPr>
            <p:cNvPr id="28" name="SMARTInkShape-619"/>
            <p:cNvSpPr/>
            <p:nvPr>
              <p:custDataLst>
                <p:tags r:id="rId78"/>
              </p:custDataLst>
            </p:nvPr>
          </p:nvSpPr>
          <p:spPr>
            <a:xfrm>
              <a:off x="3143966" y="3192780"/>
              <a:ext cx="326121" cy="911846"/>
            </a:xfrm>
            <a:custGeom>
              <a:avLst/>
              <a:gdLst/>
              <a:ahLst/>
              <a:cxnLst/>
              <a:rect l="0" t="0" r="0" b="0"/>
              <a:pathLst>
                <a:path w="326121" h="911846">
                  <a:moveTo>
                    <a:pt x="315514" y="0"/>
                  </a:moveTo>
                  <a:lnTo>
                    <a:pt x="315514" y="0"/>
                  </a:lnTo>
                  <a:lnTo>
                    <a:pt x="319559" y="28316"/>
                  </a:lnTo>
                  <a:lnTo>
                    <a:pt x="326120" y="62107"/>
                  </a:lnTo>
                  <a:lnTo>
                    <a:pt x="325336" y="93567"/>
                  </a:lnTo>
                  <a:lnTo>
                    <a:pt x="315696" y="128383"/>
                  </a:lnTo>
                  <a:lnTo>
                    <a:pt x="306846" y="157530"/>
                  </a:lnTo>
                  <a:lnTo>
                    <a:pt x="296421" y="190240"/>
                  </a:lnTo>
                  <a:lnTo>
                    <a:pt x="283322" y="224534"/>
                  </a:lnTo>
                  <a:lnTo>
                    <a:pt x="269033" y="261788"/>
                  </a:lnTo>
                  <a:lnTo>
                    <a:pt x="261667" y="281205"/>
                  </a:lnTo>
                  <a:lnTo>
                    <a:pt x="253369" y="301770"/>
                  </a:lnTo>
                  <a:lnTo>
                    <a:pt x="244450" y="323100"/>
                  </a:lnTo>
                  <a:lnTo>
                    <a:pt x="235118" y="344940"/>
                  </a:lnTo>
                  <a:lnTo>
                    <a:pt x="224663" y="367967"/>
                  </a:lnTo>
                  <a:lnTo>
                    <a:pt x="213461" y="391785"/>
                  </a:lnTo>
                  <a:lnTo>
                    <a:pt x="201758" y="416130"/>
                  </a:lnTo>
                  <a:lnTo>
                    <a:pt x="190570" y="440827"/>
                  </a:lnTo>
                  <a:lnTo>
                    <a:pt x="179725" y="465758"/>
                  </a:lnTo>
                  <a:lnTo>
                    <a:pt x="169108" y="490845"/>
                  </a:lnTo>
                  <a:lnTo>
                    <a:pt x="159490" y="515190"/>
                  </a:lnTo>
                  <a:lnTo>
                    <a:pt x="150538" y="539040"/>
                  </a:lnTo>
                  <a:lnTo>
                    <a:pt x="142030" y="562560"/>
                  </a:lnTo>
                  <a:lnTo>
                    <a:pt x="132971" y="585860"/>
                  </a:lnTo>
                  <a:lnTo>
                    <a:pt x="123546" y="609013"/>
                  </a:lnTo>
                  <a:lnTo>
                    <a:pt x="113875" y="632069"/>
                  </a:lnTo>
                  <a:lnTo>
                    <a:pt x="104041" y="655059"/>
                  </a:lnTo>
                  <a:lnTo>
                    <a:pt x="94099" y="678006"/>
                  </a:lnTo>
                  <a:lnTo>
                    <a:pt x="84084" y="700924"/>
                  </a:lnTo>
                  <a:lnTo>
                    <a:pt x="75714" y="722129"/>
                  </a:lnTo>
                  <a:lnTo>
                    <a:pt x="68441" y="742193"/>
                  </a:lnTo>
                  <a:lnTo>
                    <a:pt x="54997" y="780290"/>
                  </a:lnTo>
                  <a:lnTo>
                    <a:pt x="40556" y="816978"/>
                  </a:lnTo>
                  <a:lnTo>
                    <a:pt x="32302" y="836752"/>
                  </a:lnTo>
                  <a:lnTo>
                    <a:pt x="23412" y="857555"/>
                  </a:lnTo>
                  <a:lnTo>
                    <a:pt x="7891" y="893369"/>
                  </a:lnTo>
                  <a:lnTo>
                    <a:pt x="0" y="911837"/>
                  </a:lnTo>
                  <a:lnTo>
                    <a:pt x="185" y="911845"/>
                  </a:lnTo>
                  <a:lnTo>
                    <a:pt x="2647" y="905645"/>
                  </a:lnTo>
                  <a:lnTo>
                    <a:pt x="13385" y="869553"/>
                  </a:lnTo>
                  <a:lnTo>
                    <a:pt x="22061" y="841974"/>
                  </a:lnTo>
                  <a:lnTo>
                    <a:pt x="31562" y="809962"/>
                  </a:lnTo>
                  <a:lnTo>
                    <a:pt x="39171" y="773721"/>
                  </a:lnTo>
                  <a:lnTo>
                    <a:pt x="44528" y="741809"/>
                  </a:lnTo>
                  <a:lnTo>
                    <a:pt x="48814" y="716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20"/>
            <p:cNvSpPr/>
            <p:nvPr>
              <p:custDataLst>
                <p:tags r:id="rId79"/>
              </p:custDataLst>
            </p:nvPr>
          </p:nvSpPr>
          <p:spPr>
            <a:xfrm>
              <a:off x="3375660" y="3216294"/>
              <a:ext cx="449581" cy="663254"/>
            </a:xfrm>
            <a:custGeom>
              <a:avLst/>
              <a:gdLst/>
              <a:ahLst/>
              <a:cxnLst/>
              <a:rect l="0" t="0" r="0" b="0"/>
              <a:pathLst>
                <a:path w="449581" h="663254">
                  <a:moveTo>
                    <a:pt x="0" y="205086"/>
                  </a:moveTo>
                  <a:lnTo>
                    <a:pt x="0" y="205086"/>
                  </a:lnTo>
                  <a:lnTo>
                    <a:pt x="24271" y="172725"/>
                  </a:lnTo>
                  <a:lnTo>
                    <a:pt x="45218" y="141032"/>
                  </a:lnTo>
                  <a:lnTo>
                    <a:pt x="63277" y="108038"/>
                  </a:lnTo>
                  <a:lnTo>
                    <a:pt x="74125" y="76440"/>
                  </a:lnTo>
                  <a:lnTo>
                    <a:pt x="84993" y="42226"/>
                  </a:lnTo>
                  <a:lnTo>
                    <a:pt x="90874" y="6797"/>
                  </a:lnTo>
                  <a:lnTo>
                    <a:pt x="90216" y="4313"/>
                  </a:lnTo>
                  <a:lnTo>
                    <a:pt x="88930" y="2658"/>
                  </a:lnTo>
                  <a:lnTo>
                    <a:pt x="84829" y="0"/>
                  </a:lnTo>
                  <a:lnTo>
                    <a:pt x="79864" y="28706"/>
                  </a:lnTo>
                  <a:lnTo>
                    <a:pt x="73240" y="60444"/>
                  </a:lnTo>
                  <a:lnTo>
                    <a:pt x="68393" y="88872"/>
                  </a:lnTo>
                  <a:lnTo>
                    <a:pt x="64263" y="122955"/>
                  </a:lnTo>
                  <a:lnTo>
                    <a:pt x="63162" y="142712"/>
                  </a:lnTo>
                  <a:lnTo>
                    <a:pt x="62428" y="163504"/>
                  </a:lnTo>
                  <a:lnTo>
                    <a:pt x="61939" y="185831"/>
                  </a:lnTo>
                  <a:lnTo>
                    <a:pt x="61613" y="209183"/>
                  </a:lnTo>
                  <a:lnTo>
                    <a:pt x="61395" y="233217"/>
                  </a:lnTo>
                  <a:lnTo>
                    <a:pt x="61250" y="258554"/>
                  </a:lnTo>
                  <a:lnTo>
                    <a:pt x="61153" y="284758"/>
                  </a:lnTo>
                  <a:lnTo>
                    <a:pt x="61089" y="311541"/>
                  </a:lnTo>
                  <a:lnTo>
                    <a:pt x="61893" y="337862"/>
                  </a:lnTo>
                  <a:lnTo>
                    <a:pt x="63275" y="363877"/>
                  </a:lnTo>
                  <a:lnTo>
                    <a:pt x="65044" y="389686"/>
                  </a:lnTo>
                  <a:lnTo>
                    <a:pt x="67069" y="414513"/>
                  </a:lnTo>
                  <a:lnTo>
                    <a:pt x="69266" y="438684"/>
                  </a:lnTo>
                  <a:lnTo>
                    <a:pt x="71578" y="462418"/>
                  </a:lnTo>
                  <a:lnTo>
                    <a:pt x="74812" y="485014"/>
                  </a:lnTo>
                  <a:lnTo>
                    <a:pt x="78661" y="506851"/>
                  </a:lnTo>
                  <a:lnTo>
                    <a:pt x="82920" y="528183"/>
                  </a:lnTo>
                  <a:lnTo>
                    <a:pt x="92169" y="563173"/>
                  </a:lnTo>
                  <a:lnTo>
                    <a:pt x="101924" y="591989"/>
                  </a:lnTo>
                  <a:lnTo>
                    <a:pt x="116936" y="626406"/>
                  </a:lnTo>
                  <a:lnTo>
                    <a:pt x="132109" y="651373"/>
                  </a:lnTo>
                  <a:lnTo>
                    <a:pt x="142253" y="661105"/>
                  </a:lnTo>
                  <a:lnTo>
                    <a:pt x="148175" y="663192"/>
                  </a:lnTo>
                  <a:lnTo>
                    <a:pt x="161529" y="663253"/>
                  </a:lnTo>
                  <a:lnTo>
                    <a:pt x="190799" y="655547"/>
                  </a:lnTo>
                  <a:lnTo>
                    <a:pt x="205872" y="647719"/>
                  </a:lnTo>
                  <a:lnTo>
                    <a:pt x="237093" y="615037"/>
                  </a:lnTo>
                  <a:lnTo>
                    <a:pt x="255517" y="589640"/>
                  </a:lnTo>
                  <a:lnTo>
                    <a:pt x="274994" y="559161"/>
                  </a:lnTo>
                  <a:lnTo>
                    <a:pt x="295786" y="525013"/>
                  </a:lnTo>
                  <a:lnTo>
                    <a:pt x="319138" y="487258"/>
                  </a:lnTo>
                  <a:lnTo>
                    <a:pt x="331292" y="466860"/>
                  </a:lnTo>
                  <a:lnTo>
                    <a:pt x="343628" y="445643"/>
                  </a:lnTo>
                  <a:lnTo>
                    <a:pt x="356085" y="423877"/>
                  </a:lnTo>
                  <a:lnTo>
                    <a:pt x="368623" y="402593"/>
                  </a:lnTo>
                  <a:lnTo>
                    <a:pt x="381215" y="381631"/>
                  </a:lnTo>
                  <a:lnTo>
                    <a:pt x="393843" y="360883"/>
                  </a:lnTo>
                  <a:lnTo>
                    <a:pt x="405649" y="340277"/>
                  </a:lnTo>
                  <a:lnTo>
                    <a:pt x="416906" y="319767"/>
                  </a:lnTo>
                  <a:lnTo>
                    <a:pt x="435058" y="285688"/>
                  </a:lnTo>
                  <a:lnTo>
                    <a:pt x="449580" y="2584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21"/>
            <p:cNvSpPr/>
            <p:nvPr>
              <p:custDataLst>
                <p:tags r:id="rId80"/>
              </p:custDataLst>
            </p:nvPr>
          </p:nvSpPr>
          <p:spPr>
            <a:xfrm>
              <a:off x="3779520" y="3741420"/>
              <a:ext cx="289561" cy="196343"/>
            </a:xfrm>
            <a:custGeom>
              <a:avLst/>
              <a:gdLst/>
              <a:ahLst/>
              <a:cxnLst/>
              <a:rect l="0" t="0" r="0" b="0"/>
              <a:pathLst>
                <a:path w="289561" h="196343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2106"/>
                  </a:lnTo>
                  <a:lnTo>
                    <a:pt x="8091" y="93567"/>
                  </a:lnTo>
                  <a:lnTo>
                    <a:pt x="24301" y="127609"/>
                  </a:lnTo>
                  <a:lnTo>
                    <a:pt x="33712" y="156891"/>
                  </a:lnTo>
                  <a:lnTo>
                    <a:pt x="36868" y="160474"/>
                  </a:lnTo>
                  <a:lnTo>
                    <a:pt x="44890" y="164455"/>
                  </a:lnTo>
                  <a:lnTo>
                    <a:pt x="56358" y="163967"/>
                  </a:lnTo>
                  <a:lnTo>
                    <a:pt x="69921" y="160081"/>
                  </a:lnTo>
                  <a:lnTo>
                    <a:pt x="84416" y="152709"/>
                  </a:lnTo>
                  <a:lnTo>
                    <a:pt x="97067" y="139273"/>
                  </a:lnTo>
                  <a:lnTo>
                    <a:pt x="123031" y="107098"/>
                  </a:lnTo>
                  <a:lnTo>
                    <a:pt x="150927" y="76282"/>
                  </a:lnTo>
                  <a:lnTo>
                    <a:pt x="162311" y="54211"/>
                  </a:lnTo>
                  <a:lnTo>
                    <a:pt x="167578" y="23478"/>
                  </a:lnTo>
                  <a:lnTo>
                    <a:pt x="166790" y="54974"/>
                  </a:lnTo>
                  <a:lnTo>
                    <a:pt x="161079" y="91655"/>
                  </a:lnTo>
                  <a:lnTo>
                    <a:pt x="166313" y="127199"/>
                  </a:lnTo>
                  <a:lnTo>
                    <a:pt x="175500" y="159558"/>
                  </a:lnTo>
                  <a:lnTo>
                    <a:pt x="181293" y="173361"/>
                  </a:lnTo>
                  <a:lnTo>
                    <a:pt x="189512" y="182318"/>
                  </a:lnTo>
                  <a:lnTo>
                    <a:pt x="203660" y="192121"/>
                  </a:lnTo>
                  <a:lnTo>
                    <a:pt x="218576" y="196342"/>
                  </a:lnTo>
                  <a:lnTo>
                    <a:pt x="230919" y="192814"/>
                  </a:lnTo>
                  <a:lnTo>
                    <a:pt x="249889" y="181308"/>
                  </a:lnTo>
                  <a:lnTo>
                    <a:pt x="260922" y="170328"/>
                  </a:lnTo>
                  <a:lnTo>
                    <a:pt x="275806" y="145106"/>
                  </a:lnTo>
                  <a:lnTo>
                    <a:pt x="28956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22"/>
            <p:cNvSpPr/>
            <p:nvPr>
              <p:custDataLst>
                <p:tags r:id="rId81"/>
              </p:custDataLst>
            </p:nvPr>
          </p:nvSpPr>
          <p:spPr>
            <a:xfrm>
              <a:off x="4091940" y="3421380"/>
              <a:ext cx="136581" cy="440709"/>
            </a:xfrm>
            <a:custGeom>
              <a:avLst/>
              <a:gdLst/>
              <a:ahLst/>
              <a:cxnLst/>
              <a:rect l="0" t="0" r="0" b="0"/>
              <a:pathLst>
                <a:path w="136581" h="440709">
                  <a:moveTo>
                    <a:pt x="53340" y="0"/>
                  </a:moveTo>
                  <a:lnTo>
                    <a:pt x="53340" y="0"/>
                  </a:lnTo>
                  <a:lnTo>
                    <a:pt x="44309" y="22578"/>
                  </a:lnTo>
                  <a:lnTo>
                    <a:pt x="31546" y="56601"/>
                  </a:lnTo>
                  <a:lnTo>
                    <a:pt x="23051" y="85834"/>
                  </a:lnTo>
                  <a:lnTo>
                    <a:pt x="18712" y="115195"/>
                  </a:lnTo>
                  <a:lnTo>
                    <a:pt x="15936" y="145177"/>
                  </a:lnTo>
                  <a:lnTo>
                    <a:pt x="11881" y="175437"/>
                  </a:lnTo>
                  <a:lnTo>
                    <a:pt x="11772" y="208076"/>
                  </a:lnTo>
                  <a:lnTo>
                    <a:pt x="12928" y="225077"/>
                  </a:lnTo>
                  <a:lnTo>
                    <a:pt x="12852" y="250805"/>
                  </a:lnTo>
                  <a:lnTo>
                    <a:pt x="11954" y="282350"/>
                  </a:lnTo>
                  <a:lnTo>
                    <a:pt x="10510" y="317774"/>
                  </a:lnTo>
                  <a:lnTo>
                    <a:pt x="10393" y="343929"/>
                  </a:lnTo>
                  <a:lnTo>
                    <a:pt x="12521" y="379764"/>
                  </a:lnTo>
                  <a:lnTo>
                    <a:pt x="15134" y="417392"/>
                  </a:lnTo>
                  <a:lnTo>
                    <a:pt x="15169" y="417961"/>
                  </a:lnTo>
                  <a:lnTo>
                    <a:pt x="15238" y="386507"/>
                  </a:lnTo>
                  <a:lnTo>
                    <a:pt x="21271" y="350242"/>
                  </a:lnTo>
                  <a:lnTo>
                    <a:pt x="26592" y="319985"/>
                  </a:lnTo>
                  <a:lnTo>
                    <a:pt x="30427" y="314076"/>
                  </a:lnTo>
                  <a:lnTo>
                    <a:pt x="53866" y="295527"/>
                  </a:lnTo>
                  <a:lnTo>
                    <a:pt x="58770" y="294385"/>
                  </a:lnTo>
                  <a:lnTo>
                    <a:pt x="76962" y="296822"/>
                  </a:lnTo>
                  <a:lnTo>
                    <a:pt x="103906" y="307628"/>
                  </a:lnTo>
                  <a:lnTo>
                    <a:pt x="119310" y="319091"/>
                  </a:lnTo>
                  <a:lnTo>
                    <a:pt x="130554" y="333211"/>
                  </a:lnTo>
                  <a:lnTo>
                    <a:pt x="134224" y="343109"/>
                  </a:lnTo>
                  <a:lnTo>
                    <a:pt x="136580" y="363261"/>
                  </a:lnTo>
                  <a:lnTo>
                    <a:pt x="122764" y="396914"/>
                  </a:lnTo>
                  <a:lnTo>
                    <a:pt x="116368" y="410087"/>
                  </a:lnTo>
                  <a:lnTo>
                    <a:pt x="96207" y="427699"/>
                  </a:lnTo>
                  <a:lnTo>
                    <a:pt x="82552" y="435622"/>
                  </a:lnTo>
                  <a:lnTo>
                    <a:pt x="53089" y="440708"/>
                  </a:lnTo>
                  <a:lnTo>
                    <a:pt x="38835" y="440557"/>
                  </a:lnTo>
                  <a:lnTo>
                    <a:pt x="26855" y="437668"/>
                  </a:lnTo>
                  <a:lnTo>
                    <a:pt x="10591" y="427235"/>
                  </a:lnTo>
                  <a:lnTo>
                    <a:pt x="4707" y="418200"/>
                  </a:lnTo>
                  <a:lnTo>
                    <a:pt x="1394" y="403593"/>
                  </a:lnTo>
                  <a:lnTo>
                    <a:pt x="1466" y="392735"/>
                  </a:lnTo>
                  <a:lnTo>
                    <a:pt x="4574" y="372342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23"/>
            <p:cNvSpPr/>
            <p:nvPr>
              <p:custDataLst>
                <p:tags r:id="rId82"/>
              </p:custDataLst>
            </p:nvPr>
          </p:nvSpPr>
          <p:spPr>
            <a:xfrm>
              <a:off x="4267200" y="3741420"/>
              <a:ext cx="15241" cy="119230"/>
            </a:xfrm>
            <a:custGeom>
              <a:avLst/>
              <a:gdLst/>
              <a:ahLst/>
              <a:cxnLst/>
              <a:rect l="0" t="0" r="0" b="0"/>
              <a:pathLst>
                <a:path w="15241" h="119230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4045" y="64622"/>
                  </a:lnTo>
                  <a:lnTo>
                    <a:pt x="9407" y="95612"/>
                  </a:lnTo>
                  <a:lnTo>
                    <a:pt x="12648" y="103454"/>
                  </a:lnTo>
                  <a:lnTo>
                    <a:pt x="14898" y="119154"/>
                  </a:lnTo>
                  <a:lnTo>
                    <a:pt x="15012" y="119229"/>
                  </a:lnTo>
                  <a:lnTo>
                    <a:pt x="1524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624"/>
            <p:cNvSpPr/>
            <p:nvPr>
              <p:custDataLst>
                <p:tags r:id="rId83"/>
              </p:custDataLst>
            </p:nvPr>
          </p:nvSpPr>
          <p:spPr>
            <a:xfrm>
              <a:off x="4312920" y="3604260"/>
              <a:ext cx="91441" cy="38101"/>
            </a:xfrm>
            <a:custGeom>
              <a:avLst/>
              <a:gdLst/>
              <a:ahLst/>
              <a:cxnLst/>
              <a:rect l="0" t="0" r="0" b="0"/>
              <a:pathLst>
                <a:path w="91441" h="38101">
                  <a:moveTo>
                    <a:pt x="0" y="38100"/>
                  </a:moveTo>
                  <a:lnTo>
                    <a:pt x="0" y="38100"/>
                  </a:lnTo>
                  <a:lnTo>
                    <a:pt x="28316" y="25965"/>
                  </a:lnTo>
                  <a:lnTo>
                    <a:pt x="65800" y="11275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25"/>
            <p:cNvSpPr/>
            <p:nvPr>
              <p:custDataLst>
                <p:tags r:id="rId84"/>
              </p:custDataLst>
            </p:nvPr>
          </p:nvSpPr>
          <p:spPr>
            <a:xfrm>
              <a:off x="4408449" y="3642360"/>
              <a:ext cx="285472" cy="266701"/>
            </a:xfrm>
            <a:custGeom>
              <a:avLst/>
              <a:gdLst/>
              <a:ahLst/>
              <a:cxnLst/>
              <a:rect l="0" t="0" r="0" b="0"/>
              <a:pathLst>
                <a:path w="285472" h="266701">
                  <a:moveTo>
                    <a:pt x="94971" y="0"/>
                  </a:moveTo>
                  <a:lnTo>
                    <a:pt x="94971" y="0"/>
                  </a:lnTo>
                  <a:lnTo>
                    <a:pt x="78790" y="32362"/>
                  </a:lnTo>
                  <a:lnTo>
                    <a:pt x="50758" y="67478"/>
                  </a:lnTo>
                  <a:lnTo>
                    <a:pt x="35312" y="92978"/>
                  </a:lnTo>
                  <a:lnTo>
                    <a:pt x="16245" y="129743"/>
                  </a:lnTo>
                  <a:lnTo>
                    <a:pt x="7674" y="152460"/>
                  </a:lnTo>
                  <a:lnTo>
                    <a:pt x="31" y="190508"/>
                  </a:lnTo>
                  <a:lnTo>
                    <a:pt x="0" y="203486"/>
                  </a:lnTo>
                  <a:lnTo>
                    <a:pt x="2809" y="214052"/>
                  </a:lnTo>
                  <a:lnTo>
                    <a:pt x="11510" y="227733"/>
                  </a:lnTo>
                  <a:lnTo>
                    <a:pt x="13931" y="230562"/>
                  </a:lnTo>
                  <a:lnTo>
                    <a:pt x="17237" y="231602"/>
                  </a:lnTo>
                  <a:lnTo>
                    <a:pt x="25428" y="230499"/>
                  </a:lnTo>
                  <a:lnTo>
                    <a:pt x="35512" y="225117"/>
                  </a:lnTo>
                  <a:lnTo>
                    <a:pt x="62306" y="193571"/>
                  </a:lnTo>
                  <a:lnTo>
                    <a:pt x="76257" y="161505"/>
                  </a:lnTo>
                  <a:lnTo>
                    <a:pt x="84909" y="129833"/>
                  </a:lnTo>
                  <a:lnTo>
                    <a:pt x="87029" y="92326"/>
                  </a:lnTo>
                  <a:lnTo>
                    <a:pt x="85030" y="66999"/>
                  </a:lnTo>
                  <a:lnTo>
                    <a:pt x="79043" y="49767"/>
                  </a:lnTo>
                  <a:lnTo>
                    <a:pt x="73481" y="40405"/>
                  </a:lnTo>
                  <a:lnTo>
                    <a:pt x="72177" y="39637"/>
                  </a:lnTo>
                  <a:lnTo>
                    <a:pt x="68472" y="38783"/>
                  </a:lnTo>
                  <a:lnTo>
                    <a:pt x="67144" y="39402"/>
                  </a:lnTo>
                  <a:lnTo>
                    <a:pt x="66260" y="40661"/>
                  </a:lnTo>
                  <a:lnTo>
                    <a:pt x="65670" y="42348"/>
                  </a:lnTo>
                  <a:lnTo>
                    <a:pt x="60796" y="48766"/>
                  </a:lnTo>
                  <a:lnTo>
                    <a:pt x="60873" y="58081"/>
                  </a:lnTo>
                  <a:lnTo>
                    <a:pt x="63777" y="88801"/>
                  </a:lnTo>
                  <a:lnTo>
                    <a:pt x="71280" y="126636"/>
                  </a:lnTo>
                  <a:lnTo>
                    <a:pt x="84376" y="151539"/>
                  </a:lnTo>
                  <a:lnTo>
                    <a:pt x="111128" y="182710"/>
                  </a:lnTo>
                  <a:lnTo>
                    <a:pt x="135601" y="203432"/>
                  </a:lnTo>
                  <a:lnTo>
                    <a:pt x="166559" y="220296"/>
                  </a:lnTo>
                  <a:lnTo>
                    <a:pt x="198026" y="236017"/>
                  </a:lnTo>
                  <a:lnTo>
                    <a:pt x="235461" y="252455"/>
                  </a:lnTo>
                  <a:lnTo>
                    <a:pt x="272080" y="263008"/>
                  </a:lnTo>
                  <a:lnTo>
                    <a:pt x="285471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26"/>
            <p:cNvSpPr/>
            <p:nvPr>
              <p:custDataLst>
                <p:tags r:id="rId85"/>
              </p:custDataLst>
            </p:nvPr>
          </p:nvSpPr>
          <p:spPr>
            <a:xfrm>
              <a:off x="4792980" y="3886200"/>
              <a:ext cx="152401" cy="195109"/>
            </a:xfrm>
            <a:custGeom>
              <a:avLst/>
              <a:gdLst/>
              <a:ahLst/>
              <a:cxnLst/>
              <a:rect l="0" t="0" r="0" b="0"/>
              <a:pathLst>
                <a:path w="152401" h="195109">
                  <a:moveTo>
                    <a:pt x="152400" y="0"/>
                  </a:moveTo>
                  <a:lnTo>
                    <a:pt x="152400" y="0"/>
                  </a:lnTo>
                  <a:lnTo>
                    <a:pt x="144309" y="28316"/>
                  </a:lnTo>
                  <a:lnTo>
                    <a:pt x="127143" y="62106"/>
                  </a:lnTo>
                  <a:lnTo>
                    <a:pt x="105969" y="93567"/>
                  </a:lnTo>
                  <a:lnTo>
                    <a:pt x="76059" y="129302"/>
                  </a:lnTo>
                  <a:lnTo>
                    <a:pt x="45692" y="163579"/>
                  </a:lnTo>
                  <a:lnTo>
                    <a:pt x="10544" y="193248"/>
                  </a:lnTo>
                  <a:lnTo>
                    <a:pt x="7029" y="194872"/>
                  </a:lnTo>
                  <a:lnTo>
                    <a:pt x="4686" y="195108"/>
                  </a:lnTo>
                  <a:lnTo>
                    <a:pt x="3124" y="19441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27"/>
            <p:cNvSpPr/>
            <p:nvPr>
              <p:custDataLst>
                <p:tags r:id="rId86"/>
              </p:custDataLst>
            </p:nvPr>
          </p:nvSpPr>
          <p:spPr>
            <a:xfrm>
              <a:off x="5097780" y="3247841"/>
              <a:ext cx="480061" cy="672913"/>
            </a:xfrm>
            <a:custGeom>
              <a:avLst/>
              <a:gdLst/>
              <a:ahLst/>
              <a:cxnLst/>
              <a:rect l="0" t="0" r="0" b="0"/>
              <a:pathLst>
                <a:path w="480061" h="672913">
                  <a:moveTo>
                    <a:pt x="480060" y="28759"/>
                  </a:moveTo>
                  <a:lnTo>
                    <a:pt x="480060" y="28759"/>
                  </a:lnTo>
                  <a:lnTo>
                    <a:pt x="446099" y="3422"/>
                  </a:lnTo>
                  <a:lnTo>
                    <a:pt x="428560" y="0"/>
                  </a:lnTo>
                  <a:lnTo>
                    <a:pt x="400360" y="6879"/>
                  </a:lnTo>
                  <a:lnTo>
                    <a:pt x="366510" y="19642"/>
                  </a:lnTo>
                  <a:lnTo>
                    <a:pt x="333715" y="38193"/>
                  </a:lnTo>
                  <a:lnTo>
                    <a:pt x="298503" y="67867"/>
                  </a:lnTo>
                  <a:lnTo>
                    <a:pt x="261259" y="103470"/>
                  </a:lnTo>
                  <a:lnTo>
                    <a:pt x="236060" y="130544"/>
                  </a:lnTo>
                  <a:lnTo>
                    <a:pt x="211595" y="159510"/>
                  </a:lnTo>
                  <a:lnTo>
                    <a:pt x="189433" y="189317"/>
                  </a:lnTo>
                  <a:lnTo>
                    <a:pt x="168294" y="221756"/>
                  </a:lnTo>
                  <a:lnTo>
                    <a:pt x="148458" y="256776"/>
                  </a:lnTo>
                  <a:lnTo>
                    <a:pt x="139612" y="275597"/>
                  </a:lnTo>
                  <a:lnTo>
                    <a:pt x="131175" y="294918"/>
                  </a:lnTo>
                  <a:lnTo>
                    <a:pt x="115027" y="332189"/>
                  </a:lnTo>
                  <a:lnTo>
                    <a:pt x="99383" y="369357"/>
                  </a:lnTo>
                  <a:lnTo>
                    <a:pt x="91656" y="388751"/>
                  </a:lnTo>
                  <a:lnTo>
                    <a:pt x="83963" y="408454"/>
                  </a:lnTo>
                  <a:lnTo>
                    <a:pt x="70901" y="446150"/>
                  </a:lnTo>
                  <a:lnTo>
                    <a:pt x="65048" y="464499"/>
                  </a:lnTo>
                  <a:lnTo>
                    <a:pt x="56912" y="492819"/>
                  </a:lnTo>
                  <a:lnTo>
                    <a:pt x="47255" y="527786"/>
                  </a:lnTo>
                  <a:lnTo>
                    <a:pt x="36583" y="567184"/>
                  </a:lnTo>
                  <a:lnTo>
                    <a:pt x="29469" y="595989"/>
                  </a:lnTo>
                  <a:lnTo>
                    <a:pt x="24726" y="617732"/>
                  </a:lnTo>
                  <a:lnTo>
                    <a:pt x="19455" y="646972"/>
                  </a:lnTo>
                  <a:lnTo>
                    <a:pt x="15643" y="667346"/>
                  </a:lnTo>
                  <a:lnTo>
                    <a:pt x="13815" y="670383"/>
                  </a:lnTo>
                  <a:lnTo>
                    <a:pt x="11750" y="672408"/>
                  </a:lnTo>
                  <a:lnTo>
                    <a:pt x="9526" y="672912"/>
                  </a:lnTo>
                  <a:lnTo>
                    <a:pt x="7198" y="672401"/>
                  </a:lnTo>
                  <a:lnTo>
                    <a:pt x="0" y="668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28"/>
            <p:cNvSpPr/>
            <p:nvPr>
              <p:custDataLst>
                <p:tags r:id="rId87"/>
              </p:custDataLst>
            </p:nvPr>
          </p:nvSpPr>
          <p:spPr>
            <a:xfrm>
              <a:off x="5059680" y="3634810"/>
              <a:ext cx="433180" cy="235312"/>
            </a:xfrm>
            <a:custGeom>
              <a:avLst/>
              <a:gdLst/>
              <a:ahLst/>
              <a:cxnLst/>
              <a:rect l="0" t="0" r="0" b="0"/>
              <a:pathLst>
                <a:path w="433180" h="235312">
                  <a:moveTo>
                    <a:pt x="0" y="121850"/>
                  </a:moveTo>
                  <a:lnTo>
                    <a:pt x="0" y="121850"/>
                  </a:lnTo>
                  <a:lnTo>
                    <a:pt x="24836" y="112819"/>
                  </a:lnTo>
                  <a:lnTo>
                    <a:pt x="44497" y="105669"/>
                  </a:lnTo>
                  <a:lnTo>
                    <a:pt x="82147" y="95467"/>
                  </a:lnTo>
                  <a:lnTo>
                    <a:pt x="116944" y="88111"/>
                  </a:lnTo>
                  <a:lnTo>
                    <a:pt x="146520" y="82019"/>
                  </a:lnTo>
                  <a:lnTo>
                    <a:pt x="178291" y="74232"/>
                  </a:lnTo>
                  <a:lnTo>
                    <a:pt x="212167" y="65973"/>
                  </a:lnTo>
                  <a:lnTo>
                    <a:pt x="246979" y="59480"/>
                  </a:lnTo>
                  <a:lnTo>
                    <a:pt x="282206" y="51514"/>
                  </a:lnTo>
                  <a:lnTo>
                    <a:pt x="315925" y="42330"/>
                  </a:lnTo>
                  <a:lnTo>
                    <a:pt x="345022" y="32603"/>
                  </a:lnTo>
                  <a:lnTo>
                    <a:pt x="381158" y="21652"/>
                  </a:lnTo>
                  <a:lnTo>
                    <a:pt x="415932" y="5977"/>
                  </a:lnTo>
                  <a:lnTo>
                    <a:pt x="431749" y="726"/>
                  </a:lnTo>
                  <a:lnTo>
                    <a:pt x="431766" y="461"/>
                  </a:lnTo>
                  <a:lnTo>
                    <a:pt x="423506" y="0"/>
                  </a:lnTo>
                  <a:lnTo>
                    <a:pt x="392556" y="16518"/>
                  </a:lnTo>
                  <a:lnTo>
                    <a:pt x="364668" y="35325"/>
                  </a:lnTo>
                  <a:lnTo>
                    <a:pt x="328950" y="67976"/>
                  </a:lnTo>
                  <a:lnTo>
                    <a:pt x="302672" y="104968"/>
                  </a:lnTo>
                  <a:lnTo>
                    <a:pt x="283849" y="133970"/>
                  </a:lnTo>
                  <a:lnTo>
                    <a:pt x="273944" y="166954"/>
                  </a:lnTo>
                  <a:lnTo>
                    <a:pt x="268131" y="197928"/>
                  </a:lnTo>
                  <a:lnTo>
                    <a:pt x="269594" y="208720"/>
                  </a:lnTo>
                  <a:lnTo>
                    <a:pt x="273913" y="217185"/>
                  </a:lnTo>
                  <a:lnTo>
                    <a:pt x="281477" y="226592"/>
                  </a:lnTo>
                  <a:lnTo>
                    <a:pt x="292741" y="231902"/>
                  </a:lnTo>
                  <a:lnTo>
                    <a:pt x="320669" y="235311"/>
                  </a:lnTo>
                  <a:lnTo>
                    <a:pt x="358223" y="227750"/>
                  </a:lnTo>
                  <a:lnTo>
                    <a:pt x="384591" y="218216"/>
                  </a:lnTo>
                  <a:lnTo>
                    <a:pt x="404925" y="202614"/>
                  </a:lnTo>
                  <a:lnTo>
                    <a:pt x="418945" y="185950"/>
                  </a:lnTo>
                  <a:lnTo>
                    <a:pt x="428461" y="166242"/>
                  </a:lnTo>
                  <a:lnTo>
                    <a:pt x="433179" y="130744"/>
                  </a:lnTo>
                  <a:lnTo>
                    <a:pt x="432303" y="102848"/>
                  </a:lnTo>
                  <a:lnTo>
                    <a:pt x="421173" y="67847"/>
                  </a:lnTo>
                  <a:lnTo>
                    <a:pt x="415506" y="57491"/>
                  </a:lnTo>
                  <a:lnTo>
                    <a:pt x="402115" y="43944"/>
                  </a:lnTo>
                  <a:lnTo>
                    <a:pt x="394336" y="40658"/>
                  </a:lnTo>
                  <a:lnTo>
                    <a:pt x="379589" y="38549"/>
                  </a:lnTo>
                  <a:lnTo>
                    <a:pt x="373882" y="40519"/>
                  </a:lnTo>
                  <a:lnTo>
                    <a:pt x="365760" y="45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29"/>
            <p:cNvSpPr/>
            <p:nvPr>
              <p:custDataLst>
                <p:tags r:id="rId88"/>
              </p:custDataLst>
            </p:nvPr>
          </p:nvSpPr>
          <p:spPr>
            <a:xfrm>
              <a:off x="5539740" y="3681169"/>
              <a:ext cx="236221" cy="128573"/>
            </a:xfrm>
            <a:custGeom>
              <a:avLst/>
              <a:gdLst/>
              <a:ahLst/>
              <a:cxnLst/>
              <a:rect l="0" t="0" r="0" b="0"/>
              <a:pathLst>
                <a:path w="236221" h="128573">
                  <a:moveTo>
                    <a:pt x="0" y="75491"/>
                  </a:moveTo>
                  <a:lnTo>
                    <a:pt x="0" y="75491"/>
                  </a:lnTo>
                  <a:lnTo>
                    <a:pt x="15710" y="107758"/>
                  </a:lnTo>
                  <a:lnTo>
                    <a:pt x="22581" y="127959"/>
                  </a:lnTo>
                  <a:lnTo>
                    <a:pt x="24994" y="128443"/>
                  </a:lnTo>
                  <a:lnTo>
                    <a:pt x="26823" y="128572"/>
                  </a:lnTo>
                  <a:lnTo>
                    <a:pt x="28888" y="126966"/>
                  </a:lnTo>
                  <a:lnTo>
                    <a:pt x="52342" y="88955"/>
                  </a:lnTo>
                  <a:lnTo>
                    <a:pt x="82434" y="52398"/>
                  </a:lnTo>
                  <a:lnTo>
                    <a:pt x="107912" y="22105"/>
                  </a:lnTo>
                  <a:lnTo>
                    <a:pt x="129905" y="7368"/>
                  </a:lnTo>
                  <a:lnTo>
                    <a:pt x="148463" y="1684"/>
                  </a:lnTo>
                  <a:lnTo>
                    <a:pt x="168731" y="0"/>
                  </a:lnTo>
                  <a:lnTo>
                    <a:pt x="181107" y="4122"/>
                  </a:lnTo>
                  <a:lnTo>
                    <a:pt x="213284" y="25327"/>
                  </a:lnTo>
                  <a:lnTo>
                    <a:pt x="236220" y="45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30"/>
            <p:cNvSpPr/>
            <p:nvPr>
              <p:custDataLst>
                <p:tags r:id="rId89"/>
              </p:custDataLst>
            </p:nvPr>
          </p:nvSpPr>
          <p:spPr>
            <a:xfrm>
              <a:off x="5837134" y="3543300"/>
              <a:ext cx="539503" cy="563829"/>
            </a:xfrm>
            <a:custGeom>
              <a:avLst/>
              <a:gdLst/>
              <a:ahLst/>
              <a:cxnLst/>
              <a:rect l="0" t="0" r="0" b="0"/>
              <a:pathLst>
                <a:path w="539503" h="563829">
                  <a:moveTo>
                    <a:pt x="350306" y="0"/>
                  </a:moveTo>
                  <a:lnTo>
                    <a:pt x="350306" y="0"/>
                  </a:lnTo>
                  <a:lnTo>
                    <a:pt x="326035" y="16181"/>
                  </a:lnTo>
                  <a:lnTo>
                    <a:pt x="310418" y="33647"/>
                  </a:lnTo>
                  <a:lnTo>
                    <a:pt x="291542" y="57991"/>
                  </a:lnTo>
                  <a:lnTo>
                    <a:pt x="270490" y="86921"/>
                  </a:lnTo>
                  <a:lnTo>
                    <a:pt x="255609" y="109594"/>
                  </a:lnTo>
                  <a:lnTo>
                    <a:pt x="236816" y="143817"/>
                  </a:lnTo>
                  <a:lnTo>
                    <a:pt x="225522" y="178079"/>
                  </a:lnTo>
                  <a:lnTo>
                    <a:pt x="217315" y="211565"/>
                  </a:lnTo>
                  <a:lnTo>
                    <a:pt x="220214" y="229856"/>
                  </a:lnTo>
                  <a:lnTo>
                    <a:pt x="224189" y="240729"/>
                  </a:lnTo>
                  <a:lnTo>
                    <a:pt x="231037" y="248948"/>
                  </a:lnTo>
                  <a:lnTo>
                    <a:pt x="245184" y="261124"/>
                  </a:lnTo>
                  <a:lnTo>
                    <a:pt x="248052" y="262136"/>
                  </a:lnTo>
                  <a:lnTo>
                    <a:pt x="250810" y="261964"/>
                  </a:lnTo>
                  <a:lnTo>
                    <a:pt x="258737" y="259935"/>
                  </a:lnTo>
                  <a:lnTo>
                    <a:pt x="264735" y="258613"/>
                  </a:lnTo>
                  <a:lnTo>
                    <a:pt x="277632" y="252263"/>
                  </a:lnTo>
                  <a:lnTo>
                    <a:pt x="291332" y="240032"/>
                  </a:lnTo>
                  <a:lnTo>
                    <a:pt x="310764" y="211687"/>
                  </a:lnTo>
                  <a:lnTo>
                    <a:pt x="318882" y="176466"/>
                  </a:lnTo>
                  <a:lnTo>
                    <a:pt x="325504" y="141412"/>
                  </a:lnTo>
                  <a:lnTo>
                    <a:pt x="329128" y="123180"/>
                  </a:lnTo>
                  <a:lnTo>
                    <a:pt x="333308" y="107054"/>
                  </a:lnTo>
                  <a:lnTo>
                    <a:pt x="335680" y="82176"/>
                  </a:lnTo>
                  <a:lnTo>
                    <a:pt x="342591" y="68752"/>
                  </a:lnTo>
                  <a:lnTo>
                    <a:pt x="342658" y="72676"/>
                  </a:lnTo>
                  <a:lnTo>
                    <a:pt x="350445" y="107226"/>
                  </a:lnTo>
                  <a:lnTo>
                    <a:pt x="356773" y="142448"/>
                  </a:lnTo>
                  <a:lnTo>
                    <a:pt x="353539" y="170994"/>
                  </a:lnTo>
                  <a:lnTo>
                    <a:pt x="343174" y="200901"/>
                  </a:lnTo>
                  <a:lnTo>
                    <a:pt x="333423" y="231212"/>
                  </a:lnTo>
                  <a:lnTo>
                    <a:pt x="317081" y="261641"/>
                  </a:lnTo>
                  <a:lnTo>
                    <a:pt x="303366" y="286465"/>
                  </a:lnTo>
                  <a:lnTo>
                    <a:pt x="281365" y="324485"/>
                  </a:lnTo>
                  <a:lnTo>
                    <a:pt x="254243" y="359457"/>
                  </a:lnTo>
                  <a:lnTo>
                    <a:pt x="221654" y="396630"/>
                  </a:lnTo>
                  <a:lnTo>
                    <a:pt x="188292" y="434456"/>
                  </a:lnTo>
                  <a:lnTo>
                    <a:pt x="153853" y="470217"/>
                  </a:lnTo>
                  <a:lnTo>
                    <a:pt x="119943" y="500004"/>
                  </a:lnTo>
                  <a:lnTo>
                    <a:pt x="85342" y="522658"/>
                  </a:lnTo>
                  <a:lnTo>
                    <a:pt x="47354" y="545483"/>
                  </a:lnTo>
                  <a:lnTo>
                    <a:pt x="12164" y="560872"/>
                  </a:lnTo>
                  <a:lnTo>
                    <a:pt x="0" y="563828"/>
                  </a:lnTo>
                  <a:lnTo>
                    <a:pt x="6759" y="557786"/>
                  </a:lnTo>
                  <a:lnTo>
                    <a:pt x="40125" y="536541"/>
                  </a:lnTo>
                  <a:lnTo>
                    <a:pt x="68935" y="516833"/>
                  </a:lnTo>
                  <a:lnTo>
                    <a:pt x="94866" y="502330"/>
                  </a:lnTo>
                  <a:lnTo>
                    <a:pt x="121066" y="487418"/>
                  </a:lnTo>
                  <a:lnTo>
                    <a:pt x="157359" y="462485"/>
                  </a:lnTo>
                  <a:lnTo>
                    <a:pt x="181578" y="443462"/>
                  </a:lnTo>
                  <a:lnTo>
                    <a:pt x="212098" y="423719"/>
                  </a:lnTo>
                  <a:lnTo>
                    <a:pt x="240903" y="405913"/>
                  </a:lnTo>
                  <a:lnTo>
                    <a:pt x="267815" y="388686"/>
                  </a:lnTo>
                  <a:lnTo>
                    <a:pt x="293888" y="369740"/>
                  </a:lnTo>
                  <a:lnTo>
                    <a:pt x="328321" y="344079"/>
                  </a:lnTo>
                  <a:lnTo>
                    <a:pt x="359973" y="316344"/>
                  </a:lnTo>
                  <a:lnTo>
                    <a:pt x="394114" y="280862"/>
                  </a:lnTo>
                  <a:lnTo>
                    <a:pt x="415071" y="258361"/>
                  </a:lnTo>
                  <a:lnTo>
                    <a:pt x="445131" y="224330"/>
                  </a:lnTo>
                  <a:lnTo>
                    <a:pt x="471817" y="188388"/>
                  </a:lnTo>
                  <a:lnTo>
                    <a:pt x="492466" y="153488"/>
                  </a:lnTo>
                  <a:lnTo>
                    <a:pt x="499671" y="137952"/>
                  </a:lnTo>
                  <a:lnTo>
                    <a:pt x="499836" y="134301"/>
                  </a:lnTo>
                  <a:lnTo>
                    <a:pt x="497762" y="127988"/>
                  </a:lnTo>
                  <a:lnTo>
                    <a:pt x="496024" y="125965"/>
                  </a:lnTo>
                  <a:lnTo>
                    <a:pt x="491834" y="123718"/>
                  </a:lnTo>
                  <a:lnTo>
                    <a:pt x="484714" y="122453"/>
                  </a:lnTo>
                  <a:lnTo>
                    <a:pt x="479752" y="124414"/>
                  </a:lnTo>
                  <a:lnTo>
                    <a:pt x="461897" y="135795"/>
                  </a:lnTo>
                  <a:lnTo>
                    <a:pt x="440105" y="162886"/>
                  </a:lnTo>
                  <a:lnTo>
                    <a:pt x="430868" y="188003"/>
                  </a:lnTo>
                  <a:lnTo>
                    <a:pt x="430702" y="198139"/>
                  </a:lnTo>
                  <a:lnTo>
                    <a:pt x="435368" y="227913"/>
                  </a:lnTo>
                  <a:lnTo>
                    <a:pt x="454845" y="253650"/>
                  </a:lnTo>
                  <a:lnTo>
                    <a:pt x="477693" y="268860"/>
                  </a:lnTo>
                  <a:lnTo>
                    <a:pt x="506531" y="273601"/>
                  </a:lnTo>
                  <a:lnTo>
                    <a:pt x="514566" y="273153"/>
                  </a:lnTo>
                  <a:lnTo>
                    <a:pt x="523782" y="270133"/>
                  </a:lnTo>
                  <a:lnTo>
                    <a:pt x="526916" y="268142"/>
                  </a:lnTo>
                  <a:lnTo>
                    <a:pt x="536406" y="256396"/>
                  </a:lnTo>
                  <a:lnTo>
                    <a:pt x="538850" y="249138"/>
                  </a:lnTo>
                  <a:lnTo>
                    <a:pt x="539502" y="244832"/>
                  </a:lnTo>
                  <a:lnTo>
                    <a:pt x="536375" y="226637"/>
                  </a:lnTo>
                  <a:lnTo>
                    <a:pt x="522860" y="193314"/>
                  </a:lnTo>
                  <a:lnTo>
                    <a:pt x="511312" y="177881"/>
                  </a:lnTo>
                  <a:lnTo>
                    <a:pt x="474189" y="147410"/>
                  </a:lnTo>
                  <a:lnTo>
                    <a:pt x="457214" y="137294"/>
                  </a:lnTo>
                  <a:lnTo>
                    <a:pt x="461099" y="137199"/>
                  </a:lnTo>
                  <a:lnTo>
                    <a:pt x="465305" y="134920"/>
                  </a:lnTo>
                  <a:lnTo>
                    <a:pt x="502706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31"/>
            <p:cNvSpPr/>
            <p:nvPr>
              <p:custDataLst>
                <p:tags r:id="rId90"/>
              </p:custDataLst>
            </p:nvPr>
          </p:nvSpPr>
          <p:spPr>
            <a:xfrm>
              <a:off x="6522757" y="3345180"/>
              <a:ext cx="83784" cy="467876"/>
            </a:xfrm>
            <a:custGeom>
              <a:avLst/>
              <a:gdLst/>
              <a:ahLst/>
              <a:cxnLst/>
              <a:rect l="0" t="0" r="0" b="0"/>
              <a:pathLst>
                <a:path w="83784" h="467876">
                  <a:moveTo>
                    <a:pt x="83783" y="0"/>
                  </a:moveTo>
                  <a:lnTo>
                    <a:pt x="83783" y="0"/>
                  </a:lnTo>
                  <a:lnTo>
                    <a:pt x="77009" y="31609"/>
                  </a:lnTo>
                  <a:lnTo>
                    <a:pt x="71647" y="56633"/>
                  </a:lnTo>
                  <a:lnTo>
                    <a:pt x="67226" y="78395"/>
                  </a:lnTo>
                  <a:lnTo>
                    <a:pt x="60055" y="116122"/>
                  </a:lnTo>
                  <a:lnTo>
                    <a:pt x="54046" y="147565"/>
                  </a:lnTo>
                  <a:lnTo>
                    <a:pt x="48554" y="175651"/>
                  </a:lnTo>
                  <a:lnTo>
                    <a:pt x="43290" y="202245"/>
                  </a:lnTo>
                  <a:lnTo>
                    <a:pt x="38128" y="228176"/>
                  </a:lnTo>
                  <a:lnTo>
                    <a:pt x="32165" y="253812"/>
                  </a:lnTo>
                  <a:lnTo>
                    <a:pt x="23871" y="279316"/>
                  </a:lnTo>
                  <a:lnTo>
                    <a:pt x="19055" y="304763"/>
                  </a:lnTo>
                  <a:lnTo>
                    <a:pt x="14087" y="340631"/>
                  </a:lnTo>
                  <a:lnTo>
                    <a:pt x="7252" y="372707"/>
                  </a:lnTo>
                  <a:lnTo>
                    <a:pt x="1403" y="409842"/>
                  </a:lnTo>
                  <a:lnTo>
                    <a:pt x="90" y="446450"/>
                  </a:lnTo>
                  <a:lnTo>
                    <a:pt x="0" y="458060"/>
                  </a:lnTo>
                  <a:lnTo>
                    <a:pt x="2237" y="464073"/>
                  </a:lnTo>
                  <a:lnTo>
                    <a:pt x="4020" y="466862"/>
                  </a:lnTo>
                  <a:lnTo>
                    <a:pt x="6055" y="467875"/>
                  </a:lnTo>
                  <a:lnTo>
                    <a:pt x="8257" y="467703"/>
                  </a:lnTo>
                  <a:lnTo>
                    <a:pt x="10573" y="466742"/>
                  </a:lnTo>
                  <a:lnTo>
                    <a:pt x="30443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632"/>
            <p:cNvSpPr/>
            <p:nvPr>
              <p:custDataLst>
                <p:tags r:id="rId91"/>
              </p:custDataLst>
            </p:nvPr>
          </p:nvSpPr>
          <p:spPr>
            <a:xfrm>
              <a:off x="6600744" y="3322320"/>
              <a:ext cx="242017" cy="547911"/>
            </a:xfrm>
            <a:custGeom>
              <a:avLst/>
              <a:gdLst/>
              <a:ahLst/>
              <a:cxnLst/>
              <a:rect l="0" t="0" r="0" b="0"/>
              <a:pathLst>
                <a:path w="242017" h="547911">
                  <a:moveTo>
                    <a:pt x="242016" y="0"/>
                  </a:moveTo>
                  <a:lnTo>
                    <a:pt x="242016" y="0"/>
                  </a:lnTo>
                  <a:lnTo>
                    <a:pt x="237970" y="28317"/>
                  </a:lnTo>
                  <a:lnTo>
                    <a:pt x="231410" y="62106"/>
                  </a:lnTo>
                  <a:lnTo>
                    <a:pt x="228149" y="97613"/>
                  </a:lnTo>
                  <a:lnTo>
                    <a:pt x="225129" y="124663"/>
                  </a:lnTo>
                  <a:lnTo>
                    <a:pt x="220964" y="153619"/>
                  </a:lnTo>
                  <a:lnTo>
                    <a:pt x="216291" y="183422"/>
                  </a:lnTo>
                  <a:lnTo>
                    <a:pt x="211391" y="211343"/>
                  </a:lnTo>
                  <a:lnTo>
                    <a:pt x="207237" y="237863"/>
                  </a:lnTo>
                  <a:lnTo>
                    <a:pt x="205393" y="263761"/>
                  </a:lnTo>
                  <a:lnTo>
                    <a:pt x="204572" y="289383"/>
                  </a:lnTo>
                  <a:lnTo>
                    <a:pt x="206368" y="323092"/>
                  </a:lnTo>
                  <a:lnTo>
                    <a:pt x="212549" y="359075"/>
                  </a:lnTo>
                  <a:lnTo>
                    <a:pt x="228613" y="381823"/>
                  </a:lnTo>
                  <a:lnTo>
                    <a:pt x="241879" y="396095"/>
                  </a:lnTo>
                  <a:lnTo>
                    <a:pt x="237931" y="392151"/>
                  </a:lnTo>
                  <a:lnTo>
                    <a:pt x="202888" y="374279"/>
                  </a:lnTo>
                  <a:lnTo>
                    <a:pt x="176707" y="368285"/>
                  </a:lnTo>
                  <a:lnTo>
                    <a:pt x="147500" y="370553"/>
                  </a:lnTo>
                  <a:lnTo>
                    <a:pt x="117398" y="376588"/>
                  </a:lnTo>
                  <a:lnTo>
                    <a:pt x="82984" y="387783"/>
                  </a:lnTo>
                  <a:lnTo>
                    <a:pt x="49414" y="415059"/>
                  </a:lnTo>
                  <a:lnTo>
                    <a:pt x="16716" y="448631"/>
                  </a:lnTo>
                  <a:lnTo>
                    <a:pt x="2183" y="469195"/>
                  </a:lnTo>
                  <a:lnTo>
                    <a:pt x="0" y="477050"/>
                  </a:lnTo>
                  <a:lnTo>
                    <a:pt x="239" y="483981"/>
                  </a:lnTo>
                  <a:lnTo>
                    <a:pt x="5020" y="496196"/>
                  </a:lnTo>
                  <a:lnTo>
                    <a:pt x="26683" y="523024"/>
                  </a:lnTo>
                  <a:lnTo>
                    <a:pt x="45570" y="534371"/>
                  </a:lnTo>
                  <a:lnTo>
                    <a:pt x="79943" y="544944"/>
                  </a:lnTo>
                  <a:lnTo>
                    <a:pt x="112070" y="547910"/>
                  </a:lnTo>
                  <a:lnTo>
                    <a:pt x="126688" y="547469"/>
                  </a:lnTo>
                  <a:lnTo>
                    <a:pt x="138831" y="544451"/>
                  </a:lnTo>
                  <a:lnTo>
                    <a:pt x="159231" y="529901"/>
                  </a:lnTo>
                  <a:lnTo>
                    <a:pt x="167123" y="518863"/>
                  </a:lnTo>
                  <a:lnTo>
                    <a:pt x="173436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633"/>
            <p:cNvSpPr/>
            <p:nvPr>
              <p:custDataLst>
                <p:tags r:id="rId92"/>
              </p:custDataLst>
            </p:nvPr>
          </p:nvSpPr>
          <p:spPr>
            <a:xfrm>
              <a:off x="6141720" y="3589020"/>
              <a:ext cx="15241" cy="99061"/>
            </a:xfrm>
            <a:custGeom>
              <a:avLst/>
              <a:gdLst/>
              <a:ahLst/>
              <a:cxnLst/>
              <a:rect l="0" t="0" r="0" b="0"/>
              <a:pathLst>
                <a:path w="15241" h="99061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3121" y="71183"/>
                  </a:lnTo>
                  <a:lnTo>
                    <a:pt x="1524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13"/>
          <p:cNvGrpSpPr/>
          <p:nvPr/>
        </p:nvGrpSpPr>
        <p:grpSpPr>
          <a:xfrm>
            <a:off x="209358" y="4612500"/>
            <a:ext cx="1265192" cy="674541"/>
            <a:chOff x="209358" y="4612500"/>
            <a:chExt cx="1265192" cy="674541"/>
          </a:xfrm>
        </p:grpSpPr>
        <p:sp>
          <p:nvSpPr>
            <p:cNvPr id="44" name="SMARTInkShape-634"/>
            <p:cNvSpPr/>
            <p:nvPr>
              <p:custDataLst>
                <p:tags r:id="rId75"/>
              </p:custDataLst>
            </p:nvPr>
          </p:nvSpPr>
          <p:spPr>
            <a:xfrm>
              <a:off x="209358" y="4612500"/>
              <a:ext cx="472338" cy="654558"/>
            </a:xfrm>
            <a:custGeom>
              <a:avLst/>
              <a:gdLst/>
              <a:ahLst/>
              <a:cxnLst/>
              <a:rect l="0" t="0" r="0" b="0"/>
              <a:pathLst>
                <a:path w="472338" h="654558">
                  <a:moveTo>
                    <a:pt x="240222" y="28080"/>
                  </a:moveTo>
                  <a:lnTo>
                    <a:pt x="240222" y="28080"/>
                  </a:lnTo>
                  <a:lnTo>
                    <a:pt x="228086" y="56396"/>
                  </a:lnTo>
                  <a:lnTo>
                    <a:pt x="212449" y="90187"/>
                  </a:lnTo>
                  <a:lnTo>
                    <a:pt x="202196" y="115796"/>
                  </a:lnTo>
                  <a:lnTo>
                    <a:pt x="191995" y="143265"/>
                  </a:lnTo>
                  <a:lnTo>
                    <a:pt x="181817" y="169585"/>
                  </a:lnTo>
                  <a:lnTo>
                    <a:pt x="169391" y="199909"/>
                  </a:lnTo>
                  <a:lnTo>
                    <a:pt x="155401" y="233141"/>
                  </a:lnTo>
                  <a:lnTo>
                    <a:pt x="140717" y="267667"/>
                  </a:lnTo>
                  <a:lnTo>
                    <a:pt x="125724" y="305025"/>
                  </a:lnTo>
                  <a:lnTo>
                    <a:pt x="118170" y="324470"/>
                  </a:lnTo>
                  <a:lnTo>
                    <a:pt x="103004" y="361880"/>
                  </a:lnTo>
                  <a:lnTo>
                    <a:pt x="87796" y="399109"/>
                  </a:lnTo>
                  <a:lnTo>
                    <a:pt x="80185" y="418520"/>
                  </a:lnTo>
                  <a:lnTo>
                    <a:pt x="72570" y="438232"/>
                  </a:lnTo>
                  <a:lnTo>
                    <a:pt x="59595" y="475941"/>
                  </a:lnTo>
                  <a:lnTo>
                    <a:pt x="48183" y="510763"/>
                  </a:lnTo>
                  <a:lnTo>
                    <a:pt x="37467" y="540349"/>
                  </a:lnTo>
                  <a:lnTo>
                    <a:pt x="27060" y="567611"/>
                  </a:lnTo>
                  <a:lnTo>
                    <a:pt x="13938" y="602243"/>
                  </a:lnTo>
                  <a:lnTo>
                    <a:pt x="5965" y="636701"/>
                  </a:lnTo>
                  <a:lnTo>
                    <a:pt x="2617" y="647970"/>
                  </a:lnTo>
                  <a:lnTo>
                    <a:pt x="0" y="654107"/>
                  </a:lnTo>
                  <a:lnTo>
                    <a:pt x="487" y="654557"/>
                  </a:lnTo>
                  <a:lnTo>
                    <a:pt x="3941" y="652949"/>
                  </a:lnTo>
                  <a:lnTo>
                    <a:pt x="17842" y="619997"/>
                  </a:lnTo>
                  <a:lnTo>
                    <a:pt x="30492" y="592176"/>
                  </a:lnTo>
                  <a:lnTo>
                    <a:pt x="44965" y="555806"/>
                  </a:lnTo>
                  <a:lnTo>
                    <a:pt x="54946" y="524809"/>
                  </a:lnTo>
                  <a:lnTo>
                    <a:pt x="65026" y="493534"/>
                  </a:lnTo>
                  <a:lnTo>
                    <a:pt x="75150" y="461009"/>
                  </a:lnTo>
                  <a:lnTo>
                    <a:pt x="85295" y="423975"/>
                  </a:lnTo>
                  <a:lnTo>
                    <a:pt x="95448" y="387196"/>
                  </a:lnTo>
                  <a:lnTo>
                    <a:pt x="106451" y="350247"/>
                  </a:lnTo>
                  <a:lnTo>
                    <a:pt x="112942" y="330911"/>
                  </a:lnTo>
                  <a:lnTo>
                    <a:pt x="119808" y="311247"/>
                  </a:lnTo>
                  <a:lnTo>
                    <a:pt x="126926" y="291365"/>
                  </a:lnTo>
                  <a:lnTo>
                    <a:pt x="134212" y="271337"/>
                  </a:lnTo>
                  <a:lnTo>
                    <a:pt x="141608" y="251211"/>
                  </a:lnTo>
                  <a:lnTo>
                    <a:pt x="148233" y="231868"/>
                  </a:lnTo>
                  <a:lnTo>
                    <a:pt x="160109" y="194571"/>
                  </a:lnTo>
                  <a:lnTo>
                    <a:pt x="173289" y="160495"/>
                  </a:lnTo>
                  <a:lnTo>
                    <a:pt x="186768" y="129265"/>
                  </a:lnTo>
                  <a:lnTo>
                    <a:pt x="198402" y="101273"/>
                  </a:lnTo>
                  <a:lnTo>
                    <a:pt x="214473" y="69805"/>
                  </a:lnTo>
                  <a:lnTo>
                    <a:pt x="225913" y="52485"/>
                  </a:lnTo>
                  <a:lnTo>
                    <a:pt x="231887" y="47393"/>
                  </a:lnTo>
                  <a:lnTo>
                    <a:pt x="234665" y="46035"/>
                  </a:lnTo>
                  <a:lnTo>
                    <a:pt x="237364" y="45977"/>
                  </a:lnTo>
                  <a:lnTo>
                    <a:pt x="242621" y="48169"/>
                  </a:lnTo>
                  <a:lnTo>
                    <a:pt x="244361" y="49939"/>
                  </a:lnTo>
                  <a:lnTo>
                    <a:pt x="251429" y="69394"/>
                  </a:lnTo>
                  <a:lnTo>
                    <a:pt x="254267" y="98082"/>
                  </a:lnTo>
                  <a:lnTo>
                    <a:pt x="251063" y="133394"/>
                  </a:lnTo>
                  <a:lnTo>
                    <a:pt x="248796" y="170668"/>
                  </a:lnTo>
                  <a:lnTo>
                    <a:pt x="244079" y="208524"/>
                  </a:lnTo>
                  <a:lnTo>
                    <a:pt x="239679" y="236124"/>
                  </a:lnTo>
                  <a:lnTo>
                    <a:pt x="235747" y="263630"/>
                  </a:lnTo>
                  <a:lnTo>
                    <a:pt x="233534" y="297310"/>
                  </a:lnTo>
                  <a:lnTo>
                    <a:pt x="232878" y="325445"/>
                  </a:lnTo>
                  <a:lnTo>
                    <a:pt x="233531" y="355607"/>
                  </a:lnTo>
                  <a:lnTo>
                    <a:pt x="236684" y="364147"/>
                  </a:lnTo>
                  <a:lnTo>
                    <a:pt x="238710" y="366425"/>
                  </a:lnTo>
                  <a:lnTo>
                    <a:pt x="246472" y="370381"/>
                  </a:lnTo>
                  <a:lnTo>
                    <a:pt x="272979" y="335064"/>
                  </a:lnTo>
                  <a:lnTo>
                    <a:pt x="298282" y="298532"/>
                  </a:lnTo>
                  <a:lnTo>
                    <a:pt x="315133" y="267943"/>
                  </a:lnTo>
                  <a:lnTo>
                    <a:pt x="331936" y="233745"/>
                  </a:lnTo>
                  <a:lnTo>
                    <a:pt x="350693" y="195969"/>
                  </a:lnTo>
                  <a:lnTo>
                    <a:pt x="370318" y="158860"/>
                  </a:lnTo>
                  <a:lnTo>
                    <a:pt x="388636" y="123458"/>
                  </a:lnTo>
                  <a:lnTo>
                    <a:pt x="402421" y="90790"/>
                  </a:lnTo>
                  <a:lnTo>
                    <a:pt x="414193" y="61596"/>
                  </a:lnTo>
                  <a:lnTo>
                    <a:pt x="430340" y="28133"/>
                  </a:lnTo>
                  <a:lnTo>
                    <a:pt x="445849" y="9751"/>
                  </a:lnTo>
                  <a:lnTo>
                    <a:pt x="458911" y="1200"/>
                  </a:lnTo>
                  <a:lnTo>
                    <a:pt x="462215" y="0"/>
                  </a:lnTo>
                  <a:lnTo>
                    <a:pt x="464417" y="47"/>
                  </a:lnTo>
                  <a:lnTo>
                    <a:pt x="465885" y="924"/>
                  </a:lnTo>
                  <a:lnTo>
                    <a:pt x="472287" y="12462"/>
                  </a:lnTo>
                  <a:lnTo>
                    <a:pt x="472337" y="23679"/>
                  </a:lnTo>
                  <a:lnTo>
                    <a:pt x="465471" y="55621"/>
                  </a:lnTo>
                  <a:lnTo>
                    <a:pt x="460842" y="81525"/>
                  </a:lnTo>
                  <a:lnTo>
                    <a:pt x="455115" y="112793"/>
                  </a:lnTo>
                  <a:lnTo>
                    <a:pt x="446926" y="146446"/>
                  </a:lnTo>
                  <a:lnTo>
                    <a:pt x="437641" y="181158"/>
                  </a:lnTo>
                  <a:lnTo>
                    <a:pt x="428717" y="215495"/>
                  </a:lnTo>
                  <a:lnTo>
                    <a:pt x="421929" y="247689"/>
                  </a:lnTo>
                  <a:lnTo>
                    <a:pt x="416089" y="281189"/>
                  </a:lnTo>
                  <a:lnTo>
                    <a:pt x="410672" y="315833"/>
                  </a:lnTo>
                  <a:lnTo>
                    <a:pt x="405442" y="350986"/>
                  </a:lnTo>
                  <a:lnTo>
                    <a:pt x="402553" y="386365"/>
                  </a:lnTo>
                  <a:lnTo>
                    <a:pt x="401269" y="420998"/>
                  </a:lnTo>
                  <a:lnTo>
                    <a:pt x="400699" y="453324"/>
                  </a:lnTo>
                  <a:lnTo>
                    <a:pt x="400445" y="482366"/>
                  </a:lnTo>
                  <a:lnTo>
                    <a:pt x="401179" y="509385"/>
                  </a:lnTo>
                  <a:lnTo>
                    <a:pt x="404327" y="535504"/>
                  </a:lnTo>
                  <a:lnTo>
                    <a:pt x="410860" y="569964"/>
                  </a:lnTo>
                  <a:lnTo>
                    <a:pt x="418158" y="589488"/>
                  </a:lnTo>
                  <a:lnTo>
                    <a:pt x="421499" y="592006"/>
                  </a:lnTo>
                  <a:lnTo>
                    <a:pt x="425420" y="592837"/>
                  </a:lnTo>
                  <a:lnTo>
                    <a:pt x="429727" y="592544"/>
                  </a:lnTo>
                  <a:lnTo>
                    <a:pt x="433446" y="589809"/>
                  </a:lnTo>
                  <a:lnTo>
                    <a:pt x="445962" y="56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35"/>
            <p:cNvSpPr/>
            <p:nvPr>
              <p:custDataLst>
                <p:tags r:id="rId76"/>
              </p:custDataLst>
            </p:nvPr>
          </p:nvSpPr>
          <p:spPr>
            <a:xfrm>
              <a:off x="1224654" y="5067300"/>
              <a:ext cx="249896" cy="219741"/>
            </a:xfrm>
            <a:custGeom>
              <a:avLst/>
              <a:gdLst/>
              <a:ahLst/>
              <a:cxnLst/>
              <a:rect l="0" t="0" r="0" b="0"/>
              <a:pathLst>
                <a:path w="249896" h="219741">
                  <a:moveTo>
                    <a:pt x="93606" y="0"/>
                  </a:moveTo>
                  <a:lnTo>
                    <a:pt x="93606" y="0"/>
                  </a:lnTo>
                  <a:lnTo>
                    <a:pt x="77801" y="22577"/>
                  </a:lnTo>
                  <a:lnTo>
                    <a:pt x="55255" y="55754"/>
                  </a:lnTo>
                  <a:lnTo>
                    <a:pt x="33042" y="93472"/>
                  </a:lnTo>
                  <a:lnTo>
                    <a:pt x="16583" y="125250"/>
                  </a:lnTo>
                  <a:lnTo>
                    <a:pt x="3007" y="159173"/>
                  </a:lnTo>
                  <a:lnTo>
                    <a:pt x="187" y="167075"/>
                  </a:lnTo>
                  <a:lnTo>
                    <a:pt x="0" y="174037"/>
                  </a:lnTo>
                  <a:lnTo>
                    <a:pt x="4307" y="186287"/>
                  </a:lnTo>
                  <a:lnTo>
                    <a:pt x="16253" y="202704"/>
                  </a:lnTo>
                  <a:lnTo>
                    <a:pt x="34562" y="214247"/>
                  </a:lnTo>
                  <a:lnTo>
                    <a:pt x="70435" y="219651"/>
                  </a:lnTo>
                  <a:lnTo>
                    <a:pt x="105179" y="219740"/>
                  </a:lnTo>
                  <a:lnTo>
                    <a:pt x="141438" y="214780"/>
                  </a:lnTo>
                  <a:lnTo>
                    <a:pt x="174007" y="207949"/>
                  </a:lnTo>
                  <a:lnTo>
                    <a:pt x="204259" y="200561"/>
                  </a:lnTo>
                  <a:lnTo>
                    <a:pt x="233150" y="190480"/>
                  </a:lnTo>
                  <a:lnTo>
                    <a:pt x="240292" y="185411"/>
                  </a:lnTo>
                  <a:lnTo>
                    <a:pt x="245160" y="178644"/>
                  </a:lnTo>
                  <a:lnTo>
                    <a:pt x="249895" y="176262"/>
                  </a:lnTo>
                  <a:lnTo>
                    <a:pt x="249445" y="175928"/>
                  </a:lnTo>
                  <a:lnTo>
                    <a:pt x="246685" y="175392"/>
                  </a:lnTo>
                  <a:lnTo>
                    <a:pt x="208673" y="145969"/>
                  </a:lnTo>
                  <a:lnTo>
                    <a:pt x="179743" y="123295"/>
                  </a:lnTo>
                  <a:lnTo>
                    <a:pt x="149669" y="98825"/>
                  </a:lnTo>
                  <a:lnTo>
                    <a:pt x="115391" y="73308"/>
                  </a:lnTo>
                  <a:lnTo>
                    <a:pt x="90039" y="63399"/>
                  </a:lnTo>
                  <a:lnTo>
                    <a:pt x="63126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36"/>
            <p:cNvSpPr/>
            <p:nvPr>
              <p:custDataLst>
                <p:tags r:id="rId77"/>
              </p:custDataLst>
            </p:nvPr>
          </p:nvSpPr>
          <p:spPr>
            <a:xfrm>
              <a:off x="770901" y="4968252"/>
              <a:ext cx="356271" cy="309791"/>
            </a:xfrm>
            <a:custGeom>
              <a:avLst/>
              <a:gdLst/>
              <a:ahLst/>
              <a:cxnLst/>
              <a:rect l="0" t="0" r="0" b="0"/>
              <a:pathLst>
                <a:path w="356271" h="309791">
                  <a:moveTo>
                    <a:pt x="6339" y="83808"/>
                  </a:moveTo>
                  <a:lnTo>
                    <a:pt x="6339" y="83808"/>
                  </a:lnTo>
                  <a:lnTo>
                    <a:pt x="38700" y="75718"/>
                  </a:lnTo>
                  <a:lnTo>
                    <a:pt x="70961" y="66641"/>
                  </a:lnTo>
                  <a:lnTo>
                    <a:pt x="104617" y="49906"/>
                  </a:lnTo>
                  <a:lnTo>
                    <a:pt x="139351" y="25271"/>
                  </a:lnTo>
                  <a:lnTo>
                    <a:pt x="159268" y="11128"/>
                  </a:lnTo>
                  <a:lnTo>
                    <a:pt x="166082" y="472"/>
                  </a:lnTo>
                  <a:lnTo>
                    <a:pt x="133788" y="0"/>
                  </a:lnTo>
                  <a:lnTo>
                    <a:pt x="104140" y="1683"/>
                  </a:lnTo>
                  <a:lnTo>
                    <a:pt x="77180" y="13002"/>
                  </a:lnTo>
                  <a:lnTo>
                    <a:pt x="42628" y="41411"/>
                  </a:lnTo>
                  <a:lnTo>
                    <a:pt x="33072" y="50464"/>
                  </a:lnTo>
                  <a:lnTo>
                    <a:pt x="24161" y="70045"/>
                  </a:lnTo>
                  <a:lnTo>
                    <a:pt x="15680" y="96647"/>
                  </a:lnTo>
                  <a:lnTo>
                    <a:pt x="7487" y="127926"/>
                  </a:lnTo>
                  <a:lnTo>
                    <a:pt x="2871" y="151320"/>
                  </a:lnTo>
                  <a:lnTo>
                    <a:pt x="0" y="184088"/>
                  </a:lnTo>
                  <a:lnTo>
                    <a:pt x="3804" y="207117"/>
                  </a:lnTo>
                  <a:lnTo>
                    <a:pt x="11986" y="224972"/>
                  </a:lnTo>
                  <a:lnTo>
                    <a:pt x="24089" y="238552"/>
                  </a:lnTo>
                  <a:lnTo>
                    <a:pt x="45183" y="251672"/>
                  </a:lnTo>
                  <a:lnTo>
                    <a:pt x="75610" y="256877"/>
                  </a:lnTo>
                  <a:lnTo>
                    <a:pt x="111436" y="254374"/>
                  </a:lnTo>
                  <a:lnTo>
                    <a:pt x="148862" y="244225"/>
                  </a:lnTo>
                  <a:lnTo>
                    <a:pt x="182718" y="226448"/>
                  </a:lnTo>
                  <a:lnTo>
                    <a:pt x="218243" y="205094"/>
                  </a:lnTo>
                  <a:lnTo>
                    <a:pt x="251535" y="178635"/>
                  </a:lnTo>
                  <a:lnTo>
                    <a:pt x="282848" y="149346"/>
                  </a:lnTo>
                  <a:lnTo>
                    <a:pt x="309530" y="119219"/>
                  </a:lnTo>
                  <a:lnTo>
                    <a:pt x="329477" y="88844"/>
                  </a:lnTo>
                  <a:lnTo>
                    <a:pt x="342067" y="66486"/>
                  </a:lnTo>
                  <a:lnTo>
                    <a:pt x="343611" y="61253"/>
                  </a:lnTo>
                  <a:lnTo>
                    <a:pt x="343793" y="56918"/>
                  </a:lnTo>
                  <a:lnTo>
                    <a:pt x="343069" y="53181"/>
                  </a:lnTo>
                  <a:lnTo>
                    <a:pt x="343432" y="50690"/>
                  </a:lnTo>
                  <a:lnTo>
                    <a:pt x="344521" y="49029"/>
                  </a:lnTo>
                  <a:lnTo>
                    <a:pt x="346094" y="47922"/>
                  </a:lnTo>
                  <a:lnTo>
                    <a:pt x="346296" y="47184"/>
                  </a:lnTo>
                  <a:lnTo>
                    <a:pt x="345583" y="46692"/>
                  </a:lnTo>
                  <a:lnTo>
                    <a:pt x="334312" y="45902"/>
                  </a:lnTo>
                  <a:lnTo>
                    <a:pt x="308849" y="52677"/>
                  </a:lnTo>
                  <a:lnTo>
                    <a:pt x="283461" y="65647"/>
                  </a:lnTo>
                  <a:lnTo>
                    <a:pt x="253423" y="99667"/>
                  </a:lnTo>
                  <a:lnTo>
                    <a:pt x="241733" y="118046"/>
                  </a:lnTo>
                  <a:lnTo>
                    <a:pt x="236952" y="138261"/>
                  </a:lnTo>
                  <a:lnTo>
                    <a:pt x="235535" y="156293"/>
                  </a:lnTo>
                  <a:lnTo>
                    <a:pt x="239720" y="169363"/>
                  </a:lnTo>
                  <a:lnTo>
                    <a:pt x="248071" y="182793"/>
                  </a:lnTo>
                  <a:lnTo>
                    <a:pt x="267052" y="199027"/>
                  </a:lnTo>
                  <a:lnTo>
                    <a:pt x="303734" y="219385"/>
                  </a:lnTo>
                  <a:lnTo>
                    <a:pt x="338652" y="238387"/>
                  </a:lnTo>
                  <a:lnTo>
                    <a:pt x="356270" y="250993"/>
                  </a:lnTo>
                  <a:lnTo>
                    <a:pt x="346201" y="262014"/>
                  </a:lnTo>
                  <a:lnTo>
                    <a:pt x="317344" y="272694"/>
                  </a:lnTo>
                  <a:lnTo>
                    <a:pt x="282968" y="284649"/>
                  </a:lnTo>
                  <a:lnTo>
                    <a:pt x="255439" y="291040"/>
                  </a:lnTo>
                  <a:lnTo>
                    <a:pt x="228528" y="298960"/>
                  </a:lnTo>
                  <a:lnTo>
                    <a:pt x="194093" y="308423"/>
                  </a:lnTo>
                  <a:lnTo>
                    <a:pt x="176145" y="309790"/>
                  </a:lnTo>
                  <a:lnTo>
                    <a:pt x="143499" y="304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637"/>
          <p:cNvSpPr/>
          <p:nvPr>
            <p:custDataLst>
              <p:tags r:id="rId4"/>
            </p:custDataLst>
          </p:nvPr>
        </p:nvSpPr>
        <p:spPr>
          <a:xfrm>
            <a:off x="2194560" y="4207436"/>
            <a:ext cx="1050460" cy="288365"/>
          </a:xfrm>
          <a:custGeom>
            <a:avLst/>
            <a:gdLst/>
            <a:ahLst/>
            <a:cxnLst/>
            <a:rect l="0" t="0" r="0" b="0"/>
            <a:pathLst>
              <a:path w="1050460" h="288365">
                <a:moveTo>
                  <a:pt x="0" y="29284"/>
                </a:moveTo>
                <a:lnTo>
                  <a:pt x="0" y="29284"/>
                </a:lnTo>
                <a:lnTo>
                  <a:pt x="32361" y="45465"/>
                </a:lnTo>
                <a:lnTo>
                  <a:pt x="64054" y="55666"/>
                </a:lnTo>
                <a:lnTo>
                  <a:pt x="99588" y="63023"/>
                </a:lnTo>
                <a:lnTo>
                  <a:pt x="119732" y="66170"/>
                </a:lnTo>
                <a:lnTo>
                  <a:pt x="140781" y="69115"/>
                </a:lnTo>
                <a:lnTo>
                  <a:pt x="162434" y="71924"/>
                </a:lnTo>
                <a:lnTo>
                  <a:pt x="184489" y="74644"/>
                </a:lnTo>
                <a:lnTo>
                  <a:pt x="206813" y="77304"/>
                </a:lnTo>
                <a:lnTo>
                  <a:pt x="230162" y="79924"/>
                </a:lnTo>
                <a:lnTo>
                  <a:pt x="254195" y="82518"/>
                </a:lnTo>
                <a:lnTo>
                  <a:pt x="278683" y="85093"/>
                </a:lnTo>
                <a:lnTo>
                  <a:pt x="303475" y="87657"/>
                </a:lnTo>
                <a:lnTo>
                  <a:pt x="328470" y="90213"/>
                </a:lnTo>
                <a:lnTo>
                  <a:pt x="353600" y="92763"/>
                </a:lnTo>
                <a:lnTo>
                  <a:pt x="379667" y="95310"/>
                </a:lnTo>
                <a:lnTo>
                  <a:pt x="406358" y="97855"/>
                </a:lnTo>
                <a:lnTo>
                  <a:pt x="433465" y="100398"/>
                </a:lnTo>
                <a:lnTo>
                  <a:pt x="460004" y="102940"/>
                </a:lnTo>
                <a:lnTo>
                  <a:pt x="486162" y="105481"/>
                </a:lnTo>
                <a:lnTo>
                  <a:pt x="512068" y="108022"/>
                </a:lnTo>
                <a:lnTo>
                  <a:pt x="539499" y="109716"/>
                </a:lnTo>
                <a:lnTo>
                  <a:pt x="567946" y="110845"/>
                </a:lnTo>
                <a:lnTo>
                  <a:pt x="597070" y="111598"/>
                </a:lnTo>
                <a:lnTo>
                  <a:pt x="624107" y="112947"/>
                </a:lnTo>
                <a:lnTo>
                  <a:pt x="649752" y="114692"/>
                </a:lnTo>
                <a:lnTo>
                  <a:pt x="674468" y="116703"/>
                </a:lnTo>
                <a:lnTo>
                  <a:pt x="700258" y="118890"/>
                </a:lnTo>
                <a:lnTo>
                  <a:pt x="726766" y="121195"/>
                </a:lnTo>
                <a:lnTo>
                  <a:pt x="753750" y="123578"/>
                </a:lnTo>
                <a:lnTo>
                  <a:pt x="778514" y="126013"/>
                </a:lnTo>
                <a:lnTo>
                  <a:pt x="801796" y="128484"/>
                </a:lnTo>
                <a:lnTo>
                  <a:pt x="824091" y="130977"/>
                </a:lnTo>
                <a:lnTo>
                  <a:pt x="844034" y="132639"/>
                </a:lnTo>
                <a:lnTo>
                  <a:pt x="879740" y="134487"/>
                </a:lnTo>
                <a:lnTo>
                  <a:pt x="912542" y="135307"/>
                </a:lnTo>
                <a:lnTo>
                  <a:pt x="941514" y="135673"/>
                </a:lnTo>
                <a:lnTo>
                  <a:pt x="970411" y="135031"/>
                </a:lnTo>
                <a:lnTo>
                  <a:pt x="991819" y="129392"/>
                </a:lnTo>
                <a:lnTo>
                  <a:pt x="992259" y="128196"/>
                </a:lnTo>
                <a:lnTo>
                  <a:pt x="990860" y="126552"/>
                </a:lnTo>
                <a:lnTo>
                  <a:pt x="960320" y="104658"/>
                </a:lnTo>
                <a:lnTo>
                  <a:pt x="922926" y="87741"/>
                </a:lnTo>
                <a:lnTo>
                  <a:pt x="891096" y="73891"/>
                </a:lnTo>
                <a:lnTo>
                  <a:pt x="857194" y="59269"/>
                </a:lnTo>
                <a:lnTo>
                  <a:pt x="824629" y="46562"/>
                </a:lnTo>
                <a:lnTo>
                  <a:pt x="794915" y="36117"/>
                </a:lnTo>
                <a:lnTo>
                  <a:pt x="759994" y="25475"/>
                </a:lnTo>
                <a:lnTo>
                  <a:pt x="729524" y="14295"/>
                </a:lnTo>
                <a:lnTo>
                  <a:pt x="718896" y="7979"/>
                </a:lnTo>
                <a:lnTo>
                  <a:pt x="718871" y="6614"/>
                </a:lnTo>
                <a:lnTo>
                  <a:pt x="721100" y="2840"/>
                </a:lnTo>
                <a:lnTo>
                  <a:pt x="739251" y="0"/>
                </a:lnTo>
                <a:lnTo>
                  <a:pt x="763460" y="1593"/>
                </a:lnTo>
                <a:lnTo>
                  <a:pt x="794822" y="5124"/>
                </a:lnTo>
                <a:lnTo>
                  <a:pt x="831338" y="9514"/>
                </a:lnTo>
                <a:lnTo>
                  <a:pt x="850559" y="11871"/>
                </a:lnTo>
                <a:lnTo>
                  <a:pt x="870146" y="14289"/>
                </a:lnTo>
                <a:lnTo>
                  <a:pt x="889977" y="16748"/>
                </a:lnTo>
                <a:lnTo>
                  <a:pt x="927816" y="26252"/>
                </a:lnTo>
                <a:lnTo>
                  <a:pt x="961849" y="38096"/>
                </a:lnTo>
                <a:lnTo>
                  <a:pt x="999203" y="54284"/>
                </a:lnTo>
                <a:lnTo>
                  <a:pt x="1032751" y="74925"/>
                </a:lnTo>
                <a:lnTo>
                  <a:pt x="1043201" y="85128"/>
                </a:lnTo>
                <a:lnTo>
                  <a:pt x="1047845" y="95308"/>
                </a:lnTo>
                <a:lnTo>
                  <a:pt x="1050459" y="110559"/>
                </a:lnTo>
                <a:lnTo>
                  <a:pt x="1044298" y="122980"/>
                </a:lnTo>
                <a:lnTo>
                  <a:pt x="1032245" y="136120"/>
                </a:lnTo>
                <a:lnTo>
                  <a:pt x="994655" y="160611"/>
                </a:lnTo>
                <a:lnTo>
                  <a:pt x="956806" y="179956"/>
                </a:lnTo>
                <a:lnTo>
                  <a:pt x="928167" y="191922"/>
                </a:lnTo>
                <a:lnTo>
                  <a:pt x="898505" y="205708"/>
                </a:lnTo>
                <a:lnTo>
                  <a:pt x="868389" y="220301"/>
                </a:lnTo>
                <a:lnTo>
                  <a:pt x="838071" y="236101"/>
                </a:lnTo>
                <a:lnTo>
                  <a:pt x="807662" y="254411"/>
                </a:lnTo>
                <a:lnTo>
                  <a:pt x="777214" y="269323"/>
                </a:lnTo>
                <a:lnTo>
                  <a:pt x="731520" y="2883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115"/>
          <p:cNvGrpSpPr/>
          <p:nvPr/>
        </p:nvGrpSpPr>
        <p:grpSpPr>
          <a:xfrm>
            <a:off x="3131996" y="4147975"/>
            <a:ext cx="3276425" cy="740694"/>
            <a:chOff x="3131996" y="4147975"/>
            <a:chExt cx="3276425" cy="740694"/>
          </a:xfrm>
        </p:grpSpPr>
        <p:sp>
          <p:nvSpPr>
            <p:cNvPr id="49" name="SMARTInkShape-638"/>
            <p:cNvSpPr/>
            <p:nvPr>
              <p:custDataLst>
                <p:tags r:id="rId61"/>
              </p:custDataLst>
            </p:nvPr>
          </p:nvSpPr>
          <p:spPr>
            <a:xfrm>
              <a:off x="6080760" y="4488180"/>
              <a:ext cx="327661" cy="45721"/>
            </a:xfrm>
            <a:custGeom>
              <a:avLst/>
              <a:gdLst/>
              <a:ahLst/>
              <a:cxnLst/>
              <a:rect l="0" t="0" r="0" b="0"/>
              <a:pathLst>
                <a:path w="327661" h="45721">
                  <a:moveTo>
                    <a:pt x="0" y="0"/>
                  </a:moveTo>
                  <a:lnTo>
                    <a:pt x="0" y="0"/>
                  </a:lnTo>
                  <a:lnTo>
                    <a:pt x="22578" y="4515"/>
                  </a:lnTo>
                  <a:lnTo>
                    <a:pt x="59141" y="11321"/>
                  </a:lnTo>
                  <a:lnTo>
                    <a:pt x="78375" y="14320"/>
                  </a:lnTo>
                  <a:lnTo>
                    <a:pt x="97970" y="17167"/>
                  </a:lnTo>
                  <a:lnTo>
                    <a:pt x="117806" y="19911"/>
                  </a:lnTo>
                  <a:lnTo>
                    <a:pt x="137804" y="22588"/>
                  </a:lnTo>
                  <a:lnTo>
                    <a:pt x="157909" y="25219"/>
                  </a:lnTo>
                  <a:lnTo>
                    <a:pt x="178933" y="27819"/>
                  </a:lnTo>
                  <a:lnTo>
                    <a:pt x="200569" y="30399"/>
                  </a:lnTo>
                  <a:lnTo>
                    <a:pt x="222612" y="32966"/>
                  </a:lnTo>
                  <a:lnTo>
                    <a:pt x="244082" y="35524"/>
                  </a:lnTo>
                  <a:lnTo>
                    <a:pt x="265168" y="38076"/>
                  </a:lnTo>
                  <a:lnTo>
                    <a:pt x="299886" y="42323"/>
                  </a:lnTo>
                  <a:lnTo>
                    <a:pt x="32766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39"/>
            <p:cNvSpPr/>
            <p:nvPr>
              <p:custDataLst>
                <p:tags r:id="rId62"/>
              </p:custDataLst>
            </p:nvPr>
          </p:nvSpPr>
          <p:spPr>
            <a:xfrm>
              <a:off x="5767546" y="4404360"/>
              <a:ext cx="214155" cy="243841"/>
            </a:xfrm>
            <a:custGeom>
              <a:avLst/>
              <a:gdLst/>
              <a:ahLst/>
              <a:cxnLst/>
              <a:rect l="0" t="0" r="0" b="0"/>
              <a:pathLst>
                <a:path w="214155" h="243841">
                  <a:moveTo>
                    <a:pt x="122714" y="0"/>
                  </a:moveTo>
                  <a:lnTo>
                    <a:pt x="122714" y="0"/>
                  </a:lnTo>
                  <a:lnTo>
                    <a:pt x="89600" y="27878"/>
                  </a:lnTo>
                  <a:lnTo>
                    <a:pt x="53620" y="57743"/>
                  </a:lnTo>
                  <a:lnTo>
                    <a:pt x="18975" y="88841"/>
                  </a:lnTo>
                  <a:lnTo>
                    <a:pt x="3453" y="120303"/>
                  </a:lnTo>
                  <a:lnTo>
                    <a:pt x="0" y="136159"/>
                  </a:lnTo>
                  <a:lnTo>
                    <a:pt x="265" y="141573"/>
                  </a:lnTo>
                  <a:lnTo>
                    <a:pt x="1288" y="145182"/>
                  </a:lnTo>
                  <a:lnTo>
                    <a:pt x="2817" y="147587"/>
                  </a:lnTo>
                  <a:lnTo>
                    <a:pt x="4682" y="149192"/>
                  </a:lnTo>
                  <a:lnTo>
                    <a:pt x="9013" y="150974"/>
                  </a:lnTo>
                  <a:lnTo>
                    <a:pt x="22737" y="152118"/>
                  </a:lnTo>
                  <a:lnTo>
                    <a:pt x="31995" y="147759"/>
                  </a:lnTo>
                  <a:lnTo>
                    <a:pt x="47691" y="135208"/>
                  </a:lnTo>
                  <a:lnTo>
                    <a:pt x="51271" y="129802"/>
                  </a:lnTo>
                  <a:lnTo>
                    <a:pt x="52861" y="123730"/>
                  </a:lnTo>
                  <a:lnTo>
                    <a:pt x="54604" y="111638"/>
                  </a:lnTo>
                  <a:lnTo>
                    <a:pt x="59260" y="101470"/>
                  </a:lnTo>
                  <a:lnTo>
                    <a:pt x="61754" y="76215"/>
                  </a:lnTo>
                  <a:lnTo>
                    <a:pt x="61754" y="80250"/>
                  </a:lnTo>
                  <a:lnTo>
                    <a:pt x="64012" y="84491"/>
                  </a:lnTo>
                  <a:lnTo>
                    <a:pt x="72360" y="94113"/>
                  </a:lnTo>
                  <a:lnTo>
                    <a:pt x="74935" y="103635"/>
                  </a:lnTo>
                  <a:lnTo>
                    <a:pt x="82806" y="136916"/>
                  </a:lnTo>
                  <a:lnTo>
                    <a:pt x="98916" y="168779"/>
                  </a:lnTo>
                  <a:lnTo>
                    <a:pt x="122924" y="199859"/>
                  </a:lnTo>
                  <a:lnTo>
                    <a:pt x="140275" y="219237"/>
                  </a:lnTo>
                  <a:lnTo>
                    <a:pt x="155073" y="229518"/>
                  </a:lnTo>
                  <a:lnTo>
                    <a:pt x="181597" y="239220"/>
                  </a:lnTo>
                  <a:lnTo>
                    <a:pt x="214154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40"/>
            <p:cNvSpPr/>
            <p:nvPr>
              <p:custDataLst>
                <p:tags r:id="rId63"/>
              </p:custDataLst>
            </p:nvPr>
          </p:nvSpPr>
          <p:spPr>
            <a:xfrm>
              <a:off x="5669280" y="4396740"/>
              <a:ext cx="106681" cy="4391"/>
            </a:xfrm>
            <a:custGeom>
              <a:avLst/>
              <a:gdLst/>
              <a:ahLst/>
              <a:cxnLst/>
              <a:rect l="0" t="0" r="0" b="0"/>
              <a:pathLst>
                <a:path w="106681" h="4391">
                  <a:moveTo>
                    <a:pt x="0" y="0"/>
                  </a:moveTo>
                  <a:lnTo>
                    <a:pt x="0" y="0"/>
                  </a:lnTo>
                  <a:lnTo>
                    <a:pt x="22578" y="2258"/>
                  </a:lnTo>
                  <a:lnTo>
                    <a:pt x="55755" y="4390"/>
                  </a:lnTo>
                  <a:lnTo>
                    <a:pt x="90086" y="1677"/>
                  </a:lnTo>
                  <a:lnTo>
                    <a:pt x="10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41"/>
            <p:cNvSpPr/>
            <p:nvPr>
              <p:custDataLst>
                <p:tags r:id="rId64"/>
              </p:custDataLst>
            </p:nvPr>
          </p:nvSpPr>
          <p:spPr>
            <a:xfrm>
              <a:off x="5387383" y="4396740"/>
              <a:ext cx="327618" cy="136754"/>
            </a:xfrm>
            <a:custGeom>
              <a:avLst/>
              <a:gdLst/>
              <a:ahLst/>
              <a:cxnLst/>
              <a:rect l="0" t="0" r="0" b="0"/>
              <a:pathLst>
                <a:path w="327618" h="136754">
                  <a:moveTo>
                    <a:pt x="38057" y="0"/>
                  </a:moveTo>
                  <a:lnTo>
                    <a:pt x="38057" y="0"/>
                  </a:lnTo>
                  <a:lnTo>
                    <a:pt x="25922" y="28317"/>
                  </a:lnTo>
                  <a:lnTo>
                    <a:pt x="8320" y="64365"/>
                  </a:lnTo>
                  <a:lnTo>
                    <a:pt x="3674" y="72633"/>
                  </a:lnTo>
                  <a:lnTo>
                    <a:pt x="283" y="96496"/>
                  </a:lnTo>
                  <a:lnTo>
                    <a:pt x="0" y="115666"/>
                  </a:lnTo>
                  <a:lnTo>
                    <a:pt x="2234" y="121398"/>
                  </a:lnTo>
                  <a:lnTo>
                    <a:pt x="6522" y="127931"/>
                  </a:lnTo>
                  <a:lnTo>
                    <a:pt x="15355" y="129063"/>
                  </a:lnTo>
                  <a:lnTo>
                    <a:pt x="24016" y="124813"/>
                  </a:lnTo>
                  <a:lnTo>
                    <a:pt x="60962" y="97748"/>
                  </a:lnTo>
                  <a:lnTo>
                    <a:pt x="95645" y="74827"/>
                  </a:lnTo>
                  <a:lnTo>
                    <a:pt x="101751" y="69099"/>
                  </a:lnTo>
                  <a:lnTo>
                    <a:pt x="103380" y="66386"/>
                  </a:lnTo>
                  <a:lnTo>
                    <a:pt x="105313" y="64577"/>
                  </a:lnTo>
                  <a:lnTo>
                    <a:pt x="113858" y="61101"/>
                  </a:lnTo>
                  <a:lnTo>
                    <a:pt x="114222" y="67533"/>
                  </a:lnTo>
                  <a:lnTo>
                    <a:pt x="109013" y="74457"/>
                  </a:lnTo>
                  <a:lnTo>
                    <a:pt x="106494" y="81516"/>
                  </a:lnTo>
                  <a:lnTo>
                    <a:pt x="101609" y="88970"/>
                  </a:lnTo>
                  <a:lnTo>
                    <a:pt x="99784" y="96541"/>
                  </a:lnTo>
                  <a:lnTo>
                    <a:pt x="99118" y="105177"/>
                  </a:lnTo>
                  <a:lnTo>
                    <a:pt x="99932" y="105678"/>
                  </a:lnTo>
                  <a:lnTo>
                    <a:pt x="114092" y="106482"/>
                  </a:lnTo>
                  <a:lnTo>
                    <a:pt x="129423" y="104898"/>
                  </a:lnTo>
                  <a:lnTo>
                    <a:pt x="159962" y="90085"/>
                  </a:lnTo>
                  <a:lnTo>
                    <a:pt x="174363" y="82371"/>
                  </a:lnTo>
                  <a:lnTo>
                    <a:pt x="210174" y="69880"/>
                  </a:lnTo>
                  <a:lnTo>
                    <a:pt x="211222" y="70293"/>
                  </a:lnTo>
                  <a:lnTo>
                    <a:pt x="211921" y="71416"/>
                  </a:lnTo>
                  <a:lnTo>
                    <a:pt x="212386" y="73010"/>
                  </a:lnTo>
                  <a:lnTo>
                    <a:pt x="213544" y="74074"/>
                  </a:lnTo>
                  <a:lnTo>
                    <a:pt x="217086" y="75255"/>
                  </a:lnTo>
                  <a:lnTo>
                    <a:pt x="216677" y="78111"/>
                  </a:lnTo>
                  <a:lnTo>
                    <a:pt x="208367" y="98685"/>
                  </a:lnTo>
                  <a:lnTo>
                    <a:pt x="206037" y="108207"/>
                  </a:lnTo>
                  <a:lnTo>
                    <a:pt x="202179" y="115261"/>
                  </a:lnTo>
                  <a:lnTo>
                    <a:pt x="201658" y="118327"/>
                  </a:lnTo>
                  <a:lnTo>
                    <a:pt x="202158" y="121218"/>
                  </a:lnTo>
                  <a:lnTo>
                    <a:pt x="204971" y="126688"/>
                  </a:lnTo>
                  <a:lnTo>
                    <a:pt x="209043" y="131941"/>
                  </a:lnTo>
                  <a:lnTo>
                    <a:pt x="213676" y="134840"/>
                  </a:lnTo>
                  <a:lnTo>
                    <a:pt x="223301" y="136473"/>
                  </a:lnTo>
                  <a:lnTo>
                    <a:pt x="232995" y="136008"/>
                  </a:lnTo>
                  <a:lnTo>
                    <a:pt x="268582" y="124982"/>
                  </a:lnTo>
                  <a:lnTo>
                    <a:pt x="297133" y="121921"/>
                  </a:lnTo>
                  <a:lnTo>
                    <a:pt x="297137" y="135786"/>
                  </a:lnTo>
                  <a:lnTo>
                    <a:pt x="297983" y="136244"/>
                  </a:lnTo>
                  <a:lnTo>
                    <a:pt x="301183" y="136753"/>
                  </a:lnTo>
                  <a:lnTo>
                    <a:pt x="305426" y="134721"/>
                  </a:lnTo>
                  <a:lnTo>
                    <a:pt x="310981" y="129303"/>
                  </a:lnTo>
                  <a:lnTo>
                    <a:pt x="327617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42"/>
            <p:cNvSpPr/>
            <p:nvPr>
              <p:custDataLst>
                <p:tags r:id="rId65"/>
              </p:custDataLst>
            </p:nvPr>
          </p:nvSpPr>
          <p:spPr>
            <a:xfrm>
              <a:off x="5273040" y="4465320"/>
              <a:ext cx="83821" cy="77504"/>
            </a:xfrm>
            <a:custGeom>
              <a:avLst/>
              <a:gdLst/>
              <a:ahLst/>
              <a:cxnLst/>
              <a:rect l="0" t="0" r="0" b="0"/>
              <a:pathLst>
                <a:path w="83821" h="77504">
                  <a:moveTo>
                    <a:pt x="0" y="0"/>
                  </a:moveTo>
                  <a:lnTo>
                    <a:pt x="0" y="0"/>
                  </a:lnTo>
                  <a:lnTo>
                    <a:pt x="4044" y="32362"/>
                  </a:lnTo>
                  <a:lnTo>
                    <a:pt x="10546" y="52765"/>
                  </a:lnTo>
                  <a:lnTo>
                    <a:pt x="14651" y="60577"/>
                  </a:lnTo>
                  <a:lnTo>
                    <a:pt x="25985" y="71514"/>
                  </a:lnTo>
                  <a:lnTo>
                    <a:pt x="32563" y="75616"/>
                  </a:lnTo>
                  <a:lnTo>
                    <a:pt x="38642" y="77503"/>
                  </a:lnTo>
                  <a:lnTo>
                    <a:pt x="49913" y="77344"/>
                  </a:lnTo>
                  <a:lnTo>
                    <a:pt x="8382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43"/>
            <p:cNvSpPr/>
            <p:nvPr>
              <p:custDataLst>
                <p:tags r:id="rId66"/>
              </p:custDataLst>
            </p:nvPr>
          </p:nvSpPr>
          <p:spPr>
            <a:xfrm>
              <a:off x="4983480" y="4450082"/>
              <a:ext cx="289498" cy="153093"/>
            </a:xfrm>
            <a:custGeom>
              <a:avLst/>
              <a:gdLst/>
              <a:ahLst/>
              <a:cxnLst/>
              <a:rect l="0" t="0" r="0" b="0"/>
              <a:pathLst>
                <a:path w="289498" h="153093">
                  <a:moveTo>
                    <a:pt x="0" y="22858"/>
                  </a:moveTo>
                  <a:lnTo>
                    <a:pt x="0" y="22858"/>
                  </a:lnTo>
                  <a:lnTo>
                    <a:pt x="32362" y="22858"/>
                  </a:lnTo>
                  <a:lnTo>
                    <a:pt x="59539" y="22858"/>
                  </a:lnTo>
                  <a:lnTo>
                    <a:pt x="96381" y="22858"/>
                  </a:lnTo>
                  <a:lnTo>
                    <a:pt x="133262" y="22858"/>
                  </a:lnTo>
                  <a:lnTo>
                    <a:pt x="160828" y="22011"/>
                  </a:lnTo>
                  <a:lnTo>
                    <a:pt x="198454" y="16774"/>
                  </a:lnTo>
                  <a:lnTo>
                    <a:pt x="234780" y="9678"/>
                  </a:lnTo>
                  <a:lnTo>
                    <a:pt x="272437" y="2652"/>
                  </a:lnTo>
                  <a:lnTo>
                    <a:pt x="289497" y="8"/>
                  </a:lnTo>
                  <a:lnTo>
                    <a:pt x="285496" y="0"/>
                  </a:lnTo>
                  <a:lnTo>
                    <a:pt x="252950" y="10604"/>
                  </a:lnTo>
                  <a:lnTo>
                    <a:pt x="229041" y="21955"/>
                  </a:lnTo>
                  <a:lnTo>
                    <a:pt x="209916" y="40088"/>
                  </a:lnTo>
                  <a:lnTo>
                    <a:pt x="194367" y="63734"/>
                  </a:lnTo>
                  <a:lnTo>
                    <a:pt x="178763" y="101685"/>
                  </a:lnTo>
                  <a:lnTo>
                    <a:pt x="177145" y="121850"/>
                  </a:lnTo>
                  <a:lnTo>
                    <a:pt x="179766" y="133458"/>
                  </a:lnTo>
                  <a:lnTo>
                    <a:pt x="190528" y="144262"/>
                  </a:lnTo>
                  <a:lnTo>
                    <a:pt x="198138" y="149515"/>
                  </a:lnTo>
                  <a:lnTo>
                    <a:pt x="213368" y="153092"/>
                  </a:lnTo>
                  <a:lnTo>
                    <a:pt x="220985" y="152860"/>
                  </a:lnTo>
                  <a:lnTo>
                    <a:pt x="233965" y="148088"/>
                  </a:lnTo>
                  <a:lnTo>
                    <a:pt x="245378" y="139476"/>
                  </a:lnTo>
                  <a:lnTo>
                    <a:pt x="266700" y="11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44"/>
            <p:cNvSpPr/>
            <p:nvPr>
              <p:custDataLst>
                <p:tags r:id="rId67"/>
              </p:custDataLst>
            </p:nvPr>
          </p:nvSpPr>
          <p:spPr>
            <a:xfrm>
              <a:off x="4991100" y="4274820"/>
              <a:ext cx="68581" cy="342901"/>
            </a:xfrm>
            <a:custGeom>
              <a:avLst/>
              <a:gdLst/>
              <a:ahLst/>
              <a:cxnLst/>
              <a:rect l="0" t="0" r="0" b="0"/>
              <a:pathLst>
                <a:path w="68581" h="342901">
                  <a:moveTo>
                    <a:pt x="68580" y="0"/>
                  </a:moveTo>
                  <a:lnTo>
                    <a:pt x="68580" y="0"/>
                  </a:lnTo>
                  <a:lnTo>
                    <a:pt x="64535" y="36407"/>
                  </a:lnTo>
                  <a:lnTo>
                    <a:pt x="62019" y="71183"/>
                  </a:lnTo>
                  <a:lnTo>
                    <a:pt x="59173" y="107272"/>
                  </a:lnTo>
                  <a:lnTo>
                    <a:pt x="57229" y="129935"/>
                  </a:lnTo>
                  <a:lnTo>
                    <a:pt x="52811" y="164147"/>
                  </a:lnTo>
                  <a:lnTo>
                    <a:pt x="48025" y="190641"/>
                  </a:lnTo>
                  <a:lnTo>
                    <a:pt x="40570" y="223750"/>
                  </a:lnTo>
                  <a:lnTo>
                    <a:pt x="32999" y="251716"/>
                  </a:lnTo>
                  <a:lnTo>
                    <a:pt x="25394" y="284368"/>
                  </a:lnTo>
                  <a:lnTo>
                    <a:pt x="15239" y="319014"/>
                  </a:lnTo>
                  <a:lnTo>
                    <a:pt x="10159" y="332284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45"/>
            <p:cNvSpPr/>
            <p:nvPr>
              <p:custDataLst>
                <p:tags r:id="rId68"/>
              </p:custDataLst>
            </p:nvPr>
          </p:nvSpPr>
          <p:spPr>
            <a:xfrm>
              <a:off x="5044440" y="43129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46"/>
            <p:cNvSpPr/>
            <p:nvPr>
              <p:custDataLst>
                <p:tags r:id="rId69"/>
              </p:custDataLst>
            </p:nvPr>
          </p:nvSpPr>
          <p:spPr>
            <a:xfrm>
              <a:off x="4698771" y="4472940"/>
              <a:ext cx="177441" cy="121717"/>
            </a:xfrm>
            <a:custGeom>
              <a:avLst/>
              <a:gdLst/>
              <a:ahLst/>
              <a:cxnLst/>
              <a:rect l="0" t="0" r="0" b="0"/>
              <a:pathLst>
                <a:path w="177441" h="121717">
                  <a:moveTo>
                    <a:pt x="86589" y="22860"/>
                  </a:moveTo>
                  <a:lnTo>
                    <a:pt x="86589" y="22860"/>
                  </a:lnTo>
                  <a:lnTo>
                    <a:pt x="54227" y="47131"/>
                  </a:lnTo>
                  <a:lnTo>
                    <a:pt x="19958" y="76511"/>
                  </a:lnTo>
                  <a:lnTo>
                    <a:pt x="1155" y="99801"/>
                  </a:lnTo>
                  <a:lnTo>
                    <a:pt x="0" y="102940"/>
                  </a:lnTo>
                  <a:lnTo>
                    <a:pt x="76" y="105880"/>
                  </a:lnTo>
                  <a:lnTo>
                    <a:pt x="2420" y="111405"/>
                  </a:lnTo>
                  <a:lnTo>
                    <a:pt x="6283" y="116682"/>
                  </a:lnTo>
                  <a:lnTo>
                    <a:pt x="13079" y="119592"/>
                  </a:lnTo>
                  <a:lnTo>
                    <a:pt x="49395" y="121716"/>
                  </a:lnTo>
                  <a:lnTo>
                    <a:pt x="71617" y="119601"/>
                  </a:lnTo>
                  <a:lnTo>
                    <a:pt x="94288" y="111355"/>
                  </a:lnTo>
                  <a:lnTo>
                    <a:pt x="131473" y="94596"/>
                  </a:lnTo>
                  <a:lnTo>
                    <a:pt x="154502" y="81684"/>
                  </a:lnTo>
                  <a:lnTo>
                    <a:pt x="167954" y="67947"/>
                  </a:lnTo>
                  <a:lnTo>
                    <a:pt x="175044" y="55410"/>
                  </a:lnTo>
                  <a:lnTo>
                    <a:pt x="177440" y="43589"/>
                  </a:lnTo>
                  <a:lnTo>
                    <a:pt x="175509" y="38282"/>
                  </a:lnTo>
                  <a:lnTo>
                    <a:pt x="173809" y="35681"/>
                  </a:lnTo>
                  <a:lnTo>
                    <a:pt x="158914" y="25424"/>
                  </a:lnTo>
                  <a:lnTo>
                    <a:pt x="128804" y="11009"/>
                  </a:lnTo>
                  <a:lnTo>
                    <a:pt x="97793" y="8066"/>
                  </a:lnTo>
                  <a:lnTo>
                    <a:pt x="63845" y="14220"/>
                  </a:lnTo>
                  <a:lnTo>
                    <a:pt x="46316" y="15885"/>
                  </a:lnTo>
                  <a:lnTo>
                    <a:pt x="39621" y="19195"/>
                  </a:lnTo>
                  <a:lnTo>
                    <a:pt x="38343" y="20417"/>
                  </a:lnTo>
                  <a:lnTo>
                    <a:pt x="38339" y="21231"/>
                  </a:lnTo>
                  <a:lnTo>
                    <a:pt x="39182" y="21774"/>
                  </a:lnTo>
                  <a:lnTo>
                    <a:pt x="44414" y="22538"/>
                  </a:lnTo>
                  <a:lnTo>
                    <a:pt x="81464" y="7409"/>
                  </a:lnTo>
                  <a:lnTo>
                    <a:pt x="1018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47"/>
            <p:cNvSpPr/>
            <p:nvPr>
              <p:custDataLst>
                <p:tags r:id="rId70"/>
              </p:custDataLst>
            </p:nvPr>
          </p:nvSpPr>
          <p:spPr>
            <a:xfrm>
              <a:off x="4537453" y="4434840"/>
              <a:ext cx="128460" cy="137160"/>
            </a:xfrm>
            <a:custGeom>
              <a:avLst/>
              <a:gdLst/>
              <a:ahLst/>
              <a:cxnLst/>
              <a:rect l="0" t="0" r="0" b="0"/>
              <a:pathLst>
                <a:path w="128460" h="137160">
                  <a:moveTo>
                    <a:pt x="4067" y="0"/>
                  </a:moveTo>
                  <a:lnTo>
                    <a:pt x="4067" y="0"/>
                  </a:lnTo>
                  <a:lnTo>
                    <a:pt x="32383" y="4044"/>
                  </a:lnTo>
                  <a:lnTo>
                    <a:pt x="58082" y="10606"/>
                  </a:lnTo>
                  <a:lnTo>
                    <a:pt x="76422" y="21957"/>
                  </a:lnTo>
                  <a:lnTo>
                    <a:pt x="106297" y="57669"/>
                  </a:lnTo>
                  <a:lnTo>
                    <a:pt x="127105" y="94414"/>
                  </a:lnTo>
                  <a:lnTo>
                    <a:pt x="128425" y="99350"/>
                  </a:lnTo>
                  <a:lnTo>
                    <a:pt x="128459" y="103486"/>
                  </a:lnTo>
                  <a:lnTo>
                    <a:pt x="126239" y="110341"/>
                  </a:lnTo>
                  <a:lnTo>
                    <a:pt x="115527" y="124274"/>
                  </a:lnTo>
                  <a:lnTo>
                    <a:pt x="104073" y="132024"/>
                  </a:lnTo>
                  <a:lnTo>
                    <a:pt x="94000" y="135638"/>
                  </a:lnTo>
                  <a:lnTo>
                    <a:pt x="60651" y="137027"/>
                  </a:lnTo>
                  <a:lnTo>
                    <a:pt x="25275" y="137152"/>
                  </a:lnTo>
                  <a:lnTo>
                    <a:pt x="9598" y="137159"/>
                  </a:lnTo>
                  <a:lnTo>
                    <a:pt x="7755" y="136312"/>
                  </a:lnTo>
                  <a:lnTo>
                    <a:pt x="6525" y="134901"/>
                  </a:lnTo>
                  <a:lnTo>
                    <a:pt x="5707" y="133114"/>
                  </a:lnTo>
                  <a:lnTo>
                    <a:pt x="4313" y="131923"/>
                  </a:lnTo>
                  <a:lnTo>
                    <a:pt x="0" y="130246"/>
                  </a:lnTo>
                  <a:lnTo>
                    <a:pt x="509" y="130010"/>
                  </a:lnTo>
                  <a:lnTo>
                    <a:pt x="10529" y="128755"/>
                  </a:lnTo>
                  <a:lnTo>
                    <a:pt x="42167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48"/>
            <p:cNvSpPr/>
            <p:nvPr>
              <p:custDataLst>
                <p:tags r:id="rId71"/>
              </p:custDataLst>
            </p:nvPr>
          </p:nvSpPr>
          <p:spPr>
            <a:xfrm>
              <a:off x="4450186" y="4427220"/>
              <a:ext cx="98955" cy="461449"/>
            </a:xfrm>
            <a:custGeom>
              <a:avLst/>
              <a:gdLst/>
              <a:ahLst/>
              <a:cxnLst/>
              <a:rect l="0" t="0" r="0" b="0"/>
              <a:pathLst>
                <a:path w="98955" h="461449">
                  <a:moveTo>
                    <a:pt x="98954" y="0"/>
                  </a:moveTo>
                  <a:lnTo>
                    <a:pt x="98954" y="0"/>
                  </a:lnTo>
                  <a:lnTo>
                    <a:pt x="94909" y="28316"/>
                  </a:lnTo>
                  <a:lnTo>
                    <a:pt x="85957" y="61410"/>
                  </a:lnTo>
                  <a:lnTo>
                    <a:pt x="76035" y="93787"/>
                  </a:lnTo>
                  <a:lnTo>
                    <a:pt x="68456" y="122615"/>
                  </a:lnTo>
                  <a:lnTo>
                    <a:pt x="60849" y="152606"/>
                  </a:lnTo>
                  <a:lnTo>
                    <a:pt x="55491" y="182941"/>
                  </a:lnTo>
                  <a:lnTo>
                    <a:pt x="50850" y="210847"/>
                  </a:lnTo>
                  <a:lnTo>
                    <a:pt x="44871" y="233699"/>
                  </a:lnTo>
                  <a:lnTo>
                    <a:pt x="37499" y="259939"/>
                  </a:lnTo>
                  <a:lnTo>
                    <a:pt x="31737" y="280819"/>
                  </a:lnTo>
                  <a:lnTo>
                    <a:pt x="23078" y="313050"/>
                  </a:lnTo>
                  <a:lnTo>
                    <a:pt x="13443" y="350237"/>
                  </a:lnTo>
                  <a:lnTo>
                    <a:pt x="7838" y="387059"/>
                  </a:lnTo>
                  <a:lnTo>
                    <a:pt x="1714" y="421050"/>
                  </a:lnTo>
                  <a:lnTo>
                    <a:pt x="54" y="459138"/>
                  </a:lnTo>
                  <a:lnTo>
                    <a:pt x="0" y="461032"/>
                  </a:lnTo>
                  <a:lnTo>
                    <a:pt x="812" y="461448"/>
                  </a:lnTo>
                  <a:lnTo>
                    <a:pt x="7514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49"/>
            <p:cNvSpPr/>
            <p:nvPr>
              <p:custDataLst>
                <p:tags r:id="rId72"/>
              </p:custDataLst>
            </p:nvPr>
          </p:nvSpPr>
          <p:spPr>
            <a:xfrm>
              <a:off x="4295563" y="4488301"/>
              <a:ext cx="161980" cy="113697"/>
            </a:xfrm>
            <a:custGeom>
              <a:avLst/>
              <a:gdLst/>
              <a:ahLst/>
              <a:cxnLst/>
              <a:rect l="0" t="0" r="0" b="0"/>
              <a:pathLst>
                <a:path w="161980" h="113697">
                  <a:moveTo>
                    <a:pt x="32597" y="15119"/>
                  </a:moveTo>
                  <a:lnTo>
                    <a:pt x="32597" y="15119"/>
                  </a:lnTo>
                  <a:lnTo>
                    <a:pt x="70101" y="9035"/>
                  </a:lnTo>
                  <a:lnTo>
                    <a:pt x="93271" y="0"/>
                  </a:lnTo>
                  <a:lnTo>
                    <a:pt x="76941" y="10441"/>
                  </a:lnTo>
                  <a:lnTo>
                    <a:pt x="39427" y="40495"/>
                  </a:lnTo>
                  <a:lnTo>
                    <a:pt x="1482" y="74300"/>
                  </a:lnTo>
                  <a:lnTo>
                    <a:pt x="0" y="79126"/>
                  </a:lnTo>
                  <a:lnTo>
                    <a:pt x="612" y="89004"/>
                  </a:lnTo>
                  <a:lnTo>
                    <a:pt x="3706" y="96781"/>
                  </a:lnTo>
                  <a:lnTo>
                    <a:pt x="12591" y="108673"/>
                  </a:lnTo>
                  <a:lnTo>
                    <a:pt x="22012" y="111731"/>
                  </a:lnTo>
                  <a:lnTo>
                    <a:pt x="52802" y="113696"/>
                  </a:lnTo>
                  <a:lnTo>
                    <a:pt x="86259" y="108000"/>
                  </a:lnTo>
                  <a:lnTo>
                    <a:pt x="122344" y="98722"/>
                  </a:lnTo>
                  <a:lnTo>
                    <a:pt x="141879" y="91255"/>
                  </a:lnTo>
                  <a:lnTo>
                    <a:pt x="161604" y="76524"/>
                  </a:lnTo>
                  <a:lnTo>
                    <a:pt x="161979" y="72166"/>
                  </a:lnTo>
                  <a:lnTo>
                    <a:pt x="160338" y="70083"/>
                  </a:lnTo>
                  <a:lnTo>
                    <a:pt x="128996" y="47134"/>
                  </a:lnTo>
                  <a:lnTo>
                    <a:pt x="98443" y="33947"/>
                  </a:lnTo>
                  <a:lnTo>
                    <a:pt x="66763" y="30831"/>
                  </a:lnTo>
                  <a:lnTo>
                    <a:pt x="58224" y="32827"/>
                  </a:lnTo>
                  <a:lnTo>
                    <a:pt x="54761" y="34544"/>
                  </a:lnTo>
                  <a:lnTo>
                    <a:pt x="52454" y="34843"/>
                  </a:lnTo>
                  <a:lnTo>
                    <a:pt x="50914" y="34195"/>
                  </a:lnTo>
                  <a:lnTo>
                    <a:pt x="49888" y="32916"/>
                  </a:lnTo>
                  <a:lnTo>
                    <a:pt x="50051" y="31217"/>
                  </a:lnTo>
                  <a:lnTo>
                    <a:pt x="52490" y="27071"/>
                  </a:lnTo>
                  <a:lnTo>
                    <a:pt x="63077" y="15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50"/>
            <p:cNvSpPr/>
            <p:nvPr>
              <p:custDataLst>
                <p:tags r:id="rId73"/>
              </p:custDataLst>
            </p:nvPr>
          </p:nvSpPr>
          <p:spPr>
            <a:xfrm>
              <a:off x="3836105" y="4436466"/>
              <a:ext cx="428089" cy="210202"/>
            </a:xfrm>
            <a:custGeom>
              <a:avLst/>
              <a:gdLst/>
              <a:ahLst/>
              <a:cxnLst/>
              <a:rect l="0" t="0" r="0" b="0"/>
              <a:pathLst>
                <a:path w="428089" h="210202">
                  <a:moveTo>
                    <a:pt x="50095" y="82194"/>
                  </a:moveTo>
                  <a:lnTo>
                    <a:pt x="50095" y="82194"/>
                  </a:lnTo>
                  <a:lnTo>
                    <a:pt x="82457" y="94329"/>
                  </a:lnTo>
                  <a:lnTo>
                    <a:pt x="114717" y="101877"/>
                  </a:lnTo>
                  <a:lnTo>
                    <a:pt x="140362" y="100068"/>
                  </a:lnTo>
                  <a:lnTo>
                    <a:pt x="176546" y="87059"/>
                  </a:lnTo>
                  <a:lnTo>
                    <a:pt x="212558" y="56378"/>
                  </a:lnTo>
                  <a:lnTo>
                    <a:pt x="215434" y="51529"/>
                  </a:lnTo>
                  <a:lnTo>
                    <a:pt x="216201" y="49051"/>
                  </a:lnTo>
                  <a:lnTo>
                    <a:pt x="215019" y="45705"/>
                  </a:lnTo>
                  <a:lnTo>
                    <a:pt x="196389" y="23317"/>
                  </a:lnTo>
                  <a:lnTo>
                    <a:pt x="177826" y="12444"/>
                  </a:lnTo>
                  <a:lnTo>
                    <a:pt x="147951" y="2031"/>
                  </a:lnTo>
                  <a:lnTo>
                    <a:pt x="129711" y="0"/>
                  </a:lnTo>
                  <a:lnTo>
                    <a:pt x="100402" y="6946"/>
                  </a:lnTo>
                  <a:lnTo>
                    <a:pt x="65394" y="25311"/>
                  </a:lnTo>
                  <a:lnTo>
                    <a:pt x="31260" y="52519"/>
                  </a:lnTo>
                  <a:lnTo>
                    <a:pt x="7710" y="82353"/>
                  </a:lnTo>
                  <a:lnTo>
                    <a:pt x="1624" y="97505"/>
                  </a:lnTo>
                  <a:lnTo>
                    <a:pt x="0" y="105101"/>
                  </a:lnTo>
                  <a:lnTo>
                    <a:pt x="2713" y="120315"/>
                  </a:lnTo>
                  <a:lnTo>
                    <a:pt x="13760" y="140903"/>
                  </a:lnTo>
                  <a:lnTo>
                    <a:pt x="30016" y="157726"/>
                  </a:lnTo>
                  <a:lnTo>
                    <a:pt x="44558" y="167411"/>
                  </a:lnTo>
                  <a:lnTo>
                    <a:pt x="71785" y="176776"/>
                  </a:lnTo>
                  <a:lnTo>
                    <a:pt x="102147" y="179928"/>
                  </a:lnTo>
                  <a:lnTo>
                    <a:pt x="137579" y="179167"/>
                  </a:lnTo>
                  <a:lnTo>
                    <a:pt x="162354" y="172989"/>
                  </a:lnTo>
                  <a:lnTo>
                    <a:pt x="189735" y="164599"/>
                  </a:lnTo>
                  <a:lnTo>
                    <a:pt x="217990" y="155225"/>
                  </a:lnTo>
                  <a:lnTo>
                    <a:pt x="244660" y="145414"/>
                  </a:lnTo>
                  <a:lnTo>
                    <a:pt x="270623" y="133152"/>
                  </a:lnTo>
                  <a:lnTo>
                    <a:pt x="296275" y="119236"/>
                  </a:lnTo>
                  <a:lnTo>
                    <a:pt x="333669" y="97120"/>
                  </a:lnTo>
                  <a:lnTo>
                    <a:pt x="365727" y="74481"/>
                  </a:lnTo>
                  <a:lnTo>
                    <a:pt x="399744" y="46333"/>
                  </a:lnTo>
                  <a:lnTo>
                    <a:pt x="418702" y="29518"/>
                  </a:lnTo>
                  <a:lnTo>
                    <a:pt x="424740" y="20682"/>
                  </a:lnTo>
                  <a:lnTo>
                    <a:pt x="425166" y="18326"/>
                  </a:lnTo>
                  <a:lnTo>
                    <a:pt x="424602" y="16755"/>
                  </a:lnTo>
                  <a:lnTo>
                    <a:pt x="425072" y="15708"/>
                  </a:lnTo>
                  <a:lnTo>
                    <a:pt x="426234" y="15011"/>
                  </a:lnTo>
                  <a:lnTo>
                    <a:pt x="427854" y="14545"/>
                  </a:lnTo>
                  <a:lnTo>
                    <a:pt x="428088" y="14235"/>
                  </a:lnTo>
                  <a:lnTo>
                    <a:pt x="426089" y="13890"/>
                  </a:lnTo>
                  <a:lnTo>
                    <a:pt x="405008" y="13638"/>
                  </a:lnTo>
                  <a:lnTo>
                    <a:pt x="393819" y="18140"/>
                  </a:lnTo>
                  <a:lnTo>
                    <a:pt x="357484" y="42878"/>
                  </a:lnTo>
                  <a:lnTo>
                    <a:pt x="351812" y="52302"/>
                  </a:lnTo>
                  <a:lnTo>
                    <a:pt x="348171" y="72150"/>
                  </a:lnTo>
                  <a:lnTo>
                    <a:pt x="351586" y="87309"/>
                  </a:lnTo>
                  <a:lnTo>
                    <a:pt x="370204" y="118509"/>
                  </a:lnTo>
                  <a:lnTo>
                    <a:pt x="376092" y="124580"/>
                  </a:lnTo>
                  <a:lnTo>
                    <a:pt x="387234" y="132759"/>
                  </a:lnTo>
                  <a:lnTo>
                    <a:pt x="392770" y="142698"/>
                  </a:lnTo>
                  <a:lnTo>
                    <a:pt x="360970" y="151425"/>
                  </a:lnTo>
                  <a:lnTo>
                    <a:pt x="327685" y="161063"/>
                  </a:lnTo>
                  <a:lnTo>
                    <a:pt x="294433" y="168592"/>
                  </a:lnTo>
                  <a:lnTo>
                    <a:pt x="261815" y="180230"/>
                  </a:lnTo>
                  <a:lnTo>
                    <a:pt x="230702" y="190358"/>
                  </a:lnTo>
                  <a:lnTo>
                    <a:pt x="196778" y="201366"/>
                  </a:lnTo>
                  <a:lnTo>
                    <a:pt x="171565" y="210201"/>
                  </a:lnTo>
                  <a:lnTo>
                    <a:pt x="169175" y="209866"/>
                  </a:lnTo>
                  <a:lnTo>
                    <a:pt x="167582" y="208795"/>
                  </a:lnTo>
                  <a:lnTo>
                    <a:pt x="166520" y="207235"/>
                  </a:lnTo>
                  <a:lnTo>
                    <a:pt x="167597" y="200986"/>
                  </a:lnTo>
                  <a:lnTo>
                    <a:pt x="172015" y="188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51"/>
            <p:cNvSpPr/>
            <p:nvPr>
              <p:custDataLst>
                <p:tags r:id="rId74"/>
              </p:custDataLst>
            </p:nvPr>
          </p:nvSpPr>
          <p:spPr>
            <a:xfrm>
              <a:off x="3131996" y="4147975"/>
              <a:ext cx="708485" cy="659445"/>
            </a:xfrm>
            <a:custGeom>
              <a:avLst/>
              <a:gdLst/>
              <a:ahLst/>
              <a:cxnLst/>
              <a:rect l="0" t="0" r="0" b="0"/>
              <a:pathLst>
                <a:path w="708485" h="659445">
                  <a:moveTo>
                    <a:pt x="289384" y="35405"/>
                  </a:moveTo>
                  <a:lnTo>
                    <a:pt x="289384" y="35405"/>
                  </a:lnTo>
                  <a:lnTo>
                    <a:pt x="301520" y="67767"/>
                  </a:lnTo>
                  <a:lnTo>
                    <a:pt x="302962" y="94944"/>
                  </a:lnTo>
                  <a:lnTo>
                    <a:pt x="297112" y="121133"/>
                  </a:lnTo>
                  <a:lnTo>
                    <a:pt x="286045" y="146884"/>
                  </a:lnTo>
                  <a:lnTo>
                    <a:pt x="276151" y="167297"/>
                  </a:lnTo>
                  <a:lnTo>
                    <a:pt x="263629" y="192760"/>
                  </a:lnTo>
                  <a:lnTo>
                    <a:pt x="249354" y="221589"/>
                  </a:lnTo>
                  <a:lnTo>
                    <a:pt x="235604" y="247580"/>
                  </a:lnTo>
                  <a:lnTo>
                    <a:pt x="222204" y="271682"/>
                  </a:lnTo>
                  <a:lnTo>
                    <a:pt x="209038" y="294523"/>
                  </a:lnTo>
                  <a:lnTo>
                    <a:pt x="196873" y="315677"/>
                  </a:lnTo>
                  <a:lnTo>
                    <a:pt x="185377" y="335706"/>
                  </a:lnTo>
                  <a:lnTo>
                    <a:pt x="163572" y="373766"/>
                  </a:lnTo>
                  <a:lnTo>
                    <a:pt x="142592" y="410437"/>
                  </a:lnTo>
                  <a:lnTo>
                    <a:pt x="124236" y="446490"/>
                  </a:lnTo>
                  <a:lnTo>
                    <a:pt x="105919" y="481423"/>
                  </a:lnTo>
                  <a:lnTo>
                    <a:pt x="83666" y="513882"/>
                  </a:lnTo>
                  <a:lnTo>
                    <a:pt x="64180" y="545241"/>
                  </a:lnTo>
                  <a:lnTo>
                    <a:pt x="47900" y="575265"/>
                  </a:lnTo>
                  <a:lnTo>
                    <a:pt x="35020" y="602721"/>
                  </a:lnTo>
                  <a:lnTo>
                    <a:pt x="18249" y="633887"/>
                  </a:lnTo>
                  <a:lnTo>
                    <a:pt x="419" y="659444"/>
                  </a:lnTo>
                  <a:lnTo>
                    <a:pt x="89" y="657631"/>
                  </a:lnTo>
                  <a:lnTo>
                    <a:pt x="0" y="655962"/>
                  </a:lnTo>
                  <a:lnTo>
                    <a:pt x="4418" y="651850"/>
                  </a:lnTo>
                  <a:lnTo>
                    <a:pt x="7967" y="649568"/>
                  </a:lnTo>
                  <a:lnTo>
                    <a:pt x="14167" y="640260"/>
                  </a:lnTo>
                  <a:lnTo>
                    <a:pt x="33137" y="605497"/>
                  </a:lnTo>
                  <a:lnTo>
                    <a:pt x="49061" y="580033"/>
                  </a:lnTo>
                  <a:lnTo>
                    <a:pt x="67427" y="550089"/>
                  </a:lnTo>
                  <a:lnTo>
                    <a:pt x="86879" y="514202"/>
                  </a:lnTo>
                  <a:lnTo>
                    <a:pt x="96807" y="494303"/>
                  </a:lnTo>
                  <a:lnTo>
                    <a:pt x="106813" y="473417"/>
                  </a:lnTo>
                  <a:lnTo>
                    <a:pt x="116870" y="451873"/>
                  </a:lnTo>
                  <a:lnTo>
                    <a:pt x="126961" y="430737"/>
                  </a:lnTo>
                  <a:lnTo>
                    <a:pt x="137076" y="409873"/>
                  </a:lnTo>
                  <a:lnTo>
                    <a:pt x="147205" y="389190"/>
                  </a:lnTo>
                  <a:lnTo>
                    <a:pt x="158192" y="368628"/>
                  </a:lnTo>
                  <a:lnTo>
                    <a:pt x="169749" y="348147"/>
                  </a:lnTo>
                  <a:lnTo>
                    <a:pt x="181688" y="327720"/>
                  </a:lnTo>
                  <a:lnTo>
                    <a:pt x="193880" y="306482"/>
                  </a:lnTo>
                  <a:lnTo>
                    <a:pt x="206241" y="284703"/>
                  </a:lnTo>
                  <a:lnTo>
                    <a:pt x="218715" y="262564"/>
                  </a:lnTo>
                  <a:lnTo>
                    <a:pt x="231265" y="241878"/>
                  </a:lnTo>
                  <a:lnTo>
                    <a:pt x="243865" y="222160"/>
                  </a:lnTo>
                  <a:lnTo>
                    <a:pt x="256498" y="203088"/>
                  </a:lnTo>
                  <a:lnTo>
                    <a:pt x="269153" y="183600"/>
                  </a:lnTo>
                  <a:lnTo>
                    <a:pt x="281824" y="163835"/>
                  </a:lnTo>
                  <a:lnTo>
                    <a:pt x="307190" y="126352"/>
                  </a:lnTo>
                  <a:lnTo>
                    <a:pt x="332576" y="95581"/>
                  </a:lnTo>
                  <a:lnTo>
                    <a:pt x="355712" y="67795"/>
                  </a:lnTo>
                  <a:lnTo>
                    <a:pt x="387777" y="32867"/>
                  </a:lnTo>
                  <a:lnTo>
                    <a:pt x="424478" y="1347"/>
                  </a:lnTo>
                  <a:lnTo>
                    <a:pt x="427707" y="0"/>
                  </a:lnTo>
                  <a:lnTo>
                    <a:pt x="429859" y="795"/>
                  </a:lnTo>
                  <a:lnTo>
                    <a:pt x="431294" y="3018"/>
                  </a:lnTo>
                  <a:lnTo>
                    <a:pt x="432251" y="6194"/>
                  </a:lnTo>
                  <a:lnTo>
                    <a:pt x="429502" y="23551"/>
                  </a:lnTo>
                  <a:lnTo>
                    <a:pt x="424282" y="50362"/>
                  </a:lnTo>
                  <a:lnTo>
                    <a:pt x="417416" y="83476"/>
                  </a:lnTo>
                  <a:lnTo>
                    <a:pt x="411145" y="110633"/>
                  </a:lnTo>
                  <a:lnTo>
                    <a:pt x="405271" y="133817"/>
                  </a:lnTo>
                  <a:lnTo>
                    <a:pt x="399662" y="154353"/>
                  </a:lnTo>
                  <a:lnTo>
                    <a:pt x="394230" y="173970"/>
                  </a:lnTo>
                  <a:lnTo>
                    <a:pt x="383678" y="211572"/>
                  </a:lnTo>
                  <a:lnTo>
                    <a:pt x="373344" y="248039"/>
                  </a:lnTo>
                  <a:lnTo>
                    <a:pt x="362259" y="284003"/>
                  </a:lnTo>
                  <a:lnTo>
                    <a:pt x="348866" y="319741"/>
                  </a:lnTo>
                  <a:lnTo>
                    <a:pt x="336705" y="353124"/>
                  </a:lnTo>
                  <a:lnTo>
                    <a:pt x="325655" y="384046"/>
                  </a:lnTo>
                  <a:lnTo>
                    <a:pt x="315101" y="411901"/>
                  </a:lnTo>
                  <a:lnTo>
                    <a:pt x="307022" y="438393"/>
                  </a:lnTo>
                  <a:lnTo>
                    <a:pt x="299972" y="472591"/>
                  </a:lnTo>
                  <a:lnTo>
                    <a:pt x="297056" y="507052"/>
                  </a:lnTo>
                  <a:lnTo>
                    <a:pt x="315705" y="489078"/>
                  </a:lnTo>
                  <a:lnTo>
                    <a:pt x="338171" y="452805"/>
                  </a:lnTo>
                  <a:lnTo>
                    <a:pt x="351707" y="423834"/>
                  </a:lnTo>
                  <a:lnTo>
                    <a:pt x="370706" y="393461"/>
                  </a:lnTo>
                  <a:lnTo>
                    <a:pt x="392414" y="361334"/>
                  </a:lnTo>
                  <a:lnTo>
                    <a:pt x="413350" y="324478"/>
                  </a:lnTo>
                  <a:lnTo>
                    <a:pt x="433944" y="287778"/>
                  </a:lnTo>
                  <a:lnTo>
                    <a:pt x="453539" y="252558"/>
                  </a:lnTo>
                  <a:lnTo>
                    <a:pt x="470715" y="219971"/>
                  </a:lnTo>
                  <a:lnTo>
                    <a:pt x="486816" y="190812"/>
                  </a:lnTo>
                  <a:lnTo>
                    <a:pt x="510160" y="152854"/>
                  </a:lnTo>
                  <a:lnTo>
                    <a:pt x="533164" y="122416"/>
                  </a:lnTo>
                  <a:lnTo>
                    <a:pt x="555602" y="97466"/>
                  </a:lnTo>
                  <a:lnTo>
                    <a:pt x="559996" y="95406"/>
                  </a:lnTo>
                  <a:lnTo>
                    <a:pt x="569394" y="95374"/>
                  </a:lnTo>
                  <a:lnTo>
                    <a:pt x="579215" y="100440"/>
                  </a:lnTo>
                  <a:lnTo>
                    <a:pt x="584205" y="104162"/>
                  </a:lnTo>
                  <a:lnTo>
                    <a:pt x="587531" y="109183"/>
                  </a:lnTo>
                  <a:lnTo>
                    <a:pt x="591228" y="121535"/>
                  </a:lnTo>
                  <a:lnTo>
                    <a:pt x="589263" y="150860"/>
                  </a:lnTo>
                  <a:lnTo>
                    <a:pt x="583319" y="186360"/>
                  </a:lnTo>
                  <a:lnTo>
                    <a:pt x="580888" y="213409"/>
                  </a:lnTo>
                  <a:lnTo>
                    <a:pt x="579808" y="242365"/>
                  </a:lnTo>
                  <a:lnTo>
                    <a:pt x="579328" y="272168"/>
                  </a:lnTo>
                  <a:lnTo>
                    <a:pt x="576857" y="302346"/>
                  </a:lnTo>
                  <a:lnTo>
                    <a:pt x="572936" y="332693"/>
                  </a:lnTo>
                  <a:lnTo>
                    <a:pt x="568372" y="363113"/>
                  </a:lnTo>
                  <a:lnTo>
                    <a:pt x="568036" y="391309"/>
                  </a:lnTo>
                  <a:lnTo>
                    <a:pt x="570350" y="428724"/>
                  </a:lnTo>
                  <a:lnTo>
                    <a:pt x="573293" y="459002"/>
                  </a:lnTo>
                  <a:lnTo>
                    <a:pt x="581873" y="491988"/>
                  </a:lnTo>
                  <a:lnTo>
                    <a:pt x="593265" y="511237"/>
                  </a:lnTo>
                  <a:lnTo>
                    <a:pt x="602524" y="517819"/>
                  </a:lnTo>
                  <a:lnTo>
                    <a:pt x="622266" y="526090"/>
                  </a:lnTo>
                  <a:lnTo>
                    <a:pt x="634605" y="526396"/>
                  </a:lnTo>
                  <a:lnTo>
                    <a:pt x="641451" y="525292"/>
                  </a:lnTo>
                  <a:lnTo>
                    <a:pt x="663223" y="511603"/>
                  </a:lnTo>
                  <a:lnTo>
                    <a:pt x="685760" y="491461"/>
                  </a:lnTo>
                  <a:lnTo>
                    <a:pt x="696408" y="472340"/>
                  </a:lnTo>
                  <a:lnTo>
                    <a:pt x="708484" y="439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652"/>
          <p:cNvSpPr/>
          <p:nvPr>
            <p:custDataLst>
              <p:tags r:id="rId5"/>
            </p:custDataLst>
          </p:nvPr>
        </p:nvSpPr>
        <p:spPr>
          <a:xfrm>
            <a:off x="1493520" y="4953486"/>
            <a:ext cx="1148315" cy="258409"/>
          </a:xfrm>
          <a:custGeom>
            <a:avLst/>
            <a:gdLst/>
            <a:ahLst/>
            <a:cxnLst/>
            <a:rect l="0" t="0" r="0" b="0"/>
            <a:pathLst>
              <a:path w="1148315" h="258409">
                <a:moveTo>
                  <a:pt x="0" y="90954"/>
                </a:moveTo>
                <a:lnTo>
                  <a:pt x="0" y="90954"/>
                </a:lnTo>
                <a:lnTo>
                  <a:pt x="32361" y="90954"/>
                </a:lnTo>
                <a:lnTo>
                  <a:pt x="61796" y="90954"/>
                </a:lnTo>
                <a:lnTo>
                  <a:pt x="93505" y="91800"/>
                </a:lnTo>
                <a:lnTo>
                  <a:pt x="130175" y="94998"/>
                </a:lnTo>
                <a:lnTo>
                  <a:pt x="149437" y="97037"/>
                </a:lnTo>
                <a:lnTo>
                  <a:pt x="169051" y="99243"/>
                </a:lnTo>
                <a:lnTo>
                  <a:pt x="188901" y="101560"/>
                </a:lnTo>
                <a:lnTo>
                  <a:pt x="210601" y="103951"/>
                </a:lnTo>
                <a:lnTo>
                  <a:pt x="233534" y="106392"/>
                </a:lnTo>
                <a:lnTo>
                  <a:pt x="257289" y="108867"/>
                </a:lnTo>
                <a:lnTo>
                  <a:pt x="280746" y="110515"/>
                </a:lnTo>
                <a:lnTo>
                  <a:pt x="304004" y="111615"/>
                </a:lnTo>
                <a:lnTo>
                  <a:pt x="327129" y="112348"/>
                </a:lnTo>
                <a:lnTo>
                  <a:pt x="351859" y="113683"/>
                </a:lnTo>
                <a:lnTo>
                  <a:pt x="377660" y="115420"/>
                </a:lnTo>
                <a:lnTo>
                  <a:pt x="404173" y="117424"/>
                </a:lnTo>
                <a:lnTo>
                  <a:pt x="431162" y="119608"/>
                </a:lnTo>
                <a:lnTo>
                  <a:pt x="458468" y="121910"/>
                </a:lnTo>
                <a:lnTo>
                  <a:pt x="485985" y="124291"/>
                </a:lnTo>
                <a:lnTo>
                  <a:pt x="513644" y="126726"/>
                </a:lnTo>
                <a:lnTo>
                  <a:pt x="541396" y="129195"/>
                </a:lnTo>
                <a:lnTo>
                  <a:pt x="569211" y="131688"/>
                </a:lnTo>
                <a:lnTo>
                  <a:pt x="596220" y="134196"/>
                </a:lnTo>
                <a:lnTo>
                  <a:pt x="622694" y="136716"/>
                </a:lnTo>
                <a:lnTo>
                  <a:pt x="648809" y="139242"/>
                </a:lnTo>
                <a:lnTo>
                  <a:pt x="674686" y="140926"/>
                </a:lnTo>
                <a:lnTo>
                  <a:pt x="700404" y="142048"/>
                </a:lnTo>
                <a:lnTo>
                  <a:pt x="726016" y="142797"/>
                </a:lnTo>
                <a:lnTo>
                  <a:pt x="749864" y="144142"/>
                </a:lnTo>
                <a:lnTo>
                  <a:pt x="772536" y="145886"/>
                </a:lnTo>
                <a:lnTo>
                  <a:pt x="794424" y="147896"/>
                </a:lnTo>
                <a:lnTo>
                  <a:pt x="832291" y="150128"/>
                </a:lnTo>
                <a:lnTo>
                  <a:pt x="863514" y="150273"/>
                </a:lnTo>
                <a:lnTo>
                  <a:pt x="885857" y="147516"/>
                </a:lnTo>
                <a:lnTo>
                  <a:pt x="892831" y="143055"/>
                </a:lnTo>
                <a:lnTo>
                  <a:pt x="897481" y="136695"/>
                </a:lnTo>
                <a:lnTo>
                  <a:pt x="900580" y="129068"/>
                </a:lnTo>
                <a:lnTo>
                  <a:pt x="900954" y="122290"/>
                </a:lnTo>
                <a:lnTo>
                  <a:pt x="896853" y="110243"/>
                </a:lnTo>
                <a:lnTo>
                  <a:pt x="880978" y="93942"/>
                </a:lnTo>
                <a:lnTo>
                  <a:pt x="852098" y="74342"/>
                </a:lnTo>
                <a:lnTo>
                  <a:pt x="816730" y="56492"/>
                </a:lnTo>
                <a:lnTo>
                  <a:pt x="783484" y="40479"/>
                </a:lnTo>
                <a:lnTo>
                  <a:pt x="752185" y="25011"/>
                </a:lnTo>
                <a:lnTo>
                  <a:pt x="716168" y="5049"/>
                </a:lnTo>
                <a:lnTo>
                  <a:pt x="710884" y="1154"/>
                </a:lnTo>
                <a:lnTo>
                  <a:pt x="710990" y="607"/>
                </a:lnTo>
                <a:lnTo>
                  <a:pt x="713364" y="0"/>
                </a:lnTo>
                <a:lnTo>
                  <a:pt x="749372" y="14207"/>
                </a:lnTo>
                <a:lnTo>
                  <a:pt x="776425" y="25517"/>
                </a:lnTo>
                <a:lnTo>
                  <a:pt x="809051" y="38164"/>
                </a:lnTo>
                <a:lnTo>
                  <a:pt x="846129" y="49430"/>
                </a:lnTo>
                <a:lnTo>
                  <a:pt x="865500" y="56498"/>
                </a:lnTo>
                <a:lnTo>
                  <a:pt x="885187" y="64597"/>
                </a:lnTo>
                <a:lnTo>
                  <a:pt x="905084" y="73383"/>
                </a:lnTo>
                <a:lnTo>
                  <a:pt x="942998" y="92176"/>
                </a:lnTo>
                <a:lnTo>
                  <a:pt x="979603" y="111817"/>
                </a:lnTo>
                <a:lnTo>
                  <a:pt x="1015628" y="131835"/>
                </a:lnTo>
                <a:lnTo>
                  <a:pt x="1049137" y="152021"/>
                </a:lnTo>
                <a:lnTo>
                  <a:pt x="1079270" y="172281"/>
                </a:lnTo>
                <a:lnTo>
                  <a:pt x="1113581" y="201881"/>
                </a:lnTo>
                <a:lnTo>
                  <a:pt x="1142837" y="238865"/>
                </a:lnTo>
                <a:lnTo>
                  <a:pt x="1148314" y="251432"/>
                </a:lnTo>
                <a:lnTo>
                  <a:pt x="1148236" y="253819"/>
                </a:lnTo>
                <a:lnTo>
                  <a:pt x="1147337" y="255411"/>
                </a:lnTo>
                <a:lnTo>
                  <a:pt x="1145892" y="256472"/>
                </a:lnTo>
                <a:lnTo>
                  <a:pt x="1111461" y="258175"/>
                </a:lnTo>
                <a:lnTo>
                  <a:pt x="1082134" y="258408"/>
                </a:lnTo>
                <a:lnTo>
                  <a:pt x="1051602" y="256253"/>
                </a:lnTo>
                <a:lnTo>
                  <a:pt x="1019405" y="252474"/>
                </a:lnTo>
                <a:lnTo>
                  <a:pt x="982518" y="247972"/>
                </a:lnTo>
                <a:lnTo>
                  <a:pt x="963199" y="246433"/>
                </a:lnTo>
                <a:lnTo>
                  <a:pt x="943546" y="245406"/>
                </a:lnTo>
                <a:lnTo>
                  <a:pt x="923670" y="244722"/>
                </a:lnTo>
                <a:lnTo>
                  <a:pt x="903647" y="244266"/>
                </a:lnTo>
                <a:lnTo>
                  <a:pt x="883525" y="243963"/>
                </a:lnTo>
                <a:lnTo>
                  <a:pt x="863337" y="243760"/>
                </a:lnTo>
                <a:lnTo>
                  <a:pt x="827358" y="241276"/>
                </a:lnTo>
                <a:lnTo>
                  <a:pt x="777240" y="23573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117"/>
          <p:cNvGrpSpPr/>
          <p:nvPr/>
        </p:nvGrpSpPr>
        <p:grpSpPr>
          <a:xfrm>
            <a:off x="2065020" y="4861560"/>
            <a:ext cx="2354581" cy="1348741"/>
            <a:chOff x="2065020" y="4861560"/>
            <a:chExt cx="2354581" cy="1348741"/>
          </a:xfrm>
        </p:grpSpPr>
        <p:sp>
          <p:nvSpPr>
            <p:cNvPr id="65" name="SMARTInkShape-653"/>
            <p:cNvSpPr/>
            <p:nvPr>
              <p:custDataLst>
                <p:tags r:id="rId51"/>
              </p:custDataLst>
            </p:nvPr>
          </p:nvSpPr>
          <p:spPr>
            <a:xfrm>
              <a:off x="2065020" y="6027572"/>
              <a:ext cx="721873" cy="182729"/>
            </a:xfrm>
            <a:custGeom>
              <a:avLst/>
              <a:gdLst/>
              <a:ahLst/>
              <a:cxnLst/>
              <a:rect l="0" t="0" r="0" b="0"/>
              <a:pathLst>
                <a:path w="721873" h="182729">
                  <a:moveTo>
                    <a:pt x="0" y="83668"/>
                  </a:moveTo>
                  <a:lnTo>
                    <a:pt x="0" y="83668"/>
                  </a:lnTo>
                  <a:lnTo>
                    <a:pt x="36407" y="79623"/>
                  </a:lnTo>
                  <a:lnTo>
                    <a:pt x="62371" y="75891"/>
                  </a:lnTo>
                  <a:lnTo>
                    <a:pt x="94921" y="70864"/>
                  </a:lnTo>
                  <a:lnTo>
                    <a:pt x="131861" y="64972"/>
                  </a:lnTo>
                  <a:lnTo>
                    <a:pt x="163260" y="61044"/>
                  </a:lnTo>
                  <a:lnTo>
                    <a:pt x="190967" y="58425"/>
                  </a:lnTo>
                  <a:lnTo>
                    <a:pt x="216211" y="56679"/>
                  </a:lnTo>
                  <a:lnTo>
                    <a:pt x="239814" y="54669"/>
                  </a:lnTo>
                  <a:lnTo>
                    <a:pt x="262323" y="52482"/>
                  </a:lnTo>
                  <a:lnTo>
                    <a:pt x="284102" y="50178"/>
                  </a:lnTo>
                  <a:lnTo>
                    <a:pt x="305394" y="48641"/>
                  </a:lnTo>
                  <a:lnTo>
                    <a:pt x="326363" y="47616"/>
                  </a:lnTo>
                  <a:lnTo>
                    <a:pt x="347116" y="46934"/>
                  </a:lnTo>
                  <a:lnTo>
                    <a:pt x="367724" y="46479"/>
                  </a:lnTo>
                  <a:lnTo>
                    <a:pt x="388236" y="46175"/>
                  </a:lnTo>
                  <a:lnTo>
                    <a:pt x="408684" y="45972"/>
                  </a:lnTo>
                  <a:lnTo>
                    <a:pt x="428243" y="45838"/>
                  </a:lnTo>
                  <a:lnTo>
                    <a:pt x="465779" y="45688"/>
                  </a:lnTo>
                  <a:lnTo>
                    <a:pt x="502217" y="47879"/>
                  </a:lnTo>
                  <a:lnTo>
                    <a:pt x="537321" y="50829"/>
                  </a:lnTo>
                  <a:lnTo>
                    <a:pt x="569856" y="52139"/>
                  </a:lnTo>
                  <a:lnTo>
                    <a:pt x="598992" y="54979"/>
                  </a:lnTo>
                  <a:lnTo>
                    <a:pt x="634680" y="59081"/>
                  </a:lnTo>
                  <a:lnTo>
                    <a:pt x="672521" y="60657"/>
                  </a:lnTo>
                  <a:lnTo>
                    <a:pt x="677849" y="60799"/>
                  </a:lnTo>
                  <a:lnTo>
                    <a:pt x="674037" y="60806"/>
                  </a:lnTo>
                  <a:lnTo>
                    <a:pt x="641563" y="46156"/>
                  </a:lnTo>
                  <a:lnTo>
                    <a:pt x="609046" y="33486"/>
                  </a:lnTo>
                  <a:lnTo>
                    <a:pt x="575404" y="22830"/>
                  </a:lnTo>
                  <a:lnTo>
                    <a:pt x="557380" y="15541"/>
                  </a:lnTo>
                  <a:lnTo>
                    <a:pt x="556758" y="13032"/>
                  </a:lnTo>
                  <a:lnTo>
                    <a:pt x="556591" y="11177"/>
                  </a:lnTo>
                  <a:lnTo>
                    <a:pt x="558175" y="9940"/>
                  </a:lnTo>
                  <a:lnTo>
                    <a:pt x="589205" y="2449"/>
                  </a:lnTo>
                  <a:lnTo>
                    <a:pt x="625829" y="361"/>
                  </a:lnTo>
                  <a:lnTo>
                    <a:pt x="655613" y="0"/>
                  </a:lnTo>
                  <a:lnTo>
                    <a:pt x="681371" y="2151"/>
                  </a:lnTo>
                  <a:lnTo>
                    <a:pt x="709770" y="12851"/>
                  </a:lnTo>
                  <a:lnTo>
                    <a:pt x="717056" y="17762"/>
                  </a:lnTo>
                  <a:lnTo>
                    <a:pt x="720858" y="22768"/>
                  </a:lnTo>
                  <a:lnTo>
                    <a:pt x="721872" y="25288"/>
                  </a:lnTo>
                  <a:lnTo>
                    <a:pt x="720855" y="27815"/>
                  </a:lnTo>
                  <a:lnTo>
                    <a:pt x="690538" y="62760"/>
                  </a:lnTo>
                  <a:lnTo>
                    <a:pt x="660677" y="92521"/>
                  </a:lnTo>
                  <a:lnTo>
                    <a:pt x="628592" y="119499"/>
                  </a:lnTo>
                  <a:lnTo>
                    <a:pt x="597259" y="143955"/>
                  </a:lnTo>
                  <a:lnTo>
                    <a:pt x="560846" y="170459"/>
                  </a:lnTo>
                  <a:lnTo>
                    <a:pt x="541020" y="1827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654"/>
            <p:cNvSpPr/>
            <p:nvPr>
              <p:custDataLst>
                <p:tags r:id="rId52"/>
              </p:custDataLst>
            </p:nvPr>
          </p:nvSpPr>
          <p:spPr>
            <a:xfrm>
              <a:off x="4152900" y="5364480"/>
              <a:ext cx="266701" cy="152401"/>
            </a:xfrm>
            <a:custGeom>
              <a:avLst/>
              <a:gdLst/>
              <a:ahLst/>
              <a:cxnLst/>
              <a:rect l="0" t="0" r="0" b="0"/>
              <a:pathLst>
                <a:path w="266701" h="152401">
                  <a:moveTo>
                    <a:pt x="0" y="0"/>
                  </a:moveTo>
                  <a:lnTo>
                    <a:pt x="0" y="0"/>
                  </a:lnTo>
                  <a:lnTo>
                    <a:pt x="22578" y="9031"/>
                  </a:lnTo>
                  <a:lnTo>
                    <a:pt x="56601" y="21794"/>
                  </a:lnTo>
                  <a:lnTo>
                    <a:pt x="85834" y="30288"/>
                  </a:lnTo>
                  <a:lnTo>
                    <a:pt x="112937" y="41402"/>
                  </a:lnTo>
                  <a:lnTo>
                    <a:pt x="139094" y="53961"/>
                  </a:lnTo>
                  <a:lnTo>
                    <a:pt x="175927" y="71398"/>
                  </a:lnTo>
                  <a:lnTo>
                    <a:pt x="204527" y="92275"/>
                  </a:lnTo>
                  <a:lnTo>
                    <a:pt x="241844" y="119827"/>
                  </a:lnTo>
                  <a:lnTo>
                    <a:pt x="255653" y="131149"/>
                  </a:lnTo>
                  <a:lnTo>
                    <a:pt x="26670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55"/>
            <p:cNvSpPr/>
            <p:nvPr>
              <p:custDataLst>
                <p:tags r:id="rId53"/>
              </p:custDataLst>
            </p:nvPr>
          </p:nvSpPr>
          <p:spPr>
            <a:xfrm>
              <a:off x="4046220" y="5151120"/>
              <a:ext cx="99532" cy="383176"/>
            </a:xfrm>
            <a:custGeom>
              <a:avLst/>
              <a:gdLst/>
              <a:ahLst/>
              <a:cxnLst/>
              <a:rect l="0" t="0" r="0" b="0"/>
              <a:pathLst>
                <a:path w="99532" h="383176">
                  <a:moveTo>
                    <a:pt x="91440" y="0"/>
                  </a:moveTo>
                  <a:lnTo>
                    <a:pt x="91440" y="0"/>
                  </a:lnTo>
                  <a:lnTo>
                    <a:pt x="99531" y="28316"/>
                  </a:lnTo>
                  <a:lnTo>
                    <a:pt x="98987" y="48992"/>
                  </a:lnTo>
                  <a:lnTo>
                    <a:pt x="88886" y="87006"/>
                  </a:lnTo>
                  <a:lnTo>
                    <a:pt x="81275" y="121077"/>
                  </a:lnTo>
                  <a:lnTo>
                    <a:pt x="77703" y="153938"/>
                  </a:lnTo>
                  <a:lnTo>
                    <a:pt x="68555" y="189168"/>
                  </a:lnTo>
                  <a:lnTo>
                    <a:pt x="63211" y="222373"/>
                  </a:lnTo>
                  <a:lnTo>
                    <a:pt x="53536" y="257705"/>
                  </a:lnTo>
                  <a:lnTo>
                    <a:pt x="48036" y="290940"/>
                  </a:lnTo>
                  <a:lnTo>
                    <a:pt x="38316" y="322236"/>
                  </a:lnTo>
                  <a:lnTo>
                    <a:pt x="25945" y="356222"/>
                  </a:lnTo>
                  <a:lnTo>
                    <a:pt x="15348" y="377862"/>
                  </a:lnTo>
                  <a:lnTo>
                    <a:pt x="12772" y="381448"/>
                  </a:lnTo>
                  <a:lnTo>
                    <a:pt x="10208" y="382992"/>
                  </a:lnTo>
                  <a:lnTo>
                    <a:pt x="7652" y="383175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56"/>
            <p:cNvSpPr/>
            <p:nvPr>
              <p:custDataLst>
                <p:tags r:id="rId54"/>
              </p:custDataLst>
            </p:nvPr>
          </p:nvSpPr>
          <p:spPr>
            <a:xfrm>
              <a:off x="3795663" y="5402738"/>
              <a:ext cx="173598" cy="443308"/>
            </a:xfrm>
            <a:custGeom>
              <a:avLst/>
              <a:gdLst/>
              <a:ahLst/>
              <a:cxnLst/>
              <a:rect l="0" t="0" r="0" b="0"/>
              <a:pathLst>
                <a:path w="173598" h="443308">
                  <a:moveTo>
                    <a:pt x="128637" y="30322"/>
                  </a:moveTo>
                  <a:lnTo>
                    <a:pt x="128637" y="30322"/>
                  </a:lnTo>
                  <a:lnTo>
                    <a:pt x="124121" y="52900"/>
                  </a:lnTo>
                  <a:lnTo>
                    <a:pt x="117316" y="86923"/>
                  </a:lnTo>
                  <a:lnTo>
                    <a:pt x="111470" y="116157"/>
                  </a:lnTo>
                  <a:lnTo>
                    <a:pt x="106050" y="143260"/>
                  </a:lnTo>
                  <a:lnTo>
                    <a:pt x="99972" y="170263"/>
                  </a:lnTo>
                  <a:lnTo>
                    <a:pt x="91626" y="199198"/>
                  </a:lnTo>
                  <a:lnTo>
                    <a:pt x="82272" y="226733"/>
                  </a:lnTo>
                  <a:lnTo>
                    <a:pt x="72470" y="253930"/>
                  </a:lnTo>
                  <a:lnTo>
                    <a:pt x="62470" y="282949"/>
                  </a:lnTo>
                  <a:lnTo>
                    <a:pt x="54638" y="310523"/>
                  </a:lnTo>
                  <a:lnTo>
                    <a:pt x="48335" y="336890"/>
                  </a:lnTo>
                  <a:lnTo>
                    <a:pt x="40873" y="374686"/>
                  </a:lnTo>
                  <a:lnTo>
                    <a:pt x="37439" y="406864"/>
                  </a:lnTo>
                  <a:lnTo>
                    <a:pt x="30379" y="442790"/>
                  </a:lnTo>
                  <a:lnTo>
                    <a:pt x="30111" y="443307"/>
                  </a:lnTo>
                  <a:lnTo>
                    <a:pt x="29933" y="442806"/>
                  </a:lnTo>
                  <a:lnTo>
                    <a:pt x="35655" y="408778"/>
                  </a:lnTo>
                  <a:lnTo>
                    <a:pt x="38998" y="377830"/>
                  </a:lnTo>
                  <a:lnTo>
                    <a:pt x="43093" y="341850"/>
                  </a:lnTo>
                  <a:lnTo>
                    <a:pt x="44897" y="316099"/>
                  </a:lnTo>
                  <a:lnTo>
                    <a:pt x="48521" y="287720"/>
                  </a:lnTo>
                  <a:lnTo>
                    <a:pt x="50697" y="260433"/>
                  </a:lnTo>
                  <a:lnTo>
                    <a:pt x="52510" y="234194"/>
                  </a:lnTo>
                  <a:lnTo>
                    <a:pt x="56139" y="208421"/>
                  </a:lnTo>
                  <a:lnTo>
                    <a:pt x="60573" y="182855"/>
                  </a:lnTo>
                  <a:lnTo>
                    <a:pt x="65366" y="157380"/>
                  </a:lnTo>
                  <a:lnTo>
                    <a:pt x="71978" y="120933"/>
                  </a:lnTo>
                  <a:lnTo>
                    <a:pt x="76007" y="89908"/>
                  </a:lnTo>
                  <a:lnTo>
                    <a:pt x="82950" y="60755"/>
                  </a:lnTo>
                  <a:lnTo>
                    <a:pt x="96379" y="31249"/>
                  </a:lnTo>
                  <a:lnTo>
                    <a:pt x="115558" y="5896"/>
                  </a:lnTo>
                  <a:lnTo>
                    <a:pt x="120848" y="2532"/>
                  </a:lnTo>
                  <a:lnTo>
                    <a:pt x="128587" y="639"/>
                  </a:lnTo>
                  <a:lnTo>
                    <a:pt x="138787" y="0"/>
                  </a:lnTo>
                  <a:lnTo>
                    <a:pt x="143873" y="2170"/>
                  </a:lnTo>
                  <a:lnTo>
                    <a:pt x="165702" y="21804"/>
                  </a:lnTo>
                  <a:lnTo>
                    <a:pt x="170510" y="28794"/>
                  </a:lnTo>
                  <a:lnTo>
                    <a:pt x="172647" y="35570"/>
                  </a:lnTo>
                  <a:lnTo>
                    <a:pt x="173597" y="44226"/>
                  </a:lnTo>
                  <a:lnTo>
                    <a:pt x="166041" y="66708"/>
                  </a:lnTo>
                  <a:lnTo>
                    <a:pt x="147471" y="93327"/>
                  </a:lnTo>
                  <a:lnTo>
                    <a:pt x="116912" y="125606"/>
                  </a:lnTo>
                  <a:lnTo>
                    <a:pt x="88407" y="158110"/>
                  </a:lnTo>
                  <a:lnTo>
                    <a:pt x="67046" y="172325"/>
                  </a:lnTo>
                  <a:lnTo>
                    <a:pt x="30190" y="187840"/>
                  </a:lnTo>
                  <a:lnTo>
                    <a:pt x="19690" y="188383"/>
                  </a:lnTo>
                  <a:lnTo>
                    <a:pt x="9378" y="185803"/>
                  </a:lnTo>
                  <a:lnTo>
                    <a:pt x="5951" y="183929"/>
                  </a:lnTo>
                  <a:lnTo>
                    <a:pt x="3666" y="181833"/>
                  </a:lnTo>
                  <a:lnTo>
                    <a:pt x="2143" y="179590"/>
                  </a:lnTo>
                  <a:lnTo>
                    <a:pt x="0" y="164296"/>
                  </a:lnTo>
                  <a:lnTo>
                    <a:pt x="3410" y="143678"/>
                  </a:lnTo>
                  <a:lnTo>
                    <a:pt x="18231" y="107873"/>
                  </a:lnTo>
                  <a:lnTo>
                    <a:pt x="36358" y="70159"/>
                  </a:lnTo>
                  <a:lnTo>
                    <a:pt x="37197" y="684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57"/>
            <p:cNvSpPr/>
            <p:nvPr>
              <p:custDataLst>
                <p:tags r:id="rId55"/>
              </p:custDataLst>
            </p:nvPr>
          </p:nvSpPr>
          <p:spPr>
            <a:xfrm>
              <a:off x="3413760" y="5295900"/>
              <a:ext cx="388836" cy="563881"/>
            </a:xfrm>
            <a:custGeom>
              <a:avLst/>
              <a:gdLst/>
              <a:ahLst/>
              <a:cxnLst/>
              <a:rect l="0" t="0" r="0" b="0"/>
              <a:pathLst>
                <a:path w="388836" h="563881">
                  <a:moveTo>
                    <a:pt x="114300" y="0"/>
                  </a:moveTo>
                  <a:lnTo>
                    <a:pt x="114300" y="0"/>
                  </a:lnTo>
                  <a:lnTo>
                    <a:pt x="130480" y="36407"/>
                  </a:lnTo>
                  <a:lnTo>
                    <a:pt x="143649" y="74392"/>
                  </a:lnTo>
                  <a:lnTo>
                    <a:pt x="156284" y="98201"/>
                  </a:lnTo>
                  <a:lnTo>
                    <a:pt x="160053" y="108838"/>
                  </a:lnTo>
                  <a:lnTo>
                    <a:pt x="185173" y="143284"/>
                  </a:lnTo>
                  <a:lnTo>
                    <a:pt x="197012" y="153744"/>
                  </a:lnTo>
                  <a:lnTo>
                    <a:pt x="211244" y="162205"/>
                  </a:lnTo>
                  <a:lnTo>
                    <a:pt x="223427" y="162967"/>
                  </a:lnTo>
                  <a:lnTo>
                    <a:pt x="260249" y="153478"/>
                  </a:lnTo>
                  <a:lnTo>
                    <a:pt x="287272" y="140207"/>
                  </a:lnTo>
                  <a:lnTo>
                    <a:pt x="317330" y="113397"/>
                  </a:lnTo>
                  <a:lnTo>
                    <a:pt x="351167" y="76927"/>
                  </a:lnTo>
                  <a:lnTo>
                    <a:pt x="384660" y="52735"/>
                  </a:lnTo>
                  <a:lnTo>
                    <a:pt x="387673" y="52090"/>
                  </a:lnTo>
                  <a:lnTo>
                    <a:pt x="388835" y="53354"/>
                  </a:lnTo>
                  <a:lnTo>
                    <a:pt x="388763" y="55888"/>
                  </a:lnTo>
                  <a:lnTo>
                    <a:pt x="381910" y="63222"/>
                  </a:lnTo>
                  <a:lnTo>
                    <a:pt x="366030" y="79129"/>
                  </a:lnTo>
                  <a:lnTo>
                    <a:pt x="331772" y="116379"/>
                  </a:lnTo>
                  <a:lnTo>
                    <a:pt x="294730" y="149441"/>
                  </a:lnTo>
                  <a:lnTo>
                    <a:pt x="269280" y="173663"/>
                  </a:lnTo>
                  <a:lnTo>
                    <a:pt x="243858" y="200797"/>
                  </a:lnTo>
                  <a:lnTo>
                    <a:pt x="218448" y="229789"/>
                  </a:lnTo>
                  <a:lnTo>
                    <a:pt x="193043" y="259609"/>
                  </a:lnTo>
                  <a:lnTo>
                    <a:pt x="167642" y="289795"/>
                  </a:lnTo>
                  <a:lnTo>
                    <a:pt x="141394" y="320991"/>
                  </a:lnTo>
                  <a:lnTo>
                    <a:pt x="112795" y="354612"/>
                  </a:lnTo>
                  <a:lnTo>
                    <a:pt x="87667" y="389310"/>
                  </a:lnTo>
                  <a:lnTo>
                    <a:pt x="66056" y="423640"/>
                  </a:lnTo>
                  <a:lnTo>
                    <a:pt x="47985" y="455831"/>
                  </a:lnTo>
                  <a:lnTo>
                    <a:pt x="31486" y="484813"/>
                  </a:lnTo>
                  <a:lnTo>
                    <a:pt x="12433" y="520415"/>
                  </a:lnTo>
                  <a:lnTo>
                    <a:pt x="3684" y="544793"/>
                  </a:lnTo>
                  <a:lnTo>
                    <a:pt x="0" y="563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58"/>
            <p:cNvSpPr/>
            <p:nvPr>
              <p:custDataLst>
                <p:tags r:id="rId56"/>
              </p:custDataLst>
            </p:nvPr>
          </p:nvSpPr>
          <p:spPr>
            <a:xfrm>
              <a:off x="2964810" y="5288280"/>
              <a:ext cx="608474" cy="550761"/>
            </a:xfrm>
            <a:custGeom>
              <a:avLst/>
              <a:gdLst/>
              <a:ahLst/>
              <a:cxnLst/>
              <a:rect l="0" t="0" r="0" b="0"/>
              <a:pathLst>
                <a:path w="608474" h="550761">
                  <a:moveTo>
                    <a:pt x="273690" y="0"/>
                  </a:moveTo>
                  <a:lnTo>
                    <a:pt x="273690" y="0"/>
                  </a:lnTo>
                  <a:lnTo>
                    <a:pt x="241328" y="20226"/>
                  </a:lnTo>
                  <a:lnTo>
                    <a:pt x="205365" y="46736"/>
                  </a:lnTo>
                  <a:lnTo>
                    <a:pt x="176938" y="70537"/>
                  </a:lnTo>
                  <a:lnTo>
                    <a:pt x="152642" y="106183"/>
                  </a:lnTo>
                  <a:lnTo>
                    <a:pt x="146666" y="119515"/>
                  </a:lnTo>
                  <a:lnTo>
                    <a:pt x="144647" y="135651"/>
                  </a:lnTo>
                  <a:lnTo>
                    <a:pt x="146175" y="139541"/>
                  </a:lnTo>
                  <a:lnTo>
                    <a:pt x="152387" y="146120"/>
                  </a:lnTo>
                  <a:lnTo>
                    <a:pt x="163051" y="149609"/>
                  </a:lnTo>
                  <a:lnTo>
                    <a:pt x="190593" y="151849"/>
                  </a:lnTo>
                  <a:lnTo>
                    <a:pt x="216990" y="148192"/>
                  </a:lnTo>
                  <a:lnTo>
                    <a:pt x="254417" y="135007"/>
                  </a:lnTo>
                  <a:lnTo>
                    <a:pt x="278621" y="125565"/>
                  </a:lnTo>
                  <a:lnTo>
                    <a:pt x="312288" y="108300"/>
                  </a:lnTo>
                  <a:lnTo>
                    <a:pt x="343264" y="86558"/>
                  </a:lnTo>
                  <a:lnTo>
                    <a:pt x="364856" y="68086"/>
                  </a:lnTo>
                  <a:lnTo>
                    <a:pt x="369242" y="59611"/>
                  </a:lnTo>
                  <a:lnTo>
                    <a:pt x="372056" y="44419"/>
                  </a:lnTo>
                  <a:lnTo>
                    <a:pt x="370184" y="38651"/>
                  </a:lnTo>
                  <a:lnTo>
                    <a:pt x="368499" y="35927"/>
                  </a:lnTo>
                  <a:lnTo>
                    <a:pt x="358038" y="28049"/>
                  </a:lnTo>
                  <a:lnTo>
                    <a:pt x="322833" y="12709"/>
                  </a:lnTo>
                  <a:lnTo>
                    <a:pt x="291330" y="8626"/>
                  </a:lnTo>
                  <a:lnTo>
                    <a:pt x="261640" y="7752"/>
                  </a:lnTo>
                  <a:lnTo>
                    <a:pt x="253377" y="9937"/>
                  </a:lnTo>
                  <a:lnTo>
                    <a:pt x="245219" y="14193"/>
                  </a:lnTo>
                  <a:lnTo>
                    <a:pt x="239217" y="15033"/>
                  </a:lnTo>
                  <a:lnTo>
                    <a:pt x="243005" y="15232"/>
                  </a:lnTo>
                  <a:lnTo>
                    <a:pt x="257503" y="9207"/>
                  </a:lnTo>
                  <a:lnTo>
                    <a:pt x="276175" y="7713"/>
                  </a:lnTo>
                  <a:lnTo>
                    <a:pt x="277887" y="6835"/>
                  </a:lnTo>
                  <a:lnTo>
                    <a:pt x="279027" y="5403"/>
                  </a:lnTo>
                  <a:lnTo>
                    <a:pt x="279789" y="3602"/>
                  </a:lnTo>
                  <a:lnTo>
                    <a:pt x="281142" y="2401"/>
                  </a:lnTo>
                  <a:lnTo>
                    <a:pt x="284905" y="1067"/>
                  </a:lnTo>
                  <a:lnTo>
                    <a:pt x="286247" y="1558"/>
                  </a:lnTo>
                  <a:lnTo>
                    <a:pt x="287141" y="2732"/>
                  </a:lnTo>
                  <a:lnTo>
                    <a:pt x="287737" y="4361"/>
                  </a:lnTo>
                  <a:lnTo>
                    <a:pt x="288982" y="5448"/>
                  </a:lnTo>
                  <a:lnTo>
                    <a:pt x="295386" y="7334"/>
                  </a:lnTo>
                  <a:lnTo>
                    <a:pt x="296032" y="9750"/>
                  </a:lnTo>
                  <a:lnTo>
                    <a:pt x="296205" y="11579"/>
                  </a:lnTo>
                  <a:lnTo>
                    <a:pt x="297167" y="12800"/>
                  </a:lnTo>
                  <a:lnTo>
                    <a:pt x="307126" y="18964"/>
                  </a:lnTo>
                  <a:lnTo>
                    <a:pt x="340932" y="52022"/>
                  </a:lnTo>
                  <a:lnTo>
                    <a:pt x="375361" y="86432"/>
                  </a:lnTo>
                  <a:lnTo>
                    <a:pt x="396654" y="111770"/>
                  </a:lnTo>
                  <a:lnTo>
                    <a:pt x="407168" y="138166"/>
                  </a:lnTo>
                  <a:lnTo>
                    <a:pt x="409214" y="152847"/>
                  </a:lnTo>
                  <a:lnTo>
                    <a:pt x="405608" y="167839"/>
                  </a:lnTo>
                  <a:lnTo>
                    <a:pt x="393539" y="202205"/>
                  </a:lnTo>
                  <a:lnTo>
                    <a:pt x="377498" y="231597"/>
                  </a:lnTo>
                  <a:lnTo>
                    <a:pt x="352614" y="261755"/>
                  </a:lnTo>
                  <a:lnTo>
                    <a:pt x="323792" y="296185"/>
                  </a:lnTo>
                  <a:lnTo>
                    <a:pt x="301602" y="322985"/>
                  </a:lnTo>
                  <a:lnTo>
                    <a:pt x="277629" y="350136"/>
                  </a:lnTo>
                  <a:lnTo>
                    <a:pt x="240332" y="385307"/>
                  </a:lnTo>
                  <a:lnTo>
                    <a:pt x="215120" y="409726"/>
                  </a:lnTo>
                  <a:lnTo>
                    <a:pt x="187546" y="434689"/>
                  </a:lnTo>
                  <a:lnTo>
                    <a:pt x="159203" y="459895"/>
                  </a:lnTo>
                  <a:lnTo>
                    <a:pt x="132496" y="485209"/>
                  </a:lnTo>
                  <a:lnTo>
                    <a:pt x="97705" y="515170"/>
                  </a:lnTo>
                  <a:lnTo>
                    <a:pt x="65948" y="536089"/>
                  </a:lnTo>
                  <a:lnTo>
                    <a:pt x="39135" y="548967"/>
                  </a:lnTo>
                  <a:lnTo>
                    <a:pt x="25228" y="550760"/>
                  </a:lnTo>
                  <a:lnTo>
                    <a:pt x="14249" y="548735"/>
                  </a:lnTo>
                  <a:lnTo>
                    <a:pt x="6547" y="545014"/>
                  </a:lnTo>
                  <a:lnTo>
                    <a:pt x="4155" y="541142"/>
                  </a:lnTo>
                  <a:lnTo>
                    <a:pt x="787" y="523559"/>
                  </a:lnTo>
                  <a:lnTo>
                    <a:pt x="0" y="509552"/>
                  </a:lnTo>
                  <a:lnTo>
                    <a:pt x="10815" y="473781"/>
                  </a:lnTo>
                  <a:lnTo>
                    <a:pt x="16592" y="454128"/>
                  </a:lnTo>
                  <a:lnTo>
                    <a:pt x="29478" y="434832"/>
                  </a:lnTo>
                  <a:lnTo>
                    <a:pt x="49075" y="409268"/>
                  </a:lnTo>
                  <a:lnTo>
                    <a:pt x="73147" y="379524"/>
                  </a:lnTo>
                  <a:lnTo>
                    <a:pt x="91734" y="356310"/>
                  </a:lnTo>
                  <a:lnTo>
                    <a:pt x="119161" y="321484"/>
                  </a:lnTo>
                  <a:lnTo>
                    <a:pt x="152927" y="286883"/>
                  </a:lnTo>
                  <a:lnTo>
                    <a:pt x="184380" y="260544"/>
                  </a:lnTo>
                  <a:lnTo>
                    <a:pt x="219193" y="236654"/>
                  </a:lnTo>
                  <a:lnTo>
                    <a:pt x="252274" y="213488"/>
                  </a:lnTo>
                  <a:lnTo>
                    <a:pt x="287571" y="190539"/>
                  </a:lnTo>
                  <a:lnTo>
                    <a:pt x="320794" y="171697"/>
                  </a:lnTo>
                  <a:lnTo>
                    <a:pt x="356133" y="155389"/>
                  </a:lnTo>
                  <a:lnTo>
                    <a:pt x="393414" y="139834"/>
                  </a:lnTo>
                  <a:lnTo>
                    <a:pt x="427227" y="128544"/>
                  </a:lnTo>
                  <a:lnTo>
                    <a:pt x="458695" y="119838"/>
                  </a:lnTo>
                  <a:lnTo>
                    <a:pt x="489467" y="111896"/>
                  </a:lnTo>
                  <a:lnTo>
                    <a:pt x="524122" y="102474"/>
                  </a:lnTo>
                  <a:lnTo>
                    <a:pt x="555427" y="97476"/>
                  </a:lnTo>
                  <a:lnTo>
                    <a:pt x="590785" y="91970"/>
                  </a:lnTo>
                  <a:lnTo>
                    <a:pt x="594307" y="91793"/>
                  </a:lnTo>
                  <a:lnTo>
                    <a:pt x="600477" y="89339"/>
                  </a:lnTo>
                  <a:lnTo>
                    <a:pt x="608473" y="84144"/>
                  </a:lnTo>
                  <a:lnTo>
                    <a:pt x="604777" y="83916"/>
                  </a:lnTo>
                  <a:lnTo>
                    <a:pt x="600615" y="81605"/>
                  </a:lnTo>
                  <a:lnTo>
                    <a:pt x="57849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59"/>
            <p:cNvSpPr/>
            <p:nvPr>
              <p:custDataLst>
                <p:tags r:id="rId57"/>
              </p:custDataLst>
            </p:nvPr>
          </p:nvSpPr>
          <p:spPr>
            <a:xfrm>
              <a:off x="2727960" y="5349240"/>
              <a:ext cx="426721" cy="129541"/>
            </a:xfrm>
            <a:custGeom>
              <a:avLst/>
              <a:gdLst/>
              <a:ahLst/>
              <a:cxnLst/>
              <a:rect l="0" t="0" r="0" b="0"/>
              <a:pathLst>
                <a:path w="426721" h="129541">
                  <a:moveTo>
                    <a:pt x="0" y="129540"/>
                  </a:moveTo>
                  <a:lnTo>
                    <a:pt x="0" y="129540"/>
                  </a:lnTo>
                  <a:lnTo>
                    <a:pt x="32362" y="125495"/>
                  </a:lnTo>
                  <a:lnTo>
                    <a:pt x="68667" y="114888"/>
                  </a:lnTo>
                  <a:lnTo>
                    <a:pt x="94865" y="108070"/>
                  </a:lnTo>
                  <a:lnTo>
                    <a:pt x="122596" y="102218"/>
                  </a:lnTo>
                  <a:lnTo>
                    <a:pt x="149031" y="96795"/>
                  </a:lnTo>
                  <a:lnTo>
                    <a:pt x="177149" y="89304"/>
                  </a:lnTo>
                  <a:lnTo>
                    <a:pt x="205733" y="81177"/>
                  </a:lnTo>
                  <a:lnTo>
                    <a:pt x="232548" y="74744"/>
                  </a:lnTo>
                  <a:lnTo>
                    <a:pt x="260834" y="66803"/>
                  </a:lnTo>
                  <a:lnTo>
                    <a:pt x="290340" y="57630"/>
                  </a:lnTo>
                  <a:lnTo>
                    <a:pt x="320386" y="47910"/>
                  </a:lnTo>
                  <a:lnTo>
                    <a:pt x="350674" y="37944"/>
                  </a:lnTo>
                  <a:lnTo>
                    <a:pt x="379375" y="27024"/>
                  </a:lnTo>
                  <a:lnTo>
                    <a:pt x="416364" y="6090"/>
                  </a:lnTo>
                  <a:lnTo>
                    <a:pt x="426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60"/>
            <p:cNvSpPr/>
            <p:nvPr>
              <p:custDataLst>
                <p:tags r:id="rId58"/>
              </p:custDataLst>
            </p:nvPr>
          </p:nvSpPr>
          <p:spPr>
            <a:xfrm>
              <a:off x="2842260" y="5136235"/>
              <a:ext cx="352158" cy="60606"/>
            </a:xfrm>
            <a:custGeom>
              <a:avLst/>
              <a:gdLst/>
              <a:ahLst/>
              <a:cxnLst/>
              <a:rect l="0" t="0" r="0" b="0"/>
              <a:pathLst>
                <a:path w="352158" h="60606">
                  <a:moveTo>
                    <a:pt x="0" y="60605"/>
                  </a:moveTo>
                  <a:lnTo>
                    <a:pt x="0" y="60605"/>
                  </a:lnTo>
                  <a:lnTo>
                    <a:pt x="14394" y="57219"/>
                  </a:lnTo>
                  <a:lnTo>
                    <a:pt x="38382" y="51574"/>
                  </a:lnTo>
                  <a:lnTo>
                    <a:pt x="68769" y="44424"/>
                  </a:lnTo>
                  <a:lnTo>
                    <a:pt x="94106" y="38812"/>
                  </a:lnTo>
                  <a:lnTo>
                    <a:pt x="116077" y="34223"/>
                  </a:lnTo>
                  <a:lnTo>
                    <a:pt x="135805" y="30316"/>
                  </a:lnTo>
                  <a:lnTo>
                    <a:pt x="173529" y="23719"/>
                  </a:lnTo>
                  <a:lnTo>
                    <a:pt x="208357" y="17964"/>
                  </a:lnTo>
                  <a:lnTo>
                    <a:pt x="237947" y="12584"/>
                  </a:lnTo>
                  <a:lnTo>
                    <a:pt x="265210" y="9629"/>
                  </a:lnTo>
                  <a:lnTo>
                    <a:pt x="299843" y="5708"/>
                  </a:lnTo>
                  <a:lnTo>
                    <a:pt x="334301" y="842"/>
                  </a:lnTo>
                  <a:lnTo>
                    <a:pt x="349759" y="0"/>
                  </a:lnTo>
                  <a:lnTo>
                    <a:pt x="351706" y="728"/>
                  </a:lnTo>
                  <a:lnTo>
                    <a:pt x="352157" y="2061"/>
                  </a:lnTo>
                  <a:lnTo>
                    <a:pt x="350520" y="7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61"/>
            <p:cNvSpPr/>
            <p:nvPr>
              <p:custDataLst>
                <p:tags r:id="rId59"/>
              </p:custDataLst>
            </p:nvPr>
          </p:nvSpPr>
          <p:spPr>
            <a:xfrm>
              <a:off x="2735580" y="4861560"/>
              <a:ext cx="685801" cy="160021"/>
            </a:xfrm>
            <a:custGeom>
              <a:avLst/>
              <a:gdLst/>
              <a:ahLst/>
              <a:cxnLst/>
              <a:rect l="0" t="0" r="0" b="0"/>
              <a:pathLst>
                <a:path w="685801" h="160021">
                  <a:moveTo>
                    <a:pt x="0" y="160020"/>
                  </a:moveTo>
                  <a:lnTo>
                    <a:pt x="0" y="160020"/>
                  </a:lnTo>
                  <a:lnTo>
                    <a:pt x="32362" y="151929"/>
                  </a:lnTo>
                  <a:lnTo>
                    <a:pt x="64054" y="143442"/>
                  </a:lnTo>
                  <a:lnTo>
                    <a:pt x="99588" y="133179"/>
                  </a:lnTo>
                  <a:lnTo>
                    <a:pt x="119732" y="126886"/>
                  </a:lnTo>
                  <a:lnTo>
                    <a:pt x="140782" y="120151"/>
                  </a:lnTo>
                  <a:lnTo>
                    <a:pt x="163281" y="113121"/>
                  </a:lnTo>
                  <a:lnTo>
                    <a:pt x="186748" y="105894"/>
                  </a:lnTo>
                  <a:lnTo>
                    <a:pt x="210858" y="98536"/>
                  </a:lnTo>
                  <a:lnTo>
                    <a:pt x="235399" y="91937"/>
                  </a:lnTo>
                  <a:lnTo>
                    <a:pt x="260226" y="85845"/>
                  </a:lnTo>
                  <a:lnTo>
                    <a:pt x="285244" y="80090"/>
                  </a:lnTo>
                  <a:lnTo>
                    <a:pt x="310389" y="74559"/>
                  </a:lnTo>
                  <a:lnTo>
                    <a:pt x="335619" y="69180"/>
                  </a:lnTo>
                  <a:lnTo>
                    <a:pt x="360906" y="63901"/>
                  </a:lnTo>
                  <a:lnTo>
                    <a:pt x="393851" y="56994"/>
                  </a:lnTo>
                  <a:lnTo>
                    <a:pt x="431900" y="49002"/>
                  </a:lnTo>
                  <a:lnTo>
                    <a:pt x="473354" y="40288"/>
                  </a:lnTo>
                  <a:lnTo>
                    <a:pt x="506916" y="33633"/>
                  </a:lnTo>
                  <a:lnTo>
                    <a:pt x="535218" y="28348"/>
                  </a:lnTo>
                  <a:lnTo>
                    <a:pt x="560011" y="23979"/>
                  </a:lnTo>
                  <a:lnTo>
                    <a:pt x="580774" y="19373"/>
                  </a:lnTo>
                  <a:lnTo>
                    <a:pt x="615133" y="9739"/>
                  </a:lnTo>
                  <a:lnTo>
                    <a:pt x="642257" y="4329"/>
                  </a:lnTo>
                  <a:lnTo>
                    <a:pt x="678686" y="570"/>
                  </a:lnTo>
                  <a:lnTo>
                    <a:pt x="685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62"/>
            <p:cNvSpPr/>
            <p:nvPr>
              <p:custDataLst>
                <p:tags r:id="rId60"/>
              </p:custDataLst>
            </p:nvPr>
          </p:nvSpPr>
          <p:spPr>
            <a:xfrm>
              <a:off x="2773680" y="4953000"/>
              <a:ext cx="60961" cy="617221"/>
            </a:xfrm>
            <a:custGeom>
              <a:avLst/>
              <a:gdLst/>
              <a:ahLst/>
              <a:cxnLst/>
              <a:rect l="0" t="0" r="0" b="0"/>
              <a:pathLst>
                <a:path w="60961" h="617221">
                  <a:moveTo>
                    <a:pt x="60960" y="0"/>
                  </a:moveTo>
                  <a:lnTo>
                    <a:pt x="60960" y="0"/>
                  </a:lnTo>
                  <a:lnTo>
                    <a:pt x="58702" y="27093"/>
                  </a:lnTo>
                  <a:lnTo>
                    <a:pt x="56915" y="48542"/>
                  </a:lnTo>
                  <a:lnTo>
                    <a:pt x="52671" y="85921"/>
                  </a:lnTo>
                  <a:lnTo>
                    <a:pt x="47962" y="120314"/>
                  </a:lnTo>
                  <a:lnTo>
                    <a:pt x="43048" y="155354"/>
                  </a:lnTo>
                  <a:lnTo>
                    <a:pt x="38041" y="188426"/>
                  </a:lnTo>
                  <a:lnTo>
                    <a:pt x="32994" y="220058"/>
                  </a:lnTo>
                  <a:lnTo>
                    <a:pt x="27928" y="251050"/>
                  </a:lnTo>
                  <a:lnTo>
                    <a:pt x="22855" y="281758"/>
                  </a:lnTo>
                  <a:lnTo>
                    <a:pt x="18625" y="312339"/>
                  </a:lnTo>
                  <a:lnTo>
                    <a:pt x="16744" y="342864"/>
                  </a:lnTo>
                  <a:lnTo>
                    <a:pt x="13650" y="373364"/>
                  </a:lnTo>
                  <a:lnTo>
                    <a:pt x="11640" y="388609"/>
                  </a:lnTo>
                  <a:lnTo>
                    <a:pt x="9454" y="416553"/>
                  </a:lnTo>
                  <a:lnTo>
                    <a:pt x="7149" y="452962"/>
                  </a:lnTo>
                  <a:lnTo>
                    <a:pt x="4766" y="495015"/>
                  </a:lnTo>
                  <a:lnTo>
                    <a:pt x="3177" y="527283"/>
                  </a:lnTo>
                  <a:lnTo>
                    <a:pt x="2119" y="553028"/>
                  </a:lnTo>
                  <a:lnTo>
                    <a:pt x="941" y="588691"/>
                  </a:lnTo>
                  <a:lnTo>
                    <a:pt x="0" y="617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118"/>
          <p:cNvGrpSpPr/>
          <p:nvPr/>
        </p:nvGrpSpPr>
        <p:grpSpPr>
          <a:xfrm>
            <a:off x="3101340" y="5928360"/>
            <a:ext cx="958454" cy="624841"/>
            <a:chOff x="3101340" y="5928360"/>
            <a:chExt cx="958454" cy="624841"/>
          </a:xfrm>
        </p:grpSpPr>
        <p:sp>
          <p:nvSpPr>
            <p:cNvPr id="76" name="SMARTInkShape-663"/>
            <p:cNvSpPr/>
            <p:nvPr>
              <p:custDataLst>
                <p:tags r:id="rId47"/>
              </p:custDataLst>
            </p:nvPr>
          </p:nvSpPr>
          <p:spPr>
            <a:xfrm>
              <a:off x="3169920" y="5928360"/>
              <a:ext cx="49840" cy="624841"/>
            </a:xfrm>
            <a:custGeom>
              <a:avLst/>
              <a:gdLst/>
              <a:ahLst/>
              <a:cxnLst/>
              <a:rect l="0" t="0" r="0" b="0"/>
              <a:pathLst>
                <a:path w="49840" h="624841">
                  <a:moveTo>
                    <a:pt x="30480" y="0"/>
                  </a:moveTo>
                  <a:lnTo>
                    <a:pt x="30480" y="0"/>
                  </a:lnTo>
                  <a:lnTo>
                    <a:pt x="34525" y="32361"/>
                  </a:lnTo>
                  <a:lnTo>
                    <a:pt x="38769" y="61796"/>
                  </a:lnTo>
                  <a:lnTo>
                    <a:pt x="42630" y="91812"/>
                  </a:lnTo>
                  <a:lnTo>
                    <a:pt x="44347" y="122086"/>
                  </a:lnTo>
                  <a:lnTo>
                    <a:pt x="47367" y="152473"/>
                  </a:lnTo>
                  <a:lnTo>
                    <a:pt x="49839" y="183760"/>
                  </a:lnTo>
                  <a:lnTo>
                    <a:pt x="48115" y="217420"/>
                  </a:lnTo>
                  <a:lnTo>
                    <a:pt x="46784" y="252136"/>
                  </a:lnTo>
                  <a:lnTo>
                    <a:pt x="46193" y="287320"/>
                  </a:lnTo>
                  <a:lnTo>
                    <a:pt x="45931" y="322713"/>
                  </a:lnTo>
                  <a:lnTo>
                    <a:pt x="43556" y="355941"/>
                  </a:lnTo>
                  <a:lnTo>
                    <a:pt x="40524" y="386796"/>
                  </a:lnTo>
                  <a:lnTo>
                    <a:pt x="39178" y="414620"/>
                  </a:lnTo>
                  <a:lnTo>
                    <a:pt x="38579" y="441098"/>
                  </a:lnTo>
                  <a:lnTo>
                    <a:pt x="38313" y="466976"/>
                  </a:lnTo>
                  <a:lnTo>
                    <a:pt x="38163" y="504500"/>
                  </a:lnTo>
                  <a:lnTo>
                    <a:pt x="37272" y="537443"/>
                  </a:lnTo>
                  <a:lnTo>
                    <a:pt x="29815" y="574400"/>
                  </a:lnTo>
                  <a:lnTo>
                    <a:pt x="24921" y="595219"/>
                  </a:lnTo>
                  <a:lnTo>
                    <a:pt x="22929" y="608288"/>
                  </a:lnTo>
                  <a:lnTo>
                    <a:pt x="19222" y="616920"/>
                  </a:lnTo>
                  <a:lnTo>
                    <a:pt x="16201" y="619560"/>
                  </a:lnTo>
                  <a:lnTo>
                    <a:pt x="0" y="624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64"/>
            <p:cNvSpPr/>
            <p:nvPr>
              <p:custDataLst>
                <p:tags r:id="rId48"/>
              </p:custDataLst>
            </p:nvPr>
          </p:nvSpPr>
          <p:spPr>
            <a:xfrm>
              <a:off x="3116580" y="5928402"/>
              <a:ext cx="242222" cy="137119"/>
            </a:xfrm>
            <a:custGeom>
              <a:avLst/>
              <a:gdLst/>
              <a:ahLst/>
              <a:cxnLst/>
              <a:rect l="0" t="0" r="0" b="0"/>
              <a:pathLst>
                <a:path w="242222" h="137119">
                  <a:moveTo>
                    <a:pt x="0" y="137118"/>
                  </a:moveTo>
                  <a:lnTo>
                    <a:pt x="0" y="137118"/>
                  </a:lnTo>
                  <a:lnTo>
                    <a:pt x="36930" y="106220"/>
                  </a:lnTo>
                  <a:lnTo>
                    <a:pt x="72394" y="80120"/>
                  </a:lnTo>
                  <a:lnTo>
                    <a:pt x="101978" y="59834"/>
                  </a:lnTo>
                  <a:lnTo>
                    <a:pt x="136231" y="36307"/>
                  </a:lnTo>
                  <a:lnTo>
                    <a:pt x="171093" y="14267"/>
                  </a:lnTo>
                  <a:lnTo>
                    <a:pt x="201679" y="2427"/>
                  </a:lnTo>
                  <a:lnTo>
                    <a:pt x="238376" y="0"/>
                  </a:lnTo>
                  <a:lnTo>
                    <a:pt x="240197" y="833"/>
                  </a:lnTo>
                  <a:lnTo>
                    <a:pt x="241412" y="2235"/>
                  </a:lnTo>
                  <a:lnTo>
                    <a:pt x="242221" y="4016"/>
                  </a:lnTo>
                  <a:lnTo>
                    <a:pt x="241914" y="6050"/>
                  </a:lnTo>
                  <a:lnTo>
                    <a:pt x="236220" y="151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65"/>
            <p:cNvSpPr/>
            <p:nvPr>
              <p:custDataLst>
                <p:tags r:id="rId49"/>
              </p:custDataLst>
            </p:nvPr>
          </p:nvSpPr>
          <p:spPr>
            <a:xfrm>
              <a:off x="3101340" y="6316980"/>
              <a:ext cx="312421" cy="220981"/>
            </a:xfrm>
            <a:custGeom>
              <a:avLst/>
              <a:gdLst/>
              <a:ahLst/>
              <a:cxnLst/>
              <a:rect l="0" t="0" r="0" b="0"/>
              <a:pathLst>
                <a:path w="312421" h="220981">
                  <a:moveTo>
                    <a:pt x="0" y="220980"/>
                  </a:moveTo>
                  <a:lnTo>
                    <a:pt x="0" y="220980"/>
                  </a:lnTo>
                  <a:lnTo>
                    <a:pt x="32362" y="200753"/>
                  </a:lnTo>
                  <a:lnTo>
                    <a:pt x="68667" y="180085"/>
                  </a:lnTo>
                  <a:lnTo>
                    <a:pt x="100873" y="163237"/>
                  </a:lnTo>
                  <a:lnTo>
                    <a:pt x="131865" y="143476"/>
                  </a:lnTo>
                  <a:lnTo>
                    <a:pt x="162496" y="121533"/>
                  </a:lnTo>
                  <a:lnTo>
                    <a:pt x="197951" y="96600"/>
                  </a:lnTo>
                  <a:lnTo>
                    <a:pt x="226762" y="75471"/>
                  </a:lnTo>
                  <a:lnTo>
                    <a:pt x="256748" y="53124"/>
                  </a:lnTo>
                  <a:lnTo>
                    <a:pt x="292706" y="22818"/>
                  </a:lnTo>
                  <a:lnTo>
                    <a:pt x="3124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66"/>
            <p:cNvSpPr/>
            <p:nvPr>
              <p:custDataLst>
                <p:tags r:id="rId50"/>
              </p:custDataLst>
            </p:nvPr>
          </p:nvSpPr>
          <p:spPr>
            <a:xfrm>
              <a:off x="3421659" y="6035296"/>
              <a:ext cx="638135" cy="485422"/>
            </a:xfrm>
            <a:custGeom>
              <a:avLst/>
              <a:gdLst/>
              <a:ahLst/>
              <a:cxnLst/>
              <a:rect l="0" t="0" r="0" b="0"/>
              <a:pathLst>
                <a:path w="638135" h="485422">
                  <a:moveTo>
                    <a:pt x="22581" y="289304"/>
                  </a:moveTo>
                  <a:lnTo>
                    <a:pt x="22581" y="289304"/>
                  </a:lnTo>
                  <a:lnTo>
                    <a:pt x="22581" y="321666"/>
                  </a:lnTo>
                  <a:lnTo>
                    <a:pt x="27817" y="356782"/>
                  </a:lnTo>
                  <a:lnTo>
                    <a:pt x="29992" y="390585"/>
                  </a:lnTo>
                  <a:lnTo>
                    <a:pt x="29292" y="406049"/>
                  </a:lnTo>
                  <a:lnTo>
                    <a:pt x="16331" y="442735"/>
                  </a:lnTo>
                  <a:lnTo>
                    <a:pt x="11322" y="451417"/>
                  </a:lnTo>
                  <a:lnTo>
                    <a:pt x="1130" y="463019"/>
                  </a:lnTo>
                  <a:lnTo>
                    <a:pt x="660" y="462688"/>
                  </a:lnTo>
                  <a:lnTo>
                    <a:pt x="0" y="458176"/>
                  </a:lnTo>
                  <a:lnTo>
                    <a:pt x="650" y="448936"/>
                  </a:lnTo>
                  <a:lnTo>
                    <a:pt x="6676" y="426726"/>
                  </a:lnTo>
                  <a:lnTo>
                    <a:pt x="21195" y="393778"/>
                  </a:lnTo>
                  <a:lnTo>
                    <a:pt x="34306" y="362593"/>
                  </a:lnTo>
                  <a:lnTo>
                    <a:pt x="54277" y="331058"/>
                  </a:lnTo>
                  <a:lnTo>
                    <a:pt x="79737" y="297646"/>
                  </a:lnTo>
                  <a:lnTo>
                    <a:pt x="112266" y="263435"/>
                  </a:lnTo>
                  <a:lnTo>
                    <a:pt x="129949" y="249575"/>
                  </a:lnTo>
                  <a:lnTo>
                    <a:pt x="142831" y="248505"/>
                  </a:lnTo>
                  <a:lnTo>
                    <a:pt x="156459" y="250851"/>
                  </a:lnTo>
                  <a:lnTo>
                    <a:pt x="160093" y="252662"/>
                  </a:lnTo>
                  <a:lnTo>
                    <a:pt x="162516" y="254717"/>
                  </a:lnTo>
                  <a:lnTo>
                    <a:pt x="177542" y="290281"/>
                  </a:lnTo>
                  <a:lnTo>
                    <a:pt x="181602" y="326060"/>
                  </a:lnTo>
                  <a:lnTo>
                    <a:pt x="182305" y="355698"/>
                  </a:lnTo>
                  <a:lnTo>
                    <a:pt x="182513" y="385929"/>
                  </a:lnTo>
                  <a:lnTo>
                    <a:pt x="182575" y="415488"/>
                  </a:lnTo>
                  <a:lnTo>
                    <a:pt x="184853" y="446403"/>
                  </a:lnTo>
                  <a:lnTo>
                    <a:pt x="195597" y="473493"/>
                  </a:lnTo>
                  <a:lnTo>
                    <a:pt x="200513" y="480668"/>
                  </a:lnTo>
                  <a:lnTo>
                    <a:pt x="203856" y="482920"/>
                  </a:lnTo>
                  <a:lnTo>
                    <a:pt x="212086" y="485421"/>
                  </a:lnTo>
                  <a:lnTo>
                    <a:pt x="215804" y="485242"/>
                  </a:lnTo>
                  <a:lnTo>
                    <a:pt x="222193" y="482786"/>
                  </a:lnTo>
                  <a:lnTo>
                    <a:pt x="227855" y="476613"/>
                  </a:lnTo>
                  <a:lnTo>
                    <a:pt x="248589" y="439026"/>
                  </a:lnTo>
                  <a:lnTo>
                    <a:pt x="250413" y="435548"/>
                  </a:lnTo>
                  <a:lnTo>
                    <a:pt x="253209" y="419820"/>
                  </a:lnTo>
                  <a:lnTo>
                    <a:pt x="257613" y="394095"/>
                  </a:lnTo>
                  <a:lnTo>
                    <a:pt x="263090" y="361705"/>
                  </a:lnTo>
                  <a:lnTo>
                    <a:pt x="269173" y="325716"/>
                  </a:lnTo>
                  <a:lnTo>
                    <a:pt x="273080" y="302611"/>
                  </a:lnTo>
                  <a:lnTo>
                    <a:pt x="278480" y="284629"/>
                  </a:lnTo>
                  <a:lnTo>
                    <a:pt x="287161" y="256554"/>
                  </a:lnTo>
                  <a:lnTo>
                    <a:pt x="298028" y="221750"/>
                  </a:lnTo>
                  <a:lnTo>
                    <a:pt x="306118" y="193468"/>
                  </a:lnTo>
                  <a:lnTo>
                    <a:pt x="312360" y="169533"/>
                  </a:lnTo>
                  <a:lnTo>
                    <a:pt x="317367" y="148497"/>
                  </a:lnTo>
                  <a:lnTo>
                    <a:pt x="329703" y="113834"/>
                  </a:lnTo>
                  <a:lnTo>
                    <a:pt x="342807" y="85164"/>
                  </a:lnTo>
                  <a:lnTo>
                    <a:pt x="360550" y="49983"/>
                  </a:lnTo>
                  <a:lnTo>
                    <a:pt x="384357" y="14529"/>
                  </a:lnTo>
                  <a:lnTo>
                    <a:pt x="395760" y="0"/>
                  </a:lnTo>
                  <a:lnTo>
                    <a:pt x="389838" y="34602"/>
                  </a:lnTo>
                  <a:lnTo>
                    <a:pt x="382952" y="66423"/>
                  </a:lnTo>
                  <a:lnTo>
                    <a:pt x="374703" y="101439"/>
                  </a:lnTo>
                  <a:lnTo>
                    <a:pt x="363604" y="134486"/>
                  </a:lnTo>
                  <a:lnTo>
                    <a:pt x="358716" y="169019"/>
                  </a:lnTo>
                  <a:lnTo>
                    <a:pt x="349908" y="204301"/>
                  </a:lnTo>
                  <a:lnTo>
                    <a:pt x="344060" y="235730"/>
                  </a:lnTo>
                  <a:lnTo>
                    <a:pt x="342748" y="271057"/>
                  </a:lnTo>
                  <a:lnTo>
                    <a:pt x="342621" y="289252"/>
                  </a:lnTo>
                  <a:lnTo>
                    <a:pt x="342621" y="285244"/>
                  </a:lnTo>
                  <a:lnTo>
                    <a:pt x="338105" y="281008"/>
                  </a:lnTo>
                  <a:lnTo>
                    <a:pt x="307139" y="260318"/>
                  </a:lnTo>
                  <a:lnTo>
                    <a:pt x="301169" y="261746"/>
                  </a:lnTo>
                  <a:lnTo>
                    <a:pt x="297207" y="263312"/>
                  </a:lnTo>
                  <a:lnTo>
                    <a:pt x="290545" y="271826"/>
                  </a:lnTo>
                  <a:lnTo>
                    <a:pt x="279371" y="302032"/>
                  </a:lnTo>
                  <a:lnTo>
                    <a:pt x="275940" y="339765"/>
                  </a:lnTo>
                  <a:lnTo>
                    <a:pt x="280280" y="372555"/>
                  </a:lnTo>
                  <a:lnTo>
                    <a:pt x="283510" y="393558"/>
                  </a:lnTo>
                  <a:lnTo>
                    <a:pt x="285433" y="399447"/>
                  </a:lnTo>
                  <a:lnTo>
                    <a:pt x="292086" y="408247"/>
                  </a:lnTo>
                  <a:lnTo>
                    <a:pt x="299841" y="414135"/>
                  </a:lnTo>
                  <a:lnTo>
                    <a:pt x="306110" y="416751"/>
                  </a:lnTo>
                  <a:lnTo>
                    <a:pt x="318445" y="418223"/>
                  </a:lnTo>
                  <a:lnTo>
                    <a:pt x="325667" y="416310"/>
                  </a:lnTo>
                  <a:lnTo>
                    <a:pt x="355667" y="396871"/>
                  </a:lnTo>
                  <a:lnTo>
                    <a:pt x="374863" y="377031"/>
                  </a:lnTo>
                  <a:lnTo>
                    <a:pt x="390444" y="342155"/>
                  </a:lnTo>
                  <a:lnTo>
                    <a:pt x="400108" y="306830"/>
                  </a:lnTo>
                  <a:lnTo>
                    <a:pt x="405153" y="274516"/>
                  </a:lnTo>
                  <a:lnTo>
                    <a:pt x="407666" y="259872"/>
                  </a:lnTo>
                  <a:lnTo>
                    <a:pt x="403895" y="223192"/>
                  </a:lnTo>
                  <a:lnTo>
                    <a:pt x="403599" y="213695"/>
                  </a:lnTo>
                  <a:lnTo>
                    <a:pt x="403587" y="217324"/>
                  </a:lnTo>
                  <a:lnTo>
                    <a:pt x="402738" y="218458"/>
                  </a:lnTo>
                  <a:lnTo>
                    <a:pt x="399537" y="219716"/>
                  </a:lnTo>
                  <a:lnTo>
                    <a:pt x="398345" y="221746"/>
                  </a:lnTo>
                  <a:lnTo>
                    <a:pt x="396275" y="241848"/>
                  </a:lnTo>
                  <a:lnTo>
                    <a:pt x="396003" y="274839"/>
                  </a:lnTo>
                  <a:lnTo>
                    <a:pt x="396813" y="306182"/>
                  </a:lnTo>
                  <a:lnTo>
                    <a:pt x="406567" y="332365"/>
                  </a:lnTo>
                  <a:lnTo>
                    <a:pt x="418879" y="349579"/>
                  </a:lnTo>
                  <a:lnTo>
                    <a:pt x="424774" y="355040"/>
                  </a:lnTo>
                  <a:lnTo>
                    <a:pt x="433038" y="360289"/>
                  </a:lnTo>
                  <a:lnTo>
                    <a:pt x="436766" y="361180"/>
                  </a:lnTo>
                  <a:lnTo>
                    <a:pt x="440098" y="360929"/>
                  </a:lnTo>
                  <a:lnTo>
                    <a:pt x="455573" y="354440"/>
                  </a:lnTo>
                  <a:lnTo>
                    <a:pt x="469974" y="339366"/>
                  </a:lnTo>
                  <a:lnTo>
                    <a:pt x="493484" y="303369"/>
                  </a:lnTo>
                  <a:lnTo>
                    <a:pt x="509237" y="278361"/>
                  </a:lnTo>
                  <a:lnTo>
                    <a:pt x="533513" y="243801"/>
                  </a:lnTo>
                  <a:lnTo>
                    <a:pt x="559201" y="212321"/>
                  </a:lnTo>
                  <a:lnTo>
                    <a:pt x="588298" y="174370"/>
                  </a:lnTo>
                  <a:lnTo>
                    <a:pt x="594037" y="167438"/>
                  </a:lnTo>
                  <a:lnTo>
                    <a:pt x="594068" y="171445"/>
                  </a:lnTo>
                  <a:lnTo>
                    <a:pt x="593226" y="172632"/>
                  </a:lnTo>
                  <a:lnTo>
                    <a:pt x="591817" y="173422"/>
                  </a:lnTo>
                  <a:lnTo>
                    <a:pt x="590032" y="173949"/>
                  </a:lnTo>
                  <a:lnTo>
                    <a:pt x="554957" y="206730"/>
                  </a:lnTo>
                  <a:lnTo>
                    <a:pt x="526992" y="236210"/>
                  </a:lnTo>
                  <a:lnTo>
                    <a:pt x="508586" y="270051"/>
                  </a:lnTo>
                  <a:lnTo>
                    <a:pt x="504403" y="286327"/>
                  </a:lnTo>
                  <a:lnTo>
                    <a:pt x="505509" y="290707"/>
                  </a:lnTo>
                  <a:lnTo>
                    <a:pt x="511253" y="297829"/>
                  </a:lnTo>
                  <a:lnTo>
                    <a:pt x="519451" y="301559"/>
                  </a:lnTo>
                  <a:lnTo>
                    <a:pt x="550756" y="310313"/>
                  </a:lnTo>
                  <a:lnTo>
                    <a:pt x="588260" y="312001"/>
                  </a:lnTo>
                  <a:lnTo>
                    <a:pt x="601654" y="312939"/>
                  </a:lnTo>
                  <a:lnTo>
                    <a:pt x="628410" y="319918"/>
                  </a:lnTo>
                  <a:lnTo>
                    <a:pt x="638134" y="326251"/>
                  </a:lnTo>
                  <a:lnTo>
                    <a:pt x="637843" y="326635"/>
                  </a:lnTo>
                  <a:lnTo>
                    <a:pt x="635262" y="327062"/>
                  </a:lnTo>
                  <a:lnTo>
                    <a:pt x="629049" y="331348"/>
                  </a:lnTo>
                  <a:lnTo>
                    <a:pt x="616824" y="351701"/>
                  </a:lnTo>
                  <a:lnTo>
                    <a:pt x="583038" y="378059"/>
                  </a:lnTo>
                  <a:lnTo>
                    <a:pt x="562587" y="389355"/>
                  </a:lnTo>
                  <a:lnTo>
                    <a:pt x="547910" y="390780"/>
                  </a:lnTo>
                  <a:lnTo>
                    <a:pt x="525501" y="388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19"/>
          <p:cNvGrpSpPr/>
          <p:nvPr/>
        </p:nvGrpSpPr>
        <p:grpSpPr>
          <a:xfrm>
            <a:off x="4282452" y="5940692"/>
            <a:ext cx="982969" cy="495943"/>
            <a:chOff x="4282452" y="5940692"/>
            <a:chExt cx="982969" cy="495943"/>
          </a:xfrm>
        </p:grpSpPr>
        <p:sp>
          <p:nvSpPr>
            <p:cNvPr id="81" name="SMARTInkShape-667"/>
            <p:cNvSpPr/>
            <p:nvPr>
              <p:custDataLst>
                <p:tags r:id="rId44"/>
              </p:custDataLst>
            </p:nvPr>
          </p:nvSpPr>
          <p:spPr>
            <a:xfrm>
              <a:off x="4282452" y="5940692"/>
              <a:ext cx="395963" cy="495943"/>
            </a:xfrm>
            <a:custGeom>
              <a:avLst/>
              <a:gdLst/>
              <a:ahLst/>
              <a:cxnLst/>
              <a:rect l="0" t="0" r="0" b="0"/>
              <a:pathLst>
                <a:path w="395963" h="495943">
                  <a:moveTo>
                    <a:pt x="144768" y="2908"/>
                  </a:moveTo>
                  <a:lnTo>
                    <a:pt x="144768" y="2908"/>
                  </a:lnTo>
                  <a:lnTo>
                    <a:pt x="142510" y="25485"/>
                  </a:lnTo>
                  <a:lnTo>
                    <a:pt x="137838" y="59509"/>
                  </a:lnTo>
                  <a:lnTo>
                    <a:pt x="130117" y="88743"/>
                  </a:lnTo>
                  <a:lnTo>
                    <a:pt x="121040" y="118103"/>
                  </a:lnTo>
                  <a:lnTo>
                    <a:pt x="110516" y="148086"/>
                  </a:lnTo>
                  <a:lnTo>
                    <a:pt x="97372" y="178344"/>
                  </a:lnTo>
                  <a:lnTo>
                    <a:pt x="87579" y="210984"/>
                  </a:lnTo>
                  <a:lnTo>
                    <a:pt x="78710" y="245247"/>
                  </a:lnTo>
                  <a:lnTo>
                    <a:pt x="66303" y="280230"/>
                  </a:lnTo>
                  <a:lnTo>
                    <a:pt x="54579" y="313275"/>
                  </a:lnTo>
                  <a:lnTo>
                    <a:pt x="44571" y="344896"/>
                  </a:lnTo>
                  <a:lnTo>
                    <a:pt x="37300" y="375882"/>
                  </a:lnTo>
                  <a:lnTo>
                    <a:pt x="28989" y="404330"/>
                  </a:lnTo>
                  <a:lnTo>
                    <a:pt x="17048" y="441888"/>
                  </a:lnTo>
                  <a:lnTo>
                    <a:pt x="5427" y="476829"/>
                  </a:lnTo>
                  <a:lnTo>
                    <a:pt x="465" y="495942"/>
                  </a:lnTo>
                  <a:lnTo>
                    <a:pt x="306" y="495850"/>
                  </a:lnTo>
                  <a:lnTo>
                    <a:pt x="0" y="486798"/>
                  </a:lnTo>
                  <a:lnTo>
                    <a:pt x="10594" y="454002"/>
                  </a:lnTo>
                  <a:lnTo>
                    <a:pt x="21945" y="421986"/>
                  </a:lnTo>
                  <a:lnTo>
                    <a:pt x="31989" y="385689"/>
                  </a:lnTo>
                  <a:lnTo>
                    <a:pt x="39893" y="356195"/>
                  </a:lnTo>
                  <a:lnTo>
                    <a:pt x="49897" y="324178"/>
                  </a:lnTo>
                  <a:lnTo>
                    <a:pt x="62810" y="293015"/>
                  </a:lnTo>
                  <a:lnTo>
                    <a:pt x="77015" y="259973"/>
                  </a:lnTo>
                  <a:lnTo>
                    <a:pt x="92642" y="226379"/>
                  </a:lnTo>
                  <a:lnTo>
                    <a:pt x="110877" y="194515"/>
                  </a:lnTo>
                  <a:lnTo>
                    <a:pt x="128012" y="163420"/>
                  </a:lnTo>
                  <a:lnTo>
                    <a:pt x="145788" y="134360"/>
                  </a:lnTo>
                  <a:lnTo>
                    <a:pt x="178749" y="98960"/>
                  </a:lnTo>
                  <a:lnTo>
                    <a:pt x="209494" y="67022"/>
                  </a:lnTo>
                  <a:lnTo>
                    <a:pt x="245324" y="30405"/>
                  </a:lnTo>
                  <a:lnTo>
                    <a:pt x="280719" y="10409"/>
                  </a:lnTo>
                  <a:lnTo>
                    <a:pt x="300002" y="0"/>
                  </a:lnTo>
                  <a:lnTo>
                    <a:pt x="303290" y="123"/>
                  </a:lnTo>
                  <a:lnTo>
                    <a:pt x="311874" y="2745"/>
                  </a:lnTo>
                  <a:lnTo>
                    <a:pt x="312250" y="10951"/>
                  </a:lnTo>
                  <a:lnTo>
                    <a:pt x="304271" y="28151"/>
                  </a:lnTo>
                  <a:lnTo>
                    <a:pt x="273236" y="64182"/>
                  </a:lnTo>
                  <a:lnTo>
                    <a:pt x="235220" y="102009"/>
                  </a:lnTo>
                  <a:lnTo>
                    <a:pt x="199669" y="130198"/>
                  </a:lnTo>
                  <a:lnTo>
                    <a:pt x="177968" y="149279"/>
                  </a:lnTo>
                  <a:lnTo>
                    <a:pt x="160814" y="166504"/>
                  </a:lnTo>
                  <a:lnTo>
                    <a:pt x="131179" y="191833"/>
                  </a:lnTo>
                  <a:lnTo>
                    <a:pt x="131475" y="192358"/>
                  </a:lnTo>
                  <a:lnTo>
                    <a:pt x="136234" y="193269"/>
                  </a:lnTo>
                  <a:lnTo>
                    <a:pt x="155036" y="229229"/>
                  </a:lnTo>
                  <a:lnTo>
                    <a:pt x="175931" y="262691"/>
                  </a:lnTo>
                  <a:lnTo>
                    <a:pt x="195703" y="296652"/>
                  </a:lnTo>
                  <a:lnTo>
                    <a:pt x="215068" y="330736"/>
                  </a:lnTo>
                  <a:lnTo>
                    <a:pt x="225899" y="359311"/>
                  </a:lnTo>
                  <a:lnTo>
                    <a:pt x="239785" y="397049"/>
                  </a:lnTo>
                  <a:lnTo>
                    <a:pt x="245417" y="415996"/>
                  </a:lnTo>
                  <a:lnTo>
                    <a:pt x="265936" y="450989"/>
                  </a:lnTo>
                  <a:lnTo>
                    <a:pt x="282646" y="467754"/>
                  </a:lnTo>
                  <a:lnTo>
                    <a:pt x="290150" y="471974"/>
                  </a:lnTo>
                  <a:lnTo>
                    <a:pt x="292489" y="471405"/>
                  </a:lnTo>
                  <a:lnTo>
                    <a:pt x="294049" y="469332"/>
                  </a:lnTo>
                  <a:lnTo>
                    <a:pt x="308925" y="436990"/>
                  </a:lnTo>
                  <a:lnTo>
                    <a:pt x="327575" y="399294"/>
                  </a:lnTo>
                  <a:lnTo>
                    <a:pt x="343420" y="367604"/>
                  </a:lnTo>
                  <a:lnTo>
                    <a:pt x="355943" y="342560"/>
                  </a:lnTo>
                  <a:lnTo>
                    <a:pt x="377612" y="307310"/>
                  </a:lnTo>
                  <a:lnTo>
                    <a:pt x="382124" y="304902"/>
                  </a:lnTo>
                  <a:lnTo>
                    <a:pt x="385979" y="305838"/>
                  </a:lnTo>
                  <a:lnTo>
                    <a:pt x="391673" y="311957"/>
                  </a:lnTo>
                  <a:lnTo>
                    <a:pt x="394204" y="317498"/>
                  </a:lnTo>
                  <a:lnTo>
                    <a:pt x="395962" y="335035"/>
                  </a:lnTo>
                  <a:lnTo>
                    <a:pt x="395346" y="368410"/>
                  </a:lnTo>
                  <a:lnTo>
                    <a:pt x="389311" y="401443"/>
                  </a:lnTo>
                  <a:lnTo>
                    <a:pt x="387970" y="416855"/>
                  </a:lnTo>
                  <a:lnTo>
                    <a:pt x="381083" y="444289"/>
                  </a:lnTo>
                  <a:lnTo>
                    <a:pt x="376971" y="440651"/>
                  </a:lnTo>
                  <a:lnTo>
                    <a:pt x="370391" y="430166"/>
                  </a:lnTo>
                  <a:lnTo>
                    <a:pt x="364102" y="395957"/>
                  </a:lnTo>
                  <a:lnTo>
                    <a:pt x="358128" y="368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68"/>
            <p:cNvSpPr/>
            <p:nvPr>
              <p:custDataLst>
                <p:tags r:id="rId45"/>
              </p:custDataLst>
            </p:nvPr>
          </p:nvSpPr>
          <p:spPr>
            <a:xfrm>
              <a:off x="4648200" y="6141720"/>
              <a:ext cx="518161" cy="254444"/>
            </a:xfrm>
            <a:custGeom>
              <a:avLst/>
              <a:gdLst/>
              <a:ahLst/>
              <a:cxnLst/>
              <a:rect l="0" t="0" r="0" b="0"/>
              <a:pathLst>
                <a:path w="518161" h="254444">
                  <a:moveTo>
                    <a:pt x="0" y="0"/>
                  </a:moveTo>
                  <a:lnTo>
                    <a:pt x="0" y="0"/>
                  </a:lnTo>
                  <a:lnTo>
                    <a:pt x="37504" y="5236"/>
                  </a:lnTo>
                  <a:lnTo>
                    <a:pt x="61749" y="7306"/>
                  </a:lnTo>
                  <a:lnTo>
                    <a:pt x="64026" y="8257"/>
                  </a:lnTo>
                  <a:lnTo>
                    <a:pt x="65544" y="9738"/>
                  </a:lnTo>
                  <a:lnTo>
                    <a:pt x="66556" y="11573"/>
                  </a:lnTo>
                  <a:lnTo>
                    <a:pt x="88373" y="28869"/>
                  </a:lnTo>
                  <a:lnTo>
                    <a:pt x="93746" y="37102"/>
                  </a:lnTo>
                  <a:lnTo>
                    <a:pt x="97486" y="51257"/>
                  </a:lnTo>
                  <a:lnTo>
                    <a:pt x="102967" y="85365"/>
                  </a:lnTo>
                  <a:lnTo>
                    <a:pt x="110337" y="119842"/>
                  </a:lnTo>
                  <a:lnTo>
                    <a:pt x="109911" y="151989"/>
                  </a:lnTo>
                  <a:lnTo>
                    <a:pt x="117478" y="186844"/>
                  </a:lnTo>
                  <a:lnTo>
                    <a:pt x="121042" y="219411"/>
                  </a:lnTo>
                  <a:lnTo>
                    <a:pt x="122506" y="236696"/>
                  </a:lnTo>
                  <a:lnTo>
                    <a:pt x="127926" y="247556"/>
                  </a:lnTo>
                  <a:lnTo>
                    <a:pt x="132491" y="253394"/>
                  </a:lnTo>
                  <a:lnTo>
                    <a:pt x="134048" y="254443"/>
                  </a:lnTo>
                  <a:lnTo>
                    <a:pt x="135085" y="254295"/>
                  </a:lnTo>
                  <a:lnTo>
                    <a:pt x="135776" y="253350"/>
                  </a:lnTo>
                  <a:lnTo>
                    <a:pt x="138802" y="252299"/>
                  </a:lnTo>
                  <a:lnTo>
                    <a:pt x="140795" y="252020"/>
                  </a:lnTo>
                  <a:lnTo>
                    <a:pt x="147645" y="247581"/>
                  </a:lnTo>
                  <a:lnTo>
                    <a:pt x="150287" y="240987"/>
                  </a:lnTo>
                  <a:lnTo>
                    <a:pt x="150991" y="236858"/>
                  </a:lnTo>
                  <a:lnTo>
                    <a:pt x="164277" y="213110"/>
                  </a:lnTo>
                  <a:lnTo>
                    <a:pt x="173281" y="181844"/>
                  </a:lnTo>
                  <a:lnTo>
                    <a:pt x="185494" y="144644"/>
                  </a:lnTo>
                  <a:lnTo>
                    <a:pt x="200831" y="109036"/>
                  </a:lnTo>
                  <a:lnTo>
                    <a:pt x="215588" y="72935"/>
                  </a:lnTo>
                  <a:lnTo>
                    <a:pt x="235339" y="42597"/>
                  </a:lnTo>
                  <a:lnTo>
                    <a:pt x="243458" y="38275"/>
                  </a:lnTo>
                  <a:lnTo>
                    <a:pt x="252079" y="72795"/>
                  </a:lnTo>
                  <a:lnTo>
                    <a:pt x="264241" y="106388"/>
                  </a:lnTo>
                  <a:lnTo>
                    <a:pt x="280108" y="142715"/>
                  </a:lnTo>
                  <a:lnTo>
                    <a:pt x="287230" y="154141"/>
                  </a:lnTo>
                  <a:lnTo>
                    <a:pt x="303793" y="163291"/>
                  </a:lnTo>
                  <a:lnTo>
                    <a:pt x="322883" y="166781"/>
                  </a:lnTo>
                  <a:lnTo>
                    <a:pt x="332874" y="167259"/>
                  </a:lnTo>
                  <a:lnTo>
                    <a:pt x="340702" y="165212"/>
                  </a:lnTo>
                  <a:lnTo>
                    <a:pt x="375285" y="146379"/>
                  </a:lnTo>
                  <a:lnTo>
                    <a:pt x="387993" y="128852"/>
                  </a:lnTo>
                  <a:lnTo>
                    <a:pt x="392575" y="119074"/>
                  </a:lnTo>
                  <a:lnTo>
                    <a:pt x="396097" y="82774"/>
                  </a:lnTo>
                  <a:lnTo>
                    <a:pt x="392152" y="70057"/>
                  </a:lnTo>
                  <a:lnTo>
                    <a:pt x="385675" y="62746"/>
                  </a:lnTo>
                  <a:lnTo>
                    <a:pt x="367718" y="51153"/>
                  </a:lnTo>
                  <a:lnTo>
                    <a:pt x="362832" y="50189"/>
                  </a:lnTo>
                  <a:lnTo>
                    <a:pt x="352887" y="51375"/>
                  </a:lnTo>
                  <a:lnTo>
                    <a:pt x="337769" y="56803"/>
                  </a:lnTo>
                  <a:lnTo>
                    <a:pt x="312253" y="78390"/>
                  </a:lnTo>
                  <a:lnTo>
                    <a:pt x="292287" y="107113"/>
                  </a:lnTo>
                  <a:lnTo>
                    <a:pt x="277219" y="144837"/>
                  </a:lnTo>
                  <a:lnTo>
                    <a:pt x="268252" y="178843"/>
                  </a:lnTo>
                  <a:lnTo>
                    <a:pt x="269647" y="189835"/>
                  </a:lnTo>
                  <a:lnTo>
                    <a:pt x="277442" y="210689"/>
                  </a:lnTo>
                  <a:lnTo>
                    <a:pt x="284457" y="218664"/>
                  </a:lnTo>
                  <a:lnTo>
                    <a:pt x="302757" y="230683"/>
                  </a:lnTo>
                  <a:lnTo>
                    <a:pt x="328762" y="240363"/>
                  </a:lnTo>
                  <a:lnTo>
                    <a:pt x="365905" y="243382"/>
                  </a:lnTo>
                  <a:lnTo>
                    <a:pt x="403879" y="243780"/>
                  </a:lnTo>
                  <a:lnTo>
                    <a:pt x="411492" y="243799"/>
                  </a:lnTo>
                  <a:lnTo>
                    <a:pt x="424468" y="239306"/>
                  </a:lnTo>
                  <a:lnTo>
                    <a:pt x="460447" y="218846"/>
                  </a:lnTo>
                  <a:lnTo>
                    <a:pt x="494286" y="183753"/>
                  </a:lnTo>
                  <a:lnTo>
                    <a:pt x="510711" y="160750"/>
                  </a:lnTo>
                  <a:lnTo>
                    <a:pt x="51816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69"/>
            <p:cNvSpPr/>
            <p:nvPr>
              <p:custDataLst>
                <p:tags r:id="rId46"/>
              </p:custDataLst>
            </p:nvPr>
          </p:nvSpPr>
          <p:spPr>
            <a:xfrm>
              <a:off x="5113026" y="6240780"/>
              <a:ext cx="152395" cy="159843"/>
            </a:xfrm>
            <a:custGeom>
              <a:avLst/>
              <a:gdLst/>
              <a:ahLst/>
              <a:cxnLst/>
              <a:rect l="0" t="0" r="0" b="0"/>
              <a:pathLst>
                <a:path w="152395" h="159843">
                  <a:moveTo>
                    <a:pt x="7614" y="0"/>
                  </a:moveTo>
                  <a:lnTo>
                    <a:pt x="7614" y="0"/>
                  </a:lnTo>
                  <a:lnTo>
                    <a:pt x="3569" y="32362"/>
                  </a:lnTo>
                  <a:lnTo>
                    <a:pt x="5098" y="68667"/>
                  </a:lnTo>
                  <a:lnTo>
                    <a:pt x="2823" y="100874"/>
                  </a:lnTo>
                  <a:lnTo>
                    <a:pt x="4140" y="135726"/>
                  </a:lnTo>
                  <a:lnTo>
                    <a:pt x="15" y="159842"/>
                  </a:lnTo>
                  <a:lnTo>
                    <a:pt x="0" y="155922"/>
                  </a:lnTo>
                  <a:lnTo>
                    <a:pt x="845" y="154748"/>
                  </a:lnTo>
                  <a:lnTo>
                    <a:pt x="4042" y="153444"/>
                  </a:lnTo>
                  <a:lnTo>
                    <a:pt x="4386" y="153096"/>
                  </a:lnTo>
                  <a:lnTo>
                    <a:pt x="3768" y="152863"/>
                  </a:lnTo>
                  <a:lnTo>
                    <a:pt x="2509" y="152709"/>
                  </a:lnTo>
                  <a:lnTo>
                    <a:pt x="2518" y="151759"/>
                  </a:lnTo>
                  <a:lnTo>
                    <a:pt x="22941" y="114046"/>
                  </a:lnTo>
                  <a:lnTo>
                    <a:pt x="27127" y="103180"/>
                  </a:lnTo>
                  <a:lnTo>
                    <a:pt x="31175" y="83630"/>
                  </a:lnTo>
                  <a:lnTo>
                    <a:pt x="55261" y="45858"/>
                  </a:lnTo>
                  <a:lnTo>
                    <a:pt x="64350" y="37315"/>
                  </a:lnTo>
                  <a:lnTo>
                    <a:pt x="78141" y="32505"/>
                  </a:lnTo>
                  <a:lnTo>
                    <a:pt x="84962" y="31380"/>
                  </a:lnTo>
                  <a:lnTo>
                    <a:pt x="97606" y="34792"/>
                  </a:lnTo>
                  <a:lnTo>
                    <a:pt x="122058" y="54242"/>
                  </a:lnTo>
                  <a:lnTo>
                    <a:pt x="132138" y="62208"/>
                  </a:lnTo>
                  <a:lnTo>
                    <a:pt x="152394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120"/>
          <p:cNvGrpSpPr/>
          <p:nvPr/>
        </p:nvGrpSpPr>
        <p:grpSpPr>
          <a:xfrm>
            <a:off x="5532131" y="5836920"/>
            <a:ext cx="1414865" cy="769621"/>
            <a:chOff x="5532131" y="5836920"/>
            <a:chExt cx="1414865" cy="769621"/>
          </a:xfrm>
        </p:grpSpPr>
        <p:sp>
          <p:nvSpPr>
            <p:cNvPr id="85" name="SMARTInkShape-670"/>
            <p:cNvSpPr/>
            <p:nvPr>
              <p:custDataLst>
                <p:tags r:id="rId39"/>
              </p:custDataLst>
            </p:nvPr>
          </p:nvSpPr>
          <p:spPr>
            <a:xfrm>
              <a:off x="6461760" y="6187714"/>
              <a:ext cx="485236" cy="418827"/>
            </a:xfrm>
            <a:custGeom>
              <a:avLst/>
              <a:gdLst/>
              <a:ahLst/>
              <a:cxnLst/>
              <a:rect l="0" t="0" r="0" b="0"/>
              <a:pathLst>
                <a:path w="485236" h="418827">
                  <a:moveTo>
                    <a:pt x="182880" y="53066"/>
                  </a:moveTo>
                  <a:lnTo>
                    <a:pt x="182880" y="53066"/>
                  </a:lnTo>
                  <a:lnTo>
                    <a:pt x="162654" y="69247"/>
                  </a:lnTo>
                  <a:lnTo>
                    <a:pt x="160083" y="78247"/>
                  </a:lnTo>
                  <a:lnTo>
                    <a:pt x="161756" y="88480"/>
                  </a:lnTo>
                  <a:lnTo>
                    <a:pt x="171799" y="107753"/>
                  </a:lnTo>
                  <a:lnTo>
                    <a:pt x="190885" y="123362"/>
                  </a:lnTo>
                  <a:lnTo>
                    <a:pt x="202243" y="130311"/>
                  </a:lnTo>
                  <a:lnTo>
                    <a:pt x="226247" y="134938"/>
                  </a:lnTo>
                  <a:lnTo>
                    <a:pt x="242794" y="131505"/>
                  </a:lnTo>
                  <a:lnTo>
                    <a:pt x="278159" y="119548"/>
                  </a:lnTo>
                  <a:lnTo>
                    <a:pt x="311770" y="103526"/>
                  </a:lnTo>
                  <a:lnTo>
                    <a:pt x="344494" y="82693"/>
                  </a:lnTo>
                  <a:lnTo>
                    <a:pt x="379684" y="64478"/>
                  </a:lnTo>
                  <a:lnTo>
                    <a:pt x="412878" y="44311"/>
                  </a:lnTo>
                  <a:lnTo>
                    <a:pt x="448352" y="20825"/>
                  </a:lnTo>
                  <a:lnTo>
                    <a:pt x="475301" y="4395"/>
                  </a:lnTo>
                  <a:lnTo>
                    <a:pt x="485235" y="649"/>
                  </a:lnTo>
                  <a:lnTo>
                    <a:pt x="485203" y="341"/>
                  </a:lnTo>
                  <a:lnTo>
                    <a:pt x="482910" y="0"/>
                  </a:lnTo>
                  <a:lnTo>
                    <a:pt x="479069" y="2105"/>
                  </a:lnTo>
                  <a:lnTo>
                    <a:pt x="447570" y="32296"/>
                  </a:lnTo>
                  <a:lnTo>
                    <a:pt x="413989" y="53685"/>
                  </a:lnTo>
                  <a:lnTo>
                    <a:pt x="384091" y="73096"/>
                  </a:lnTo>
                  <a:lnTo>
                    <a:pt x="352740" y="95835"/>
                  </a:lnTo>
                  <a:lnTo>
                    <a:pt x="324696" y="120051"/>
                  </a:lnTo>
                  <a:lnTo>
                    <a:pt x="291348" y="147184"/>
                  </a:lnTo>
                  <a:lnTo>
                    <a:pt x="253948" y="176177"/>
                  </a:lnTo>
                  <a:lnTo>
                    <a:pt x="234492" y="191020"/>
                  </a:lnTo>
                  <a:lnTo>
                    <a:pt x="214748" y="205995"/>
                  </a:lnTo>
                  <a:lnTo>
                    <a:pt x="194812" y="222752"/>
                  </a:lnTo>
                  <a:lnTo>
                    <a:pt x="174748" y="240697"/>
                  </a:lnTo>
                  <a:lnTo>
                    <a:pt x="154599" y="259433"/>
                  </a:lnTo>
                  <a:lnTo>
                    <a:pt x="134392" y="278697"/>
                  </a:lnTo>
                  <a:lnTo>
                    <a:pt x="114147" y="298314"/>
                  </a:lnTo>
                  <a:lnTo>
                    <a:pt x="93879" y="318164"/>
                  </a:lnTo>
                  <a:lnTo>
                    <a:pt x="74439" y="338171"/>
                  </a:lnTo>
                  <a:lnTo>
                    <a:pt x="55553" y="358283"/>
                  </a:lnTo>
                  <a:lnTo>
                    <a:pt x="24689" y="391918"/>
                  </a:lnTo>
                  <a:lnTo>
                    <a:pt x="0" y="4188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71"/>
            <p:cNvSpPr/>
            <p:nvPr>
              <p:custDataLst>
                <p:tags r:id="rId40"/>
              </p:custDataLst>
            </p:nvPr>
          </p:nvSpPr>
          <p:spPr>
            <a:xfrm>
              <a:off x="6309360" y="6203327"/>
              <a:ext cx="160021" cy="288914"/>
            </a:xfrm>
            <a:custGeom>
              <a:avLst/>
              <a:gdLst/>
              <a:ahLst/>
              <a:cxnLst/>
              <a:rect l="0" t="0" r="0" b="0"/>
              <a:pathLst>
                <a:path w="160021" h="288914">
                  <a:moveTo>
                    <a:pt x="0" y="205093"/>
                  </a:moveTo>
                  <a:lnTo>
                    <a:pt x="0" y="205093"/>
                  </a:lnTo>
                  <a:lnTo>
                    <a:pt x="28317" y="209138"/>
                  </a:lnTo>
                  <a:lnTo>
                    <a:pt x="46735" y="206608"/>
                  </a:lnTo>
                  <a:lnTo>
                    <a:pt x="83107" y="191747"/>
                  </a:lnTo>
                  <a:lnTo>
                    <a:pt x="100636" y="177902"/>
                  </a:lnTo>
                  <a:lnTo>
                    <a:pt x="126873" y="143563"/>
                  </a:lnTo>
                  <a:lnTo>
                    <a:pt x="146449" y="112694"/>
                  </a:lnTo>
                  <a:lnTo>
                    <a:pt x="157088" y="77119"/>
                  </a:lnTo>
                  <a:lnTo>
                    <a:pt x="159441" y="41337"/>
                  </a:lnTo>
                  <a:lnTo>
                    <a:pt x="155804" y="19789"/>
                  </a:lnTo>
                  <a:lnTo>
                    <a:pt x="149363" y="6725"/>
                  </a:lnTo>
                  <a:lnTo>
                    <a:pt x="146142" y="4267"/>
                  </a:lnTo>
                  <a:lnTo>
                    <a:pt x="138048" y="1537"/>
                  </a:lnTo>
                  <a:lnTo>
                    <a:pt x="119925" y="0"/>
                  </a:lnTo>
                  <a:lnTo>
                    <a:pt x="102515" y="3589"/>
                  </a:lnTo>
                  <a:lnTo>
                    <a:pt x="81461" y="13235"/>
                  </a:lnTo>
                  <a:lnTo>
                    <a:pt x="47207" y="43737"/>
                  </a:lnTo>
                  <a:lnTo>
                    <a:pt x="42148" y="55486"/>
                  </a:lnTo>
                  <a:lnTo>
                    <a:pt x="38900" y="83725"/>
                  </a:lnTo>
                  <a:lnTo>
                    <a:pt x="42383" y="106196"/>
                  </a:lnTo>
                  <a:lnTo>
                    <a:pt x="56382" y="142629"/>
                  </a:lnTo>
                  <a:lnTo>
                    <a:pt x="66282" y="172380"/>
                  </a:lnTo>
                  <a:lnTo>
                    <a:pt x="80411" y="202644"/>
                  </a:lnTo>
                  <a:lnTo>
                    <a:pt x="99461" y="232214"/>
                  </a:lnTo>
                  <a:lnTo>
                    <a:pt x="123755" y="263132"/>
                  </a:lnTo>
                  <a:lnTo>
                    <a:pt x="160020" y="288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672"/>
            <p:cNvSpPr/>
            <p:nvPr>
              <p:custDataLst>
                <p:tags r:id="rId41"/>
              </p:custDataLst>
            </p:nvPr>
          </p:nvSpPr>
          <p:spPr>
            <a:xfrm>
              <a:off x="6172619" y="5935980"/>
              <a:ext cx="52922" cy="510541"/>
            </a:xfrm>
            <a:custGeom>
              <a:avLst/>
              <a:gdLst/>
              <a:ahLst/>
              <a:cxnLst/>
              <a:rect l="0" t="0" r="0" b="0"/>
              <a:pathLst>
                <a:path w="52922" h="510541">
                  <a:moveTo>
                    <a:pt x="52921" y="0"/>
                  </a:moveTo>
                  <a:lnTo>
                    <a:pt x="52921" y="0"/>
                  </a:lnTo>
                  <a:lnTo>
                    <a:pt x="48876" y="36407"/>
                  </a:lnTo>
                  <a:lnTo>
                    <a:pt x="42374" y="65570"/>
                  </a:lnTo>
                  <a:lnTo>
                    <a:pt x="34687" y="92642"/>
                  </a:lnTo>
                  <a:lnTo>
                    <a:pt x="28448" y="118786"/>
                  </a:lnTo>
                  <a:lnTo>
                    <a:pt x="22853" y="149031"/>
                  </a:lnTo>
                  <a:lnTo>
                    <a:pt x="18390" y="181383"/>
                  </a:lnTo>
                  <a:lnTo>
                    <a:pt x="16407" y="212695"/>
                  </a:lnTo>
                  <a:lnTo>
                    <a:pt x="13268" y="245802"/>
                  </a:lnTo>
                  <a:lnTo>
                    <a:pt x="9051" y="280272"/>
                  </a:lnTo>
                  <a:lnTo>
                    <a:pt x="4354" y="315348"/>
                  </a:lnTo>
                  <a:lnTo>
                    <a:pt x="1703" y="348435"/>
                  </a:lnTo>
                  <a:lnTo>
                    <a:pt x="524" y="380920"/>
                  </a:lnTo>
                  <a:lnTo>
                    <a:pt x="0" y="415113"/>
                  </a:lnTo>
                  <a:lnTo>
                    <a:pt x="2025" y="445550"/>
                  </a:lnTo>
                  <a:lnTo>
                    <a:pt x="7925" y="481971"/>
                  </a:lnTo>
                  <a:lnTo>
                    <a:pt x="14821" y="510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73"/>
            <p:cNvSpPr/>
            <p:nvPr>
              <p:custDataLst>
                <p:tags r:id="rId42"/>
              </p:custDataLst>
            </p:nvPr>
          </p:nvSpPr>
          <p:spPr>
            <a:xfrm>
              <a:off x="5692426" y="5882849"/>
              <a:ext cx="456915" cy="637353"/>
            </a:xfrm>
            <a:custGeom>
              <a:avLst/>
              <a:gdLst/>
              <a:ahLst/>
              <a:cxnLst/>
              <a:rect l="0" t="0" r="0" b="0"/>
              <a:pathLst>
                <a:path w="456915" h="637353">
                  <a:moveTo>
                    <a:pt x="159734" y="281731"/>
                  </a:moveTo>
                  <a:lnTo>
                    <a:pt x="159734" y="281731"/>
                  </a:lnTo>
                  <a:lnTo>
                    <a:pt x="127373" y="318138"/>
                  </a:lnTo>
                  <a:lnTo>
                    <a:pt x="112760" y="337329"/>
                  </a:lnTo>
                  <a:lnTo>
                    <a:pt x="97938" y="358590"/>
                  </a:lnTo>
                  <a:lnTo>
                    <a:pt x="82977" y="381230"/>
                  </a:lnTo>
                  <a:lnTo>
                    <a:pt x="59579" y="415417"/>
                  </a:lnTo>
                  <a:lnTo>
                    <a:pt x="34386" y="451445"/>
                  </a:lnTo>
                  <a:lnTo>
                    <a:pt x="16196" y="480466"/>
                  </a:lnTo>
                  <a:lnTo>
                    <a:pt x="7039" y="499597"/>
                  </a:lnTo>
                  <a:lnTo>
                    <a:pt x="357" y="535991"/>
                  </a:lnTo>
                  <a:lnTo>
                    <a:pt x="0" y="542338"/>
                  </a:lnTo>
                  <a:lnTo>
                    <a:pt x="3845" y="554716"/>
                  </a:lnTo>
                  <a:lnTo>
                    <a:pt x="5854" y="557701"/>
                  </a:lnTo>
                  <a:lnTo>
                    <a:pt x="10346" y="561018"/>
                  </a:lnTo>
                  <a:lnTo>
                    <a:pt x="27057" y="563147"/>
                  </a:lnTo>
                  <a:lnTo>
                    <a:pt x="45916" y="562669"/>
                  </a:lnTo>
                  <a:lnTo>
                    <a:pt x="73103" y="553045"/>
                  </a:lnTo>
                  <a:lnTo>
                    <a:pt x="103831" y="527624"/>
                  </a:lnTo>
                  <a:lnTo>
                    <a:pt x="115042" y="508682"/>
                  </a:lnTo>
                  <a:lnTo>
                    <a:pt x="125569" y="479525"/>
                  </a:lnTo>
                  <a:lnTo>
                    <a:pt x="128769" y="445754"/>
                  </a:lnTo>
                  <a:lnTo>
                    <a:pt x="129190" y="410795"/>
                  </a:lnTo>
                  <a:lnTo>
                    <a:pt x="128399" y="380038"/>
                  </a:lnTo>
                  <a:lnTo>
                    <a:pt x="125205" y="372554"/>
                  </a:lnTo>
                  <a:lnTo>
                    <a:pt x="123168" y="370219"/>
                  </a:lnTo>
                  <a:lnTo>
                    <a:pt x="114025" y="365555"/>
                  </a:lnTo>
                  <a:lnTo>
                    <a:pt x="118062" y="369597"/>
                  </a:lnTo>
                  <a:lnTo>
                    <a:pt x="125366" y="404675"/>
                  </a:lnTo>
                  <a:lnTo>
                    <a:pt x="132958" y="438855"/>
                  </a:lnTo>
                  <a:lnTo>
                    <a:pt x="147136" y="476220"/>
                  </a:lnTo>
                  <a:lnTo>
                    <a:pt x="162283" y="514256"/>
                  </a:lnTo>
                  <a:lnTo>
                    <a:pt x="173942" y="530309"/>
                  </a:lnTo>
                  <a:lnTo>
                    <a:pt x="181007" y="536144"/>
                  </a:lnTo>
                  <a:lnTo>
                    <a:pt x="187815" y="538737"/>
                  </a:lnTo>
                  <a:lnTo>
                    <a:pt x="196485" y="539889"/>
                  </a:lnTo>
                  <a:lnTo>
                    <a:pt x="210499" y="531370"/>
                  </a:lnTo>
                  <a:lnTo>
                    <a:pt x="243045" y="498306"/>
                  </a:lnTo>
                  <a:lnTo>
                    <a:pt x="262218" y="469139"/>
                  </a:lnTo>
                  <a:lnTo>
                    <a:pt x="278623" y="435002"/>
                  </a:lnTo>
                  <a:lnTo>
                    <a:pt x="294209" y="398076"/>
                  </a:lnTo>
                  <a:lnTo>
                    <a:pt x="304449" y="370694"/>
                  </a:lnTo>
                  <a:lnTo>
                    <a:pt x="314646" y="341590"/>
                  </a:lnTo>
                  <a:lnTo>
                    <a:pt x="324821" y="311722"/>
                  </a:lnTo>
                  <a:lnTo>
                    <a:pt x="332730" y="279255"/>
                  </a:lnTo>
                  <a:lnTo>
                    <a:pt x="339067" y="245918"/>
                  </a:lnTo>
                  <a:lnTo>
                    <a:pt x="344707" y="214167"/>
                  </a:lnTo>
                  <a:lnTo>
                    <a:pt x="352293" y="180865"/>
                  </a:lnTo>
                  <a:lnTo>
                    <a:pt x="360462" y="147155"/>
                  </a:lnTo>
                  <a:lnTo>
                    <a:pt x="366915" y="115240"/>
                  </a:lnTo>
                  <a:lnTo>
                    <a:pt x="374863" y="84122"/>
                  </a:lnTo>
                  <a:lnTo>
                    <a:pt x="384040" y="54205"/>
                  </a:lnTo>
                  <a:lnTo>
                    <a:pt x="397034" y="17795"/>
                  </a:lnTo>
                  <a:lnTo>
                    <a:pt x="403498" y="0"/>
                  </a:lnTo>
                  <a:lnTo>
                    <a:pt x="403552" y="7944"/>
                  </a:lnTo>
                  <a:lnTo>
                    <a:pt x="392250" y="38812"/>
                  </a:lnTo>
                  <a:lnTo>
                    <a:pt x="383661" y="73535"/>
                  </a:lnTo>
                  <a:lnTo>
                    <a:pt x="378355" y="101147"/>
                  </a:lnTo>
                  <a:lnTo>
                    <a:pt x="370917" y="132609"/>
                  </a:lnTo>
                  <a:lnTo>
                    <a:pt x="362814" y="168041"/>
                  </a:lnTo>
                  <a:lnTo>
                    <a:pt x="359467" y="188158"/>
                  </a:lnTo>
                  <a:lnTo>
                    <a:pt x="356390" y="209189"/>
                  </a:lnTo>
                  <a:lnTo>
                    <a:pt x="353492" y="229983"/>
                  </a:lnTo>
                  <a:lnTo>
                    <a:pt x="350712" y="250619"/>
                  </a:lnTo>
                  <a:lnTo>
                    <a:pt x="348013" y="271149"/>
                  </a:lnTo>
                  <a:lnTo>
                    <a:pt x="346213" y="292457"/>
                  </a:lnTo>
                  <a:lnTo>
                    <a:pt x="345014" y="314281"/>
                  </a:lnTo>
                  <a:lnTo>
                    <a:pt x="344214" y="336452"/>
                  </a:lnTo>
                  <a:lnTo>
                    <a:pt x="342834" y="358004"/>
                  </a:lnTo>
                  <a:lnTo>
                    <a:pt x="341067" y="379147"/>
                  </a:lnTo>
                  <a:lnTo>
                    <a:pt x="339043" y="400015"/>
                  </a:lnTo>
                  <a:lnTo>
                    <a:pt x="337693" y="419853"/>
                  </a:lnTo>
                  <a:lnTo>
                    <a:pt x="336193" y="457702"/>
                  </a:lnTo>
                  <a:lnTo>
                    <a:pt x="335527" y="492019"/>
                  </a:lnTo>
                  <a:lnTo>
                    <a:pt x="334384" y="524206"/>
                  </a:lnTo>
                  <a:lnTo>
                    <a:pt x="331054" y="555445"/>
                  </a:lnTo>
                  <a:lnTo>
                    <a:pt x="332510" y="589456"/>
                  </a:lnTo>
                  <a:lnTo>
                    <a:pt x="336925" y="627117"/>
                  </a:lnTo>
                  <a:lnTo>
                    <a:pt x="340932" y="634204"/>
                  </a:lnTo>
                  <a:lnTo>
                    <a:pt x="345535" y="637352"/>
                  </a:lnTo>
                  <a:lnTo>
                    <a:pt x="347102" y="636498"/>
                  </a:lnTo>
                  <a:lnTo>
                    <a:pt x="362125" y="605952"/>
                  </a:lnTo>
                  <a:lnTo>
                    <a:pt x="375300" y="573847"/>
                  </a:lnTo>
                  <a:lnTo>
                    <a:pt x="385789" y="535829"/>
                  </a:lnTo>
                  <a:lnTo>
                    <a:pt x="394541" y="504448"/>
                  </a:lnTo>
                  <a:lnTo>
                    <a:pt x="404075" y="470746"/>
                  </a:lnTo>
                  <a:lnTo>
                    <a:pt x="413956" y="436011"/>
                  </a:lnTo>
                  <a:lnTo>
                    <a:pt x="423993" y="400817"/>
                  </a:lnTo>
                  <a:lnTo>
                    <a:pt x="436355" y="363162"/>
                  </a:lnTo>
                  <a:lnTo>
                    <a:pt x="447777" y="330623"/>
                  </a:lnTo>
                  <a:lnTo>
                    <a:pt x="456914" y="304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74"/>
            <p:cNvSpPr/>
            <p:nvPr>
              <p:custDataLst>
                <p:tags r:id="rId43"/>
              </p:custDataLst>
            </p:nvPr>
          </p:nvSpPr>
          <p:spPr>
            <a:xfrm>
              <a:off x="5532131" y="5836920"/>
              <a:ext cx="388610" cy="617171"/>
            </a:xfrm>
            <a:custGeom>
              <a:avLst/>
              <a:gdLst/>
              <a:ahLst/>
              <a:cxnLst/>
              <a:rect l="0" t="0" r="0" b="0"/>
              <a:pathLst>
                <a:path w="388610" h="617171">
                  <a:moveTo>
                    <a:pt x="15229" y="0"/>
                  </a:moveTo>
                  <a:lnTo>
                    <a:pt x="15229" y="0"/>
                  </a:lnTo>
                  <a:lnTo>
                    <a:pt x="23319" y="36406"/>
                  </a:lnTo>
                  <a:lnTo>
                    <a:pt x="27291" y="63312"/>
                  </a:lnTo>
                  <a:lnTo>
                    <a:pt x="27269" y="99756"/>
                  </a:lnTo>
                  <a:lnTo>
                    <a:pt x="23967" y="125616"/>
                  </a:lnTo>
                  <a:lnTo>
                    <a:pt x="19677" y="154043"/>
                  </a:lnTo>
                  <a:lnTo>
                    <a:pt x="17206" y="183610"/>
                  </a:lnTo>
                  <a:lnTo>
                    <a:pt x="16108" y="213684"/>
                  </a:lnTo>
                  <a:lnTo>
                    <a:pt x="15620" y="243984"/>
                  </a:lnTo>
                  <a:lnTo>
                    <a:pt x="13144" y="274384"/>
                  </a:lnTo>
                  <a:lnTo>
                    <a:pt x="9223" y="304829"/>
                  </a:lnTo>
                  <a:lnTo>
                    <a:pt x="4657" y="335293"/>
                  </a:lnTo>
                  <a:lnTo>
                    <a:pt x="2063" y="368024"/>
                  </a:lnTo>
                  <a:lnTo>
                    <a:pt x="911" y="401479"/>
                  </a:lnTo>
                  <a:lnTo>
                    <a:pt x="398" y="433282"/>
                  </a:lnTo>
                  <a:lnTo>
                    <a:pt x="171" y="462092"/>
                  </a:lnTo>
                  <a:lnTo>
                    <a:pt x="70" y="489007"/>
                  </a:lnTo>
                  <a:lnTo>
                    <a:pt x="25" y="515081"/>
                  </a:lnTo>
                  <a:lnTo>
                    <a:pt x="0" y="549515"/>
                  </a:lnTo>
                  <a:lnTo>
                    <a:pt x="4038" y="581167"/>
                  </a:lnTo>
                  <a:lnTo>
                    <a:pt x="10596" y="599858"/>
                  </a:lnTo>
                  <a:lnTo>
                    <a:pt x="22415" y="616654"/>
                  </a:lnTo>
                  <a:lnTo>
                    <a:pt x="33416" y="617170"/>
                  </a:lnTo>
                  <a:lnTo>
                    <a:pt x="34975" y="616340"/>
                  </a:lnTo>
                  <a:lnTo>
                    <a:pt x="36013" y="614940"/>
                  </a:lnTo>
                  <a:lnTo>
                    <a:pt x="36705" y="613160"/>
                  </a:lnTo>
                  <a:lnTo>
                    <a:pt x="62881" y="576604"/>
                  </a:lnTo>
                  <a:lnTo>
                    <a:pt x="81366" y="539842"/>
                  </a:lnTo>
                  <a:lnTo>
                    <a:pt x="99570" y="502185"/>
                  </a:lnTo>
                  <a:lnTo>
                    <a:pt x="114444" y="469964"/>
                  </a:lnTo>
                  <a:lnTo>
                    <a:pt x="131832" y="433607"/>
                  </a:lnTo>
                  <a:lnTo>
                    <a:pt x="150814" y="396022"/>
                  </a:lnTo>
                  <a:lnTo>
                    <a:pt x="169420" y="358075"/>
                  </a:lnTo>
                  <a:lnTo>
                    <a:pt x="182819" y="331865"/>
                  </a:lnTo>
                  <a:lnTo>
                    <a:pt x="194418" y="303282"/>
                  </a:lnTo>
                  <a:lnTo>
                    <a:pt x="209734" y="273645"/>
                  </a:lnTo>
                  <a:lnTo>
                    <a:pt x="226136" y="243540"/>
                  </a:lnTo>
                  <a:lnTo>
                    <a:pt x="239070" y="213227"/>
                  </a:lnTo>
                  <a:lnTo>
                    <a:pt x="254978" y="180563"/>
                  </a:lnTo>
                  <a:lnTo>
                    <a:pt x="273338" y="147983"/>
                  </a:lnTo>
                  <a:lnTo>
                    <a:pt x="292787" y="119392"/>
                  </a:lnTo>
                  <a:lnTo>
                    <a:pt x="310461" y="92575"/>
                  </a:lnTo>
                  <a:lnTo>
                    <a:pt x="336950" y="55934"/>
                  </a:lnTo>
                  <a:lnTo>
                    <a:pt x="363989" y="25886"/>
                  </a:lnTo>
                  <a:lnTo>
                    <a:pt x="3886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121"/>
          <p:cNvGrpSpPr/>
          <p:nvPr/>
        </p:nvGrpSpPr>
        <p:grpSpPr>
          <a:xfrm>
            <a:off x="5242560" y="1531620"/>
            <a:ext cx="2962662" cy="4084321"/>
            <a:chOff x="5242560" y="1531620"/>
            <a:chExt cx="2962662" cy="4084321"/>
          </a:xfrm>
        </p:grpSpPr>
        <p:sp>
          <p:nvSpPr>
            <p:cNvPr id="91" name="SMARTInkShape-675"/>
            <p:cNvSpPr/>
            <p:nvPr>
              <p:custDataLst>
                <p:tags r:id="rId18"/>
              </p:custDataLst>
            </p:nvPr>
          </p:nvSpPr>
          <p:spPr>
            <a:xfrm>
              <a:off x="7452360" y="24612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76"/>
            <p:cNvSpPr/>
            <p:nvPr>
              <p:custDataLst>
                <p:tags r:id="rId19"/>
              </p:custDataLst>
            </p:nvPr>
          </p:nvSpPr>
          <p:spPr>
            <a:xfrm>
              <a:off x="7035454" y="2202180"/>
              <a:ext cx="369096" cy="219343"/>
            </a:xfrm>
            <a:custGeom>
              <a:avLst/>
              <a:gdLst/>
              <a:ahLst/>
              <a:cxnLst/>
              <a:rect l="0" t="0" r="0" b="0"/>
              <a:pathLst>
                <a:path w="369096" h="219343">
                  <a:moveTo>
                    <a:pt x="157826" y="0"/>
                  </a:moveTo>
                  <a:lnTo>
                    <a:pt x="157826" y="0"/>
                  </a:lnTo>
                  <a:lnTo>
                    <a:pt x="125559" y="16557"/>
                  </a:lnTo>
                  <a:lnTo>
                    <a:pt x="114417" y="23728"/>
                  </a:lnTo>
                  <a:lnTo>
                    <a:pt x="106641" y="34252"/>
                  </a:lnTo>
                  <a:lnTo>
                    <a:pt x="99762" y="52200"/>
                  </a:lnTo>
                  <a:lnTo>
                    <a:pt x="99000" y="63840"/>
                  </a:lnTo>
                  <a:lnTo>
                    <a:pt x="101483" y="77480"/>
                  </a:lnTo>
                  <a:lnTo>
                    <a:pt x="111686" y="95394"/>
                  </a:lnTo>
                  <a:lnTo>
                    <a:pt x="137429" y="130859"/>
                  </a:lnTo>
                  <a:lnTo>
                    <a:pt x="140294" y="136618"/>
                  </a:lnTo>
                  <a:lnTo>
                    <a:pt x="142133" y="143168"/>
                  </a:lnTo>
                  <a:lnTo>
                    <a:pt x="140127" y="146321"/>
                  </a:lnTo>
                  <a:lnTo>
                    <a:pt x="138407" y="148347"/>
                  </a:lnTo>
                  <a:lnTo>
                    <a:pt x="129722" y="150599"/>
                  </a:lnTo>
                  <a:lnTo>
                    <a:pt x="96175" y="158246"/>
                  </a:lnTo>
                  <a:lnTo>
                    <a:pt x="60869" y="168397"/>
                  </a:lnTo>
                  <a:lnTo>
                    <a:pt x="27245" y="175314"/>
                  </a:lnTo>
                  <a:lnTo>
                    <a:pt x="8914" y="177259"/>
                  </a:lnTo>
                  <a:lnTo>
                    <a:pt x="0" y="175655"/>
                  </a:lnTo>
                  <a:lnTo>
                    <a:pt x="21359" y="164146"/>
                  </a:lnTo>
                  <a:lnTo>
                    <a:pt x="55687" y="147461"/>
                  </a:lnTo>
                  <a:lnTo>
                    <a:pt x="87878" y="134400"/>
                  </a:lnTo>
                  <a:lnTo>
                    <a:pt x="119119" y="122952"/>
                  </a:lnTo>
                  <a:lnTo>
                    <a:pt x="149935" y="113065"/>
                  </a:lnTo>
                  <a:lnTo>
                    <a:pt x="180566" y="105849"/>
                  </a:lnTo>
                  <a:lnTo>
                    <a:pt x="218281" y="97026"/>
                  </a:lnTo>
                  <a:lnTo>
                    <a:pt x="254434" y="92543"/>
                  </a:lnTo>
                  <a:lnTo>
                    <a:pt x="278658" y="91483"/>
                  </a:lnTo>
                  <a:lnTo>
                    <a:pt x="275379" y="95498"/>
                  </a:lnTo>
                  <a:lnTo>
                    <a:pt x="246322" y="118779"/>
                  </a:lnTo>
                  <a:lnTo>
                    <a:pt x="217058" y="154330"/>
                  </a:lnTo>
                  <a:lnTo>
                    <a:pt x="207926" y="169999"/>
                  </a:lnTo>
                  <a:lnTo>
                    <a:pt x="204123" y="195556"/>
                  </a:lnTo>
                  <a:lnTo>
                    <a:pt x="206061" y="203472"/>
                  </a:lnTo>
                  <a:lnTo>
                    <a:pt x="207763" y="206768"/>
                  </a:lnTo>
                  <a:lnTo>
                    <a:pt x="214169" y="212688"/>
                  </a:lnTo>
                  <a:lnTo>
                    <a:pt x="218247" y="215452"/>
                  </a:lnTo>
                  <a:lnTo>
                    <a:pt x="236125" y="219342"/>
                  </a:lnTo>
                  <a:lnTo>
                    <a:pt x="257507" y="216450"/>
                  </a:lnTo>
                  <a:lnTo>
                    <a:pt x="292726" y="201803"/>
                  </a:lnTo>
                  <a:lnTo>
                    <a:pt x="325019" y="182604"/>
                  </a:lnTo>
                  <a:lnTo>
                    <a:pt x="351812" y="162505"/>
                  </a:lnTo>
                  <a:lnTo>
                    <a:pt x="364128" y="147304"/>
                  </a:lnTo>
                  <a:lnTo>
                    <a:pt x="368049" y="137153"/>
                  </a:lnTo>
                  <a:lnTo>
                    <a:pt x="369095" y="132075"/>
                  </a:lnTo>
                  <a:lnTo>
                    <a:pt x="368000" y="121918"/>
                  </a:lnTo>
                  <a:lnTo>
                    <a:pt x="364442" y="109690"/>
                  </a:lnTo>
                  <a:lnTo>
                    <a:pt x="355735" y="99482"/>
                  </a:lnTo>
                  <a:lnTo>
                    <a:pt x="344845" y="95014"/>
                  </a:lnTo>
                  <a:lnTo>
                    <a:pt x="310590" y="85722"/>
                  </a:lnTo>
                  <a:lnTo>
                    <a:pt x="300228" y="85512"/>
                  </a:lnTo>
                  <a:lnTo>
                    <a:pt x="275683" y="91655"/>
                  </a:lnTo>
                  <a:lnTo>
                    <a:pt x="264506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677"/>
            <p:cNvSpPr/>
            <p:nvPr>
              <p:custDataLst>
                <p:tags r:id="rId20"/>
              </p:custDataLst>
            </p:nvPr>
          </p:nvSpPr>
          <p:spPr>
            <a:xfrm>
              <a:off x="6550361" y="1973580"/>
              <a:ext cx="534631" cy="441863"/>
            </a:xfrm>
            <a:custGeom>
              <a:avLst/>
              <a:gdLst/>
              <a:ahLst/>
              <a:cxnLst/>
              <a:rect l="0" t="0" r="0" b="0"/>
              <a:pathLst>
                <a:path w="534631" h="441863">
                  <a:moveTo>
                    <a:pt x="292399" y="0"/>
                  </a:moveTo>
                  <a:lnTo>
                    <a:pt x="292399" y="0"/>
                  </a:lnTo>
                  <a:lnTo>
                    <a:pt x="276218" y="32362"/>
                  </a:lnTo>
                  <a:lnTo>
                    <a:pt x="263759" y="59538"/>
                  </a:lnTo>
                  <a:lnTo>
                    <a:pt x="250884" y="87421"/>
                  </a:lnTo>
                  <a:lnTo>
                    <a:pt x="233872" y="119569"/>
                  </a:lnTo>
                  <a:lnTo>
                    <a:pt x="212765" y="151355"/>
                  </a:lnTo>
                  <a:lnTo>
                    <a:pt x="190120" y="184109"/>
                  </a:lnTo>
                  <a:lnTo>
                    <a:pt x="168765" y="221244"/>
                  </a:lnTo>
                  <a:lnTo>
                    <a:pt x="145729" y="258068"/>
                  </a:lnTo>
                  <a:lnTo>
                    <a:pt x="121379" y="294190"/>
                  </a:lnTo>
                  <a:lnTo>
                    <a:pt x="96446" y="330000"/>
                  </a:lnTo>
                  <a:lnTo>
                    <a:pt x="75769" y="361156"/>
                  </a:lnTo>
                  <a:lnTo>
                    <a:pt x="52105" y="397980"/>
                  </a:lnTo>
                  <a:lnTo>
                    <a:pt x="32112" y="422720"/>
                  </a:lnTo>
                  <a:lnTo>
                    <a:pt x="14617" y="436259"/>
                  </a:lnTo>
                  <a:lnTo>
                    <a:pt x="4071" y="440271"/>
                  </a:lnTo>
                  <a:lnTo>
                    <a:pt x="0" y="441209"/>
                  </a:lnTo>
                  <a:lnTo>
                    <a:pt x="100" y="441459"/>
                  </a:lnTo>
                  <a:lnTo>
                    <a:pt x="2299" y="441862"/>
                  </a:lnTo>
                  <a:lnTo>
                    <a:pt x="21488" y="406088"/>
                  </a:lnTo>
                  <a:lnTo>
                    <a:pt x="41949" y="369525"/>
                  </a:lnTo>
                  <a:lnTo>
                    <a:pt x="63401" y="338929"/>
                  </a:lnTo>
                  <a:lnTo>
                    <a:pt x="89023" y="304728"/>
                  </a:lnTo>
                  <a:lnTo>
                    <a:pt x="114521" y="266950"/>
                  </a:lnTo>
                  <a:lnTo>
                    <a:pt x="142222" y="232098"/>
                  </a:lnTo>
                  <a:lnTo>
                    <a:pt x="170620" y="200521"/>
                  </a:lnTo>
                  <a:lnTo>
                    <a:pt x="197353" y="172376"/>
                  </a:lnTo>
                  <a:lnTo>
                    <a:pt x="232158" y="140821"/>
                  </a:lnTo>
                  <a:lnTo>
                    <a:pt x="259874" y="123475"/>
                  </a:lnTo>
                  <a:lnTo>
                    <a:pt x="280128" y="117018"/>
                  </a:lnTo>
                  <a:lnTo>
                    <a:pt x="284217" y="116959"/>
                  </a:lnTo>
                  <a:lnTo>
                    <a:pt x="286944" y="117766"/>
                  </a:lnTo>
                  <a:lnTo>
                    <a:pt x="288763" y="119151"/>
                  </a:lnTo>
                  <a:lnTo>
                    <a:pt x="290783" y="125205"/>
                  </a:lnTo>
                  <a:lnTo>
                    <a:pt x="291322" y="129190"/>
                  </a:lnTo>
                  <a:lnTo>
                    <a:pt x="287405" y="140391"/>
                  </a:lnTo>
                  <a:lnTo>
                    <a:pt x="275138" y="172324"/>
                  </a:lnTo>
                  <a:lnTo>
                    <a:pt x="258478" y="205160"/>
                  </a:lnTo>
                  <a:lnTo>
                    <a:pt x="240140" y="238396"/>
                  </a:lnTo>
                  <a:lnTo>
                    <a:pt x="238087" y="240210"/>
                  </a:lnTo>
                  <a:lnTo>
                    <a:pt x="235871" y="241420"/>
                  </a:lnTo>
                  <a:lnTo>
                    <a:pt x="235240" y="243074"/>
                  </a:lnTo>
                  <a:lnTo>
                    <a:pt x="235667" y="245022"/>
                  </a:lnTo>
                  <a:lnTo>
                    <a:pt x="236798" y="247168"/>
                  </a:lnTo>
                  <a:lnTo>
                    <a:pt x="237551" y="247752"/>
                  </a:lnTo>
                  <a:lnTo>
                    <a:pt x="238053" y="247295"/>
                  </a:lnTo>
                  <a:lnTo>
                    <a:pt x="238388" y="246143"/>
                  </a:lnTo>
                  <a:lnTo>
                    <a:pt x="262760" y="211914"/>
                  </a:lnTo>
                  <a:lnTo>
                    <a:pt x="288276" y="179460"/>
                  </a:lnTo>
                  <a:lnTo>
                    <a:pt x="313693" y="150376"/>
                  </a:lnTo>
                  <a:lnTo>
                    <a:pt x="323029" y="143880"/>
                  </a:lnTo>
                  <a:lnTo>
                    <a:pt x="325519" y="143334"/>
                  </a:lnTo>
                  <a:lnTo>
                    <a:pt x="329515" y="144494"/>
                  </a:lnTo>
                  <a:lnTo>
                    <a:pt x="330062" y="146911"/>
                  </a:lnTo>
                  <a:lnTo>
                    <a:pt x="330414" y="163451"/>
                  </a:lnTo>
                  <a:lnTo>
                    <a:pt x="319162" y="198108"/>
                  </a:lnTo>
                  <a:lnTo>
                    <a:pt x="310583" y="232642"/>
                  </a:lnTo>
                  <a:lnTo>
                    <a:pt x="303526" y="268838"/>
                  </a:lnTo>
                  <a:lnTo>
                    <a:pt x="301058" y="299695"/>
                  </a:lnTo>
                  <a:lnTo>
                    <a:pt x="300481" y="314102"/>
                  </a:lnTo>
                  <a:lnTo>
                    <a:pt x="305407" y="319468"/>
                  </a:lnTo>
                  <a:lnTo>
                    <a:pt x="324428" y="327688"/>
                  </a:lnTo>
                  <a:lnTo>
                    <a:pt x="333224" y="328525"/>
                  </a:lnTo>
                  <a:lnTo>
                    <a:pt x="347515" y="324940"/>
                  </a:lnTo>
                  <a:lnTo>
                    <a:pt x="381010" y="309864"/>
                  </a:lnTo>
                  <a:lnTo>
                    <a:pt x="406661" y="294920"/>
                  </a:lnTo>
                  <a:lnTo>
                    <a:pt x="416842" y="287709"/>
                  </a:lnTo>
                  <a:lnTo>
                    <a:pt x="452418" y="276246"/>
                  </a:lnTo>
                  <a:lnTo>
                    <a:pt x="487978" y="270387"/>
                  </a:lnTo>
                  <a:lnTo>
                    <a:pt x="507348" y="261154"/>
                  </a:lnTo>
                  <a:lnTo>
                    <a:pt x="515778" y="259155"/>
                  </a:lnTo>
                  <a:lnTo>
                    <a:pt x="528090" y="250973"/>
                  </a:lnTo>
                  <a:lnTo>
                    <a:pt x="532617" y="246164"/>
                  </a:lnTo>
                  <a:lnTo>
                    <a:pt x="534630" y="241204"/>
                  </a:lnTo>
                  <a:lnTo>
                    <a:pt x="534319" y="239542"/>
                  </a:lnTo>
                  <a:lnTo>
                    <a:pt x="533266" y="238435"/>
                  </a:lnTo>
                  <a:lnTo>
                    <a:pt x="529838" y="237204"/>
                  </a:lnTo>
                  <a:lnTo>
                    <a:pt x="514240" y="236350"/>
                  </a:lnTo>
                  <a:lnTo>
                    <a:pt x="500182" y="240303"/>
                  </a:lnTo>
                  <a:lnTo>
                    <a:pt x="468941" y="261392"/>
                  </a:lnTo>
                  <a:lnTo>
                    <a:pt x="437432" y="290017"/>
                  </a:lnTo>
                  <a:lnTo>
                    <a:pt x="400805" y="326873"/>
                  </a:lnTo>
                  <a:lnTo>
                    <a:pt x="389243" y="344454"/>
                  </a:lnTo>
                  <a:lnTo>
                    <a:pt x="384907" y="365565"/>
                  </a:lnTo>
                  <a:lnTo>
                    <a:pt x="385161" y="374987"/>
                  </a:lnTo>
                  <a:lnTo>
                    <a:pt x="388095" y="381996"/>
                  </a:lnTo>
                  <a:lnTo>
                    <a:pt x="396737" y="387934"/>
                  </a:lnTo>
                  <a:lnTo>
                    <a:pt x="402598" y="390703"/>
                  </a:lnTo>
                  <a:lnTo>
                    <a:pt x="415884" y="391521"/>
                  </a:lnTo>
                  <a:lnTo>
                    <a:pt x="439900" y="384964"/>
                  </a:lnTo>
                  <a:lnTo>
                    <a:pt x="466208" y="370039"/>
                  </a:lnTo>
                  <a:lnTo>
                    <a:pt x="490519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678"/>
            <p:cNvSpPr/>
            <p:nvPr>
              <p:custDataLst>
                <p:tags r:id="rId21"/>
              </p:custDataLst>
            </p:nvPr>
          </p:nvSpPr>
          <p:spPr>
            <a:xfrm>
              <a:off x="6240780" y="2156460"/>
              <a:ext cx="304801" cy="50977"/>
            </a:xfrm>
            <a:custGeom>
              <a:avLst/>
              <a:gdLst/>
              <a:ahLst/>
              <a:cxnLst/>
              <a:rect l="0" t="0" r="0" b="0"/>
              <a:pathLst>
                <a:path w="304801" h="50977">
                  <a:moveTo>
                    <a:pt x="0" y="0"/>
                  </a:moveTo>
                  <a:lnTo>
                    <a:pt x="0" y="0"/>
                  </a:lnTo>
                  <a:lnTo>
                    <a:pt x="36407" y="16181"/>
                  </a:lnTo>
                  <a:lnTo>
                    <a:pt x="63311" y="26383"/>
                  </a:lnTo>
                  <a:lnTo>
                    <a:pt x="95241" y="36886"/>
                  </a:lnTo>
                  <a:lnTo>
                    <a:pt x="125303" y="45360"/>
                  </a:lnTo>
                  <a:lnTo>
                    <a:pt x="161021" y="50976"/>
                  </a:lnTo>
                  <a:lnTo>
                    <a:pt x="185865" y="50596"/>
                  </a:lnTo>
                  <a:lnTo>
                    <a:pt x="223652" y="40862"/>
                  </a:lnTo>
                  <a:lnTo>
                    <a:pt x="260813" y="26407"/>
                  </a:lnTo>
                  <a:lnTo>
                    <a:pt x="298338" y="3979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79"/>
            <p:cNvSpPr/>
            <p:nvPr>
              <p:custDataLst>
                <p:tags r:id="rId22"/>
              </p:custDataLst>
            </p:nvPr>
          </p:nvSpPr>
          <p:spPr>
            <a:xfrm>
              <a:off x="6278880" y="1943786"/>
              <a:ext cx="253905" cy="311735"/>
            </a:xfrm>
            <a:custGeom>
              <a:avLst/>
              <a:gdLst/>
              <a:ahLst/>
              <a:cxnLst/>
              <a:rect l="0" t="0" r="0" b="0"/>
              <a:pathLst>
                <a:path w="253905" h="311735">
                  <a:moveTo>
                    <a:pt x="45720" y="159334"/>
                  </a:moveTo>
                  <a:lnTo>
                    <a:pt x="45720" y="159334"/>
                  </a:lnTo>
                  <a:lnTo>
                    <a:pt x="68298" y="150303"/>
                  </a:lnTo>
                  <a:lnTo>
                    <a:pt x="101475" y="137540"/>
                  </a:lnTo>
                  <a:lnTo>
                    <a:pt x="139192" y="124748"/>
                  </a:lnTo>
                  <a:lnTo>
                    <a:pt x="170125" y="111457"/>
                  </a:lnTo>
                  <a:lnTo>
                    <a:pt x="189919" y="100933"/>
                  </a:lnTo>
                  <a:lnTo>
                    <a:pt x="221317" y="67747"/>
                  </a:lnTo>
                  <a:lnTo>
                    <a:pt x="252515" y="32325"/>
                  </a:lnTo>
                  <a:lnTo>
                    <a:pt x="253856" y="28095"/>
                  </a:lnTo>
                  <a:lnTo>
                    <a:pt x="253904" y="24428"/>
                  </a:lnTo>
                  <a:lnTo>
                    <a:pt x="251943" y="12459"/>
                  </a:lnTo>
                  <a:lnTo>
                    <a:pt x="250089" y="9771"/>
                  </a:lnTo>
                  <a:lnTo>
                    <a:pt x="243513" y="4526"/>
                  </a:lnTo>
                  <a:lnTo>
                    <a:pt x="237203" y="1631"/>
                  </a:lnTo>
                  <a:lnTo>
                    <a:pt x="224376" y="0"/>
                  </a:lnTo>
                  <a:lnTo>
                    <a:pt x="212330" y="466"/>
                  </a:lnTo>
                  <a:lnTo>
                    <a:pt x="195181" y="6335"/>
                  </a:lnTo>
                  <a:lnTo>
                    <a:pt x="167060" y="25317"/>
                  </a:lnTo>
                  <a:lnTo>
                    <a:pt x="134701" y="61534"/>
                  </a:lnTo>
                  <a:lnTo>
                    <a:pt x="113571" y="90187"/>
                  </a:lnTo>
                  <a:lnTo>
                    <a:pt x="92071" y="125111"/>
                  </a:lnTo>
                  <a:lnTo>
                    <a:pt x="74599" y="162270"/>
                  </a:lnTo>
                  <a:lnTo>
                    <a:pt x="59544" y="198398"/>
                  </a:lnTo>
                  <a:lnTo>
                    <a:pt x="46444" y="236477"/>
                  </a:lnTo>
                  <a:lnTo>
                    <a:pt x="35703" y="272315"/>
                  </a:lnTo>
                  <a:lnTo>
                    <a:pt x="22878" y="301013"/>
                  </a:lnTo>
                  <a:lnTo>
                    <a:pt x="20332" y="304587"/>
                  </a:lnTo>
                  <a:lnTo>
                    <a:pt x="16942" y="306969"/>
                  </a:lnTo>
                  <a:lnTo>
                    <a:pt x="0" y="311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80"/>
            <p:cNvSpPr/>
            <p:nvPr>
              <p:custDataLst>
                <p:tags r:id="rId23"/>
              </p:custDataLst>
            </p:nvPr>
          </p:nvSpPr>
          <p:spPr>
            <a:xfrm>
              <a:off x="6017582" y="2171700"/>
              <a:ext cx="177479" cy="180792"/>
            </a:xfrm>
            <a:custGeom>
              <a:avLst/>
              <a:gdLst/>
              <a:ahLst/>
              <a:cxnLst/>
              <a:rect l="0" t="0" r="0" b="0"/>
              <a:pathLst>
                <a:path w="177479" h="180792">
                  <a:moveTo>
                    <a:pt x="177478" y="0"/>
                  </a:moveTo>
                  <a:lnTo>
                    <a:pt x="177478" y="0"/>
                  </a:lnTo>
                  <a:lnTo>
                    <a:pt x="149161" y="12136"/>
                  </a:lnTo>
                  <a:lnTo>
                    <a:pt x="115372" y="27773"/>
                  </a:lnTo>
                  <a:lnTo>
                    <a:pt x="83911" y="51221"/>
                  </a:lnTo>
                  <a:lnTo>
                    <a:pt x="49023" y="88638"/>
                  </a:lnTo>
                  <a:lnTo>
                    <a:pt x="14026" y="125126"/>
                  </a:lnTo>
                  <a:lnTo>
                    <a:pt x="1671" y="141685"/>
                  </a:lnTo>
                  <a:lnTo>
                    <a:pt x="160" y="146103"/>
                  </a:lnTo>
                  <a:lnTo>
                    <a:pt x="0" y="149895"/>
                  </a:lnTo>
                  <a:lnTo>
                    <a:pt x="5825" y="166110"/>
                  </a:lnTo>
                  <a:lnTo>
                    <a:pt x="12570" y="173451"/>
                  </a:lnTo>
                  <a:lnTo>
                    <a:pt x="16739" y="176594"/>
                  </a:lnTo>
                  <a:lnTo>
                    <a:pt x="28145" y="180086"/>
                  </a:lnTo>
                  <a:lnTo>
                    <a:pt x="41681" y="180791"/>
                  </a:lnTo>
                  <a:lnTo>
                    <a:pt x="64429" y="175582"/>
                  </a:lnTo>
                  <a:lnTo>
                    <a:pt x="90547" y="162844"/>
                  </a:lnTo>
                  <a:lnTo>
                    <a:pt x="119917" y="133955"/>
                  </a:lnTo>
                  <a:lnTo>
                    <a:pt x="149739" y="99932"/>
                  </a:lnTo>
                  <a:lnTo>
                    <a:pt x="162580" y="80504"/>
                  </a:lnTo>
                  <a:lnTo>
                    <a:pt x="164160" y="74836"/>
                  </a:lnTo>
                  <a:lnTo>
                    <a:pt x="163656" y="64022"/>
                  </a:lnTo>
                  <a:lnTo>
                    <a:pt x="158613" y="48415"/>
                  </a:lnTo>
                  <a:lnTo>
                    <a:pt x="151877" y="40426"/>
                  </a:lnTo>
                  <a:lnTo>
                    <a:pt x="144087" y="33207"/>
                  </a:lnTo>
                  <a:lnTo>
                    <a:pt x="137802" y="24354"/>
                  </a:lnTo>
                  <a:lnTo>
                    <a:pt x="134094" y="21316"/>
                  </a:lnTo>
                  <a:lnTo>
                    <a:pt x="106117" y="10537"/>
                  </a:lnTo>
                  <a:lnTo>
                    <a:pt x="84971" y="8004"/>
                  </a:lnTo>
                  <a:lnTo>
                    <a:pt x="82786" y="9569"/>
                  </a:lnTo>
                  <a:lnTo>
                    <a:pt x="78994" y="20775"/>
                  </a:lnTo>
                  <a:lnTo>
                    <a:pt x="79648" y="21470"/>
                  </a:lnTo>
                  <a:lnTo>
                    <a:pt x="86038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81"/>
            <p:cNvSpPr/>
            <p:nvPr>
              <p:custDataLst>
                <p:tags r:id="rId24"/>
              </p:custDataLst>
            </p:nvPr>
          </p:nvSpPr>
          <p:spPr>
            <a:xfrm>
              <a:off x="6965450" y="1554480"/>
              <a:ext cx="250691" cy="388621"/>
            </a:xfrm>
            <a:custGeom>
              <a:avLst/>
              <a:gdLst/>
              <a:ahLst/>
              <a:cxnLst/>
              <a:rect l="0" t="0" r="0" b="0"/>
              <a:pathLst>
                <a:path w="250691" h="388621">
                  <a:moveTo>
                    <a:pt x="60190" y="0"/>
                  </a:moveTo>
                  <a:lnTo>
                    <a:pt x="60190" y="0"/>
                  </a:lnTo>
                  <a:lnTo>
                    <a:pt x="52100" y="28316"/>
                  </a:lnTo>
                  <a:lnTo>
                    <a:pt x="47069" y="58061"/>
                  </a:lnTo>
                  <a:lnTo>
                    <a:pt x="34048" y="90867"/>
                  </a:lnTo>
                  <a:lnTo>
                    <a:pt x="26011" y="114977"/>
                  </a:lnTo>
                  <a:lnTo>
                    <a:pt x="18349" y="150778"/>
                  </a:lnTo>
                  <a:lnTo>
                    <a:pt x="5076" y="182560"/>
                  </a:lnTo>
                  <a:lnTo>
                    <a:pt x="0" y="212649"/>
                  </a:lnTo>
                  <a:lnTo>
                    <a:pt x="419" y="223204"/>
                  </a:lnTo>
                  <a:lnTo>
                    <a:pt x="5836" y="240788"/>
                  </a:lnTo>
                  <a:lnTo>
                    <a:pt x="10594" y="246981"/>
                  </a:lnTo>
                  <a:lnTo>
                    <a:pt x="13579" y="247627"/>
                  </a:lnTo>
                  <a:lnTo>
                    <a:pt x="39387" y="240461"/>
                  </a:lnTo>
                  <a:lnTo>
                    <a:pt x="69063" y="219654"/>
                  </a:lnTo>
                  <a:lnTo>
                    <a:pt x="97720" y="202713"/>
                  </a:lnTo>
                  <a:lnTo>
                    <a:pt x="130953" y="182830"/>
                  </a:lnTo>
                  <a:lnTo>
                    <a:pt x="165795" y="162770"/>
                  </a:lnTo>
                  <a:lnTo>
                    <a:pt x="187154" y="155472"/>
                  </a:lnTo>
                  <a:lnTo>
                    <a:pt x="197898" y="154612"/>
                  </a:lnTo>
                  <a:lnTo>
                    <a:pt x="214533" y="159141"/>
                  </a:lnTo>
                  <a:lnTo>
                    <a:pt x="217271" y="161974"/>
                  </a:lnTo>
                  <a:lnTo>
                    <a:pt x="222572" y="171895"/>
                  </a:lnTo>
                  <a:lnTo>
                    <a:pt x="226792" y="192877"/>
                  </a:lnTo>
                  <a:lnTo>
                    <a:pt x="226892" y="228743"/>
                  </a:lnTo>
                  <a:lnTo>
                    <a:pt x="223413" y="245670"/>
                  </a:lnTo>
                  <a:lnTo>
                    <a:pt x="228178" y="282881"/>
                  </a:lnTo>
                  <a:lnTo>
                    <a:pt x="238371" y="320164"/>
                  </a:lnTo>
                  <a:lnTo>
                    <a:pt x="244709" y="358156"/>
                  </a:lnTo>
                  <a:lnTo>
                    <a:pt x="25069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682"/>
            <p:cNvSpPr/>
            <p:nvPr>
              <p:custDataLst>
                <p:tags r:id="rId25"/>
              </p:custDataLst>
            </p:nvPr>
          </p:nvSpPr>
          <p:spPr>
            <a:xfrm>
              <a:off x="6713220" y="1638300"/>
              <a:ext cx="243841" cy="76201"/>
            </a:xfrm>
            <a:custGeom>
              <a:avLst/>
              <a:gdLst/>
              <a:ahLst/>
              <a:cxnLst/>
              <a:rect l="0" t="0" r="0" b="0"/>
              <a:pathLst>
                <a:path w="243841" h="76201">
                  <a:moveTo>
                    <a:pt x="0" y="76200"/>
                  </a:moveTo>
                  <a:lnTo>
                    <a:pt x="0" y="76200"/>
                  </a:lnTo>
                  <a:lnTo>
                    <a:pt x="32362" y="68110"/>
                  </a:lnTo>
                  <a:lnTo>
                    <a:pt x="64622" y="59033"/>
                  </a:lnTo>
                  <a:lnTo>
                    <a:pt x="99125" y="48381"/>
                  </a:lnTo>
                  <a:lnTo>
                    <a:pt x="127772" y="40676"/>
                  </a:lnTo>
                  <a:lnTo>
                    <a:pt x="165535" y="30487"/>
                  </a:lnTo>
                  <a:lnTo>
                    <a:pt x="201749" y="20321"/>
                  </a:lnTo>
                  <a:lnTo>
                    <a:pt x="238974" y="2565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683"/>
            <p:cNvSpPr/>
            <p:nvPr>
              <p:custDataLst>
                <p:tags r:id="rId26"/>
              </p:custDataLst>
            </p:nvPr>
          </p:nvSpPr>
          <p:spPr>
            <a:xfrm>
              <a:off x="6774180" y="1531620"/>
              <a:ext cx="53341" cy="327661"/>
            </a:xfrm>
            <a:custGeom>
              <a:avLst/>
              <a:gdLst/>
              <a:ahLst/>
              <a:cxnLst/>
              <a:rect l="0" t="0" r="0" b="0"/>
              <a:pathLst>
                <a:path w="53341" h="327661">
                  <a:moveTo>
                    <a:pt x="53340" y="0"/>
                  </a:moveTo>
                  <a:lnTo>
                    <a:pt x="53340" y="0"/>
                  </a:lnTo>
                  <a:lnTo>
                    <a:pt x="49295" y="36407"/>
                  </a:lnTo>
                  <a:lnTo>
                    <a:pt x="45051" y="63312"/>
                  </a:lnTo>
                  <a:lnTo>
                    <a:pt x="37903" y="95241"/>
                  </a:lnTo>
                  <a:lnTo>
                    <a:pt x="27901" y="132831"/>
                  </a:lnTo>
                  <a:lnTo>
                    <a:pt x="20308" y="162782"/>
                  </a:lnTo>
                  <a:lnTo>
                    <a:pt x="10158" y="197161"/>
                  </a:lnTo>
                  <a:lnTo>
                    <a:pt x="2258" y="228411"/>
                  </a:lnTo>
                  <a:lnTo>
                    <a:pt x="296" y="265828"/>
                  </a:lnTo>
                  <a:lnTo>
                    <a:pt x="39" y="298236"/>
                  </a:lnTo>
                  <a:lnTo>
                    <a:pt x="0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684"/>
            <p:cNvSpPr/>
            <p:nvPr>
              <p:custDataLst>
                <p:tags r:id="rId27"/>
              </p:custDataLst>
            </p:nvPr>
          </p:nvSpPr>
          <p:spPr>
            <a:xfrm>
              <a:off x="6214408" y="1677027"/>
              <a:ext cx="453093" cy="227042"/>
            </a:xfrm>
            <a:custGeom>
              <a:avLst/>
              <a:gdLst/>
              <a:ahLst/>
              <a:cxnLst/>
              <a:rect l="0" t="0" r="0" b="0"/>
              <a:pathLst>
                <a:path w="453093" h="227042">
                  <a:moveTo>
                    <a:pt x="33992" y="45093"/>
                  </a:moveTo>
                  <a:lnTo>
                    <a:pt x="33992" y="45093"/>
                  </a:lnTo>
                  <a:lnTo>
                    <a:pt x="71497" y="34619"/>
                  </a:lnTo>
                  <a:lnTo>
                    <a:pt x="91697" y="30481"/>
                  </a:lnTo>
                  <a:lnTo>
                    <a:pt x="70822" y="59547"/>
                  </a:lnTo>
                  <a:lnTo>
                    <a:pt x="49702" y="88793"/>
                  </a:lnTo>
                  <a:lnTo>
                    <a:pt x="26966" y="126758"/>
                  </a:lnTo>
                  <a:lnTo>
                    <a:pt x="10215" y="158967"/>
                  </a:lnTo>
                  <a:lnTo>
                    <a:pt x="2137" y="195179"/>
                  </a:lnTo>
                  <a:lnTo>
                    <a:pt x="56" y="201030"/>
                  </a:lnTo>
                  <a:lnTo>
                    <a:pt x="0" y="212047"/>
                  </a:lnTo>
                  <a:lnTo>
                    <a:pt x="2797" y="220895"/>
                  </a:lnTo>
                  <a:lnTo>
                    <a:pt x="4729" y="223254"/>
                  </a:lnTo>
                  <a:lnTo>
                    <a:pt x="6863" y="224827"/>
                  </a:lnTo>
                  <a:lnTo>
                    <a:pt x="17957" y="227041"/>
                  </a:lnTo>
                  <a:lnTo>
                    <a:pt x="36014" y="223652"/>
                  </a:lnTo>
                  <a:lnTo>
                    <a:pt x="73329" y="199431"/>
                  </a:lnTo>
                  <a:lnTo>
                    <a:pt x="108054" y="172664"/>
                  </a:lnTo>
                  <a:lnTo>
                    <a:pt x="140249" y="137900"/>
                  </a:lnTo>
                  <a:lnTo>
                    <a:pt x="158891" y="114078"/>
                  </a:lnTo>
                  <a:lnTo>
                    <a:pt x="172775" y="83273"/>
                  </a:lnTo>
                  <a:lnTo>
                    <a:pt x="173850" y="67989"/>
                  </a:lnTo>
                  <a:lnTo>
                    <a:pt x="170657" y="53576"/>
                  </a:lnTo>
                  <a:lnTo>
                    <a:pt x="154143" y="25221"/>
                  </a:lnTo>
                  <a:lnTo>
                    <a:pt x="149653" y="21685"/>
                  </a:lnTo>
                  <a:lnTo>
                    <a:pt x="137890" y="17756"/>
                  </a:lnTo>
                  <a:lnTo>
                    <a:pt x="100538" y="14695"/>
                  </a:lnTo>
                  <a:lnTo>
                    <a:pt x="98675" y="15514"/>
                  </a:lnTo>
                  <a:lnTo>
                    <a:pt x="97433" y="16907"/>
                  </a:lnTo>
                  <a:lnTo>
                    <a:pt x="95208" y="20713"/>
                  </a:lnTo>
                  <a:lnTo>
                    <a:pt x="91397" y="25226"/>
                  </a:lnTo>
                  <a:lnTo>
                    <a:pt x="90889" y="27615"/>
                  </a:lnTo>
                  <a:lnTo>
                    <a:pt x="91397" y="30054"/>
                  </a:lnTo>
                  <a:lnTo>
                    <a:pt x="96157" y="37532"/>
                  </a:lnTo>
                  <a:lnTo>
                    <a:pt x="98295" y="40053"/>
                  </a:lnTo>
                  <a:lnTo>
                    <a:pt x="105186" y="42853"/>
                  </a:lnTo>
                  <a:lnTo>
                    <a:pt x="128315" y="49188"/>
                  </a:lnTo>
                  <a:lnTo>
                    <a:pt x="157462" y="45799"/>
                  </a:lnTo>
                  <a:lnTo>
                    <a:pt x="171841" y="49922"/>
                  </a:lnTo>
                  <a:lnTo>
                    <a:pt x="207650" y="65046"/>
                  </a:lnTo>
                  <a:lnTo>
                    <a:pt x="226152" y="78065"/>
                  </a:lnTo>
                  <a:lnTo>
                    <a:pt x="229463" y="85429"/>
                  </a:lnTo>
                  <a:lnTo>
                    <a:pt x="232067" y="122680"/>
                  </a:lnTo>
                  <a:lnTo>
                    <a:pt x="232109" y="138972"/>
                  </a:lnTo>
                  <a:lnTo>
                    <a:pt x="234367" y="144108"/>
                  </a:lnTo>
                  <a:lnTo>
                    <a:pt x="236155" y="146663"/>
                  </a:lnTo>
                  <a:lnTo>
                    <a:pt x="240400" y="149502"/>
                  </a:lnTo>
                  <a:lnTo>
                    <a:pt x="242717" y="150259"/>
                  </a:lnTo>
                  <a:lnTo>
                    <a:pt x="245109" y="149917"/>
                  </a:lnTo>
                  <a:lnTo>
                    <a:pt x="250024" y="147279"/>
                  </a:lnTo>
                  <a:lnTo>
                    <a:pt x="270898" y="125729"/>
                  </a:lnTo>
                  <a:lnTo>
                    <a:pt x="290668" y="93759"/>
                  </a:lnTo>
                  <a:lnTo>
                    <a:pt x="316116" y="55678"/>
                  </a:lnTo>
                  <a:lnTo>
                    <a:pt x="343562" y="19049"/>
                  </a:lnTo>
                  <a:lnTo>
                    <a:pt x="359019" y="6520"/>
                  </a:lnTo>
                  <a:lnTo>
                    <a:pt x="369231" y="2549"/>
                  </a:lnTo>
                  <a:lnTo>
                    <a:pt x="385539" y="0"/>
                  </a:lnTo>
                  <a:lnTo>
                    <a:pt x="398269" y="3604"/>
                  </a:lnTo>
                  <a:lnTo>
                    <a:pt x="412765" y="10034"/>
                  </a:lnTo>
                  <a:lnTo>
                    <a:pt x="420494" y="17093"/>
                  </a:lnTo>
                  <a:lnTo>
                    <a:pt x="427597" y="25029"/>
                  </a:lnTo>
                  <a:lnTo>
                    <a:pt x="440270" y="35103"/>
                  </a:lnTo>
                  <a:lnTo>
                    <a:pt x="453092" y="527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85"/>
            <p:cNvSpPr/>
            <p:nvPr>
              <p:custDataLst>
                <p:tags r:id="rId28"/>
              </p:custDataLst>
            </p:nvPr>
          </p:nvSpPr>
          <p:spPr>
            <a:xfrm>
              <a:off x="5731576" y="1623060"/>
              <a:ext cx="417765" cy="303941"/>
            </a:xfrm>
            <a:custGeom>
              <a:avLst/>
              <a:gdLst/>
              <a:ahLst/>
              <a:cxnLst/>
              <a:rect l="0" t="0" r="0" b="0"/>
              <a:pathLst>
                <a:path w="417765" h="303941">
                  <a:moveTo>
                    <a:pt x="189164" y="0"/>
                  </a:moveTo>
                  <a:lnTo>
                    <a:pt x="189164" y="0"/>
                  </a:lnTo>
                  <a:lnTo>
                    <a:pt x="164893" y="32362"/>
                  </a:lnTo>
                  <a:lnTo>
                    <a:pt x="143946" y="59538"/>
                  </a:lnTo>
                  <a:lnTo>
                    <a:pt x="123347" y="86575"/>
                  </a:lnTo>
                  <a:lnTo>
                    <a:pt x="102904" y="115525"/>
                  </a:lnTo>
                  <a:lnTo>
                    <a:pt x="84786" y="147582"/>
                  </a:lnTo>
                  <a:lnTo>
                    <a:pt x="68267" y="179892"/>
                  </a:lnTo>
                  <a:lnTo>
                    <a:pt x="52459" y="208363"/>
                  </a:lnTo>
                  <a:lnTo>
                    <a:pt x="33324" y="244147"/>
                  </a:lnTo>
                  <a:lnTo>
                    <a:pt x="16930" y="276198"/>
                  </a:lnTo>
                  <a:lnTo>
                    <a:pt x="7540" y="298273"/>
                  </a:lnTo>
                  <a:lnTo>
                    <a:pt x="5428" y="300448"/>
                  </a:lnTo>
                  <a:lnTo>
                    <a:pt x="0" y="303940"/>
                  </a:lnTo>
                  <a:lnTo>
                    <a:pt x="24701" y="268235"/>
                  </a:lnTo>
                  <a:lnTo>
                    <a:pt x="47583" y="234417"/>
                  </a:lnTo>
                  <a:lnTo>
                    <a:pt x="66972" y="209172"/>
                  </a:lnTo>
                  <a:lnTo>
                    <a:pt x="89701" y="181018"/>
                  </a:lnTo>
                  <a:lnTo>
                    <a:pt x="116171" y="153830"/>
                  </a:lnTo>
                  <a:lnTo>
                    <a:pt x="144023" y="127636"/>
                  </a:lnTo>
                  <a:lnTo>
                    <a:pt x="170512" y="101883"/>
                  </a:lnTo>
                  <a:lnTo>
                    <a:pt x="198655" y="78583"/>
                  </a:lnTo>
                  <a:lnTo>
                    <a:pt x="227249" y="58633"/>
                  </a:lnTo>
                  <a:lnTo>
                    <a:pt x="254068" y="44121"/>
                  </a:lnTo>
                  <a:lnTo>
                    <a:pt x="288923" y="30477"/>
                  </a:lnTo>
                  <a:lnTo>
                    <a:pt x="316654" y="25117"/>
                  </a:lnTo>
                  <a:lnTo>
                    <a:pt x="328517" y="26121"/>
                  </a:lnTo>
                  <a:lnTo>
                    <a:pt x="332866" y="27574"/>
                  </a:lnTo>
                  <a:lnTo>
                    <a:pt x="339956" y="33704"/>
                  </a:lnTo>
                  <a:lnTo>
                    <a:pt x="348708" y="48933"/>
                  </a:lnTo>
                  <a:lnTo>
                    <a:pt x="351407" y="55482"/>
                  </a:lnTo>
                  <a:lnTo>
                    <a:pt x="352147" y="69532"/>
                  </a:lnTo>
                  <a:lnTo>
                    <a:pt x="345724" y="99248"/>
                  </a:lnTo>
                  <a:lnTo>
                    <a:pt x="330661" y="130066"/>
                  </a:lnTo>
                  <a:lnTo>
                    <a:pt x="314156" y="166009"/>
                  </a:lnTo>
                  <a:lnTo>
                    <a:pt x="294497" y="199424"/>
                  </a:lnTo>
                  <a:lnTo>
                    <a:pt x="272875" y="234972"/>
                  </a:lnTo>
                  <a:lnTo>
                    <a:pt x="268702" y="250906"/>
                  </a:lnTo>
                  <a:lnTo>
                    <a:pt x="269105" y="261938"/>
                  </a:lnTo>
                  <a:lnTo>
                    <a:pt x="270398" y="266065"/>
                  </a:lnTo>
                  <a:lnTo>
                    <a:pt x="272954" y="268817"/>
                  </a:lnTo>
                  <a:lnTo>
                    <a:pt x="280308" y="271874"/>
                  </a:lnTo>
                  <a:lnTo>
                    <a:pt x="302059" y="269550"/>
                  </a:lnTo>
                  <a:lnTo>
                    <a:pt x="329953" y="259454"/>
                  </a:lnTo>
                  <a:lnTo>
                    <a:pt x="363712" y="237648"/>
                  </a:lnTo>
                  <a:lnTo>
                    <a:pt x="396481" y="209738"/>
                  </a:lnTo>
                  <a:lnTo>
                    <a:pt x="41776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86"/>
            <p:cNvSpPr/>
            <p:nvPr>
              <p:custDataLst>
                <p:tags r:id="rId29"/>
              </p:custDataLst>
            </p:nvPr>
          </p:nvSpPr>
          <p:spPr>
            <a:xfrm>
              <a:off x="7503292" y="1813601"/>
              <a:ext cx="701930" cy="2697440"/>
            </a:xfrm>
            <a:custGeom>
              <a:avLst/>
              <a:gdLst/>
              <a:ahLst/>
              <a:cxnLst/>
              <a:rect l="0" t="0" r="0" b="0"/>
              <a:pathLst>
                <a:path w="701930" h="2697440">
                  <a:moveTo>
                    <a:pt x="185288" y="2697439"/>
                  </a:moveTo>
                  <a:lnTo>
                    <a:pt x="185288" y="2697439"/>
                  </a:lnTo>
                  <a:lnTo>
                    <a:pt x="207866" y="2688408"/>
                  </a:lnTo>
                  <a:lnTo>
                    <a:pt x="241043" y="2674798"/>
                  </a:lnTo>
                  <a:lnTo>
                    <a:pt x="278760" y="2656770"/>
                  </a:lnTo>
                  <a:lnTo>
                    <a:pt x="310539" y="2634870"/>
                  </a:lnTo>
                  <a:lnTo>
                    <a:pt x="346719" y="2597559"/>
                  </a:lnTo>
                  <a:lnTo>
                    <a:pt x="373948" y="2567656"/>
                  </a:lnTo>
                  <a:lnTo>
                    <a:pt x="398103" y="2535089"/>
                  </a:lnTo>
                  <a:lnTo>
                    <a:pt x="413645" y="2510137"/>
                  </a:lnTo>
                  <a:lnTo>
                    <a:pt x="429020" y="2482114"/>
                  </a:lnTo>
                  <a:lnTo>
                    <a:pt x="444320" y="2452725"/>
                  </a:lnTo>
                  <a:lnTo>
                    <a:pt x="459586" y="2421884"/>
                  </a:lnTo>
                  <a:lnTo>
                    <a:pt x="474840" y="2388422"/>
                  </a:lnTo>
                  <a:lnTo>
                    <a:pt x="490084" y="2351535"/>
                  </a:lnTo>
                  <a:lnTo>
                    <a:pt x="497706" y="2332216"/>
                  </a:lnTo>
                  <a:lnTo>
                    <a:pt x="504480" y="2312564"/>
                  </a:lnTo>
                  <a:lnTo>
                    <a:pt x="510689" y="2292689"/>
                  </a:lnTo>
                  <a:lnTo>
                    <a:pt x="516522" y="2272666"/>
                  </a:lnTo>
                  <a:lnTo>
                    <a:pt x="522951" y="2252543"/>
                  </a:lnTo>
                  <a:lnTo>
                    <a:pt x="529777" y="2232355"/>
                  </a:lnTo>
                  <a:lnTo>
                    <a:pt x="536867" y="2212123"/>
                  </a:lnTo>
                  <a:lnTo>
                    <a:pt x="543287" y="2191015"/>
                  </a:lnTo>
                  <a:lnTo>
                    <a:pt x="549260" y="2169323"/>
                  </a:lnTo>
                  <a:lnTo>
                    <a:pt x="554936" y="2147242"/>
                  </a:lnTo>
                  <a:lnTo>
                    <a:pt x="561261" y="2124901"/>
                  </a:lnTo>
                  <a:lnTo>
                    <a:pt x="568017" y="2102387"/>
                  </a:lnTo>
                  <a:lnTo>
                    <a:pt x="575061" y="2079757"/>
                  </a:lnTo>
                  <a:lnTo>
                    <a:pt x="581450" y="2056205"/>
                  </a:lnTo>
                  <a:lnTo>
                    <a:pt x="587403" y="2032036"/>
                  </a:lnTo>
                  <a:lnTo>
                    <a:pt x="593064" y="2007457"/>
                  </a:lnTo>
                  <a:lnTo>
                    <a:pt x="598531" y="1982605"/>
                  </a:lnTo>
                  <a:lnTo>
                    <a:pt x="603871" y="1957569"/>
                  </a:lnTo>
                  <a:lnTo>
                    <a:pt x="609123" y="1932413"/>
                  </a:lnTo>
                  <a:lnTo>
                    <a:pt x="614318" y="1907175"/>
                  </a:lnTo>
                  <a:lnTo>
                    <a:pt x="619476" y="1881883"/>
                  </a:lnTo>
                  <a:lnTo>
                    <a:pt x="624606" y="1856554"/>
                  </a:lnTo>
                  <a:lnTo>
                    <a:pt x="630567" y="1831202"/>
                  </a:lnTo>
                  <a:lnTo>
                    <a:pt x="637081" y="1805835"/>
                  </a:lnTo>
                  <a:lnTo>
                    <a:pt x="643963" y="1780456"/>
                  </a:lnTo>
                  <a:lnTo>
                    <a:pt x="650244" y="1755070"/>
                  </a:lnTo>
                  <a:lnTo>
                    <a:pt x="656125" y="1729680"/>
                  </a:lnTo>
                  <a:lnTo>
                    <a:pt x="661740" y="1704286"/>
                  </a:lnTo>
                  <a:lnTo>
                    <a:pt x="666329" y="1678890"/>
                  </a:lnTo>
                  <a:lnTo>
                    <a:pt x="670236" y="1653494"/>
                  </a:lnTo>
                  <a:lnTo>
                    <a:pt x="673687" y="1628096"/>
                  </a:lnTo>
                  <a:lnTo>
                    <a:pt x="676834" y="1601850"/>
                  </a:lnTo>
                  <a:lnTo>
                    <a:pt x="679779" y="1575039"/>
                  </a:lnTo>
                  <a:lnTo>
                    <a:pt x="682588" y="1547852"/>
                  </a:lnTo>
                  <a:lnTo>
                    <a:pt x="685307" y="1520414"/>
                  </a:lnTo>
                  <a:lnTo>
                    <a:pt x="687968" y="1492809"/>
                  </a:lnTo>
                  <a:lnTo>
                    <a:pt x="690588" y="1465092"/>
                  </a:lnTo>
                  <a:lnTo>
                    <a:pt x="693181" y="1437301"/>
                  </a:lnTo>
                  <a:lnTo>
                    <a:pt x="695757" y="1409461"/>
                  </a:lnTo>
                  <a:lnTo>
                    <a:pt x="698322" y="1381587"/>
                  </a:lnTo>
                  <a:lnTo>
                    <a:pt x="700031" y="1353691"/>
                  </a:lnTo>
                  <a:lnTo>
                    <a:pt x="701169" y="1325780"/>
                  </a:lnTo>
                  <a:lnTo>
                    <a:pt x="701929" y="1297860"/>
                  </a:lnTo>
                  <a:lnTo>
                    <a:pt x="701589" y="1269933"/>
                  </a:lnTo>
                  <a:lnTo>
                    <a:pt x="700515" y="1242001"/>
                  </a:lnTo>
                  <a:lnTo>
                    <a:pt x="698952" y="1214067"/>
                  </a:lnTo>
                  <a:lnTo>
                    <a:pt x="697911" y="1186131"/>
                  </a:lnTo>
                  <a:lnTo>
                    <a:pt x="697216" y="1158194"/>
                  </a:lnTo>
                  <a:lnTo>
                    <a:pt x="696755" y="1130256"/>
                  </a:lnTo>
                  <a:lnTo>
                    <a:pt x="692212" y="1085383"/>
                  </a:lnTo>
                  <a:lnTo>
                    <a:pt x="684951" y="1029222"/>
                  </a:lnTo>
                  <a:lnTo>
                    <a:pt x="675877" y="965535"/>
                  </a:lnTo>
                  <a:lnTo>
                    <a:pt x="668134" y="913763"/>
                  </a:lnTo>
                  <a:lnTo>
                    <a:pt x="661279" y="869935"/>
                  </a:lnTo>
                  <a:lnTo>
                    <a:pt x="655015" y="831403"/>
                  </a:lnTo>
                  <a:lnTo>
                    <a:pt x="648300" y="797248"/>
                  </a:lnTo>
                  <a:lnTo>
                    <a:pt x="641282" y="766012"/>
                  </a:lnTo>
                  <a:lnTo>
                    <a:pt x="634064" y="736721"/>
                  </a:lnTo>
                  <a:lnTo>
                    <a:pt x="626713" y="708727"/>
                  </a:lnTo>
                  <a:lnTo>
                    <a:pt x="619272" y="681598"/>
                  </a:lnTo>
                  <a:lnTo>
                    <a:pt x="611770" y="655045"/>
                  </a:lnTo>
                  <a:lnTo>
                    <a:pt x="603382" y="629723"/>
                  </a:lnTo>
                  <a:lnTo>
                    <a:pt x="594404" y="605222"/>
                  </a:lnTo>
                  <a:lnTo>
                    <a:pt x="585032" y="581267"/>
                  </a:lnTo>
                  <a:lnTo>
                    <a:pt x="574551" y="557678"/>
                  </a:lnTo>
                  <a:lnTo>
                    <a:pt x="563330" y="534332"/>
                  </a:lnTo>
                  <a:lnTo>
                    <a:pt x="551616" y="511147"/>
                  </a:lnTo>
                  <a:lnTo>
                    <a:pt x="539574" y="488918"/>
                  </a:lnTo>
                  <a:lnTo>
                    <a:pt x="527312" y="467325"/>
                  </a:lnTo>
                  <a:lnTo>
                    <a:pt x="514904" y="446156"/>
                  </a:lnTo>
                  <a:lnTo>
                    <a:pt x="502399" y="425271"/>
                  </a:lnTo>
                  <a:lnTo>
                    <a:pt x="489829" y="404573"/>
                  </a:lnTo>
                  <a:lnTo>
                    <a:pt x="477215" y="384002"/>
                  </a:lnTo>
                  <a:lnTo>
                    <a:pt x="463726" y="364361"/>
                  </a:lnTo>
                  <a:lnTo>
                    <a:pt x="435192" y="326733"/>
                  </a:lnTo>
                  <a:lnTo>
                    <a:pt x="407834" y="290254"/>
                  </a:lnTo>
                  <a:lnTo>
                    <a:pt x="380717" y="255132"/>
                  </a:lnTo>
                  <a:lnTo>
                    <a:pt x="351732" y="222589"/>
                  </a:lnTo>
                  <a:lnTo>
                    <a:pt x="321917" y="193450"/>
                  </a:lnTo>
                  <a:lnTo>
                    <a:pt x="292579" y="166389"/>
                  </a:lnTo>
                  <a:lnTo>
                    <a:pt x="265428" y="140250"/>
                  </a:lnTo>
                  <a:lnTo>
                    <a:pt x="239250" y="116779"/>
                  </a:lnTo>
                  <a:lnTo>
                    <a:pt x="202969" y="86783"/>
                  </a:lnTo>
                  <a:lnTo>
                    <a:pt x="170771" y="64067"/>
                  </a:lnTo>
                  <a:lnTo>
                    <a:pt x="133596" y="41221"/>
                  </a:lnTo>
                  <a:lnTo>
                    <a:pt x="107877" y="27332"/>
                  </a:lnTo>
                  <a:lnTo>
                    <a:pt x="96978" y="24825"/>
                  </a:lnTo>
                  <a:lnTo>
                    <a:pt x="86491" y="25968"/>
                  </a:lnTo>
                  <a:lnTo>
                    <a:pt x="77878" y="29299"/>
                  </a:lnTo>
                  <a:lnTo>
                    <a:pt x="75582" y="31372"/>
                  </a:lnTo>
                  <a:lnTo>
                    <a:pt x="70091" y="42851"/>
                  </a:lnTo>
                  <a:lnTo>
                    <a:pt x="59017" y="77637"/>
                  </a:lnTo>
                  <a:lnTo>
                    <a:pt x="57564" y="106136"/>
                  </a:lnTo>
                  <a:lnTo>
                    <a:pt x="62119" y="140169"/>
                  </a:lnTo>
                  <a:lnTo>
                    <a:pt x="67984" y="173771"/>
                  </a:lnTo>
                  <a:lnTo>
                    <a:pt x="69652" y="200822"/>
                  </a:lnTo>
                  <a:lnTo>
                    <a:pt x="74910" y="227520"/>
                  </a:lnTo>
                  <a:lnTo>
                    <a:pt x="82891" y="253497"/>
                  </a:lnTo>
                  <a:lnTo>
                    <a:pt x="92083" y="279154"/>
                  </a:lnTo>
                  <a:lnTo>
                    <a:pt x="99556" y="306926"/>
                  </a:lnTo>
                  <a:lnTo>
                    <a:pt x="106545" y="335355"/>
                  </a:lnTo>
                  <a:lnTo>
                    <a:pt x="115296" y="362102"/>
                  </a:lnTo>
                  <a:lnTo>
                    <a:pt x="122572" y="388100"/>
                  </a:lnTo>
                  <a:lnTo>
                    <a:pt x="133685" y="424279"/>
                  </a:lnTo>
                  <a:lnTo>
                    <a:pt x="147702" y="456448"/>
                  </a:lnTo>
                  <a:lnTo>
                    <a:pt x="163565" y="493613"/>
                  </a:lnTo>
                  <a:lnTo>
                    <a:pt x="179741" y="530884"/>
                  </a:lnTo>
                  <a:lnTo>
                    <a:pt x="189007" y="545608"/>
                  </a:lnTo>
                  <a:lnTo>
                    <a:pt x="192020" y="552350"/>
                  </a:lnTo>
                  <a:lnTo>
                    <a:pt x="200146" y="563342"/>
                  </a:lnTo>
                  <a:lnTo>
                    <a:pt x="206554" y="530368"/>
                  </a:lnTo>
                  <a:lnTo>
                    <a:pt x="206592" y="516790"/>
                  </a:lnTo>
                  <a:lnTo>
                    <a:pt x="197448" y="479844"/>
                  </a:lnTo>
                  <a:lnTo>
                    <a:pt x="186875" y="443421"/>
                  </a:lnTo>
                  <a:lnTo>
                    <a:pt x="174094" y="412825"/>
                  </a:lnTo>
                  <a:lnTo>
                    <a:pt x="159581" y="378171"/>
                  </a:lnTo>
                  <a:lnTo>
                    <a:pt x="143710" y="346078"/>
                  </a:lnTo>
                  <a:lnTo>
                    <a:pt x="124144" y="315120"/>
                  </a:lnTo>
                  <a:lnTo>
                    <a:pt x="106400" y="284499"/>
                  </a:lnTo>
                  <a:lnTo>
                    <a:pt x="84584" y="253130"/>
                  </a:lnTo>
                  <a:lnTo>
                    <a:pt x="58743" y="219094"/>
                  </a:lnTo>
                  <a:lnTo>
                    <a:pt x="33982" y="181722"/>
                  </a:lnTo>
                  <a:lnTo>
                    <a:pt x="17971" y="152028"/>
                  </a:lnTo>
                  <a:lnTo>
                    <a:pt x="1437" y="115699"/>
                  </a:lnTo>
                  <a:lnTo>
                    <a:pt x="0" y="86112"/>
                  </a:lnTo>
                  <a:lnTo>
                    <a:pt x="3878" y="54336"/>
                  </a:lnTo>
                  <a:lnTo>
                    <a:pt x="14068" y="37391"/>
                  </a:lnTo>
                  <a:lnTo>
                    <a:pt x="27063" y="27038"/>
                  </a:lnTo>
                  <a:lnTo>
                    <a:pt x="53176" y="16449"/>
                  </a:lnTo>
                  <a:lnTo>
                    <a:pt x="89981" y="7949"/>
                  </a:lnTo>
                  <a:lnTo>
                    <a:pt x="118377" y="3510"/>
                  </a:lnTo>
                  <a:lnTo>
                    <a:pt x="147929" y="1537"/>
                  </a:lnTo>
                  <a:lnTo>
                    <a:pt x="180255" y="661"/>
                  </a:lnTo>
                  <a:lnTo>
                    <a:pt x="215224" y="271"/>
                  </a:lnTo>
                  <a:lnTo>
                    <a:pt x="234032" y="167"/>
                  </a:lnTo>
                  <a:lnTo>
                    <a:pt x="253343" y="98"/>
                  </a:lnTo>
                  <a:lnTo>
                    <a:pt x="272991" y="51"/>
                  </a:lnTo>
                  <a:lnTo>
                    <a:pt x="292864" y="21"/>
                  </a:lnTo>
                  <a:lnTo>
                    <a:pt x="312886" y="0"/>
                  </a:lnTo>
                  <a:lnTo>
                    <a:pt x="333006" y="833"/>
                  </a:lnTo>
                  <a:lnTo>
                    <a:pt x="353193" y="2235"/>
                  </a:lnTo>
                  <a:lnTo>
                    <a:pt x="373424" y="4016"/>
                  </a:lnTo>
                  <a:lnTo>
                    <a:pt x="392839" y="6051"/>
                  </a:lnTo>
                  <a:lnTo>
                    <a:pt x="430215" y="10569"/>
                  </a:lnTo>
                  <a:lnTo>
                    <a:pt x="464324" y="15399"/>
                  </a:lnTo>
                  <a:lnTo>
                    <a:pt x="496418" y="21215"/>
                  </a:lnTo>
                  <a:lnTo>
                    <a:pt x="527615" y="29444"/>
                  </a:lnTo>
                  <a:lnTo>
                    <a:pt x="565649" y="39551"/>
                  </a:lnTo>
                  <a:lnTo>
                    <a:pt x="598367" y="51954"/>
                  </a:lnTo>
                  <a:lnTo>
                    <a:pt x="625464" y="66353"/>
                  </a:lnTo>
                  <a:lnTo>
                    <a:pt x="637179" y="78574"/>
                  </a:lnTo>
                  <a:lnTo>
                    <a:pt x="651600" y="107116"/>
                  </a:lnTo>
                  <a:lnTo>
                    <a:pt x="652746" y="117576"/>
                  </a:lnTo>
                  <a:lnTo>
                    <a:pt x="650108" y="129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87"/>
            <p:cNvSpPr/>
            <p:nvPr>
              <p:custDataLst>
                <p:tags r:id="rId30"/>
              </p:custDataLst>
            </p:nvPr>
          </p:nvSpPr>
          <p:spPr>
            <a:xfrm>
              <a:off x="6363466" y="4908146"/>
              <a:ext cx="425955" cy="318475"/>
            </a:xfrm>
            <a:custGeom>
              <a:avLst/>
              <a:gdLst/>
              <a:ahLst/>
              <a:cxnLst/>
              <a:rect l="0" t="0" r="0" b="0"/>
              <a:pathLst>
                <a:path w="425955" h="318475">
                  <a:moveTo>
                    <a:pt x="29714" y="90574"/>
                  </a:moveTo>
                  <a:lnTo>
                    <a:pt x="29714" y="90574"/>
                  </a:lnTo>
                  <a:lnTo>
                    <a:pt x="18425" y="119925"/>
                  </a:lnTo>
                  <a:lnTo>
                    <a:pt x="9488" y="143161"/>
                  </a:lnTo>
                  <a:lnTo>
                    <a:pt x="4377" y="163732"/>
                  </a:lnTo>
                  <a:lnTo>
                    <a:pt x="956" y="200136"/>
                  </a:lnTo>
                  <a:lnTo>
                    <a:pt x="0" y="228732"/>
                  </a:lnTo>
                  <a:lnTo>
                    <a:pt x="1719" y="261614"/>
                  </a:lnTo>
                  <a:lnTo>
                    <a:pt x="9885" y="291435"/>
                  </a:lnTo>
                  <a:lnTo>
                    <a:pt x="25981" y="305152"/>
                  </a:lnTo>
                  <a:lnTo>
                    <a:pt x="46681" y="316329"/>
                  </a:lnTo>
                  <a:lnTo>
                    <a:pt x="61526" y="318474"/>
                  </a:lnTo>
                  <a:lnTo>
                    <a:pt x="76026" y="314348"/>
                  </a:lnTo>
                  <a:lnTo>
                    <a:pt x="98469" y="300246"/>
                  </a:lnTo>
                  <a:lnTo>
                    <a:pt x="121206" y="275465"/>
                  </a:lnTo>
                  <a:lnTo>
                    <a:pt x="146287" y="241312"/>
                  </a:lnTo>
                  <a:lnTo>
                    <a:pt x="164498" y="215989"/>
                  </a:lnTo>
                  <a:lnTo>
                    <a:pt x="181059" y="187800"/>
                  </a:lnTo>
                  <a:lnTo>
                    <a:pt x="196884" y="158339"/>
                  </a:lnTo>
                  <a:lnTo>
                    <a:pt x="210692" y="128311"/>
                  </a:lnTo>
                  <a:lnTo>
                    <a:pt x="219650" y="98033"/>
                  </a:lnTo>
                  <a:lnTo>
                    <a:pt x="233500" y="60517"/>
                  </a:lnTo>
                  <a:lnTo>
                    <a:pt x="244283" y="27952"/>
                  </a:lnTo>
                  <a:lnTo>
                    <a:pt x="252360" y="13918"/>
                  </a:lnTo>
                  <a:lnTo>
                    <a:pt x="263254" y="2055"/>
                  </a:lnTo>
                  <a:lnTo>
                    <a:pt x="263300" y="1081"/>
                  </a:lnTo>
                  <a:lnTo>
                    <a:pt x="262485" y="432"/>
                  </a:lnTo>
                  <a:lnTo>
                    <a:pt x="261094" y="0"/>
                  </a:lnTo>
                  <a:lnTo>
                    <a:pt x="260168" y="558"/>
                  </a:lnTo>
                  <a:lnTo>
                    <a:pt x="259550" y="1776"/>
                  </a:lnTo>
                  <a:lnTo>
                    <a:pt x="258558" y="13862"/>
                  </a:lnTo>
                  <a:lnTo>
                    <a:pt x="257516" y="44722"/>
                  </a:lnTo>
                  <a:lnTo>
                    <a:pt x="253091" y="73508"/>
                  </a:lnTo>
                  <a:lnTo>
                    <a:pt x="252250" y="104333"/>
                  </a:lnTo>
                  <a:lnTo>
                    <a:pt x="256141" y="139901"/>
                  </a:lnTo>
                  <a:lnTo>
                    <a:pt x="257670" y="176403"/>
                  </a:lnTo>
                  <a:lnTo>
                    <a:pt x="259817" y="208198"/>
                  </a:lnTo>
                  <a:lnTo>
                    <a:pt x="272597" y="242125"/>
                  </a:lnTo>
                  <a:lnTo>
                    <a:pt x="283524" y="269241"/>
                  </a:lnTo>
                  <a:lnTo>
                    <a:pt x="299368" y="285658"/>
                  </a:lnTo>
                  <a:lnTo>
                    <a:pt x="331787" y="305984"/>
                  </a:lnTo>
                  <a:lnTo>
                    <a:pt x="347158" y="309904"/>
                  </a:lnTo>
                  <a:lnTo>
                    <a:pt x="373606" y="305145"/>
                  </a:lnTo>
                  <a:lnTo>
                    <a:pt x="388295" y="300803"/>
                  </a:lnTo>
                  <a:lnTo>
                    <a:pt x="401032" y="291535"/>
                  </a:lnTo>
                  <a:lnTo>
                    <a:pt x="411491" y="278104"/>
                  </a:lnTo>
                  <a:lnTo>
                    <a:pt x="425954" y="242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688"/>
            <p:cNvSpPr/>
            <p:nvPr>
              <p:custDataLst>
                <p:tags r:id="rId31"/>
              </p:custDataLst>
            </p:nvPr>
          </p:nvSpPr>
          <p:spPr>
            <a:xfrm>
              <a:off x="6835142" y="4927477"/>
              <a:ext cx="365759" cy="245885"/>
            </a:xfrm>
            <a:custGeom>
              <a:avLst/>
              <a:gdLst/>
              <a:ahLst/>
              <a:cxnLst/>
              <a:rect l="0" t="0" r="0" b="0"/>
              <a:pathLst>
                <a:path w="365759" h="245885">
                  <a:moveTo>
                    <a:pt x="15238" y="56003"/>
                  </a:moveTo>
                  <a:lnTo>
                    <a:pt x="15238" y="56003"/>
                  </a:lnTo>
                  <a:lnTo>
                    <a:pt x="11193" y="92410"/>
                  </a:lnTo>
                  <a:lnTo>
                    <a:pt x="9207" y="119315"/>
                  </a:lnTo>
                  <a:lnTo>
                    <a:pt x="5830" y="151244"/>
                  </a:lnTo>
                  <a:lnTo>
                    <a:pt x="1151" y="184789"/>
                  </a:lnTo>
                  <a:lnTo>
                    <a:pt x="151" y="221286"/>
                  </a:lnTo>
                  <a:lnTo>
                    <a:pt x="0" y="245884"/>
                  </a:lnTo>
                  <a:lnTo>
                    <a:pt x="11288" y="216877"/>
                  </a:lnTo>
                  <a:lnTo>
                    <a:pt x="20225" y="193732"/>
                  </a:lnTo>
                  <a:lnTo>
                    <a:pt x="27876" y="173222"/>
                  </a:lnTo>
                  <a:lnTo>
                    <a:pt x="40893" y="136887"/>
                  </a:lnTo>
                  <a:lnTo>
                    <a:pt x="54581" y="106063"/>
                  </a:lnTo>
                  <a:lnTo>
                    <a:pt x="69130" y="79098"/>
                  </a:lnTo>
                  <a:lnTo>
                    <a:pt x="90755" y="45725"/>
                  </a:lnTo>
                  <a:lnTo>
                    <a:pt x="113662" y="15778"/>
                  </a:lnTo>
                  <a:lnTo>
                    <a:pt x="134492" y="1208"/>
                  </a:lnTo>
                  <a:lnTo>
                    <a:pt x="138767" y="0"/>
                  </a:lnTo>
                  <a:lnTo>
                    <a:pt x="142465" y="41"/>
                  </a:lnTo>
                  <a:lnTo>
                    <a:pt x="154481" y="2145"/>
                  </a:lnTo>
                  <a:lnTo>
                    <a:pt x="156326" y="4858"/>
                  </a:lnTo>
                  <a:lnTo>
                    <a:pt x="165834" y="40668"/>
                  </a:lnTo>
                  <a:lnTo>
                    <a:pt x="165989" y="51728"/>
                  </a:lnTo>
                  <a:lnTo>
                    <a:pt x="156927" y="86924"/>
                  </a:lnTo>
                  <a:lnTo>
                    <a:pt x="142189" y="121636"/>
                  </a:lnTo>
                  <a:lnTo>
                    <a:pt x="121957" y="154993"/>
                  </a:lnTo>
                  <a:lnTo>
                    <a:pt x="154483" y="122497"/>
                  </a:lnTo>
                  <a:lnTo>
                    <a:pt x="188515" y="94497"/>
                  </a:lnTo>
                  <a:lnTo>
                    <a:pt x="210426" y="77906"/>
                  </a:lnTo>
                  <a:lnTo>
                    <a:pt x="215636" y="76532"/>
                  </a:lnTo>
                  <a:lnTo>
                    <a:pt x="225942" y="77262"/>
                  </a:lnTo>
                  <a:lnTo>
                    <a:pt x="245508" y="84630"/>
                  </a:lnTo>
                  <a:lnTo>
                    <a:pt x="252482" y="89328"/>
                  </a:lnTo>
                  <a:lnTo>
                    <a:pt x="263858" y="105327"/>
                  </a:lnTo>
                  <a:lnTo>
                    <a:pt x="281920" y="139885"/>
                  </a:lnTo>
                  <a:lnTo>
                    <a:pt x="286164" y="150858"/>
                  </a:lnTo>
                  <a:lnTo>
                    <a:pt x="291146" y="174081"/>
                  </a:lnTo>
                  <a:lnTo>
                    <a:pt x="309940" y="205007"/>
                  </a:lnTo>
                  <a:lnTo>
                    <a:pt x="314985" y="210563"/>
                  </a:lnTo>
                  <a:lnTo>
                    <a:pt x="322308" y="213596"/>
                  </a:lnTo>
                  <a:lnTo>
                    <a:pt x="336761" y="215544"/>
                  </a:lnTo>
                  <a:lnTo>
                    <a:pt x="344686" y="211294"/>
                  </a:lnTo>
                  <a:lnTo>
                    <a:pt x="349170" y="207791"/>
                  </a:lnTo>
                  <a:lnTo>
                    <a:pt x="365758" y="177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89"/>
            <p:cNvSpPr/>
            <p:nvPr>
              <p:custDataLst>
                <p:tags r:id="rId32"/>
              </p:custDataLst>
            </p:nvPr>
          </p:nvSpPr>
          <p:spPr>
            <a:xfrm>
              <a:off x="7278188" y="4777740"/>
              <a:ext cx="230600" cy="342173"/>
            </a:xfrm>
            <a:custGeom>
              <a:avLst/>
              <a:gdLst/>
              <a:ahLst/>
              <a:cxnLst/>
              <a:rect l="0" t="0" r="0" b="0"/>
              <a:pathLst>
                <a:path w="230600" h="342173">
                  <a:moveTo>
                    <a:pt x="21772" y="0"/>
                  </a:moveTo>
                  <a:lnTo>
                    <a:pt x="21772" y="0"/>
                  </a:lnTo>
                  <a:lnTo>
                    <a:pt x="17726" y="32362"/>
                  </a:lnTo>
                  <a:lnTo>
                    <a:pt x="15740" y="59538"/>
                  </a:lnTo>
                  <a:lnTo>
                    <a:pt x="14623" y="96381"/>
                  </a:lnTo>
                  <a:lnTo>
                    <a:pt x="12034" y="128746"/>
                  </a:lnTo>
                  <a:lnTo>
                    <a:pt x="8163" y="159785"/>
                  </a:lnTo>
                  <a:lnTo>
                    <a:pt x="7015" y="190431"/>
                  </a:lnTo>
                  <a:lnTo>
                    <a:pt x="4417" y="220960"/>
                  </a:lnTo>
                  <a:lnTo>
                    <a:pt x="0" y="253526"/>
                  </a:lnTo>
                  <a:lnTo>
                    <a:pt x="3279" y="270887"/>
                  </a:lnTo>
                  <a:lnTo>
                    <a:pt x="14102" y="300358"/>
                  </a:lnTo>
                  <a:lnTo>
                    <a:pt x="15813" y="301839"/>
                  </a:lnTo>
                  <a:lnTo>
                    <a:pt x="19970" y="303484"/>
                  </a:lnTo>
                  <a:lnTo>
                    <a:pt x="24640" y="304215"/>
                  </a:lnTo>
                  <a:lnTo>
                    <a:pt x="29538" y="302282"/>
                  </a:lnTo>
                  <a:lnTo>
                    <a:pt x="48196" y="290075"/>
                  </a:lnTo>
                  <a:lnTo>
                    <a:pt x="76752" y="254100"/>
                  </a:lnTo>
                  <a:lnTo>
                    <a:pt x="105916" y="216264"/>
                  </a:lnTo>
                  <a:lnTo>
                    <a:pt x="128547" y="193054"/>
                  </a:lnTo>
                  <a:lnTo>
                    <a:pt x="162520" y="173725"/>
                  </a:lnTo>
                  <a:lnTo>
                    <a:pt x="178810" y="169443"/>
                  </a:lnTo>
                  <a:lnTo>
                    <a:pt x="194361" y="168175"/>
                  </a:lnTo>
                  <a:lnTo>
                    <a:pt x="202336" y="170135"/>
                  </a:lnTo>
                  <a:lnTo>
                    <a:pt x="214355" y="178293"/>
                  </a:lnTo>
                  <a:lnTo>
                    <a:pt x="230011" y="203690"/>
                  </a:lnTo>
                  <a:lnTo>
                    <a:pt x="230599" y="215835"/>
                  </a:lnTo>
                  <a:lnTo>
                    <a:pt x="226224" y="245702"/>
                  </a:lnTo>
                  <a:lnTo>
                    <a:pt x="202690" y="281900"/>
                  </a:lnTo>
                  <a:lnTo>
                    <a:pt x="167970" y="312416"/>
                  </a:lnTo>
                  <a:lnTo>
                    <a:pt x="156175" y="321732"/>
                  </a:lnTo>
                  <a:lnTo>
                    <a:pt x="120468" y="337373"/>
                  </a:lnTo>
                  <a:lnTo>
                    <a:pt x="88716" y="342172"/>
                  </a:lnTo>
                  <a:lnTo>
                    <a:pt x="75231" y="341730"/>
                  </a:lnTo>
                  <a:lnTo>
                    <a:pt x="47522" y="332252"/>
                  </a:lnTo>
                  <a:lnTo>
                    <a:pt x="32036" y="316885"/>
                  </a:lnTo>
                  <a:lnTo>
                    <a:pt x="20767" y="300290"/>
                  </a:lnTo>
                  <a:lnTo>
                    <a:pt x="19409" y="295020"/>
                  </a:lnTo>
                  <a:lnTo>
                    <a:pt x="21772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90"/>
            <p:cNvSpPr/>
            <p:nvPr>
              <p:custDataLst>
                <p:tags r:id="rId33"/>
              </p:custDataLst>
            </p:nvPr>
          </p:nvSpPr>
          <p:spPr>
            <a:xfrm>
              <a:off x="7574770" y="4933744"/>
              <a:ext cx="243351" cy="201678"/>
            </a:xfrm>
            <a:custGeom>
              <a:avLst/>
              <a:gdLst/>
              <a:ahLst/>
              <a:cxnLst/>
              <a:rect l="0" t="0" r="0" b="0"/>
              <a:pathLst>
                <a:path w="243351" h="201678">
                  <a:moveTo>
                    <a:pt x="52850" y="64976"/>
                  </a:moveTo>
                  <a:lnTo>
                    <a:pt x="52850" y="64976"/>
                  </a:lnTo>
                  <a:lnTo>
                    <a:pt x="85212" y="52840"/>
                  </a:lnTo>
                  <a:lnTo>
                    <a:pt x="120328" y="32914"/>
                  </a:lnTo>
                  <a:lnTo>
                    <a:pt x="158129" y="12365"/>
                  </a:lnTo>
                  <a:lnTo>
                    <a:pt x="158595" y="12122"/>
                  </a:lnTo>
                  <a:lnTo>
                    <a:pt x="163298" y="7735"/>
                  </a:lnTo>
                  <a:lnTo>
                    <a:pt x="163735" y="6495"/>
                  </a:lnTo>
                  <a:lnTo>
                    <a:pt x="163180" y="5669"/>
                  </a:lnTo>
                  <a:lnTo>
                    <a:pt x="147458" y="0"/>
                  </a:lnTo>
                  <a:lnTo>
                    <a:pt x="115595" y="1509"/>
                  </a:lnTo>
                  <a:lnTo>
                    <a:pt x="79261" y="9604"/>
                  </a:lnTo>
                  <a:lnTo>
                    <a:pt x="62175" y="19357"/>
                  </a:lnTo>
                  <a:lnTo>
                    <a:pt x="25623" y="51693"/>
                  </a:lnTo>
                  <a:lnTo>
                    <a:pt x="7893" y="82063"/>
                  </a:lnTo>
                  <a:lnTo>
                    <a:pt x="1994" y="103623"/>
                  </a:lnTo>
                  <a:lnTo>
                    <a:pt x="0" y="133664"/>
                  </a:lnTo>
                  <a:lnTo>
                    <a:pt x="4243" y="146587"/>
                  </a:lnTo>
                  <a:lnTo>
                    <a:pt x="16719" y="168679"/>
                  </a:lnTo>
                  <a:lnTo>
                    <a:pt x="26631" y="176824"/>
                  </a:lnTo>
                  <a:lnTo>
                    <a:pt x="62433" y="194301"/>
                  </a:lnTo>
                  <a:lnTo>
                    <a:pt x="83912" y="199814"/>
                  </a:lnTo>
                  <a:lnTo>
                    <a:pt x="117970" y="201677"/>
                  </a:lnTo>
                  <a:lnTo>
                    <a:pt x="147311" y="197955"/>
                  </a:lnTo>
                  <a:lnTo>
                    <a:pt x="177453" y="187445"/>
                  </a:lnTo>
                  <a:lnTo>
                    <a:pt x="207832" y="173606"/>
                  </a:lnTo>
                  <a:lnTo>
                    <a:pt x="223613" y="159258"/>
                  </a:lnTo>
                  <a:lnTo>
                    <a:pt x="243350" y="133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91"/>
            <p:cNvSpPr/>
            <p:nvPr>
              <p:custDataLst>
                <p:tags r:id="rId34"/>
              </p:custDataLst>
            </p:nvPr>
          </p:nvSpPr>
          <p:spPr>
            <a:xfrm>
              <a:off x="7901940" y="4832739"/>
              <a:ext cx="297009" cy="234426"/>
            </a:xfrm>
            <a:custGeom>
              <a:avLst/>
              <a:gdLst/>
              <a:ahLst/>
              <a:cxnLst/>
              <a:rect l="0" t="0" r="0" b="0"/>
              <a:pathLst>
                <a:path w="297009" h="234426">
                  <a:moveTo>
                    <a:pt x="15240" y="120261"/>
                  </a:moveTo>
                  <a:lnTo>
                    <a:pt x="15240" y="120261"/>
                  </a:lnTo>
                  <a:lnTo>
                    <a:pt x="11194" y="148577"/>
                  </a:lnTo>
                  <a:lnTo>
                    <a:pt x="8679" y="182368"/>
                  </a:lnTo>
                  <a:lnTo>
                    <a:pt x="513" y="218672"/>
                  </a:lnTo>
                  <a:lnTo>
                    <a:pt x="2" y="234425"/>
                  </a:lnTo>
                  <a:lnTo>
                    <a:pt x="0" y="227988"/>
                  </a:lnTo>
                  <a:lnTo>
                    <a:pt x="14320" y="193923"/>
                  </a:lnTo>
                  <a:lnTo>
                    <a:pt x="24845" y="158456"/>
                  </a:lnTo>
                  <a:lnTo>
                    <a:pt x="34748" y="127923"/>
                  </a:lnTo>
                  <a:lnTo>
                    <a:pt x="47617" y="97419"/>
                  </a:lnTo>
                  <a:lnTo>
                    <a:pt x="69142" y="63822"/>
                  </a:lnTo>
                  <a:lnTo>
                    <a:pt x="100723" y="30085"/>
                  </a:lnTo>
                  <a:lnTo>
                    <a:pt x="122413" y="16213"/>
                  </a:lnTo>
                  <a:lnTo>
                    <a:pt x="156543" y="3941"/>
                  </a:lnTo>
                  <a:lnTo>
                    <a:pt x="181850" y="0"/>
                  </a:lnTo>
                  <a:lnTo>
                    <a:pt x="217547" y="4752"/>
                  </a:lnTo>
                  <a:lnTo>
                    <a:pt x="253475" y="14387"/>
                  </a:lnTo>
                  <a:lnTo>
                    <a:pt x="290574" y="38765"/>
                  </a:lnTo>
                  <a:lnTo>
                    <a:pt x="294244" y="43965"/>
                  </a:lnTo>
                  <a:lnTo>
                    <a:pt x="295875" y="49945"/>
                  </a:lnTo>
                  <a:lnTo>
                    <a:pt x="297008" y="72442"/>
                  </a:lnTo>
                  <a:lnTo>
                    <a:pt x="292588" y="82357"/>
                  </a:lnTo>
                  <a:lnTo>
                    <a:pt x="281940" y="97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92"/>
            <p:cNvSpPr/>
            <p:nvPr>
              <p:custDataLst>
                <p:tags r:id="rId35"/>
              </p:custDataLst>
            </p:nvPr>
          </p:nvSpPr>
          <p:spPr>
            <a:xfrm>
              <a:off x="6126480" y="4408004"/>
              <a:ext cx="975361" cy="293389"/>
            </a:xfrm>
            <a:custGeom>
              <a:avLst/>
              <a:gdLst/>
              <a:ahLst/>
              <a:cxnLst/>
              <a:rect l="0" t="0" r="0" b="0"/>
              <a:pathLst>
                <a:path w="975361" h="293389">
                  <a:moveTo>
                    <a:pt x="0" y="87796"/>
                  </a:moveTo>
                  <a:lnTo>
                    <a:pt x="0" y="87796"/>
                  </a:lnTo>
                  <a:lnTo>
                    <a:pt x="28316" y="67570"/>
                  </a:lnTo>
                  <a:lnTo>
                    <a:pt x="66152" y="50947"/>
                  </a:lnTo>
                  <a:lnTo>
                    <a:pt x="104173" y="44704"/>
                  </a:lnTo>
                  <a:lnTo>
                    <a:pt x="142250" y="34765"/>
                  </a:lnTo>
                  <a:lnTo>
                    <a:pt x="172160" y="28102"/>
                  </a:lnTo>
                  <a:lnTo>
                    <a:pt x="188433" y="25141"/>
                  </a:lnTo>
                  <a:lnTo>
                    <a:pt x="222143" y="21473"/>
                  </a:lnTo>
                  <a:lnTo>
                    <a:pt x="267475" y="17334"/>
                  </a:lnTo>
                  <a:lnTo>
                    <a:pt x="320556" y="12881"/>
                  </a:lnTo>
                  <a:lnTo>
                    <a:pt x="361871" y="9913"/>
                  </a:lnTo>
                  <a:lnTo>
                    <a:pt x="395341" y="7934"/>
                  </a:lnTo>
                  <a:lnTo>
                    <a:pt x="423581" y="6615"/>
                  </a:lnTo>
                  <a:lnTo>
                    <a:pt x="449180" y="5735"/>
                  </a:lnTo>
                  <a:lnTo>
                    <a:pt x="473020" y="5149"/>
                  </a:lnTo>
                  <a:lnTo>
                    <a:pt x="495687" y="4758"/>
                  </a:lnTo>
                  <a:lnTo>
                    <a:pt x="516725" y="4497"/>
                  </a:lnTo>
                  <a:lnTo>
                    <a:pt x="536677" y="4324"/>
                  </a:lnTo>
                  <a:lnTo>
                    <a:pt x="573803" y="3283"/>
                  </a:lnTo>
                  <a:lnTo>
                    <a:pt x="607238" y="0"/>
                  </a:lnTo>
                  <a:lnTo>
                    <a:pt x="639029" y="233"/>
                  </a:lnTo>
                  <a:lnTo>
                    <a:pt x="670092" y="2312"/>
                  </a:lnTo>
                  <a:lnTo>
                    <a:pt x="700833" y="3237"/>
                  </a:lnTo>
                  <a:lnTo>
                    <a:pt x="738608" y="7802"/>
                  </a:lnTo>
                  <a:lnTo>
                    <a:pt x="775630" y="12540"/>
                  </a:lnTo>
                  <a:lnTo>
                    <a:pt x="802886" y="25768"/>
                  </a:lnTo>
                  <a:lnTo>
                    <a:pt x="807037" y="28664"/>
                  </a:lnTo>
                  <a:lnTo>
                    <a:pt x="813907" y="38655"/>
                  </a:lnTo>
                  <a:lnTo>
                    <a:pt x="820277" y="56302"/>
                  </a:lnTo>
                  <a:lnTo>
                    <a:pt x="820921" y="67872"/>
                  </a:lnTo>
                  <a:lnTo>
                    <a:pt x="812197" y="103423"/>
                  </a:lnTo>
                  <a:lnTo>
                    <a:pt x="796437" y="134439"/>
                  </a:lnTo>
                  <a:lnTo>
                    <a:pt x="779276" y="170042"/>
                  </a:lnTo>
                  <a:lnTo>
                    <a:pt x="771373" y="186156"/>
                  </a:lnTo>
                  <a:lnTo>
                    <a:pt x="747859" y="217198"/>
                  </a:lnTo>
                  <a:lnTo>
                    <a:pt x="727588" y="254571"/>
                  </a:lnTo>
                  <a:lnTo>
                    <a:pt x="709462" y="292418"/>
                  </a:lnTo>
                  <a:lnTo>
                    <a:pt x="708766" y="293388"/>
                  </a:lnTo>
                  <a:lnTo>
                    <a:pt x="708669" y="286962"/>
                  </a:lnTo>
                  <a:lnTo>
                    <a:pt x="698055" y="250144"/>
                  </a:lnTo>
                  <a:lnTo>
                    <a:pt x="687266" y="212906"/>
                  </a:lnTo>
                  <a:lnTo>
                    <a:pt x="678212" y="179629"/>
                  </a:lnTo>
                  <a:lnTo>
                    <a:pt x="683424" y="190634"/>
                  </a:lnTo>
                  <a:lnTo>
                    <a:pt x="684745" y="196437"/>
                  </a:lnTo>
                  <a:lnTo>
                    <a:pt x="699982" y="215671"/>
                  </a:lnTo>
                  <a:lnTo>
                    <a:pt x="710604" y="224463"/>
                  </a:lnTo>
                  <a:lnTo>
                    <a:pt x="734316" y="236745"/>
                  </a:lnTo>
                  <a:lnTo>
                    <a:pt x="771894" y="239994"/>
                  </a:lnTo>
                  <a:lnTo>
                    <a:pt x="803629" y="240170"/>
                  </a:lnTo>
                  <a:lnTo>
                    <a:pt x="837141" y="237933"/>
                  </a:lnTo>
                  <a:lnTo>
                    <a:pt x="868471" y="233635"/>
                  </a:lnTo>
                  <a:lnTo>
                    <a:pt x="903509" y="227549"/>
                  </a:lnTo>
                  <a:lnTo>
                    <a:pt x="938000" y="225298"/>
                  </a:lnTo>
                  <a:lnTo>
                    <a:pt x="975360" y="224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93"/>
            <p:cNvSpPr/>
            <p:nvPr>
              <p:custDataLst>
                <p:tags r:id="rId36"/>
              </p:custDataLst>
            </p:nvPr>
          </p:nvSpPr>
          <p:spPr>
            <a:xfrm>
              <a:off x="5242560" y="5206315"/>
              <a:ext cx="806871" cy="409626"/>
            </a:xfrm>
            <a:custGeom>
              <a:avLst/>
              <a:gdLst/>
              <a:ahLst/>
              <a:cxnLst/>
              <a:rect l="0" t="0" r="0" b="0"/>
              <a:pathLst>
                <a:path w="806871" h="409626">
                  <a:moveTo>
                    <a:pt x="0" y="409625"/>
                  </a:moveTo>
                  <a:lnTo>
                    <a:pt x="0" y="409625"/>
                  </a:lnTo>
                  <a:lnTo>
                    <a:pt x="27094" y="391563"/>
                  </a:lnTo>
                  <a:lnTo>
                    <a:pt x="48542" y="377264"/>
                  </a:lnTo>
                  <a:lnTo>
                    <a:pt x="72154" y="363497"/>
                  </a:lnTo>
                  <a:lnTo>
                    <a:pt x="97210" y="350087"/>
                  </a:lnTo>
                  <a:lnTo>
                    <a:pt x="123226" y="336913"/>
                  </a:lnTo>
                  <a:lnTo>
                    <a:pt x="145651" y="325590"/>
                  </a:lnTo>
                  <a:lnTo>
                    <a:pt x="165681" y="315502"/>
                  </a:lnTo>
                  <a:lnTo>
                    <a:pt x="201483" y="298366"/>
                  </a:lnTo>
                  <a:lnTo>
                    <a:pt x="234328" y="285106"/>
                  </a:lnTo>
                  <a:lnTo>
                    <a:pt x="265859" y="275825"/>
                  </a:lnTo>
                  <a:lnTo>
                    <a:pt x="296806" y="268031"/>
                  </a:lnTo>
                  <a:lnTo>
                    <a:pt x="327494" y="258924"/>
                  </a:lnTo>
                  <a:lnTo>
                    <a:pt x="358067" y="249231"/>
                  </a:lnTo>
                  <a:lnTo>
                    <a:pt x="386895" y="240126"/>
                  </a:lnTo>
                  <a:lnTo>
                    <a:pt x="423857" y="229392"/>
                  </a:lnTo>
                  <a:lnTo>
                    <a:pt x="451694" y="220583"/>
                  </a:lnTo>
                  <a:lnTo>
                    <a:pt x="478742" y="211024"/>
                  </a:lnTo>
                  <a:lnTo>
                    <a:pt x="504874" y="201131"/>
                  </a:lnTo>
                  <a:lnTo>
                    <a:pt x="542540" y="186042"/>
                  </a:lnTo>
                  <a:lnTo>
                    <a:pt x="575524" y="170000"/>
                  </a:lnTo>
                  <a:lnTo>
                    <a:pt x="606747" y="150382"/>
                  </a:lnTo>
                  <a:lnTo>
                    <a:pt x="627241" y="138902"/>
                  </a:lnTo>
                  <a:lnTo>
                    <a:pt x="657818" y="102692"/>
                  </a:lnTo>
                  <a:lnTo>
                    <a:pt x="672147" y="78698"/>
                  </a:lnTo>
                  <a:lnTo>
                    <a:pt x="673311" y="73861"/>
                  </a:lnTo>
                  <a:lnTo>
                    <a:pt x="673241" y="69789"/>
                  </a:lnTo>
                  <a:lnTo>
                    <a:pt x="670906" y="63007"/>
                  </a:lnTo>
                  <a:lnTo>
                    <a:pt x="667045" y="57170"/>
                  </a:lnTo>
                  <a:lnTo>
                    <a:pt x="656066" y="49124"/>
                  </a:lnTo>
                  <a:lnTo>
                    <a:pt x="642089" y="45424"/>
                  </a:lnTo>
                  <a:lnTo>
                    <a:pt x="611721" y="45020"/>
                  </a:lnTo>
                  <a:lnTo>
                    <a:pt x="576988" y="51652"/>
                  </a:lnTo>
                  <a:lnTo>
                    <a:pt x="562307" y="55674"/>
                  </a:lnTo>
                  <a:lnTo>
                    <a:pt x="548812" y="51548"/>
                  </a:lnTo>
                  <a:lnTo>
                    <a:pt x="563306" y="36839"/>
                  </a:lnTo>
                  <a:lnTo>
                    <a:pt x="594216" y="24164"/>
                  </a:lnTo>
                  <a:lnTo>
                    <a:pt x="623857" y="16109"/>
                  </a:lnTo>
                  <a:lnTo>
                    <a:pt x="658227" y="8359"/>
                  </a:lnTo>
                  <a:lnTo>
                    <a:pt x="690236" y="1548"/>
                  </a:lnTo>
                  <a:lnTo>
                    <a:pt x="721169" y="0"/>
                  </a:lnTo>
                  <a:lnTo>
                    <a:pt x="750937" y="3680"/>
                  </a:lnTo>
                  <a:lnTo>
                    <a:pt x="774527" y="5994"/>
                  </a:lnTo>
                  <a:lnTo>
                    <a:pt x="783936" y="9536"/>
                  </a:lnTo>
                  <a:lnTo>
                    <a:pt x="798039" y="20335"/>
                  </a:lnTo>
                  <a:lnTo>
                    <a:pt x="803417" y="27198"/>
                  </a:lnTo>
                  <a:lnTo>
                    <a:pt x="805807" y="33917"/>
                  </a:lnTo>
                  <a:lnTo>
                    <a:pt x="806870" y="42549"/>
                  </a:lnTo>
                  <a:lnTo>
                    <a:pt x="803423" y="60972"/>
                  </a:lnTo>
                  <a:lnTo>
                    <a:pt x="792994" y="86563"/>
                  </a:lnTo>
                  <a:lnTo>
                    <a:pt x="771090" y="115594"/>
                  </a:lnTo>
                  <a:lnTo>
                    <a:pt x="743150" y="145646"/>
                  </a:lnTo>
                  <a:lnTo>
                    <a:pt x="717468" y="180043"/>
                  </a:lnTo>
                  <a:lnTo>
                    <a:pt x="693772" y="213002"/>
                  </a:lnTo>
                  <a:lnTo>
                    <a:pt x="674710" y="244216"/>
                  </a:lnTo>
                  <a:lnTo>
                    <a:pt x="662382" y="274914"/>
                  </a:lnTo>
                  <a:lnTo>
                    <a:pt x="651477" y="309543"/>
                  </a:lnTo>
                  <a:lnTo>
                    <a:pt x="647700" y="341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94"/>
            <p:cNvSpPr/>
            <p:nvPr>
              <p:custDataLst>
                <p:tags r:id="rId37"/>
              </p:custDataLst>
            </p:nvPr>
          </p:nvSpPr>
          <p:spPr>
            <a:xfrm>
              <a:off x="6316980" y="5139604"/>
              <a:ext cx="1405894" cy="438237"/>
            </a:xfrm>
            <a:custGeom>
              <a:avLst/>
              <a:gdLst/>
              <a:ahLst/>
              <a:cxnLst/>
              <a:rect l="0" t="0" r="0" b="0"/>
              <a:pathLst>
                <a:path w="1405894" h="438237">
                  <a:moveTo>
                    <a:pt x="0" y="392516"/>
                  </a:moveTo>
                  <a:lnTo>
                    <a:pt x="0" y="392516"/>
                  </a:lnTo>
                  <a:lnTo>
                    <a:pt x="24271" y="360154"/>
                  </a:lnTo>
                  <a:lnTo>
                    <a:pt x="49735" y="335235"/>
                  </a:lnTo>
                  <a:lnTo>
                    <a:pt x="77984" y="312871"/>
                  </a:lnTo>
                  <a:lnTo>
                    <a:pt x="107473" y="291642"/>
                  </a:lnTo>
                  <a:lnTo>
                    <a:pt x="151236" y="268540"/>
                  </a:lnTo>
                  <a:lnTo>
                    <a:pt x="214277" y="237052"/>
                  </a:lnTo>
                  <a:lnTo>
                    <a:pt x="290171" y="199974"/>
                  </a:lnTo>
                  <a:lnTo>
                    <a:pt x="352621" y="171868"/>
                  </a:lnTo>
                  <a:lnTo>
                    <a:pt x="406107" y="149744"/>
                  </a:lnTo>
                  <a:lnTo>
                    <a:pt x="453618" y="131608"/>
                  </a:lnTo>
                  <a:lnTo>
                    <a:pt x="497992" y="115284"/>
                  </a:lnTo>
                  <a:lnTo>
                    <a:pt x="540275" y="100168"/>
                  </a:lnTo>
                  <a:lnTo>
                    <a:pt x="581163" y="85857"/>
                  </a:lnTo>
                  <a:lnTo>
                    <a:pt x="621123" y="73777"/>
                  </a:lnTo>
                  <a:lnTo>
                    <a:pt x="660462" y="63184"/>
                  </a:lnTo>
                  <a:lnTo>
                    <a:pt x="699388" y="53581"/>
                  </a:lnTo>
                  <a:lnTo>
                    <a:pt x="739733" y="44639"/>
                  </a:lnTo>
                  <a:lnTo>
                    <a:pt x="781022" y="36137"/>
                  </a:lnTo>
                  <a:lnTo>
                    <a:pt x="822942" y="27931"/>
                  </a:lnTo>
                  <a:lnTo>
                    <a:pt x="864434" y="21612"/>
                  </a:lnTo>
                  <a:lnTo>
                    <a:pt x="905643" y="16554"/>
                  </a:lnTo>
                  <a:lnTo>
                    <a:pt x="946662" y="12334"/>
                  </a:lnTo>
                  <a:lnTo>
                    <a:pt x="984168" y="9522"/>
                  </a:lnTo>
                  <a:lnTo>
                    <a:pt x="1019332" y="7646"/>
                  </a:lnTo>
                  <a:lnTo>
                    <a:pt x="1052934" y="6397"/>
                  </a:lnTo>
                  <a:lnTo>
                    <a:pt x="1087190" y="4716"/>
                  </a:lnTo>
                  <a:lnTo>
                    <a:pt x="1121881" y="2750"/>
                  </a:lnTo>
                  <a:lnTo>
                    <a:pt x="1156861" y="592"/>
                  </a:lnTo>
                  <a:lnTo>
                    <a:pt x="1188646" y="0"/>
                  </a:lnTo>
                  <a:lnTo>
                    <a:pt x="1218304" y="452"/>
                  </a:lnTo>
                  <a:lnTo>
                    <a:pt x="1246544" y="1600"/>
                  </a:lnTo>
                  <a:lnTo>
                    <a:pt x="1272142" y="2365"/>
                  </a:lnTo>
                  <a:lnTo>
                    <a:pt x="1295982" y="2875"/>
                  </a:lnTo>
                  <a:lnTo>
                    <a:pt x="1318648" y="3216"/>
                  </a:lnTo>
                  <a:lnTo>
                    <a:pt x="1355121" y="5851"/>
                  </a:lnTo>
                  <a:lnTo>
                    <a:pt x="1390424" y="9838"/>
                  </a:lnTo>
                  <a:lnTo>
                    <a:pt x="1405893" y="11184"/>
                  </a:lnTo>
                  <a:lnTo>
                    <a:pt x="1373043" y="9215"/>
                  </a:lnTo>
                  <a:lnTo>
                    <a:pt x="1338374" y="6260"/>
                  </a:lnTo>
                  <a:lnTo>
                    <a:pt x="1317276" y="5471"/>
                  </a:lnTo>
                  <a:lnTo>
                    <a:pt x="1294745" y="4947"/>
                  </a:lnTo>
                  <a:lnTo>
                    <a:pt x="1268716" y="5443"/>
                  </a:lnTo>
                  <a:lnTo>
                    <a:pt x="1240357" y="6621"/>
                  </a:lnTo>
                  <a:lnTo>
                    <a:pt x="1210444" y="8253"/>
                  </a:lnTo>
                  <a:lnTo>
                    <a:pt x="1179497" y="10187"/>
                  </a:lnTo>
                  <a:lnTo>
                    <a:pt x="1147857" y="12323"/>
                  </a:lnTo>
                  <a:lnTo>
                    <a:pt x="1115758" y="14594"/>
                  </a:lnTo>
                  <a:lnTo>
                    <a:pt x="1082506" y="16955"/>
                  </a:lnTo>
                  <a:lnTo>
                    <a:pt x="1048484" y="19375"/>
                  </a:lnTo>
                  <a:lnTo>
                    <a:pt x="1013949" y="21836"/>
                  </a:lnTo>
                  <a:lnTo>
                    <a:pt x="979073" y="26016"/>
                  </a:lnTo>
                  <a:lnTo>
                    <a:pt x="943968" y="31342"/>
                  </a:lnTo>
                  <a:lnTo>
                    <a:pt x="908713" y="37433"/>
                  </a:lnTo>
                  <a:lnTo>
                    <a:pt x="865735" y="46574"/>
                  </a:lnTo>
                  <a:lnTo>
                    <a:pt x="817609" y="57748"/>
                  </a:lnTo>
                  <a:lnTo>
                    <a:pt x="766053" y="70278"/>
                  </a:lnTo>
                  <a:lnTo>
                    <a:pt x="724908" y="81170"/>
                  </a:lnTo>
                  <a:lnTo>
                    <a:pt x="690705" y="90973"/>
                  </a:lnTo>
                  <a:lnTo>
                    <a:pt x="661130" y="100047"/>
                  </a:lnTo>
                  <a:lnTo>
                    <a:pt x="638874" y="107789"/>
                  </a:lnTo>
                  <a:lnTo>
                    <a:pt x="607370" y="120909"/>
                  </a:lnTo>
                  <a:lnTo>
                    <a:pt x="579400" y="137815"/>
                  </a:lnTo>
                  <a:lnTo>
                    <a:pt x="575920" y="142282"/>
                  </a:lnTo>
                  <a:lnTo>
                    <a:pt x="575293" y="146107"/>
                  </a:lnTo>
                  <a:lnTo>
                    <a:pt x="576568" y="149503"/>
                  </a:lnTo>
                  <a:lnTo>
                    <a:pt x="579959" y="151767"/>
                  </a:lnTo>
                  <a:lnTo>
                    <a:pt x="612682" y="157659"/>
                  </a:lnTo>
                  <a:lnTo>
                    <a:pt x="643143" y="160288"/>
                  </a:lnTo>
                  <a:lnTo>
                    <a:pt x="679259" y="158635"/>
                  </a:lnTo>
                  <a:lnTo>
                    <a:pt x="699220" y="157009"/>
                  </a:lnTo>
                  <a:lnTo>
                    <a:pt x="720147" y="155078"/>
                  </a:lnTo>
                  <a:lnTo>
                    <a:pt x="741719" y="152944"/>
                  </a:lnTo>
                  <a:lnTo>
                    <a:pt x="764565" y="152368"/>
                  </a:lnTo>
                  <a:lnTo>
                    <a:pt x="788264" y="152831"/>
                  </a:lnTo>
                  <a:lnTo>
                    <a:pt x="812529" y="153986"/>
                  </a:lnTo>
                  <a:lnTo>
                    <a:pt x="838020" y="154756"/>
                  </a:lnTo>
                  <a:lnTo>
                    <a:pt x="864326" y="155269"/>
                  </a:lnTo>
                  <a:lnTo>
                    <a:pt x="891177" y="155611"/>
                  </a:lnTo>
                  <a:lnTo>
                    <a:pt x="915005" y="156686"/>
                  </a:lnTo>
                  <a:lnTo>
                    <a:pt x="936818" y="158249"/>
                  </a:lnTo>
                  <a:lnTo>
                    <a:pt x="957285" y="160138"/>
                  </a:lnTo>
                  <a:lnTo>
                    <a:pt x="976857" y="161397"/>
                  </a:lnTo>
                  <a:lnTo>
                    <a:pt x="1014408" y="162797"/>
                  </a:lnTo>
                  <a:lnTo>
                    <a:pt x="1044078" y="167934"/>
                  </a:lnTo>
                  <a:lnTo>
                    <a:pt x="1081432" y="178525"/>
                  </a:lnTo>
                  <a:lnTo>
                    <a:pt x="1082481" y="180428"/>
                  </a:lnTo>
                  <a:lnTo>
                    <a:pt x="1082334" y="182544"/>
                  </a:lnTo>
                  <a:lnTo>
                    <a:pt x="1080542" y="183955"/>
                  </a:lnTo>
                  <a:lnTo>
                    <a:pt x="1054212" y="188477"/>
                  </a:lnTo>
                  <a:lnTo>
                    <a:pt x="1023953" y="193458"/>
                  </a:lnTo>
                  <a:lnTo>
                    <a:pt x="1005215" y="197157"/>
                  </a:lnTo>
                  <a:lnTo>
                    <a:pt x="985104" y="201317"/>
                  </a:lnTo>
                  <a:lnTo>
                    <a:pt x="961535" y="205783"/>
                  </a:lnTo>
                  <a:lnTo>
                    <a:pt x="935664" y="210454"/>
                  </a:lnTo>
                  <a:lnTo>
                    <a:pt x="908255" y="215261"/>
                  </a:lnTo>
                  <a:lnTo>
                    <a:pt x="880670" y="219313"/>
                  </a:lnTo>
                  <a:lnTo>
                    <a:pt x="852968" y="222861"/>
                  </a:lnTo>
                  <a:lnTo>
                    <a:pt x="825185" y="226072"/>
                  </a:lnTo>
                  <a:lnTo>
                    <a:pt x="798197" y="229907"/>
                  </a:lnTo>
                  <a:lnTo>
                    <a:pt x="771737" y="234157"/>
                  </a:lnTo>
                  <a:lnTo>
                    <a:pt x="745632" y="238683"/>
                  </a:lnTo>
                  <a:lnTo>
                    <a:pt x="720607" y="244241"/>
                  </a:lnTo>
                  <a:lnTo>
                    <a:pt x="696304" y="250486"/>
                  </a:lnTo>
                  <a:lnTo>
                    <a:pt x="672483" y="257189"/>
                  </a:lnTo>
                  <a:lnTo>
                    <a:pt x="651522" y="263351"/>
                  </a:lnTo>
                  <a:lnTo>
                    <a:pt x="614685" y="274715"/>
                  </a:lnTo>
                  <a:lnTo>
                    <a:pt x="581567" y="286586"/>
                  </a:lnTo>
                  <a:lnTo>
                    <a:pt x="573999" y="290403"/>
                  </a:lnTo>
                  <a:lnTo>
                    <a:pt x="573166" y="291421"/>
                  </a:lnTo>
                  <a:lnTo>
                    <a:pt x="579014" y="292552"/>
                  </a:lnTo>
                  <a:lnTo>
                    <a:pt x="615600" y="293277"/>
                  </a:lnTo>
                  <a:lnTo>
                    <a:pt x="647262" y="288861"/>
                  </a:lnTo>
                  <a:lnTo>
                    <a:pt x="684759" y="282101"/>
                  </a:lnTo>
                  <a:lnTo>
                    <a:pt x="705427" y="279112"/>
                  </a:lnTo>
                  <a:lnTo>
                    <a:pt x="726824" y="276274"/>
                  </a:lnTo>
                  <a:lnTo>
                    <a:pt x="750403" y="274381"/>
                  </a:lnTo>
                  <a:lnTo>
                    <a:pt x="775435" y="273120"/>
                  </a:lnTo>
                  <a:lnTo>
                    <a:pt x="801437" y="272278"/>
                  </a:lnTo>
                  <a:lnTo>
                    <a:pt x="825544" y="271717"/>
                  </a:lnTo>
                  <a:lnTo>
                    <a:pt x="848390" y="271344"/>
                  </a:lnTo>
                  <a:lnTo>
                    <a:pt x="870394" y="271094"/>
                  </a:lnTo>
                  <a:lnTo>
                    <a:pt x="908388" y="270818"/>
                  </a:lnTo>
                  <a:lnTo>
                    <a:pt x="940515" y="270695"/>
                  </a:lnTo>
                  <a:lnTo>
                    <a:pt x="975101" y="271472"/>
                  </a:lnTo>
                  <a:lnTo>
                    <a:pt x="995009" y="277161"/>
                  </a:lnTo>
                  <a:lnTo>
                    <a:pt x="994386" y="277513"/>
                  </a:lnTo>
                  <a:lnTo>
                    <a:pt x="983725" y="279701"/>
                  </a:lnTo>
                  <a:lnTo>
                    <a:pt x="968636" y="286214"/>
                  </a:lnTo>
                  <a:lnTo>
                    <a:pt x="942090" y="292861"/>
                  </a:lnTo>
                  <a:lnTo>
                    <a:pt x="903227" y="301526"/>
                  </a:lnTo>
                  <a:lnTo>
                    <a:pt x="856151" y="311536"/>
                  </a:lnTo>
                  <a:lnTo>
                    <a:pt x="817148" y="319903"/>
                  </a:lnTo>
                  <a:lnTo>
                    <a:pt x="783525" y="327174"/>
                  </a:lnTo>
                  <a:lnTo>
                    <a:pt x="753491" y="333714"/>
                  </a:lnTo>
                  <a:lnTo>
                    <a:pt x="728387" y="339769"/>
                  </a:lnTo>
                  <a:lnTo>
                    <a:pt x="706571" y="345497"/>
                  </a:lnTo>
                  <a:lnTo>
                    <a:pt x="670478" y="355532"/>
                  </a:lnTo>
                  <a:lnTo>
                    <a:pt x="633659" y="365941"/>
                  </a:lnTo>
                  <a:lnTo>
                    <a:pt x="620858" y="371674"/>
                  </a:lnTo>
                  <a:lnTo>
                    <a:pt x="617952" y="374388"/>
                  </a:lnTo>
                  <a:lnTo>
                    <a:pt x="616861" y="377044"/>
                  </a:lnTo>
                  <a:lnTo>
                    <a:pt x="616981" y="379661"/>
                  </a:lnTo>
                  <a:lnTo>
                    <a:pt x="619600" y="382253"/>
                  </a:lnTo>
                  <a:lnTo>
                    <a:pt x="629285" y="387390"/>
                  </a:lnTo>
                  <a:lnTo>
                    <a:pt x="665668" y="392350"/>
                  </a:lnTo>
                  <a:lnTo>
                    <a:pt x="697737" y="396111"/>
                  </a:lnTo>
                  <a:lnTo>
                    <a:pt x="734567" y="402863"/>
                  </a:lnTo>
                  <a:lnTo>
                    <a:pt x="771821" y="409814"/>
                  </a:lnTo>
                  <a:lnTo>
                    <a:pt x="805312" y="412905"/>
                  </a:lnTo>
                  <a:lnTo>
                    <a:pt x="823895" y="415421"/>
                  </a:lnTo>
                  <a:lnTo>
                    <a:pt x="843904" y="418793"/>
                  </a:lnTo>
                  <a:lnTo>
                    <a:pt x="864862" y="422734"/>
                  </a:lnTo>
                  <a:lnTo>
                    <a:pt x="884762" y="426208"/>
                  </a:lnTo>
                  <a:lnTo>
                    <a:pt x="922676" y="432326"/>
                  </a:lnTo>
                  <a:lnTo>
                    <a:pt x="960120" y="438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95"/>
            <p:cNvSpPr/>
            <p:nvPr>
              <p:custDataLst>
                <p:tags r:id="rId38"/>
              </p:custDataLst>
            </p:nvPr>
          </p:nvSpPr>
          <p:spPr>
            <a:xfrm>
              <a:off x="6085334" y="4594860"/>
              <a:ext cx="163067" cy="723901"/>
            </a:xfrm>
            <a:custGeom>
              <a:avLst/>
              <a:gdLst/>
              <a:ahLst/>
              <a:cxnLst/>
              <a:rect l="0" t="0" r="0" b="0"/>
              <a:pathLst>
                <a:path w="163067" h="723901">
                  <a:moveTo>
                    <a:pt x="163066" y="0"/>
                  </a:moveTo>
                  <a:lnTo>
                    <a:pt x="163066" y="0"/>
                  </a:lnTo>
                  <a:lnTo>
                    <a:pt x="154034" y="24836"/>
                  </a:lnTo>
                  <a:lnTo>
                    <a:pt x="141272" y="60992"/>
                  </a:lnTo>
                  <a:lnTo>
                    <a:pt x="132778" y="88350"/>
                  </a:lnTo>
                  <a:lnTo>
                    <a:pt x="123923" y="116313"/>
                  </a:lnTo>
                  <a:lnTo>
                    <a:pt x="114342" y="146522"/>
                  </a:lnTo>
                  <a:lnTo>
                    <a:pt x="104440" y="179703"/>
                  </a:lnTo>
                  <a:lnTo>
                    <a:pt x="94395" y="211948"/>
                  </a:lnTo>
                  <a:lnTo>
                    <a:pt x="84285" y="244059"/>
                  </a:lnTo>
                  <a:lnTo>
                    <a:pt x="74147" y="278086"/>
                  </a:lnTo>
                  <a:lnTo>
                    <a:pt x="63999" y="312965"/>
                  </a:lnTo>
                  <a:lnTo>
                    <a:pt x="53843" y="348222"/>
                  </a:lnTo>
                  <a:lnTo>
                    <a:pt x="43685" y="383649"/>
                  </a:lnTo>
                  <a:lnTo>
                    <a:pt x="33525" y="421406"/>
                  </a:lnTo>
                  <a:lnTo>
                    <a:pt x="24213" y="459071"/>
                  </a:lnTo>
                  <a:lnTo>
                    <a:pt x="17251" y="492745"/>
                  </a:lnTo>
                  <a:lnTo>
                    <a:pt x="11335" y="524645"/>
                  </a:lnTo>
                  <a:lnTo>
                    <a:pt x="5883" y="556602"/>
                  </a:lnTo>
                  <a:lnTo>
                    <a:pt x="638" y="590561"/>
                  </a:lnTo>
                  <a:lnTo>
                    <a:pt x="0" y="618636"/>
                  </a:lnTo>
                  <a:lnTo>
                    <a:pt x="4401" y="655739"/>
                  </a:lnTo>
                  <a:lnTo>
                    <a:pt x="13326" y="689028"/>
                  </a:lnTo>
                  <a:lnTo>
                    <a:pt x="31511" y="718988"/>
                  </a:lnTo>
                  <a:lnTo>
                    <a:pt x="35569" y="722318"/>
                  </a:lnTo>
                  <a:lnTo>
                    <a:pt x="39121" y="723692"/>
                  </a:lnTo>
                  <a:lnTo>
                    <a:pt x="48766" y="72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122"/>
          <p:cNvGrpSpPr/>
          <p:nvPr/>
        </p:nvGrpSpPr>
        <p:grpSpPr>
          <a:xfrm>
            <a:off x="7248586" y="5517739"/>
            <a:ext cx="1463243" cy="1126586"/>
            <a:chOff x="7248586" y="5517739"/>
            <a:chExt cx="1463243" cy="1126586"/>
          </a:xfrm>
        </p:grpSpPr>
        <p:sp>
          <p:nvSpPr>
            <p:cNvPr id="113" name="SMARTInkShape-696"/>
            <p:cNvSpPr/>
            <p:nvPr>
              <p:custDataLst>
                <p:tags r:id="rId6"/>
              </p:custDataLst>
            </p:nvPr>
          </p:nvSpPr>
          <p:spPr>
            <a:xfrm>
              <a:off x="8282940" y="6217920"/>
              <a:ext cx="251461" cy="45535"/>
            </a:xfrm>
            <a:custGeom>
              <a:avLst/>
              <a:gdLst/>
              <a:ahLst/>
              <a:cxnLst/>
              <a:rect l="0" t="0" r="0" b="0"/>
              <a:pathLst>
                <a:path w="251461" h="45535">
                  <a:moveTo>
                    <a:pt x="0" y="30480"/>
                  </a:moveTo>
                  <a:lnTo>
                    <a:pt x="0" y="30480"/>
                  </a:lnTo>
                  <a:lnTo>
                    <a:pt x="36407" y="38571"/>
                  </a:lnTo>
                  <a:lnTo>
                    <a:pt x="63312" y="42543"/>
                  </a:lnTo>
                  <a:lnTo>
                    <a:pt x="97499" y="44778"/>
                  </a:lnTo>
                  <a:lnTo>
                    <a:pt x="135346" y="45534"/>
                  </a:lnTo>
                  <a:lnTo>
                    <a:pt x="172519" y="39599"/>
                  </a:lnTo>
                  <a:lnTo>
                    <a:pt x="205199" y="30274"/>
                  </a:lnTo>
                  <a:lnTo>
                    <a:pt x="232069" y="20279"/>
                  </a:lnTo>
                  <a:lnTo>
                    <a:pt x="240866" y="12964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697"/>
            <p:cNvSpPr/>
            <p:nvPr>
              <p:custDataLst>
                <p:tags r:id="rId7"/>
              </p:custDataLst>
            </p:nvPr>
          </p:nvSpPr>
          <p:spPr>
            <a:xfrm>
              <a:off x="7993382" y="6316980"/>
              <a:ext cx="182403" cy="251461"/>
            </a:xfrm>
            <a:custGeom>
              <a:avLst/>
              <a:gdLst/>
              <a:ahLst/>
              <a:cxnLst/>
              <a:rect l="0" t="0" r="0" b="0"/>
              <a:pathLst>
                <a:path w="182403" h="251461">
                  <a:moveTo>
                    <a:pt x="22858" y="0"/>
                  </a:moveTo>
                  <a:lnTo>
                    <a:pt x="22858" y="0"/>
                  </a:lnTo>
                  <a:lnTo>
                    <a:pt x="18812" y="28316"/>
                  </a:lnTo>
                  <a:lnTo>
                    <a:pt x="9678" y="64365"/>
                  </a:lnTo>
                  <a:lnTo>
                    <a:pt x="7687" y="71787"/>
                  </a:lnTo>
                  <a:lnTo>
                    <a:pt x="1767" y="83449"/>
                  </a:lnTo>
                  <a:lnTo>
                    <a:pt x="0" y="91428"/>
                  </a:lnTo>
                  <a:lnTo>
                    <a:pt x="4045" y="91437"/>
                  </a:lnTo>
                  <a:lnTo>
                    <a:pt x="8287" y="89181"/>
                  </a:lnTo>
                  <a:lnTo>
                    <a:pt x="46198" y="58035"/>
                  </a:lnTo>
                  <a:lnTo>
                    <a:pt x="77432" y="32969"/>
                  </a:lnTo>
                  <a:lnTo>
                    <a:pt x="106076" y="19620"/>
                  </a:lnTo>
                  <a:lnTo>
                    <a:pt x="117982" y="17187"/>
                  </a:lnTo>
                  <a:lnTo>
                    <a:pt x="138249" y="19862"/>
                  </a:lnTo>
                  <a:lnTo>
                    <a:pt x="156297" y="26017"/>
                  </a:lnTo>
                  <a:lnTo>
                    <a:pt x="162596" y="30755"/>
                  </a:lnTo>
                  <a:lnTo>
                    <a:pt x="174733" y="48785"/>
                  </a:lnTo>
                  <a:lnTo>
                    <a:pt x="180465" y="73533"/>
                  </a:lnTo>
                  <a:lnTo>
                    <a:pt x="182402" y="107000"/>
                  </a:lnTo>
                  <a:lnTo>
                    <a:pt x="180527" y="143087"/>
                  </a:lnTo>
                  <a:lnTo>
                    <a:pt x="172253" y="178971"/>
                  </a:lnTo>
                  <a:lnTo>
                    <a:pt x="168549" y="211742"/>
                  </a:lnTo>
                  <a:lnTo>
                    <a:pt x="167063" y="229062"/>
                  </a:lnTo>
                  <a:lnTo>
                    <a:pt x="163714" y="236708"/>
                  </a:lnTo>
                  <a:lnTo>
                    <a:pt x="163329" y="239931"/>
                  </a:lnTo>
                  <a:lnTo>
                    <a:pt x="165138" y="247667"/>
                  </a:lnTo>
                  <a:lnTo>
                    <a:pt x="164278" y="248932"/>
                  </a:lnTo>
                  <a:lnTo>
                    <a:pt x="162858" y="249774"/>
                  </a:lnTo>
                  <a:lnTo>
                    <a:pt x="162758" y="250336"/>
                  </a:lnTo>
                  <a:lnTo>
                    <a:pt x="163538" y="250711"/>
                  </a:lnTo>
                  <a:lnTo>
                    <a:pt x="167633" y="251459"/>
                  </a:lnTo>
                  <a:lnTo>
                    <a:pt x="167638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698"/>
            <p:cNvSpPr/>
            <p:nvPr>
              <p:custDataLst>
                <p:tags r:id="rId8"/>
              </p:custDataLst>
            </p:nvPr>
          </p:nvSpPr>
          <p:spPr>
            <a:xfrm>
              <a:off x="7627620" y="6332220"/>
              <a:ext cx="323542" cy="228020"/>
            </a:xfrm>
            <a:custGeom>
              <a:avLst/>
              <a:gdLst/>
              <a:ahLst/>
              <a:cxnLst/>
              <a:rect l="0" t="0" r="0" b="0"/>
              <a:pathLst>
                <a:path w="323542" h="228020">
                  <a:moveTo>
                    <a:pt x="0" y="129540"/>
                  </a:moveTo>
                  <a:lnTo>
                    <a:pt x="0" y="129540"/>
                  </a:lnTo>
                  <a:lnTo>
                    <a:pt x="36407" y="125496"/>
                  </a:lnTo>
                  <a:lnTo>
                    <a:pt x="71183" y="122980"/>
                  </a:lnTo>
                  <a:lnTo>
                    <a:pt x="105689" y="122129"/>
                  </a:lnTo>
                  <a:lnTo>
                    <a:pt x="139222" y="121962"/>
                  </a:lnTo>
                  <a:lnTo>
                    <a:pt x="174163" y="117883"/>
                  </a:lnTo>
                  <a:lnTo>
                    <a:pt x="210760" y="108925"/>
                  </a:lnTo>
                  <a:lnTo>
                    <a:pt x="247072" y="96482"/>
                  </a:lnTo>
                  <a:lnTo>
                    <a:pt x="280107" y="77784"/>
                  </a:lnTo>
                  <a:lnTo>
                    <a:pt x="305406" y="63709"/>
                  </a:lnTo>
                  <a:lnTo>
                    <a:pt x="309302" y="58512"/>
                  </a:lnTo>
                  <a:lnTo>
                    <a:pt x="311188" y="57635"/>
                  </a:lnTo>
                  <a:lnTo>
                    <a:pt x="313292" y="57897"/>
                  </a:lnTo>
                  <a:lnTo>
                    <a:pt x="317889" y="59599"/>
                  </a:lnTo>
                  <a:lnTo>
                    <a:pt x="322752" y="60355"/>
                  </a:lnTo>
                  <a:lnTo>
                    <a:pt x="323541" y="61403"/>
                  </a:lnTo>
                  <a:lnTo>
                    <a:pt x="323221" y="62949"/>
                  </a:lnTo>
                  <a:lnTo>
                    <a:pt x="321454" y="66924"/>
                  </a:lnTo>
                  <a:lnTo>
                    <a:pt x="311834" y="100449"/>
                  </a:lnTo>
                  <a:lnTo>
                    <a:pt x="303159" y="136613"/>
                  </a:lnTo>
                  <a:lnTo>
                    <a:pt x="291673" y="173623"/>
                  </a:lnTo>
                  <a:lnTo>
                    <a:pt x="285637" y="210724"/>
                  </a:lnTo>
                  <a:lnTo>
                    <a:pt x="282036" y="228019"/>
                  </a:lnTo>
                  <a:lnTo>
                    <a:pt x="281969" y="224383"/>
                  </a:lnTo>
                  <a:lnTo>
                    <a:pt x="277903" y="213897"/>
                  </a:lnTo>
                  <a:lnTo>
                    <a:pt x="278171" y="202592"/>
                  </a:lnTo>
                  <a:lnTo>
                    <a:pt x="283866" y="165774"/>
                  </a:lnTo>
                  <a:lnTo>
                    <a:pt x="286182" y="151571"/>
                  </a:lnTo>
                  <a:lnTo>
                    <a:pt x="285286" y="121757"/>
                  </a:lnTo>
                  <a:lnTo>
                    <a:pt x="288998" y="86339"/>
                  </a:lnTo>
                  <a:lnTo>
                    <a:pt x="290356" y="70160"/>
                  </a:lnTo>
                  <a:lnTo>
                    <a:pt x="296469" y="54192"/>
                  </a:lnTo>
                  <a:lnTo>
                    <a:pt x="296864" y="50051"/>
                  </a:lnTo>
                  <a:lnTo>
                    <a:pt x="299297" y="45387"/>
                  </a:lnTo>
                  <a:lnTo>
                    <a:pt x="303713" y="39540"/>
                  </a:lnTo>
                  <a:lnTo>
                    <a:pt x="305432" y="32302"/>
                  </a:lnTo>
                  <a:lnTo>
                    <a:pt x="309974" y="24340"/>
                  </a:lnTo>
                  <a:lnTo>
                    <a:pt x="312542" y="12480"/>
                  </a:lnTo>
                  <a:lnTo>
                    <a:pt x="3200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699"/>
            <p:cNvSpPr/>
            <p:nvPr>
              <p:custDataLst>
                <p:tags r:id="rId9"/>
              </p:custDataLst>
            </p:nvPr>
          </p:nvSpPr>
          <p:spPr>
            <a:xfrm>
              <a:off x="7642860" y="6263640"/>
              <a:ext cx="133587" cy="380685"/>
            </a:xfrm>
            <a:custGeom>
              <a:avLst/>
              <a:gdLst/>
              <a:ahLst/>
              <a:cxnLst/>
              <a:rect l="0" t="0" r="0" b="0"/>
              <a:pathLst>
                <a:path w="133587" h="380685">
                  <a:moveTo>
                    <a:pt x="129540" y="0"/>
                  </a:moveTo>
                  <a:lnTo>
                    <a:pt x="129540" y="0"/>
                  </a:lnTo>
                  <a:lnTo>
                    <a:pt x="133586" y="28316"/>
                  </a:lnTo>
                  <a:lnTo>
                    <a:pt x="131055" y="51249"/>
                  </a:lnTo>
                  <a:lnTo>
                    <a:pt x="122369" y="85459"/>
                  </a:lnTo>
                  <a:lnTo>
                    <a:pt x="114433" y="122406"/>
                  </a:lnTo>
                  <a:lnTo>
                    <a:pt x="104462" y="160164"/>
                  </a:lnTo>
                  <a:lnTo>
                    <a:pt x="93040" y="198162"/>
                  </a:lnTo>
                  <a:lnTo>
                    <a:pt x="87072" y="224386"/>
                  </a:lnTo>
                  <a:lnTo>
                    <a:pt x="81596" y="252974"/>
                  </a:lnTo>
                  <a:lnTo>
                    <a:pt x="73754" y="289538"/>
                  </a:lnTo>
                  <a:lnTo>
                    <a:pt x="62023" y="321821"/>
                  </a:lnTo>
                  <a:lnTo>
                    <a:pt x="55055" y="356140"/>
                  </a:lnTo>
                  <a:lnTo>
                    <a:pt x="53566" y="377392"/>
                  </a:lnTo>
                  <a:lnTo>
                    <a:pt x="52644" y="378595"/>
                  </a:lnTo>
                  <a:lnTo>
                    <a:pt x="49362" y="379930"/>
                  </a:lnTo>
                  <a:lnTo>
                    <a:pt x="42754" y="380684"/>
                  </a:lnTo>
                  <a:lnTo>
                    <a:pt x="31389" y="352589"/>
                  </a:lnTo>
                  <a:lnTo>
                    <a:pt x="21342" y="322911"/>
                  </a:lnTo>
                  <a:lnTo>
                    <a:pt x="1770" y="285119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00"/>
            <p:cNvSpPr/>
            <p:nvPr>
              <p:custDataLst>
                <p:tags r:id="rId10"/>
              </p:custDataLst>
            </p:nvPr>
          </p:nvSpPr>
          <p:spPr>
            <a:xfrm>
              <a:off x="8123374" y="5875024"/>
              <a:ext cx="588455" cy="383780"/>
            </a:xfrm>
            <a:custGeom>
              <a:avLst/>
              <a:gdLst/>
              <a:ahLst/>
              <a:cxnLst/>
              <a:rect l="0" t="0" r="0" b="0"/>
              <a:pathLst>
                <a:path w="588455" h="383780">
                  <a:moveTo>
                    <a:pt x="90986" y="53336"/>
                  </a:moveTo>
                  <a:lnTo>
                    <a:pt x="90986" y="53336"/>
                  </a:lnTo>
                  <a:lnTo>
                    <a:pt x="90986" y="85697"/>
                  </a:lnTo>
                  <a:lnTo>
                    <a:pt x="86940" y="117958"/>
                  </a:lnTo>
                  <a:lnTo>
                    <a:pt x="80381" y="147649"/>
                  </a:lnTo>
                  <a:lnTo>
                    <a:pt x="69029" y="181940"/>
                  </a:lnTo>
                  <a:lnTo>
                    <a:pt x="58987" y="214866"/>
                  </a:lnTo>
                  <a:lnTo>
                    <a:pt x="50648" y="250116"/>
                  </a:lnTo>
                  <a:lnTo>
                    <a:pt x="42815" y="283326"/>
                  </a:lnTo>
                  <a:lnTo>
                    <a:pt x="27346" y="318806"/>
                  </a:lnTo>
                  <a:lnTo>
                    <a:pt x="15260" y="350272"/>
                  </a:lnTo>
                  <a:lnTo>
                    <a:pt x="7307" y="368789"/>
                  </a:lnTo>
                  <a:lnTo>
                    <a:pt x="1846" y="379636"/>
                  </a:lnTo>
                  <a:lnTo>
                    <a:pt x="568" y="383779"/>
                  </a:lnTo>
                  <a:lnTo>
                    <a:pt x="228" y="383697"/>
                  </a:lnTo>
                  <a:lnTo>
                    <a:pt x="0" y="382798"/>
                  </a:lnTo>
                  <a:lnTo>
                    <a:pt x="2005" y="379539"/>
                  </a:lnTo>
                  <a:lnTo>
                    <a:pt x="3726" y="377484"/>
                  </a:lnTo>
                  <a:lnTo>
                    <a:pt x="12202" y="339861"/>
                  </a:lnTo>
                  <a:lnTo>
                    <a:pt x="16533" y="309558"/>
                  </a:lnTo>
                  <a:lnTo>
                    <a:pt x="22923" y="281090"/>
                  </a:lnTo>
                  <a:lnTo>
                    <a:pt x="30179" y="251205"/>
                  </a:lnTo>
                  <a:lnTo>
                    <a:pt x="39949" y="218644"/>
                  </a:lnTo>
                  <a:lnTo>
                    <a:pt x="49053" y="184443"/>
                  </a:lnTo>
                  <a:lnTo>
                    <a:pt x="56173" y="146591"/>
                  </a:lnTo>
                  <a:lnTo>
                    <a:pt x="65734" y="109417"/>
                  </a:lnTo>
                  <a:lnTo>
                    <a:pt x="73517" y="76737"/>
                  </a:lnTo>
                  <a:lnTo>
                    <a:pt x="77343" y="55755"/>
                  </a:lnTo>
                  <a:lnTo>
                    <a:pt x="88869" y="19295"/>
                  </a:lnTo>
                  <a:lnTo>
                    <a:pt x="90892" y="11960"/>
                  </a:lnTo>
                  <a:lnTo>
                    <a:pt x="94613" y="5878"/>
                  </a:lnTo>
                  <a:lnTo>
                    <a:pt x="99088" y="2609"/>
                  </a:lnTo>
                  <a:lnTo>
                    <a:pt x="106133" y="340"/>
                  </a:lnTo>
                  <a:lnTo>
                    <a:pt x="131654" y="0"/>
                  </a:lnTo>
                  <a:lnTo>
                    <a:pt x="136718" y="2256"/>
                  </a:lnTo>
                  <a:lnTo>
                    <a:pt x="139255" y="4042"/>
                  </a:lnTo>
                  <a:lnTo>
                    <a:pt x="146868" y="14648"/>
                  </a:lnTo>
                  <a:lnTo>
                    <a:pt x="162419" y="51161"/>
                  </a:lnTo>
                  <a:lnTo>
                    <a:pt x="165774" y="66144"/>
                  </a:lnTo>
                  <a:lnTo>
                    <a:pt x="164302" y="73986"/>
                  </a:lnTo>
                  <a:lnTo>
                    <a:pt x="161671" y="81141"/>
                  </a:lnTo>
                  <a:lnTo>
                    <a:pt x="155798" y="104453"/>
                  </a:lnTo>
                  <a:lnTo>
                    <a:pt x="149143" y="112179"/>
                  </a:lnTo>
                  <a:lnTo>
                    <a:pt x="111197" y="141447"/>
                  </a:lnTo>
                  <a:lnTo>
                    <a:pt x="96034" y="148776"/>
                  </a:lnTo>
                  <a:lnTo>
                    <a:pt x="77998" y="153938"/>
                  </a:lnTo>
                  <a:lnTo>
                    <a:pt x="71667" y="157315"/>
                  </a:lnTo>
                  <a:lnTo>
                    <a:pt x="62143" y="159660"/>
                  </a:lnTo>
                  <a:lnTo>
                    <a:pt x="62444" y="158932"/>
                  </a:lnTo>
                  <a:lnTo>
                    <a:pt x="66066" y="153863"/>
                  </a:lnTo>
                  <a:lnTo>
                    <a:pt x="67210" y="149379"/>
                  </a:lnTo>
                  <a:lnTo>
                    <a:pt x="100216" y="129959"/>
                  </a:lnTo>
                  <a:lnTo>
                    <a:pt x="136397" y="110460"/>
                  </a:lnTo>
                  <a:lnTo>
                    <a:pt x="170721" y="90230"/>
                  </a:lnTo>
                  <a:lnTo>
                    <a:pt x="178957" y="85717"/>
                  </a:lnTo>
                  <a:lnTo>
                    <a:pt x="212410" y="83983"/>
                  </a:lnTo>
                  <a:lnTo>
                    <a:pt x="219176" y="86148"/>
                  </a:lnTo>
                  <a:lnTo>
                    <a:pt x="235648" y="97003"/>
                  </a:lnTo>
                  <a:lnTo>
                    <a:pt x="244060" y="98785"/>
                  </a:lnTo>
                  <a:lnTo>
                    <a:pt x="260418" y="99021"/>
                  </a:lnTo>
                  <a:lnTo>
                    <a:pt x="296894" y="89648"/>
                  </a:lnTo>
                  <a:lnTo>
                    <a:pt x="309759" y="83286"/>
                  </a:lnTo>
                  <a:lnTo>
                    <a:pt x="317645" y="77597"/>
                  </a:lnTo>
                  <a:lnTo>
                    <a:pt x="318724" y="74561"/>
                  </a:lnTo>
                  <a:lnTo>
                    <a:pt x="319010" y="72565"/>
                  </a:lnTo>
                  <a:lnTo>
                    <a:pt x="320049" y="71236"/>
                  </a:lnTo>
                  <a:lnTo>
                    <a:pt x="323460" y="69758"/>
                  </a:lnTo>
                  <a:lnTo>
                    <a:pt x="323862" y="69364"/>
                  </a:lnTo>
                  <a:lnTo>
                    <a:pt x="323283" y="69102"/>
                  </a:lnTo>
                  <a:lnTo>
                    <a:pt x="320316" y="68679"/>
                  </a:lnTo>
                  <a:lnTo>
                    <a:pt x="290340" y="43360"/>
                  </a:lnTo>
                  <a:lnTo>
                    <a:pt x="280063" y="39656"/>
                  </a:lnTo>
                  <a:lnTo>
                    <a:pt x="267611" y="38558"/>
                  </a:lnTo>
                  <a:lnTo>
                    <a:pt x="260362" y="40559"/>
                  </a:lnTo>
                  <a:lnTo>
                    <a:pt x="257244" y="42278"/>
                  </a:lnTo>
                  <a:lnTo>
                    <a:pt x="244763" y="60878"/>
                  </a:lnTo>
                  <a:lnTo>
                    <a:pt x="238432" y="79748"/>
                  </a:lnTo>
                  <a:lnTo>
                    <a:pt x="236556" y="96063"/>
                  </a:lnTo>
                  <a:lnTo>
                    <a:pt x="240046" y="111621"/>
                  </a:lnTo>
                  <a:lnTo>
                    <a:pt x="249656" y="132050"/>
                  </a:lnTo>
                  <a:lnTo>
                    <a:pt x="261425" y="145614"/>
                  </a:lnTo>
                  <a:lnTo>
                    <a:pt x="272343" y="151233"/>
                  </a:lnTo>
                  <a:lnTo>
                    <a:pt x="306418" y="164370"/>
                  </a:lnTo>
                  <a:lnTo>
                    <a:pt x="342419" y="169703"/>
                  </a:lnTo>
                  <a:lnTo>
                    <a:pt x="347508" y="171554"/>
                  </a:lnTo>
                  <a:lnTo>
                    <a:pt x="357679" y="171353"/>
                  </a:lnTo>
                  <a:lnTo>
                    <a:pt x="377002" y="167279"/>
                  </a:lnTo>
                  <a:lnTo>
                    <a:pt x="387968" y="159444"/>
                  </a:lnTo>
                  <a:lnTo>
                    <a:pt x="400840" y="146394"/>
                  </a:lnTo>
                  <a:lnTo>
                    <a:pt x="407632" y="133590"/>
                  </a:lnTo>
                  <a:lnTo>
                    <a:pt x="412614" y="116351"/>
                  </a:lnTo>
                  <a:lnTo>
                    <a:pt x="414624" y="113126"/>
                  </a:lnTo>
                  <a:lnTo>
                    <a:pt x="422338" y="79470"/>
                  </a:lnTo>
                  <a:lnTo>
                    <a:pt x="436528" y="44275"/>
                  </a:lnTo>
                  <a:lnTo>
                    <a:pt x="443809" y="34351"/>
                  </a:lnTo>
                  <a:lnTo>
                    <a:pt x="462280" y="21082"/>
                  </a:lnTo>
                  <a:lnTo>
                    <a:pt x="477200" y="16968"/>
                  </a:lnTo>
                  <a:lnTo>
                    <a:pt x="492346" y="15749"/>
                  </a:lnTo>
                  <a:lnTo>
                    <a:pt x="522104" y="23114"/>
                  </a:lnTo>
                  <a:lnTo>
                    <a:pt x="560118" y="39584"/>
                  </a:lnTo>
                  <a:lnTo>
                    <a:pt x="586718" y="61852"/>
                  </a:lnTo>
                  <a:lnTo>
                    <a:pt x="588268" y="64940"/>
                  </a:lnTo>
                  <a:lnTo>
                    <a:pt x="588454" y="67845"/>
                  </a:lnTo>
                  <a:lnTo>
                    <a:pt x="586404" y="73331"/>
                  </a:lnTo>
                  <a:lnTo>
                    <a:pt x="582671" y="78592"/>
                  </a:lnTo>
                  <a:lnTo>
                    <a:pt x="571763" y="86313"/>
                  </a:lnTo>
                  <a:lnTo>
                    <a:pt x="540566" y="99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01"/>
            <p:cNvSpPr/>
            <p:nvPr>
              <p:custDataLst>
                <p:tags r:id="rId11"/>
              </p:custDataLst>
            </p:nvPr>
          </p:nvSpPr>
          <p:spPr>
            <a:xfrm>
              <a:off x="8010268" y="5920344"/>
              <a:ext cx="150268" cy="144719"/>
            </a:xfrm>
            <a:custGeom>
              <a:avLst/>
              <a:gdLst/>
              <a:ahLst/>
              <a:cxnLst/>
              <a:rect l="0" t="0" r="0" b="0"/>
              <a:pathLst>
                <a:path w="150268" h="144719">
                  <a:moveTo>
                    <a:pt x="66932" y="15636"/>
                  </a:moveTo>
                  <a:lnTo>
                    <a:pt x="66932" y="15636"/>
                  </a:lnTo>
                  <a:lnTo>
                    <a:pt x="99200" y="772"/>
                  </a:lnTo>
                  <a:lnTo>
                    <a:pt x="110342" y="0"/>
                  </a:lnTo>
                  <a:lnTo>
                    <a:pt x="120374" y="4735"/>
                  </a:lnTo>
                  <a:lnTo>
                    <a:pt x="129630" y="12485"/>
                  </a:lnTo>
                  <a:lnTo>
                    <a:pt x="145231" y="36210"/>
                  </a:lnTo>
                  <a:lnTo>
                    <a:pt x="149116" y="51271"/>
                  </a:lnTo>
                  <a:lnTo>
                    <a:pt x="150267" y="66458"/>
                  </a:lnTo>
                  <a:lnTo>
                    <a:pt x="146021" y="76606"/>
                  </a:lnTo>
                  <a:lnTo>
                    <a:pt x="114914" y="112156"/>
                  </a:lnTo>
                  <a:lnTo>
                    <a:pt x="99870" y="123351"/>
                  </a:lnTo>
                  <a:lnTo>
                    <a:pt x="66251" y="137358"/>
                  </a:lnTo>
                  <a:lnTo>
                    <a:pt x="40363" y="143631"/>
                  </a:lnTo>
                  <a:lnTo>
                    <a:pt x="24158" y="144718"/>
                  </a:lnTo>
                  <a:lnTo>
                    <a:pt x="16030" y="142715"/>
                  </a:lnTo>
                  <a:lnTo>
                    <a:pt x="3913" y="134529"/>
                  </a:lnTo>
                  <a:lnTo>
                    <a:pt x="824" y="127462"/>
                  </a:lnTo>
                  <a:lnTo>
                    <a:pt x="0" y="123207"/>
                  </a:lnTo>
                  <a:lnTo>
                    <a:pt x="297" y="119523"/>
                  </a:lnTo>
                  <a:lnTo>
                    <a:pt x="9103" y="100792"/>
                  </a:lnTo>
                  <a:lnTo>
                    <a:pt x="21212" y="84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02"/>
            <p:cNvSpPr/>
            <p:nvPr>
              <p:custDataLst>
                <p:tags r:id="rId12"/>
              </p:custDataLst>
            </p:nvPr>
          </p:nvSpPr>
          <p:spPr>
            <a:xfrm>
              <a:off x="7574544" y="5775960"/>
              <a:ext cx="471692" cy="564887"/>
            </a:xfrm>
            <a:custGeom>
              <a:avLst/>
              <a:gdLst/>
              <a:ahLst/>
              <a:cxnLst/>
              <a:rect l="0" t="0" r="0" b="0"/>
              <a:pathLst>
                <a:path w="471692" h="564887">
                  <a:moveTo>
                    <a:pt x="136896" y="0"/>
                  </a:moveTo>
                  <a:lnTo>
                    <a:pt x="136896" y="0"/>
                  </a:lnTo>
                  <a:lnTo>
                    <a:pt x="128806" y="28316"/>
                  </a:lnTo>
                  <a:lnTo>
                    <a:pt x="111748" y="61410"/>
                  </a:lnTo>
                  <a:lnTo>
                    <a:pt x="97090" y="93787"/>
                  </a:lnTo>
                  <a:lnTo>
                    <a:pt x="80793" y="122615"/>
                  </a:lnTo>
                  <a:lnTo>
                    <a:pt x="62135" y="154864"/>
                  </a:lnTo>
                  <a:lnTo>
                    <a:pt x="45883" y="191230"/>
                  </a:lnTo>
                  <a:lnTo>
                    <a:pt x="30342" y="228816"/>
                  </a:lnTo>
                  <a:lnTo>
                    <a:pt x="15013" y="266764"/>
                  </a:lnTo>
                  <a:lnTo>
                    <a:pt x="4262" y="302562"/>
                  </a:lnTo>
                  <a:lnTo>
                    <a:pt x="1077" y="332359"/>
                  </a:lnTo>
                  <a:lnTo>
                    <a:pt x="0" y="365183"/>
                  </a:lnTo>
                  <a:lnTo>
                    <a:pt x="3859" y="384405"/>
                  </a:lnTo>
                  <a:lnTo>
                    <a:pt x="10318" y="393237"/>
                  </a:lnTo>
                  <a:lnTo>
                    <a:pt x="19679" y="399985"/>
                  </a:lnTo>
                  <a:lnTo>
                    <a:pt x="39229" y="407698"/>
                  </a:lnTo>
                  <a:lnTo>
                    <a:pt x="61109" y="409512"/>
                  </a:lnTo>
                  <a:lnTo>
                    <a:pt x="84524" y="404218"/>
                  </a:lnTo>
                  <a:lnTo>
                    <a:pt x="122349" y="385430"/>
                  </a:lnTo>
                  <a:lnTo>
                    <a:pt x="154600" y="364814"/>
                  </a:lnTo>
                  <a:lnTo>
                    <a:pt x="188708" y="342620"/>
                  </a:lnTo>
                  <a:lnTo>
                    <a:pt x="226529" y="312365"/>
                  </a:lnTo>
                  <a:lnTo>
                    <a:pt x="256319" y="283609"/>
                  </a:lnTo>
                  <a:lnTo>
                    <a:pt x="289033" y="250508"/>
                  </a:lnTo>
                  <a:lnTo>
                    <a:pt x="319317" y="213078"/>
                  </a:lnTo>
                  <a:lnTo>
                    <a:pt x="327383" y="198144"/>
                  </a:lnTo>
                  <a:lnTo>
                    <a:pt x="290081" y="211118"/>
                  </a:lnTo>
                  <a:lnTo>
                    <a:pt x="274405" y="216032"/>
                  </a:lnTo>
                  <a:lnTo>
                    <a:pt x="261229" y="225554"/>
                  </a:lnTo>
                  <a:lnTo>
                    <a:pt x="238973" y="252364"/>
                  </a:lnTo>
                  <a:lnTo>
                    <a:pt x="221448" y="287422"/>
                  </a:lnTo>
                  <a:lnTo>
                    <a:pt x="215570" y="304167"/>
                  </a:lnTo>
                  <a:lnTo>
                    <a:pt x="215042" y="314679"/>
                  </a:lnTo>
                  <a:lnTo>
                    <a:pt x="219505" y="329270"/>
                  </a:lnTo>
                  <a:lnTo>
                    <a:pt x="231051" y="344983"/>
                  </a:lnTo>
                  <a:lnTo>
                    <a:pt x="240550" y="348059"/>
                  </a:lnTo>
                  <a:lnTo>
                    <a:pt x="263299" y="350034"/>
                  </a:lnTo>
                  <a:lnTo>
                    <a:pt x="298369" y="339872"/>
                  </a:lnTo>
                  <a:lnTo>
                    <a:pt x="321599" y="324020"/>
                  </a:lnTo>
                  <a:lnTo>
                    <a:pt x="351885" y="293697"/>
                  </a:lnTo>
                  <a:lnTo>
                    <a:pt x="367581" y="258622"/>
                  </a:lnTo>
                  <a:lnTo>
                    <a:pt x="378418" y="223177"/>
                  </a:lnTo>
                  <a:lnTo>
                    <a:pt x="380599" y="193640"/>
                  </a:lnTo>
                  <a:lnTo>
                    <a:pt x="376160" y="189637"/>
                  </a:lnTo>
                  <a:lnTo>
                    <a:pt x="357484" y="177025"/>
                  </a:lnTo>
                  <a:lnTo>
                    <a:pt x="347638" y="175608"/>
                  </a:lnTo>
                  <a:lnTo>
                    <a:pt x="345972" y="176339"/>
                  </a:lnTo>
                  <a:lnTo>
                    <a:pt x="344859" y="177673"/>
                  </a:lnTo>
                  <a:lnTo>
                    <a:pt x="344118" y="179408"/>
                  </a:lnTo>
                  <a:lnTo>
                    <a:pt x="344470" y="180566"/>
                  </a:lnTo>
                  <a:lnTo>
                    <a:pt x="345552" y="181337"/>
                  </a:lnTo>
                  <a:lnTo>
                    <a:pt x="347121" y="181852"/>
                  </a:lnTo>
                  <a:lnTo>
                    <a:pt x="349013" y="181347"/>
                  </a:lnTo>
                  <a:lnTo>
                    <a:pt x="358131" y="176713"/>
                  </a:lnTo>
                  <a:lnTo>
                    <a:pt x="367829" y="173433"/>
                  </a:lnTo>
                  <a:lnTo>
                    <a:pt x="401192" y="157373"/>
                  </a:lnTo>
                  <a:lnTo>
                    <a:pt x="421402" y="153382"/>
                  </a:lnTo>
                  <a:lnTo>
                    <a:pt x="446780" y="152529"/>
                  </a:lnTo>
                  <a:lnTo>
                    <a:pt x="454681" y="154715"/>
                  </a:lnTo>
                  <a:lnTo>
                    <a:pt x="470539" y="166271"/>
                  </a:lnTo>
                  <a:lnTo>
                    <a:pt x="471691" y="175325"/>
                  </a:lnTo>
                  <a:lnTo>
                    <a:pt x="465573" y="207474"/>
                  </a:lnTo>
                  <a:lnTo>
                    <a:pt x="463063" y="242646"/>
                  </a:lnTo>
                  <a:lnTo>
                    <a:pt x="454142" y="273025"/>
                  </a:lnTo>
                  <a:lnTo>
                    <a:pt x="449053" y="307614"/>
                  </a:lnTo>
                  <a:lnTo>
                    <a:pt x="439266" y="340535"/>
                  </a:lnTo>
                  <a:lnTo>
                    <a:pt x="433920" y="376725"/>
                  </a:lnTo>
                  <a:lnTo>
                    <a:pt x="423211" y="414258"/>
                  </a:lnTo>
                  <a:lnTo>
                    <a:pt x="417112" y="439526"/>
                  </a:lnTo>
                  <a:lnTo>
                    <a:pt x="412606" y="457270"/>
                  </a:lnTo>
                  <a:lnTo>
                    <a:pt x="407063" y="478413"/>
                  </a:lnTo>
                  <a:lnTo>
                    <a:pt x="400827" y="501823"/>
                  </a:lnTo>
                  <a:lnTo>
                    <a:pt x="393898" y="532348"/>
                  </a:lnTo>
                  <a:lnTo>
                    <a:pt x="387741" y="556795"/>
                  </a:lnTo>
                  <a:lnTo>
                    <a:pt x="383849" y="564118"/>
                  </a:lnTo>
                  <a:lnTo>
                    <a:pt x="382811" y="564886"/>
                  </a:lnTo>
                  <a:lnTo>
                    <a:pt x="382119" y="564550"/>
                  </a:lnTo>
                  <a:lnTo>
                    <a:pt x="382505" y="563480"/>
                  </a:lnTo>
                  <a:lnTo>
                    <a:pt x="391464" y="549288"/>
                  </a:lnTo>
                  <a:lnTo>
                    <a:pt x="397639" y="514985"/>
                  </a:lnTo>
                  <a:lnTo>
                    <a:pt x="406465" y="476892"/>
                  </a:lnTo>
                  <a:lnTo>
                    <a:pt x="411216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03"/>
            <p:cNvSpPr/>
            <p:nvPr>
              <p:custDataLst>
                <p:tags r:id="rId13"/>
              </p:custDataLst>
            </p:nvPr>
          </p:nvSpPr>
          <p:spPr>
            <a:xfrm>
              <a:off x="7764780" y="62331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704"/>
            <p:cNvSpPr/>
            <p:nvPr>
              <p:custDataLst>
                <p:tags r:id="rId14"/>
              </p:custDataLst>
            </p:nvPr>
          </p:nvSpPr>
          <p:spPr>
            <a:xfrm>
              <a:off x="8176260" y="5676900"/>
              <a:ext cx="116308" cy="124303"/>
            </a:xfrm>
            <a:custGeom>
              <a:avLst/>
              <a:gdLst/>
              <a:ahLst/>
              <a:cxnLst/>
              <a:rect l="0" t="0" r="0" b="0"/>
              <a:pathLst>
                <a:path w="116308" h="124303">
                  <a:moveTo>
                    <a:pt x="106680" y="0"/>
                  </a:moveTo>
                  <a:lnTo>
                    <a:pt x="106680" y="0"/>
                  </a:lnTo>
                  <a:lnTo>
                    <a:pt x="116307" y="37504"/>
                  </a:lnTo>
                  <a:lnTo>
                    <a:pt x="115756" y="49971"/>
                  </a:lnTo>
                  <a:lnTo>
                    <a:pt x="110686" y="65794"/>
                  </a:lnTo>
                  <a:lnTo>
                    <a:pt x="99776" y="81207"/>
                  </a:lnTo>
                  <a:lnTo>
                    <a:pt x="67670" y="106671"/>
                  </a:lnTo>
                  <a:lnTo>
                    <a:pt x="41965" y="122953"/>
                  </a:lnTo>
                  <a:lnTo>
                    <a:pt x="36443" y="124302"/>
                  </a:lnTo>
                  <a:lnTo>
                    <a:pt x="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05"/>
            <p:cNvSpPr/>
            <p:nvPr>
              <p:custDataLst>
                <p:tags r:id="rId15"/>
              </p:custDataLst>
            </p:nvPr>
          </p:nvSpPr>
          <p:spPr>
            <a:xfrm>
              <a:off x="7620459" y="5517739"/>
              <a:ext cx="623084" cy="257739"/>
            </a:xfrm>
            <a:custGeom>
              <a:avLst/>
              <a:gdLst/>
              <a:ahLst/>
              <a:cxnLst/>
              <a:rect l="0" t="0" r="0" b="0"/>
              <a:pathLst>
                <a:path w="623084" h="257739">
                  <a:moveTo>
                    <a:pt x="7161" y="113441"/>
                  </a:moveTo>
                  <a:lnTo>
                    <a:pt x="7161" y="113441"/>
                  </a:lnTo>
                  <a:lnTo>
                    <a:pt x="29803" y="145709"/>
                  </a:lnTo>
                  <a:lnTo>
                    <a:pt x="41495" y="156851"/>
                  </a:lnTo>
                  <a:lnTo>
                    <a:pt x="52336" y="162367"/>
                  </a:lnTo>
                  <a:lnTo>
                    <a:pt x="77138" y="165909"/>
                  </a:lnTo>
                  <a:lnTo>
                    <a:pt x="110977" y="160143"/>
                  </a:lnTo>
                  <a:lnTo>
                    <a:pt x="119059" y="157339"/>
                  </a:lnTo>
                  <a:lnTo>
                    <a:pt x="125474" y="154118"/>
                  </a:lnTo>
                  <a:lnTo>
                    <a:pt x="133845" y="151458"/>
                  </a:lnTo>
                  <a:lnTo>
                    <a:pt x="144184" y="144023"/>
                  </a:lnTo>
                  <a:lnTo>
                    <a:pt x="115054" y="110615"/>
                  </a:lnTo>
                  <a:lnTo>
                    <a:pt x="100748" y="97834"/>
                  </a:lnTo>
                  <a:lnTo>
                    <a:pt x="90806" y="93805"/>
                  </a:lnTo>
                  <a:lnTo>
                    <a:pt x="54455" y="90864"/>
                  </a:lnTo>
                  <a:lnTo>
                    <a:pt x="43421" y="91554"/>
                  </a:lnTo>
                  <a:lnTo>
                    <a:pt x="28535" y="96701"/>
                  </a:lnTo>
                  <a:lnTo>
                    <a:pt x="21459" y="101203"/>
                  </a:lnTo>
                  <a:lnTo>
                    <a:pt x="10016" y="117076"/>
                  </a:lnTo>
                  <a:lnTo>
                    <a:pt x="1862" y="134260"/>
                  </a:lnTo>
                  <a:lnTo>
                    <a:pt x="0" y="154149"/>
                  </a:lnTo>
                  <a:lnTo>
                    <a:pt x="10187" y="190930"/>
                  </a:lnTo>
                  <a:lnTo>
                    <a:pt x="17465" y="204792"/>
                  </a:lnTo>
                  <a:lnTo>
                    <a:pt x="47054" y="240819"/>
                  </a:lnTo>
                  <a:lnTo>
                    <a:pt x="65935" y="252714"/>
                  </a:lnTo>
                  <a:lnTo>
                    <a:pt x="80926" y="256589"/>
                  </a:lnTo>
                  <a:lnTo>
                    <a:pt x="96092" y="257738"/>
                  </a:lnTo>
                  <a:lnTo>
                    <a:pt x="111310" y="254033"/>
                  </a:lnTo>
                  <a:lnTo>
                    <a:pt x="130589" y="243528"/>
                  </a:lnTo>
                  <a:lnTo>
                    <a:pt x="153775" y="218724"/>
                  </a:lnTo>
                  <a:lnTo>
                    <a:pt x="174662" y="187107"/>
                  </a:lnTo>
                  <a:lnTo>
                    <a:pt x="190000" y="158411"/>
                  </a:lnTo>
                  <a:lnTo>
                    <a:pt x="205270" y="126201"/>
                  </a:lnTo>
                  <a:lnTo>
                    <a:pt x="220517" y="92104"/>
                  </a:lnTo>
                  <a:lnTo>
                    <a:pt x="236796" y="54287"/>
                  </a:lnTo>
                  <a:lnTo>
                    <a:pt x="250804" y="19134"/>
                  </a:lnTo>
                  <a:lnTo>
                    <a:pt x="255994" y="12260"/>
                  </a:lnTo>
                  <a:lnTo>
                    <a:pt x="261121" y="9205"/>
                  </a:lnTo>
                  <a:lnTo>
                    <a:pt x="261134" y="12624"/>
                  </a:lnTo>
                  <a:lnTo>
                    <a:pt x="248624" y="47870"/>
                  </a:lnTo>
                  <a:lnTo>
                    <a:pt x="235782" y="83357"/>
                  </a:lnTo>
                  <a:lnTo>
                    <a:pt x="230405" y="105938"/>
                  </a:lnTo>
                  <a:lnTo>
                    <a:pt x="226554" y="126458"/>
                  </a:lnTo>
                  <a:lnTo>
                    <a:pt x="215232" y="159871"/>
                  </a:lnTo>
                  <a:lnTo>
                    <a:pt x="206758" y="193309"/>
                  </a:lnTo>
                  <a:lnTo>
                    <a:pt x="205319" y="223237"/>
                  </a:lnTo>
                  <a:lnTo>
                    <a:pt x="206153" y="223892"/>
                  </a:lnTo>
                  <a:lnTo>
                    <a:pt x="207556" y="223481"/>
                  </a:lnTo>
                  <a:lnTo>
                    <a:pt x="211845" y="220785"/>
                  </a:lnTo>
                  <a:lnTo>
                    <a:pt x="212431" y="218159"/>
                  </a:lnTo>
                  <a:lnTo>
                    <a:pt x="212588" y="216273"/>
                  </a:lnTo>
                  <a:lnTo>
                    <a:pt x="225881" y="181490"/>
                  </a:lnTo>
                  <a:lnTo>
                    <a:pt x="240865" y="144788"/>
                  </a:lnTo>
                  <a:lnTo>
                    <a:pt x="253264" y="127598"/>
                  </a:lnTo>
                  <a:lnTo>
                    <a:pt x="261320" y="119732"/>
                  </a:lnTo>
                  <a:lnTo>
                    <a:pt x="276088" y="110224"/>
                  </a:lnTo>
                  <a:lnTo>
                    <a:pt x="277886" y="109603"/>
                  </a:lnTo>
                  <a:lnTo>
                    <a:pt x="279084" y="110035"/>
                  </a:lnTo>
                  <a:lnTo>
                    <a:pt x="279882" y="111171"/>
                  </a:lnTo>
                  <a:lnTo>
                    <a:pt x="283028" y="112432"/>
                  </a:lnTo>
                  <a:lnTo>
                    <a:pt x="285053" y="112768"/>
                  </a:lnTo>
                  <a:lnTo>
                    <a:pt x="286403" y="114686"/>
                  </a:lnTo>
                  <a:lnTo>
                    <a:pt x="295556" y="149248"/>
                  </a:lnTo>
                  <a:lnTo>
                    <a:pt x="292332" y="164314"/>
                  </a:lnTo>
                  <a:lnTo>
                    <a:pt x="281879" y="195312"/>
                  </a:lnTo>
                  <a:lnTo>
                    <a:pt x="281516" y="203651"/>
                  </a:lnTo>
                  <a:lnTo>
                    <a:pt x="289582" y="200471"/>
                  </a:lnTo>
                  <a:lnTo>
                    <a:pt x="298650" y="194167"/>
                  </a:lnTo>
                  <a:lnTo>
                    <a:pt x="330003" y="157844"/>
                  </a:lnTo>
                  <a:lnTo>
                    <a:pt x="365317" y="130490"/>
                  </a:lnTo>
                  <a:lnTo>
                    <a:pt x="379650" y="121613"/>
                  </a:lnTo>
                  <a:lnTo>
                    <a:pt x="384322" y="121225"/>
                  </a:lnTo>
                  <a:lnTo>
                    <a:pt x="384755" y="122017"/>
                  </a:lnTo>
                  <a:lnTo>
                    <a:pt x="381625" y="129371"/>
                  </a:lnTo>
                  <a:lnTo>
                    <a:pt x="374538" y="164739"/>
                  </a:lnTo>
                  <a:lnTo>
                    <a:pt x="373241" y="176538"/>
                  </a:lnTo>
                  <a:lnTo>
                    <a:pt x="375321" y="181842"/>
                  </a:lnTo>
                  <a:lnTo>
                    <a:pt x="377062" y="184442"/>
                  </a:lnTo>
                  <a:lnTo>
                    <a:pt x="379068" y="186174"/>
                  </a:lnTo>
                  <a:lnTo>
                    <a:pt x="383555" y="188101"/>
                  </a:lnTo>
                  <a:lnTo>
                    <a:pt x="385937" y="187767"/>
                  </a:lnTo>
                  <a:lnTo>
                    <a:pt x="419998" y="165854"/>
                  </a:lnTo>
                  <a:lnTo>
                    <a:pt x="441903" y="146751"/>
                  </a:lnTo>
                  <a:lnTo>
                    <a:pt x="466739" y="124157"/>
                  </a:lnTo>
                  <a:lnTo>
                    <a:pt x="501425" y="97307"/>
                  </a:lnTo>
                  <a:lnTo>
                    <a:pt x="529059" y="75077"/>
                  </a:lnTo>
                  <a:lnTo>
                    <a:pt x="560003" y="48694"/>
                  </a:lnTo>
                  <a:lnTo>
                    <a:pt x="592382" y="21165"/>
                  </a:lnTo>
                  <a:lnTo>
                    <a:pt x="623083" y="0"/>
                  </a:lnTo>
                  <a:lnTo>
                    <a:pt x="619951" y="3441"/>
                  </a:lnTo>
                  <a:lnTo>
                    <a:pt x="615921" y="5286"/>
                  </a:lnTo>
                  <a:lnTo>
                    <a:pt x="594300" y="10515"/>
                  </a:lnTo>
                  <a:lnTo>
                    <a:pt x="562654" y="30175"/>
                  </a:lnTo>
                  <a:lnTo>
                    <a:pt x="536194" y="42674"/>
                  </a:lnTo>
                  <a:lnTo>
                    <a:pt x="501276" y="72117"/>
                  </a:lnTo>
                  <a:lnTo>
                    <a:pt x="494032" y="81246"/>
                  </a:lnTo>
                  <a:lnTo>
                    <a:pt x="490247" y="90948"/>
                  </a:lnTo>
                  <a:lnTo>
                    <a:pt x="487818" y="106928"/>
                  </a:lnTo>
                  <a:lnTo>
                    <a:pt x="489313" y="109946"/>
                  </a:lnTo>
                  <a:lnTo>
                    <a:pt x="495489" y="115556"/>
                  </a:lnTo>
                  <a:lnTo>
                    <a:pt x="506135" y="118615"/>
                  </a:lnTo>
                  <a:lnTo>
                    <a:pt x="537712" y="124623"/>
                  </a:lnTo>
                  <a:lnTo>
                    <a:pt x="569632" y="128726"/>
                  </a:lnTo>
                  <a:lnTo>
                    <a:pt x="606652" y="141814"/>
                  </a:lnTo>
                  <a:lnTo>
                    <a:pt x="616169" y="143798"/>
                  </a:lnTo>
                  <a:lnTo>
                    <a:pt x="612541" y="143884"/>
                  </a:lnTo>
                  <a:lnTo>
                    <a:pt x="577621" y="161085"/>
                  </a:lnTo>
                  <a:lnTo>
                    <a:pt x="542681" y="172062"/>
                  </a:lnTo>
                  <a:lnTo>
                    <a:pt x="506493" y="174196"/>
                  </a:lnTo>
                  <a:lnTo>
                    <a:pt x="494841" y="174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706"/>
            <p:cNvSpPr/>
            <p:nvPr>
              <p:custDataLst>
                <p:tags r:id="rId16"/>
              </p:custDataLst>
            </p:nvPr>
          </p:nvSpPr>
          <p:spPr>
            <a:xfrm>
              <a:off x="7248586" y="5524500"/>
              <a:ext cx="321606" cy="741320"/>
            </a:xfrm>
            <a:custGeom>
              <a:avLst/>
              <a:gdLst/>
              <a:ahLst/>
              <a:cxnLst/>
              <a:rect l="0" t="0" r="0" b="0"/>
              <a:pathLst>
                <a:path w="321606" h="741320">
                  <a:moveTo>
                    <a:pt x="249494" y="0"/>
                  </a:moveTo>
                  <a:lnTo>
                    <a:pt x="249494" y="0"/>
                  </a:lnTo>
                  <a:lnTo>
                    <a:pt x="216380" y="11321"/>
                  </a:lnTo>
                  <a:lnTo>
                    <a:pt x="196691" y="20758"/>
                  </a:lnTo>
                  <a:lnTo>
                    <a:pt x="159302" y="55772"/>
                  </a:lnTo>
                  <a:lnTo>
                    <a:pt x="145443" y="76920"/>
                  </a:lnTo>
                  <a:lnTo>
                    <a:pt x="125224" y="114395"/>
                  </a:lnTo>
                  <a:lnTo>
                    <a:pt x="118628" y="129582"/>
                  </a:lnTo>
                  <a:lnTo>
                    <a:pt x="115131" y="167376"/>
                  </a:lnTo>
                  <a:lnTo>
                    <a:pt x="114199" y="192864"/>
                  </a:lnTo>
                  <a:lnTo>
                    <a:pt x="113164" y="225699"/>
                  </a:lnTo>
                  <a:lnTo>
                    <a:pt x="114838" y="253705"/>
                  </a:lnTo>
                  <a:lnTo>
                    <a:pt x="120695" y="270470"/>
                  </a:lnTo>
                  <a:lnTo>
                    <a:pt x="126210" y="277689"/>
                  </a:lnTo>
                  <a:lnTo>
                    <a:pt x="134306" y="283719"/>
                  </a:lnTo>
                  <a:lnTo>
                    <a:pt x="145805" y="284707"/>
                  </a:lnTo>
                  <a:lnTo>
                    <a:pt x="169839" y="278440"/>
                  </a:lnTo>
                  <a:lnTo>
                    <a:pt x="189768" y="267450"/>
                  </a:lnTo>
                  <a:lnTo>
                    <a:pt x="220766" y="235315"/>
                  </a:lnTo>
                  <a:lnTo>
                    <a:pt x="251260" y="203238"/>
                  </a:lnTo>
                  <a:lnTo>
                    <a:pt x="269943" y="174766"/>
                  </a:lnTo>
                  <a:lnTo>
                    <a:pt x="285125" y="140044"/>
                  </a:lnTo>
                  <a:lnTo>
                    <a:pt x="287551" y="115855"/>
                  </a:lnTo>
                  <a:lnTo>
                    <a:pt x="276984" y="103831"/>
                  </a:lnTo>
                  <a:lnTo>
                    <a:pt x="269896" y="101180"/>
                  </a:lnTo>
                  <a:lnTo>
                    <a:pt x="257336" y="99096"/>
                  </a:lnTo>
                  <a:lnTo>
                    <a:pt x="257133" y="105623"/>
                  </a:lnTo>
                  <a:lnTo>
                    <a:pt x="274811" y="143546"/>
                  </a:lnTo>
                  <a:lnTo>
                    <a:pt x="286065" y="161912"/>
                  </a:lnTo>
                  <a:lnTo>
                    <a:pt x="305330" y="199216"/>
                  </a:lnTo>
                  <a:lnTo>
                    <a:pt x="315306" y="236938"/>
                  </a:lnTo>
                  <a:lnTo>
                    <a:pt x="319512" y="269171"/>
                  </a:lnTo>
                  <a:lnTo>
                    <a:pt x="321605" y="303274"/>
                  </a:lnTo>
                  <a:lnTo>
                    <a:pt x="316863" y="339343"/>
                  </a:lnTo>
                  <a:lnTo>
                    <a:pt x="311609" y="366719"/>
                  </a:lnTo>
                  <a:lnTo>
                    <a:pt x="303631" y="392998"/>
                  </a:lnTo>
                  <a:lnTo>
                    <a:pt x="292182" y="421045"/>
                  </a:lnTo>
                  <a:lnTo>
                    <a:pt x="278626" y="450445"/>
                  </a:lnTo>
                  <a:lnTo>
                    <a:pt x="264135" y="480444"/>
                  </a:lnTo>
                  <a:lnTo>
                    <a:pt x="246970" y="510710"/>
                  </a:lnTo>
                  <a:lnTo>
                    <a:pt x="228899" y="541096"/>
                  </a:lnTo>
                  <a:lnTo>
                    <a:pt x="212400" y="571534"/>
                  </a:lnTo>
                  <a:lnTo>
                    <a:pt x="194343" y="599737"/>
                  </a:lnTo>
                  <a:lnTo>
                    <a:pt x="175029" y="626383"/>
                  </a:lnTo>
                  <a:lnTo>
                    <a:pt x="145116" y="664338"/>
                  </a:lnTo>
                  <a:lnTo>
                    <a:pt x="114803" y="695716"/>
                  </a:lnTo>
                  <a:lnTo>
                    <a:pt x="85221" y="716490"/>
                  </a:lnTo>
                  <a:lnTo>
                    <a:pt x="52039" y="736422"/>
                  </a:lnTo>
                  <a:lnTo>
                    <a:pt x="37276" y="741319"/>
                  </a:lnTo>
                  <a:lnTo>
                    <a:pt x="25071" y="740672"/>
                  </a:lnTo>
                  <a:lnTo>
                    <a:pt x="16259" y="737563"/>
                  </a:lnTo>
                  <a:lnTo>
                    <a:pt x="12724" y="735549"/>
                  </a:lnTo>
                  <a:lnTo>
                    <a:pt x="6538" y="726537"/>
                  </a:lnTo>
                  <a:lnTo>
                    <a:pt x="1813" y="714066"/>
                  </a:lnTo>
                  <a:lnTo>
                    <a:pt x="0" y="691917"/>
                  </a:lnTo>
                  <a:lnTo>
                    <a:pt x="5654" y="655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707"/>
            <p:cNvSpPr/>
            <p:nvPr>
              <p:custDataLst>
                <p:tags r:id="rId17"/>
              </p:custDataLst>
            </p:nvPr>
          </p:nvSpPr>
          <p:spPr>
            <a:xfrm>
              <a:off x="7277100" y="5554980"/>
              <a:ext cx="297177" cy="281405"/>
            </a:xfrm>
            <a:custGeom>
              <a:avLst/>
              <a:gdLst/>
              <a:ahLst/>
              <a:cxnLst/>
              <a:rect l="0" t="0" r="0" b="0"/>
              <a:pathLst>
                <a:path w="297177" h="281405">
                  <a:moveTo>
                    <a:pt x="0" y="182880"/>
                  </a:moveTo>
                  <a:lnTo>
                    <a:pt x="0" y="182880"/>
                  </a:lnTo>
                  <a:lnTo>
                    <a:pt x="0" y="219287"/>
                  </a:lnTo>
                  <a:lnTo>
                    <a:pt x="4515" y="241677"/>
                  </a:lnTo>
                  <a:lnTo>
                    <a:pt x="17166" y="265803"/>
                  </a:lnTo>
                  <a:lnTo>
                    <a:pt x="27104" y="272793"/>
                  </a:lnTo>
                  <a:lnTo>
                    <a:pt x="39985" y="277874"/>
                  </a:lnTo>
                  <a:lnTo>
                    <a:pt x="76448" y="281404"/>
                  </a:lnTo>
                  <a:lnTo>
                    <a:pt x="111966" y="280988"/>
                  </a:lnTo>
                  <a:lnTo>
                    <a:pt x="144320" y="273630"/>
                  </a:lnTo>
                  <a:lnTo>
                    <a:pt x="158969" y="268087"/>
                  </a:lnTo>
                  <a:lnTo>
                    <a:pt x="191532" y="245894"/>
                  </a:lnTo>
                  <a:lnTo>
                    <a:pt x="209621" y="226951"/>
                  </a:lnTo>
                  <a:lnTo>
                    <a:pt x="230031" y="190283"/>
                  </a:lnTo>
                  <a:lnTo>
                    <a:pt x="237703" y="174317"/>
                  </a:lnTo>
                  <a:lnTo>
                    <a:pt x="242628" y="140987"/>
                  </a:lnTo>
                  <a:lnTo>
                    <a:pt x="243734" y="103242"/>
                  </a:lnTo>
                  <a:lnTo>
                    <a:pt x="243770" y="99308"/>
                  </a:lnTo>
                  <a:lnTo>
                    <a:pt x="241551" y="92679"/>
                  </a:lnTo>
                  <a:lnTo>
                    <a:pt x="239773" y="89725"/>
                  </a:lnTo>
                  <a:lnTo>
                    <a:pt x="245363" y="57254"/>
                  </a:lnTo>
                  <a:lnTo>
                    <a:pt x="253265" y="40122"/>
                  </a:lnTo>
                  <a:lnTo>
                    <a:pt x="266696" y="22864"/>
                  </a:lnTo>
                  <a:lnTo>
                    <a:pt x="266698" y="22862"/>
                  </a:lnTo>
                  <a:lnTo>
                    <a:pt x="266698" y="22861"/>
                  </a:lnTo>
                  <a:lnTo>
                    <a:pt x="266699" y="22861"/>
                  </a:lnTo>
                  <a:lnTo>
                    <a:pt x="259393" y="22860"/>
                  </a:lnTo>
                  <a:lnTo>
                    <a:pt x="252547" y="29420"/>
                  </a:lnTo>
                  <a:lnTo>
                    <a:pt x="247284" y="30271"/>
                  </a:lnTo>
                  <a:lnTo>
                    <a:pt x="249041" y="30387"/>
                  </a:lnTo>
                  <a:lnTo>
                    <a:pt x="249847" y="31265"/>
                  </a:lnTo>
                  <a:lnTo>
                    <a:pt x="251830" y="36545"/>
                  </a:lnTo>
                  <a:lnTo>
                    <a:pt x="255292" y="41077"/>
                  </a:lnTo>
                  <a:lnTo>
                    <a:pt x="259655" y="43657"/>
                  </a:lnTo>
                  <a:lnTo>
                    <a:pt x="264416" y="45649"/>
                  </a:lnTo>
                  <a:lnTo>
                    <a:pt x="271856" y="50685"/>
                  </a:lnTo>
                  <a:lnTo>
                    <a:pt x="279423" y="52553"/>
                  </a:lnTo>
                  <a:lnTo>
                    <a:pt x="284490" y="52990"/>
                  </a:lnTo>
                  <a:lnTo>
                    <a:pt x="289564" y="55442"/>
                  </a:lnTo>
                  <a:lnTo>
                    <a:pt x="292103" y="57282"/>
                  </a:lnTo>
                  <a:lnTo>
                    <a:pt x="293795" y="57662"/>
                  </a:lnTo>
                  <a:lnTo>
                    <a:pt x="294925" y="57068"/>
                  </a:lnTo>
                  <a:lnTo>
                    <a:pt x="296735" y="54076"/>
                  </a:lnTo>
                  <a:lnTo>
                    <a:pt x="297092" y="57876"/>
                  </a:lnTo>
                  <a:lnTo>
                    <a:pt x="297176" y="53566"/>
                  </a:lnTo>
                  <a:lnTo>
                    <a:pt x="286574" y="53360"/>
                  </a:lnTo>
                  <a:lnTo>
                    <a:pt x="281742" y="51091"/>
                  </a:lnTo>
                  <a:lnTo>
                    <a:pt x="276772" y="48107"/>
                  </a:lnTo>
                  <a:lnTo>
                    <a:pt x="269213" y="45580"/>
                  </a:lnTo>
                  <a:lnTo>
                    <a:pt x="264148" y="41990"/>
                  </a:lnTo>
                  <a:lnTo>
                    <a:pt x="261333" y="37570"/>
                  </a:lnTo>
                  <a:lnTo>
                    <a:pt x="259524" y="27835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5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third similarity/difference?</a:t>
            </a:r>
          </a:p>
          <a:p>
            <a:endParaRPr lang="en-US" dirty="0"/>
          </a:p>
        </p:txBody>
      </p:sp>
      <p:grpSp>
        <p:nvGrpSpPr>
          <p:cNvPr id="8" name="SMARTInkShape-Group123"/>
          <p:cNvGrpSpPr/>
          <p:nvPr/>
        </p:nvGrpSpPr>
        <p:grpSpPr>
          <a:xfrm>
            <a:off x="819516" y="2583180"/>
            <a:ext cx="1596025" cy="776513"/>
            <a:chOff x="819516" y="2583180"/>
            <a:chExt cx="1596025" cy="776513"/>
          </a:xfrm>
        </p:grpSpPr>
        <p:sp>
          <p:nvSpPr>
            <p:cNvPr id="4" name="SMARTInkShape-708"/>
            <p:cNvSpPr/>
            <p:nvPr>
              <p:custDataLst>
                <p:tags r:id="rId2"/>
              </p:custDataLst>
            </p:nvPr>
          </p:nvSpPr>
          <p:spPr>
            <a:xfrm>
              <a:off x="819516" y="2583180"/>
              <a:ext cx="757825" cy="776513"/>
            </a:xfrm>
            <a:custGeom>
              <a:avLst/>
              <a:gdLst/>
              <a:ahLst/>
              <a:cxnLst/>
              <a:rect l="0" t="0" r="0" b="0"/>
              <a:pathLst>
                <a:path w="757825" h="776513">
                  <a:moveTo>
                    <a:pt x="574944" y="0"/>
                  </a:moveTo>
                  <a:lnTo>
                    <a:pt x="574944" y="0"/>
                  </a:lnTo>
                  <a:lnTo>
                    <a:pt x="546628" y="4045"/>
                  </a:lnTo>
                  <a:lnTo>
                    <a:pt x="508793" y="22742"/>
                  </a:lnTo>
                  <a:lnTo>
                    <a:pt x="478939" y="40305"/>
                  </a:lnTo>
                  <a:lnTo>
                    <a:pt x="445068" y="61093"/>
                  </a:lnTo>
                  <a:lnTo>
                    <a:pt x="407437" y="87266"/>
                  </a:lnTo>
                  <a:lnTo>
                    <a:pt x="387919" y="101357"/>
                  </a:lnTo>
                  <a:lnTo>
                    <a:pt x="368134" y="115832"/>
                  </a:lnTo>
                  <a:lnTo>
                    <a:pt x="348171" y="130561"/>
                  </a:lnTo>
                  <a:lnTo>
                    <a:pt x="308615" y="168321"/>
                  </a:lnTo>
                  <a:lnTo>
                    <a:pt x="255998" y="221434"/>
                  </a:lnTo>
                  <a:lnTo>
                    <a:pt x="194673" y="284783"/>
                  </a:lnTo>
                  <a:lnTo>
                    <a:pt x="149557" y="334635"/>
                  </a:lnTo>
                  <a:lnTo>
                    <a:pt x="115246" y="375490"/>
                  </a:lnTo>
                  <a:lnTo>
                    <a:pt x="88139" y="410347"/>
                  </a:lnTo>
                  <a:lnTo>
                    <a:pt x="66681" y="440358"/>
                  </a:lnTo>
                  <a:lnTo>
                    <a:pt x="48988" y="467139"/>
                  </a:lnTo>
                  <a:lnTo>
                    <a:pt x="33807" y="491765"/>
                  </a:lnTo>
                  <a:lnTo>
                    <a:pt x="22839" y="514957"/>
                  </a:lnTo>
                  <a:lnTo>
                    <a:pt x="14681" y="537192"/>
                  </a:lnTo>
                  <a:lnTo>
                    <a:pt x="8395" y="558787"/>
                  </a:lnTo>
                  <a:lnTo>
                    <a:pt x="4205" y="579112"/>
                  </a:lnTo>
                  <a:lnTo>
                    <a:pt x="1411" y="598588"/>
                  </a:lnTo>
                  <a:lnTo>
                    <a:pt x="0" y="634339"/>
                  </a:lnTo>
                  <a:lnTo>
                    <a:pt x="5018" y="664340"/>
                  </a:lnTo>
                  <a:lnTo>
                    <a:pt x="21408" y="700984"/>
                  </a:lnTo>
                  <a:lnTo>
                    <a:pt x="46396" y="729246"/>
                  </a:lnTo>
                  <a:lnTo>
                    <a:pt x="83339" y="753706"/>
                  </a:lnTo>
                  <a:lnTo>
                    <a:pt x="111766" y="764805"/>
                  </a:lnTo>
                  <a:lnTo>
                    <a:pt x="142180" y="771713"/>
                  </a:lnTo>
                  <a:lnTo>
                    <a:pt x="175454" y="774784"/>
                  </a:lnTo>
                  <a:lnTo>
                    <a:pt x="209997" y="776148"/>
                  </a:lnTo>
                  <a:lnTo>
                    <a:pt x="227506" y="776512"/>
                  </a:lnTo>
                  <a:lnTo>
                    <a:pt x="251032" y="773368"/>
                  </a:lnTo>
                  <a:lnTo>
                    <a:pt x="278570" y="767886"/>
                  </a:lnTo>
                  <a:lnTo>
                    <a:pt x="308781" y="760843"/>
                  </a:lnTo>
                  <a:lnTo>
                    <a:pt x="334849" y="752763"/>
                  </a:lnTo>
                  <a:lnTo>
                    <a:pt x="358154" y="743989"/>
                  </a:lnTo>
                  <a:lnTo>
                    <a:pt x="379617" y="734752"/>
                  </a:lnTo>
                  <a:lnTo>
                    <a:pt x="400699" y="725208"/>
                  </a:lnTo>
                  <a:lnTo>
                    <a:pt x="421528" y="715459"/>
                  </a:lnTo>
                  <a:lnTo>
                    <a:pt x="442186" y="705573"/>
                  </a:lnTo>
                  <a:lnTo>
                    <a:pt x="478687" y="685557"/>
                  </a:lnTo>
                  <a:lnTo>
                    <a:pt x="510997" y="665372"/>
                  </a:lnTo>
                  <a:lnTo>
                    <a:pt x="539467" y="645112"/>
                  </a:lnTo>
                  <a:lnTo>
                    <a:pt x="575251" y="618711"/>
                  </a:lnTo>
                  <a:lnTo>
                    <a:pt x="609906" y="581798"/>
                  </a:lnTo>
                  <a:lnTo>
                    <a:pt x="619552" y="565070"/>
                  </a:lnTo>
                  <a:lnTo>
                    <a:pt x="622145" y="551427"/>
                  </a:lnTo>
                  <a:lnTo>
                    <a:pt x="621652" y="545418"/>
                  </a:lnTo>
                  <a:lnTo>
                    <a:pt x="616587" y="534226"/>
                  </a:lnTo>
                  <a:lnTo>
                    <a:pt x="612867" y="528870"/>
                  </a:lnTo>
                  <a:lnTo>
                    <a:pt x="601958" y="520662"/>
                  </a:lnTo>
                  <a:lnTo>
                    <a:pt x="570214" y="508494"/>
                  </a:lnTo>
                  <a:lnTo>
                    <a:pt x="541275" y="500527"/>
                  </a:lnTo>
                  <a:lnTo>
                    <a:pt x="507207" y="496849"/>
                  </a:lnTo>
                  <a:lnTo>
                    <a:pt x="470301" y="495759"/>
                  </a:lnTo>
                  <a:lnTo>
                    <a:pt x="436600" y="499481"/>
                  </a:lnTo>
                  <a:lnTo>
                    <a:pt x="401802" y="503088"/>
                  </a:lnTo>
                  <a:lnTo>
                    <a:pt x="371337" y="510199"/>
                  </a:lnTo>
                  <a:lnTo>
                    <a:pt x="371473" y="510313"/>
                  </a:lnTo>
                  <a:lnTo>
                    <a:pt x="399045" y="514300"/>
                  </a:lnTo>
                  <a:lnTo>
                    <a:pt x="432013" y="511283"/>
                  </a:lnTo>
                  <a:lnTo>
                    <a:pt x="457233" y="508612"/>
                  </a:lnTo>
                  <a:lnTo>
                    <a:pt x="485374" y="504603"/>
                  </a:lnTo>
                  <a:lnTo>
                    <a:pt x="514815" y="499999"/>
                  </a:lnTo>
                  <a:lnTo>
                    <a:pt x="544833" y="495131"/>
                  </a:lnTo>
                  <a:lnTo>
                    <a:pt x="575955" y="490991"/>
                  </a:lnTo>
                  <a:lnTo>
                    <a:pt x="609542" y="489152"/>
                  </a:lnTo>
                  <a:lnTo>
                    <a:pt x="646483" y="486076"/>
                  </a:lnTo>
                  <a:lnTo>
                    <a:pt x="665817" y="484071"/>
                  </a:lnTo>
                  <a:lnTo>
                    <a:pt x="703103" y="481842"/>
                  </a:lnTo>
                  <a:lnTo>
                    <a:pt x="733504" y="480852"/>
                  </a:lnTo>
                  <a:lnTo>
                    <a:pt x="757824" y="48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709"/>
            <p:cNvSpPr/>
            <p:nvPr>
              <p:custDataLst>
                <p:tags r:id="rId3"/>
              </p:custDataLst>
            </p:nvPr>
          </p:nvSpPr>
          <p:spPr>
            <a:xfrm>
              <a:off x="1628268" y="3104782"/>
              <a:ext cx="236144" cy="171174"/>
            </a:xfrm>
            <a:custGeom>
              <a:avLst/>
              <a:gdLst/>
              <a:ahLst/>
              <a:cxnLst/>
              <a:rect l="0" t="0" r="0" b="0"/>
              <a:pathLst>
                <a:path w="236144" h="171174">
                  <a:moveTo>
                    <a:pt x="55752" y="11798"/>
                  </a:moveTo>
                  <a:lnTo>
                    <a:pt x="55752" y="11798"/>
                  </a:lnTo>
                  <a:lnTo>
                    <a:pt x="22638" y="34439"/>
                  </a:lnTo>
                  <a:lnTo>
                    <a:pt x="8297" y="46132"/>
                  </a:lnTo>
                  <a:lnTo>
                    <a:pt x="794" y="75035"/>
                  </a:lnTo>
                  <a:lnTo>
                    <a:pt x="0" y="109330"/>
                  </a:lnTo>
                  <a:lnTo>
                    <a:pt x="8113" y="130216"/>
                  </a:lnTo>
                  <a:lnTo>
                    <a:pt x="26961" y="151496"/>
                  </a:lnTo>
                  <a:lnTo>
                    <a:pt x="62078" y="171173"/>
                  </a:lnTo>
                  <a:lnTo>
                    <a:pt x="89890" y="169274"/>
                  </a:lnTo>
                  <a:lnTo>
                    <a:pt x="111531" y="167582"/>
                  </a:lnTo>
                  <a:lnTo>
                    <a:pt x="144607" y="161186"/>
                  </a:lnTo>
                  <a:lnTo>
                    <a:pt x="180011" y="148066"/>
                  </a:lnTo>
                  <a:lnTo>
                    <a:pt x="214729" y="124417"/>
                  </a:lnTo>
                  <a:lnTo>
                    <a:pt x="230233" y="102739"/>
                  </a:lnTo>
                  <a:lnTo>
                    <a:pt x="236143" y="80230"/>
                  </a:lnTo>
                  <a:lnTo>
                    <a:pt x="231261" y="43612"/>
                  </a:lnTo>
                  <a:lnTo>
                    <a:pt x="194679" y="22447"/>
                  </a:lnTo>
                  <a:lnTo>
                    <a:pt x="165475" y="10040"/>
                  </a:lnTo>
                  <a:lnTo>
                    <a:pt x="127491" y="553"/>
                  </a:lnTo>
                  <a:lnTo>
                    <a:pt x="94788" y="0"/>
                  </a:lnTo>
                  <a:lnTo>
                    <a:pt x="57442" y="7398"/>
                  </a:lnTo>
                  <a:lnTo>
                    <a:pt x="31392" y="17972"/>
                  </a:lnTo>
                  <a:lnTo>
                    <a:pt x="30199" y="19301"/>
                  </a:lnTo>
                  <a:lnTo>
                    <a:pt x="30250" y="21034"/>
                  </a:lnTo>
                  <a:lnTo>
                    <a:pt x="31131" y="23035"/>
                  </a:lnTo>
                  <a:lnTo>
                    <a:pt x="32565" y="24369"/>
                  </a:lnTo>
                  <a:lnTo>
                    <a:pt x="40512" y="27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710"/>
            <p:cNvSpPr/>
            <p:nvPr>
              <p:custDataLst>
                <p:tags r:id="rId4"/>
              </p:custDataLst>
            </p:nvPr>
          </p:nvSpPr>
          <p:spPr>
            <a:xfrm>
              <a:off x="1958340" y="2979420"/>
              <a:ext cx="388621" cy="294348"/>
            </a:xfrm>
            <a:custGeom>
              <a:avLst/>
              <a:gdLst/>
              <a:ahLst/>
              <a:cxnLst/>
              <a:rect l="0" t="0" r="0" b="0"/>
              <a:pathLst>
                <a:path w="388621" h="294348">
                  <a:moveTo>
                    <a:pt x="0" y="0"/>
                  </a:moveTo>
                  <a:lnTo>
                    <a:pt x="0" y="0"/>
                  </a:lnTo>
                  <a:lnTo>
                    <a:pt x="24271" y="12135"/>
                  </a:lnTo>
                  <a:lnTo>
                    <a:pt x="31421" y="18250"/>
                  </a:lnTo>
                  <a:lnTo>
                    <a:pt x="39365" y="31818"/>
                  </a:lnTo>
                  <a:lnTo>
                    <a:pt x="40638" y="46314"/>
                  </a:lnTo>
                  <a:lnTo>
                    <a:pt x="38601" y="80363"/>
                  </a:lnTo>
                  <a:lnTo>
                    <a:pt x="30158" y="113746"/>
                  </a:lnTo>
                  <a:lnTo>
                    <a:pt x="25022" y="150449"/>
                  </a:lnTo>
                  <a:lnTo>
                    <a:pt x="23501" y="184089"/>
                  </a:lnTo>
                  <a:lnTo>
                    <a:pt x="23833" y="219713"/>
                  </a:lnTo>
                  <a:lnTo>
                    <a:pt x="31174" y="251210"/>
                  </a:lnTo>
                  <a:lnTo>
                    <a:pt x="33482" y="258913"/>
                  </a:lnTo>
                  <a:lnTo>
                    <a:pt x="37562" y="264896"/>
                  </a:lnTo>
                  <a:lnTo>
                    <a:pt x="69513" y="287619"/>
                  </a:lnTo>
                  <a:lnTo>
                    <a:pt x="84235" y="292931"/>
                  </a:lnTo>
                  <a:lnTo>
                    <a:pt x="91716" y="294347"/>
                  </a:lnTo>
                  <a:lnTo>
                    <a:pt x="106803" y="291406"/>
                  </a:lnTo>
                  <a:lnTo>
                    <a:pt x="141229" y="275719"/>
                  </a:lnTo>
                  <a:lnTo>
                    <a:pt x="170633" y="261282"/>
                  </a:lnTo>
                  <a:lnTo>
                    <a:pt x="204839" y="238189"/>
                  </a:lnTo>
                  <a:lnTo>
                    <a:pt x="237741" y="209899"/>
                  </a:lnTo>
                  <a:lnTo>
                    <a:pt x="272983" y="180067"/>
                  </a:lnTo>
                  <a:lnTo>
                    <a:pt x="310236" y="149779"/>
                  </a:lnTo>
                  <a:lnTo>
                    <a:pt x="344040" y="127446"/>
                  </a:lnTo>
                  <a:lnTo>
                    <a:pt x="380993" y="103969"/>
                  </a:lnTo>
                  <a:lnTo>
                    <a:pt x="38862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711"/>
            <p:cNvSpPr/>
            <p:nvPr>
              <p:custDataLst>
                <p:tags r:id="rId5"/>
              </p:custDataLst>
            </p:nvPr>
          </p:nvSpPr>
          <p:spPr>
            <a:xfrm>
              <a:off x="2316480" y="3230880"/>
              <a:ext cx="99061" cy="39366"/>
            </a:xfrm>
            <a:custGeom>
              <a:avLst/>
              <a:gdLst/>
              <a:ahLst/>
              <a:cxnLst/>
              <a:rect l="0" t="0" r="0" b="0"/>
              <a:pathLst>
                <a:path w="99061" h="39366">
                  <a:moveTo>
                    <a:pt x="0" y="0"/>
                  </a:moveTo>
                  <a:lnTo>
                    <a:pt x="0" y="0"/>
                  </a:lnTo>
                  <a:lnTo>
                    <a:pt x="12135" y="24271"/>
                  </a:lnTo>
                  <a:lnTo>
                    <a:pt x="19944" y="31420"/>
                  </a:lnTo>
                  <a:lnTo>
                    <a:pt x="39908" y="39365"/>
                  </a:lnTo>
                  <a:lnTo>
                    <a:pt x="62893" y="38380"/>
                  </a:lnTo>
                  <a:lnTo>
                    <a:pt x="9906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712"/>
          <p:cNvSpPr/>
          <p:nvPr>
            <p:custDataLst>
              <p:tags r:id="rId1"/>
            </p:custDataLst>
          </p:nvPr>
        </p:nvSpPr>
        <p:spPr>
          <a:xfrm>
            <a:off x="4945380" y="2294653"/>
            <a:ext cx="2025158" cy="210310"/>
          </a:xfrm>
          <a:custGeom>
            <a:avLst/>
            <a:gdLst/>
            <a:ahLst/>
            <a:cxnLst/>
            <a:rect l="0" t="0" r="0" b="0"/>
            <a:pathLst>
              <a:path w="2025158" h="210310">
                <a:moveTo>
                  <a:pt x="0" y="151367"/>
                </a:moveTo>
                <a:lnTo>
                  <a:pt x="0" y="151367"/>
                </a:lnTo>
                <a:lnTo>
                  <a:pt x="36407" y="147322"/>
                </a:lnTo>
                <a:lnTo>
                  <a:pt x="63312" y="143078"/>
                </a:lnTo>
                <a:lnTo>
                  <a:pt x="99757" y="138187"/>
                </a:lnTo>
                <a:lnTo>
                  <a:pt x="125616" y="136196"/>
                </a:lnTo>
                <a:lnTo>
                  <a:pt x="154042" y="132489"/>
                </a:lnTo>
                <a:lnTo>
                  <a:pt x="183610" y="128019"/>
                </a:lnTo>
                <a:lnTo>
                  <a:pt x="216225" y="123210"/>
                </a:lnTo>
                <a:lnTo>
                  <a:pt x="235589" y="120743"/>
                </a:lnTo>
                <a:lnTo>
                  <a:pt x="256120" y="118251"/>
                </a:lnTo>
                <a:lnTo>
                  <a:pt x="277427" y="115743"/>
                </a:lnTo>
                <a:lnTo>
                  <a:pt x="299251" y="113224"/>
                </a:lnTo>
                <a:lnTo>
                  <a:pt x="321421" y="110698"/>
                </a:lnTo>
                <a:lnTo>
                  <a:pt x="345514" y="108168"/>
                </a:lnTo>
                <a:lnTo>
                  <a:pt x="370889" y="105634"/>
                </a:lnTo>
                <a:lnTo>
                  <a:pt x="397120" y="103099"/>
                </a:lnTo>
                <a:lnTo>
                  <a:pt x="423920" y="100561"/>
                </a:lnTo>
                <a:lnTo>
                  <a:pt x="451100" y="98023"/>
                </a:lnTo>
                <a:lnTo>
                  <a:pt x="478533" y="95484"/>
                </a:lnTo>
                <a:lnTo>
                  <a:pt x="507828" y="92945"/>
                </a:lnTo>
                <a:lnTo>
                  <a:pt x="538366" y="90406"/>
                </a:lnTo>
                <a:lnTo>
                  <a:pt x="569731" y="87866"/>
                </a:lnTo>
                <a:lnTo>
                  <a:pt x="604187" y="85327"/>
                </a:lnTo>
                <a:lnTo>
                  <a:pt x="640705" y="82786"/>
                </a:lnTo>
                <a:lnTo>
                  <a:pt x="678596" y="80247"/>
                </a:lnTo>
                <a:lnTo>
                  <a:pt x="716558" y="78553"/>
                </a:lnTo>
                <a:lnTo>
                  <a:pt x="754565" y="77425"/>
                </a:lnTo>
                <a:lnTo>
                  <a:pt x="792603" y="76672"/>
                </a:lnTo>
                <a:lnTo>
                  <a:pt x="830662" y="76171"/>
                </a:lnTo>
                <a:lnTo>
                  <a:pt x="868734" y="75836"/>
                </a:lnTo>
                <a:lnTo>
                  <a:pt x="906816" y="75613"/>
                </a:lnTo>
                <a:lnTo>
                  <a:pt x="947444" y="76311"/>
                </a:lnTo>
                <a:lnTo>
                  <a:pt x="989770" y="77623"/>
                </a:lnTo>
                <a:lnTo>
                  <a:pt x="1033227" y="79344"/>
                </a:lnTo>
                <a:lnTo>
                  <a:pt x="1076591" y="81338"/>
                </a:lnTo>
                <a:lnTo>
                  <a:pt x="1119895" y="83514"/>
                </a:lnTo>
                <a:lnTo>
                  <a:pt x="1163157" y="85812"/>
                </a:lnTo>
                <a:lnTo>
                  <a:pt x="1206391" y="89037"/>
                </a:lnTo>
                <a:lnTo>
                  <a:pt x="1249608" y="92880"/>
                </a:lnTo>
                <a:lnTo>
                  <a:pt x="1292811" y="97136"/>
                </a:lnTo>
                <a:lnTo>
                  <a:pt x="1336854" y="100820"/>
                </a:lnTo>
                <a:lnTo>
                  <a:pt x="1381456" y="104122"/>
                </a:lnTo>
                <a:lnTo>
                  <a:pt x="1426431" y="107171"/>
                </a:lnTo>
                <a:lnTo>
                  <a:pt x="1469114" y="111743"/>
                </a:lnTo>
                <a:lnTo>
                  <a:pt x="1510269" y="117331"/>
                </a:lnTo>
                <a:lnTo>
                  <a:pt x="1550406" y="123596"/>
                </a:lnTo>
                <a:lnTo>
                  <a:pt x="1589016" y="129466"/>
                </a:lnTo>
                <a:lnTo>
                  <a:pt x="1626611" y="135073"/>
                </a:lnTo>
                <a:lnTo>
                  <a:pt x="1663527" y="140505"/>
                </a:lnTo>
                <a:lnTo>
                  <a:pt x="1698299" y="146665"/>
                </a:lnTo>
                <a:lnTo>
                  <a:pt x="1731640" y="153313"/>
                </a:lnTo>
                <a:lnTo>
                  <a:pt x="1764026" y="160284"/>
                </a:lnTo>
                <a:lnTo>
                  <a:pt x="1794084" y="166625"/>
                </a:lnTo>
                <a:lnTo>
                  <a:pt x="1822589" y="172546"/>
                </a:lnTo>
                <a:lnTo>
                  <a:pt x="1850059" y="178186"/>
                </a:lnTo>
                <a:lnTo>
                  <a:pt x="1874300" y="182793"/>
                </a:lnTo>
                <a:lnTo>
                  <a:pt x="1896387" y="186711"/>
                </a:lnTo>
                <a:lnTo>
                  <a:pt x="1934192" y="193322"/>
                </a:lnTo>
                <a:lnTo>
                  <a:pt x="1962283" y="199083"/>
                </a:lnTo>
                <a:lnTo>
                  <a:pt x="1998442" y="202749"/>
                </a:lnTo>
                <a:lnTo>
                  <a:pt x="2001162" y="201708"/>
                </a:lnTo>
                <a:lnTo>
                  <a:pt x="2002127" y="200168"/>
                </a:lnTo>
                <a:lnTo>
                  <a:pt x="2000944" y="193941"/>
                </a:lnTo>
                <a:lnTo>
                  <a:pt x="1999443" y="189909"/>
                </a:lnTo>
                <a:lnTo>
                  <a:pt x="1986486" y="180915"/>
                </a:lnTo>
                <a:lnTo>
                  <a:pt x="1948618" y="164073"/>
                </a:lnTo>
                <a:lnTo>
                  <a:pt x="1912532" y="149394"/>
                </a:lnTo>
                <a:lnTo>
                  <a:pt x="1892241" y="140738"/>
                </a:lnTo>
                <a:lnTo>
                  <a:pt x="1871094" y="131581"/>
                </a:lnTo>
                <a:lnTo>
                  <a:pt x="1847683" y="122936"/>
                </a:lnTo>
                <a:lnTo>
                  <a:pt x="1822761" y="114633"/>
                </a:lnTo>
                <a:lnTo>
                  <a:pt x="1796835" y="106558"/>
                </a:lnTo>
                <a:lnTo>
                  <a:pt x="1769390" y="97788"/>
                </a:lnTo>
                <a:lnTo>
                  <a:pt x="1740933" y="88554"/>
                </a:lnTo>
                <a:lnTo>
                  <a:pt x="1711801" y="79012"/>
                </a:lnTo>
                <a:lnTo>
                  <a:pt x="1681374" y="70110"/>
                </a:lnTo>
                <a:lnTo>
                  <a:pt x="1650083" y="61636"/>
                </a:lnTo>
                <a:lnTo>
                  <a:pt x="1618215" y="53446"/>
                </a:lnTo>
                <a:lnTo>
                  <a:pt x="1584271" y="45447"/>
                </a:lnTo>
                <a:lnTo>
                  <a:pt x="1548940" y="37574"/>
                </a:lnTo>
                <a:lnTo>
                  <a:pt x="1512687" y="29785"/>
                </a:lnTo>
                <a:lnTo>
                  <a:pt x="1475818" y="22899"/>
                </a:lnTo>
                <a:lnTo>
                  <a:pt x="1438539" y="16615"/>
                </a:lnTo>
                <a:lnTo>
                  <a:pt x="1400986" y="10732"/>
                </a:lnTo>
                <a:lnTo>
                  <a:pt x="1364097" y="6810"/>
                </a:lnTo>
                <a:lnTo>
                  <a:pt x="1327652" y="4196"/>
                </a:lnTo>
                <a:lnTo>
                  <a:pt x="1291501" y="2453"/>
                </a:lnTo>
                <a:lnTo>
                  <a:pt x="1255548" y="1291"/>
                </a:lnTo>
                <a:lnTo>
                  <a:pt x="1219725" y="516"/>
                </a:lnTo>
                <a:lnTo>
                  <a:pt x="1183990" y="0"/>
                </a:lnTo>
                <a:lnTo>
                  <a:pt x="1133073" y="1349"/>
                </a:lnTo>
                <a:lnTo>
                  <a:pt x="1072035" y="3942"/>
                </a:lnTo>
                <a:lnTo>
                  <a:pt x="1004251" y="7364"/>
                </a:lnTo>
                <a:lnTo>
                  <a:pt x="953133" y="10491"/>
                </a:lnTo>
                <a:lnTo>
                  <a:pt x="913129" y="13423"/>
                </a:lnTo>
                <a:lnTo>
                  <a:pt x="880533" y="16224"/>
                </a:lnTo>
                <a:lnTo>
                  <a:pt x="854569" y="18939"/>
                </a:lnTo>
                <a:lnTo>
                  <a:pt x="833026" y="21595"/>
                </a:lnTo>
                <a:lnTo>
                  <a:pt x="801187" y="26804"/>
                </a:lnTo>
                <a:lnTo>
                  <a:pt x="784214" y="31941"/>
                </a:lnTo>
                <a:lnTo>
                  <a:pt x="781043" y="34496"/>
                </a:lnTo>
                <a:lnTo>
                  <a:pt x="780622" y="37047"/>
                </a:lnTo>
                <a:lnTo>
                  <a:pt x="782034" y="39594"/>
                </a:lnTo>
                <a:lnTo>
                  <a:pt x="794893" y="42424"/>
                </a:lnTo>
                <a:lnTo>
                  <a:pt x="832706" y="44016"/>
                </a:lnTo>
                <a:lnTo>
                  <a:pt x="870472" y="44389"/>
                </a:lnTo>
                <a:lnTo>
                  <a:pt x="893581" y="44489"/>
                </a:lnTo>
                <a:lnTo>
                  <a:pt x="918301" y="44555"/>
                </a:lnTo>
                <a:lnTo>
                  <a:pt x="946634" y="44599"/>
                </a:lnTo>
                <a:lnTo>
                  <a:pt x="977376" y="44628"/>
                </a:lnTo>
                <a:lnTo>
                  <a:pt x="1009724" y="44648"/>
                </a:lnTo>
                <a:lnTo>
                  <a:pt x="1044836" y="44661"/>
                </a:lnTo>
                <a:lnTo>
                  <a:pt x="1081790" y="44670"/>
                </a:lnTo>
                <a:lnTo>
                  <a:pt x="1119974" y="44676"/>
                </a:lnTo>
                <a:lnTo>
                  <a:pt x="1159823" y="45526"/>
                </a:lnTo>
                <a:lnTo>
                  <a:pt x="1200781" y="46940"/>
                </a:lnTo>
                <a:lnTo>
                  <a:pt x="1242481" y="48729"/>
                </a:lnTo>
                <a:lnTo>
                  <a:pt x="1285520" y="52461"/>
                </a:lnTo>
                <a:lnTo>
                  <a:pt x="1329454" y="57490"/>
                </a:lnTo>
                <a:lnTo>
                  <a:pt x="1373982" y="63382"/>
                </a:lnTo>
                <a:lnTo>
                  <a:pt x="1417215" y="69851"/>
                </a:lnTo>
                <a:lnTo>
                  <a:pt x="1459584" y="76703"/>
                </a:lnTo>
                <a:lnTo>
                  <a:pt x="1501375" y="83811"/>
                </a:lnTo>
                <a:lnTo>
                  <a:pt x="1542784" y="91090"/>
                </a:lnTo>
                <a:lnTo>
                  <a:pt x="1583936" y="98482"/>
                </a:lnTo>
                <a:lnTo>
                  <a:pt x="1624917" y="105950"/>
                </a:lnTo>
                <a:lnTo>
                  <a:pt x="1664091" y="113469"/>
                </a:lnTo>
                <a:lnTo>
                  <a:pt x="1702061" y="121022"/>
                </a:lnTo>
                <a:lnTo>
                  <a:pt x="1739227" y="128597"/>
                </a:lnTo>
                <a:lnTo>
                  <a:pt x="1774165" y="137033"/>
                </a:lnTo>
                <a:lnTo>
                  <a:pt x="1807617" y="146045"/>
                </a:lnTo>
                <a:lnTo>
                  <a:pt x="1840077" y="155439"/>
                </a:lnTo>
                <a:lnTo>
                  <a:pt x="1869339" y="163395"/>
                </a:lnTo>
                <a:lnTo>
                  <a:pt x="1896466" y="170392"/>
                </a:lnTo>
                <a:lnTo>
                  <a:pt x="1922170" y="176750"/>
                </a:lnTo>
                <a:lnTo>
                  <a:pt x="1944387" y="182682"/>
                </a:lnTo>
                <a:lnTo>
                  <a:pt x="1964278" y="188331"/>
                </a:lnTo>
                <a:lnTo>
                  <a:pt x="1996540" y="198276"/>
                </a:lnTo>
                <a:lnTo>
                  <a:pt x="2024274" y="209301"/>
                </a:lnTo>
                <a:lnTo>
                  <a:pt x="2025157" y="210309"/>
                </a:lnTo>
                <a:lnTo>
                  <a:pt x="1989537" y="202458"/>
                </a:lnTo>
                <a:lnTo>
                  <a:pt x="1959664" y="194741"/>
                </a:lnTo>
                <a:lnTo>
                  <a:pt x="1923663" y="185363"/>
                </a:lnTo>
                <a:lnTo>
                  <a:pt x="1888655" y="176571"/>
                </a:lnTo>
                <a:lnTo>
                  <a:pt x="1854310" y="168170"/>
                </a:lnTo>
                <a:lnTo>
                  <a:pt x="1820407" y="160029"/>
                </a:lnTo>
                <a:lnTo>
                  <a:pt x="1785104" y="152062"/>
                </a:lnTo>
                <a:lnTo>
                  <a:pt x="1748869" y="144210"/>
                </a:lnTo>
                <a:lnTo>
                  <a:pt x="1712013" y="136436"/>
                </a:lnTo>
                <a:lnTo>
                  <a:pt x="1673049" y="128713"/>
                </a:lnTo>
                <a:lnTo>
                  <a:pt x="1632679" y="121024"/>
                </a:lnTo>
                <a:lnTo>
                  <a:pt x="1591373" y="113358"/>
                </a:lnTo>
                <a:lnTo>
                  <a:pt x="1549442" y="106555"/>
                </a:lnTo>
                <a:lnTo>
                  <a:pt x="1507095" y="100326"/>
                </a:lnTo>
                <a:lnTo>
                  <a:pt x="1464469" y="94479"/>
                </a:lnTo>
                <a:lnTo>
                  <a:pt x="1420813" y="88888"/>
                </a:lnTo>
                <a:lnTo>
                  <a:pt x="1376470" y="83468"/>
                </a:lnTo>
                <a:lnTo>
                  <a:pt x="1331666" y="78161"/>
                </a:lnTo>
                <a:lnTo>
                  <a:pt x="1288250" y="73776"/>
                </a:lnTo>
                <a:lnTo>
                  <a:pt x="1245760" y="70007"/>
                </a:lnTo>
                <a:lnTo>
                  <a:pt x="1203887" y="66647"/>
                </a:lnTo>
                <a:lnTo>
                  <a:pt x="1164118" y="64407"/>
                </a:lnTo>
                <a:lnTo>
                  <a:pt x="1125753" y="62914"/>
                </a:lnTo>
                <a:lnTo>
                  <a:pt x="1088321" y="61918"/>
                </a:lnTo>
                <a:lnTo>
                  <a:pt x="1054054" y="61254"/>
                </a:lnTo>
                <a:lnTo>
                  <a:pt x="1021896" y="60812"/>
                </a:lnTo>
                <a:lnTo>
                  <a:pt x="991144" y="60517"/>
                </a:lnTo>
                <a:lnTo>
                  <a:pt x="964716" y="60320"/>
                </a:lnTo>
                <a:lnTo>
                  <a:pt x="941171" y="60189"/>
                </a:lnTo>
                <a:lnTo>
                  <a:pt x="919547" y="60102"/>
                </a:lnTo>
                <a:lnTo>
                  <a:pt x="886489" y="60005"/>
                </a:lnTo>
                <a:lnTo>
                  <a:pt x="849809" y="59942"/>
                </a:lnTo>
                <a:lnTo>
                  <a:pt x="846786" y="59091"/>
                </a:lnTo>
                <a:lnTo>
                  <a:pt x="845617" y="57676"/>
                </a:lnTo>
                <a:lnTo>
                  <a:pt x="845685" y="55886"/>
                </a:lnTo>
                <a:lnTo>
                  <a:pt x="874096" y="53367"/>
                </a:lnTo>
                <a:lnTo>
                  <a:pt x="908341" y="50521"/>
                </a:lnTo>
                <a:lnTo>
                  <a:pt x="928140" y="48576"/>
                </a:lnTo>
                <a:lnTo>
                  <a:pt x="952347" y="46433"/>
                </a:lnTo>
                <a:lnTo>
                  <a:pt x="979492" y="44158"/>
                </a:lnTo>
                <a:lnTo>
                  <a:pt x="1008595" y="41794"/>
                </a:lnTo>
                <a:lnTo>
                  <a:pt x="1041543" y="39372"/>
                </a:lnTo>
                <a:lnTo>
                  <a:pt x="1077055" y="36910"/>
                </a:lnTo>
                <a:lnTo>
                  <a:pt x="1114277" y="34422"/>
                </a:lnTo>
                <a:lnTo>
                  <a:pt x="1154331" y="33610"/>
                </a:lnTo>
                <a:lnTo>
                  <a:pt x="1196275" y="33916"/>
                </a:lnTo>
                <a:lnTo>
                  <a:pt x="1239476" y="34967"/>
                </a:lnTo>
                <a:lnTo>
                  <a:pt x="1283518" y="36513"/>
                </a:lnTo>
                <a:lnTo>
                  <a:pt x="1328118" y="38391"/>
                </a:lnTo>
                <a:lnTo>
                  <a:pt x="1373092" y="40490"/>
                </a:lnTo>
                <a:lnTo>
                  <a:pt x="1416621" y="43582"/>
                </a:lnTo>
                <a:lnTo>
                  <a:pt x="1459188" y="47337"/>
                </a:lnTo>
                <a:lnTo>
                  <a:pt x="1501112" y="51533"/>
                </a:lnTo>
                <a:lnTo>
                  <a:pt x="1540914" y="56871"/>
                </a:lnTo>
                <a:lnTo>
                  <a:pt x="1579302" y="62970"/>
                </a:lnTo>
                <a:lnTo>
                  <a:pt x="1616749" y="69576"/>
                </a:lnTo>
                <a:lnTo>
                  <a:pt x="1650179" y="76519"/>
                </a:lnTo>
                <a:lnTo>
                  <a:pt x="1680933" y="83688"/>
                </a:lnTo>
                <a:lnTo>
                  <a:pt x="1709902" y="91008"/>
                </a:lnTo>
                <a:lnTo>
                  <a:pt x="1733448" y="96734"/>
                </a:lnTo>
                <a:lnTo>
                  <a:pt x="1770898" y="105355"/>
                </a:lnTo>
                <a:lnTo>
                  <a:pt x="1799603" y="114968"/>
                </a:lnTo>
                <a:lnTo>
                  <a:pt x="1802562" y="116941"/>
                </a:lnTo>
                <a:lnTo>
                  <a:pt x="1802841" y="118256"/>
                </a:lnTo>
                <a:lnTo>
                  <a:pt x="1801334" y="119133"/>
                </a:lnTo>
                <a:lnTo>
                  <a:pt x="1770897" y="112277"/>
                </a:lnTo>
                <a:lnTo>
                  <a:pt x="1752098" y="108373"/>
                </a:lnTo>
                <a:lnTo>
                  <a:pt x="1729405" y="104078"/>
                </a:lnTo>
                <a:lnTo>
                  <a:pt x="1704116" y="99521"/>
                </a:lnTo>
                <a:lnTo>
                  <a:pt x="1674559" y="95637"/>
                </a:lnTo>
                <a:lnTo>
                  <a:pt x="1642152" y="92200"/>
                </a:lnTo>
                <a:lnTo>
                  <a:pt x="1607848" y="89062"/>
                </a:lnTo>
                <a:lnTo>
                  <a:pt x="1569739" y="85277"/>
                </a:lnTo>
                <a:lnTo>
                  <a:pt x="1529093" y="81060"/>
                </a:lnTo>
                <a:lnTo>
                  <a:pt x="1486755" y="76556"/>
                </a:lnTo>
                <a:lnTo>
                  <a:pt x="1443291" y="72706"/>
                </a:lnTo>
                <a:lnTo>
                  <a:pt x="1399073" y="69293"/>
                </a:lnTo>
                <a:lnTo>
                  <a:pt x="1354355" y="66171"/>
                </a:lnTo>
                <a:lnTo>
                  <a:pt x="1310151" y="64936"/>
                </a:lnTo>
                <a:lnTo>
                  <a:pt x="1266287" y="64960"/>
                </a:lnTo>
                <a:lnTo>
                  <a:pt x="1222651" y="65822"/>
                </a:lnTo>
                <a:lnTo>
                  <a:pt x="1179167" y="67244"/>
                </a:lnTo>
                <a:lnTo>
                  <a:pt x="1135784" y="69038"/>
                </a:lnTo>
                <a:lnTo>
                  <a:pt x="1092470" y="71081"/>
                </a:lnTo>
                <a:lnTo>
                  <a:pt x="1050046" y="74983"/>
                </a:lnTo>
                <a:lnTo>
                  <a:pt x="1008217" y="80125"/>
                </a:lnTo>
                <a:lnTo>
                  <a:pt x="966785" y="86092"/>
                </a:lnTo>
                <a:lnTo>
                  <a:pt x="925617" y="93457"/>
                </a:lnTo>
                <a:lnTo>
                  <a:pt x="884625" y="101754"/>
                </a:lnTo>
                <a:lnTo>
                  <a:pt x="843749" y="110671"/>
                </a:lnTo>
                <a:lnTo>
                  <a:pt x="805493" y="120850"/>
                </a:lnTo>
                <a:lnTo>
                  <a:pt x="768982" y="131869"/>
                </a:lnTo>
                <a:lnTo>
                  <a:pt x="733635" y="143448"/>
                </a:lnTo>
                <a:lnTo>
                  <a:pt x="710070" y="151168"/>
                </a:lnTo>
                <a:lnTo>
                  <a:pt x="662940" y="1666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43" name="SMARTInkShape-Group173"/>
          <p:cNvGrpSpPr/>
          <p:nvPr/>
        </p:nvGrpSpPr>
        <p:grpSpPr>
          <a:xfrm>
            <a:off x="982980" y="3505200"/>
            <a:ext cx="1676401" cy="402774"/>
            <a:chOff x="982980" y="3505200"/>
            <a:chExt cx="1676401" cy="402774"/>
          </a:xfrm>
        </p:grpSpPr>
        <p:sp>
          <p:nvSpPr>
            <p:cNvPr id="234" name="SMARTInkShape-912"/>
            <p:cNvSpPr/>
            <p:nvPr>
              <p:custDataLst>
                <p:tags r:id="rId191"/>
              </p:custDataLst>
            </p:nvPr>
          </p:nvSpPr>
          <p:spPr>
            <a:xfrm>
              <a:off x="982980" y="3505200"/>
              <a:ext cx="373381" cy="402774"/>
            </a:xfrm>
            <a:custGeom>
              <a:avLst/>
              <a:gdLst/>
              <a:ahLst/>
              <a:cxnLst/>
              <a:rect l="0" t="0" r="0" b="0"/>
              <a:pathLst>
                <a:path w="373381" h="402774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8289" y="59539"/>
                  </a:lnTo>
                  <a:lnTo>
                    <a:pt x="12997" y="86575"/>
                  </a:lnTo>
                  <a:lnTo>
                    <a:pt x="17912" y="115525"/>
                  </a:lnTo>
                  <a:lnTo>
                    <a:pt x="22919" y="145324"/>
                  </a:lnTo>
                  <a:lnTo>
                    <a:pt x="27966" y="176349"/>
                  </a:lnTo>
                  <a:lnTo>
                    <a:pt x="33031" y="209892"/>
                  </a:lnTo>
                  <a:lnTo>
                    <a:pt x="40363" y="242299"/>
                  </a:lnTo>
                  <a:lnTo>
                    <a:pt x="48419" y="273635"/>
                  </a:lnTo>
                  <a:lnTo>
                    <a:pt x="54822" y="304495"/>
                  </a:lnTo>
                  <a:lnTo>
                    <a:pt x="67232" y="342339"/>
                  </a:lnTo>
                  <a:lnTo>
                    <a:pt x="91832" y="378537"/>
                  </a:lnTo>
                  <a:lnTo>
                    <a:pt x="103185" y="391476"/>
                  </a:lnTo>
                  <a:lnTo>
                    <a:pt x="116133" y="398356"/>
                  </a:lnTo>
                  <a:lnTo>
                    <a:pt x="145142" y="402773"/>
                  </a:lnTo>
                  <a:lnTo>
                    <a:pt x="163702" y="399493"/>
                  </a:lnTo>
                  <a:lnTo>
                    <a:pt x="183971" y="389113"/>
                  </a:lnTo>
                  <a:lnTo>
                    <a:pt x="214422" y="357422"/>
                  </a:lnTo>
                  <a:lnTo>
                    <a:pt x="241520" y="323402"/>
                  </a:lnTo>
                  <a:lnTo>
                    <a:pt x="266013" y="286511"/>
                  </a:lnTo>
                  <a:lnTo>
                    <a:pt x="289357" y="248769"/>
                  </a:lnTo>
                  <a:lnTo>
                    <a:pt x="311513" y="210775"/>
                  </a:lnTo>
                  <a:lnTo>
                    <a:pt x="329179" y="174400"/>
                  </a:lnTo>
                  <a:lnTo>
                    <a:pt x="345137" y="145936"/>
                  </a:lnTo>
                  <a:lnTo>
                    <a:pt x="363442" y="108664"/>
                  </a:lnTo>
                  <a:lnTo>
                    <a:pt x="37338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913"/>
            <p:cNvSpPr/>
            <p:nvPr>
              <p:custDataLst>
                <p:tags r:id="rId192"/>
              </p:custDataLst>
            </p:nvPr>
          </p:nvSpPr>
          <p:spPr>
            <a:xfrm>
              <a:off x="1410965" y="3695700"/>
              <a:ext cx="52076" cy="187526"/>
            </a:xfrm>
            <a:custGeom>
              <a:avLst/>
              <a:gdLst/>
              <a:ahLst/>
              <a:cxnLst/>
              <a:rect l="0" t="0" r="0" b="0"/>
              <a:pathLst>
                <a:path w="52076" h="187526">
                  <a:moveTo>
                    <a:pt x="13975" y="0"/>
                  </a:moveTo>
                  <a:lnTo>
                    <a:pt x="13975" y="0"/>
                  </a:lnTo>
                  <a:lnTo>
                    <a:pt x="9460" y="22578"/>
                  </a:lnTo>
                  <a:lnTo>
                    <a:pt x="3501" y="55754"/>
                  </a:lnTo>
                  <a:lnTo>
                    <a:pt x="147" y="93472"/>
                  </a:lnTo>
                  <a:lnTo>
                    <a:pt x="0" y="125250"/>
                  </a:lnTo>
                  <a:lnTo>
                    <a:pt x="9396" y="163030"/>
                  </a:lnTo>
                  <a:lnTo>
                    <a:pt x="20708" y="179727"/>
                  </a:lnTo>
                  <a:lnTo>
                    <a:pt x="27692" y="185712"/>
                  </a:lnTo>
                  <a:lnTo>
                    <a:pt x="30740" y="187308"/>
                  </a:lnTo>
                  <a:lnTo>
                    <a:pt x="33618" y="187525"/>
                  </a:lnTo>
                  <a:lnTo>
                    <a:pt x="39074" y="185509"/>
                  </a:lnTo>
                  <a:lnTo>
                    <a:pt x="46906" y="175569"/>
                  </a:lnTo>
                  <a:lnTo>
                    <a:pt x="52075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914"/>
            <p:cNvSpPr/>
            <p:nvPr>
              <p:custDataLst>
                <p:tags r:id="rId193"/>
              </p:custDataLst>
            </p:nvPr>
          </p:nvSpPr>
          <p:spPr>
            <a:xfrm>
              <a:off x="1485900" y="35966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915"/>
            <p:cNvSpPr/>
            <p:nvPr>
              <p:custDataLst>
                <p:tags r:id="rId194"/>
              </p:custDataLst>
            </p:nvPr>
          </p:nvSpPr>
          <p:spPr>
            <a:xfrm>
              <a:off x="1485900" y="35966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916"/>
            <p:cNvSpPr/>
            <p:nvPr>
              <p:custDataLst>
                <p:tags r:id="rId195"/>
              </p:custDataLst>
            </p:nvPr>
          </p:nvSpPr>
          <p:spPr>
            <a:xfrm>
              <a:off x="1615440" y="3589036"/>
              <a:ext cx="350521" cy="243525"/>
            </a:xfrm>
            <a:custGeom>
              <a:avLst/>
              <a:gdLst/>
              <a:ahLst/>
              <a:cxnLst/>
              <a:rect l="0" t="0" r="0" b="0"/>
              <a:pathLst>
                <a:path w="350521" h="243525">
                  <a:moveTo>
                    <a:pt x="0" y="15224"/>
                  </a:moveTo>
                  <a:lnTo>
                    <a:pt x="0" y="15224"/>
                  </a:lnTo>
                  <a:lnTo>
                    <a:pt x="35414" y="6935"/>
                  </a:lnTo>
                  <a:lnTo>
                    <a:pt x="72300" y="2044"/>
                  </a:lnTo>
                  <a:lnTo>
                    <a:pt x="99867" y="899"/>
                  </a:lnTo>
                  <a:lnTo>
                    <a:pt x="126229" y="391"/>
                  </a:lnTo>
                  <a:lnTo>
                    <a:pt x="152058" y="165"/>
                  </a:lnTo>
                  <a:lnTo>
                    <a:pt x="188141" y="38"/>
                  </a:lnTo>
                  <a:lnTo>
                    <a:pt x="218023" y="0"/>
                  </a:lnTo>
                  <a:lnTo>
                    <a:pt x="240706" y="2247"/>
                  </a:lnTo>
                  <a:lnTo>
                    <a:pt x="255451" y="6546"/>
                  </a:lnTo>
                  <a:lnTo>
                    <a:pt x="256661" y="7745"/>
                  </a:lnTo>
                  <a:lnTo>
                    <a:pt x="258005" y="11335"/>
                  </a:lnTo>
                  <a:lnTo>
                    <a:pt x="257516" y="13479"/>
                  </a:lnTo>
                  <a:lnTo>
                    <a:pt x="254716" y="18117"/>
                  </a:lnTo>
                  <a:lnTo>
                    <a:pt x="224764" y="47089"/>
                  </a:lnTo>
                  <a:lnTo>
                    <a:pt x="187202" y="76457"/>
                  </a:lnTo>
                  <a:lnTo>
                    <a:pt x="153210" y="99125"/>
                  </a:lnTo>
                  <a:lnTo>
                    <a:pt x="120373" y="121928"/>
                  </a:lnTo>
                  <a:lnTo>
                    <a:pt x="89194" y="144771"/>
                  </a:lnTo>
                  <a:lnTo>
                    <a:pt x="55248" y="174399"/>
                  </a:lnTo>
                  <a:lnTo>
                    <a:pt x="30031" y="202738"/>
                  </a:lnTo>
                  <a:lnTo>
                    <a:pt x="24985" y="214246"/>
                  </a:lnTo>
                  <a:lnTo>
                    <a:pt x="23489" y="223019"/>
                  </a:lnTo>
                  <a:lnTo>
                    <a:pt x="24973" y="225721"/>
                  </a:lnTo>
                  <a:lnTo>
                    <a:pt x="35151" y="233568"/>
                  </a:lnTo>
                  <a:lnTo>
                    <a:pt x="44127" y="238702"/>
                  </a:lnTo>
                  <a:lnTo>
                    <a:pt x="76701" y="242812"/>
                  </a:lnTo>
                  <a:lnTo>
                    <a:pt x="110027" y="243524"/>
                  </a:lnTo>
                  <a:lnTo>
                    <a:pt x="142573" y="242889"/>
                  </a:lnTo>
                  <a:lnTo>
                    <a:pt x="166377" y="239739"/>
                  </a:lnTo>
                  <a:lnTo>
                    <a:pt x="186271" y="235174"/>
                  </a:lnTo>
                  <a:lnTo>
                    <a:pt x="211388" y="228745"/>
                  </a:lnTo>
                  <a:lnTo>
                    <a:pt x="239985" y="221071"/>
                  </a:lnTo>
                  <a:lnTo>
                    <a:pt x="262436" y="214262"/>
                  </a:lnTo>
                  <a:lnTo>
                    <a:pt x="296414" y="202181"/>
                  </a:lnTo>
                  <a:lnTo>
                    <a:pt x="330537" y="181814"/>
                  </a:lnTo>
                  <a:lnTo>
                    <a:pt x="350520" y="167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917"/>
            <p:cNvSpPr/>
            <p:nvPr>
              <p:custDataLst>
                <p:tags r:id="rId196"/>
              </p:custDataLst>
            </p:nvPr>
          </p:nvSpPr>
          <p:spPr>
            <a:xfrm>
              <a:off x="1958459" y="3672840"/>
              <a:ext cx="53222" cy="150733"/>
            </a:xfrm>
            <a:custGeom>
              <a:avLst/>
              <a:gdLst/>
              <a:ahLst/>
              <a:cxnLst/>
              <a:rect l="0" t="0" r="0" b="0"/>
              <a:pathLst>
                <a:path w="53222" h="150733">
                  <a:moveTo>
                    <a:pt x="53221" y="0"/>
                  </a:moveTo>
                  <a:lnTo>
                    <a:pt x="53221" y="0"/>
                  </a:lnTo>
                  <a:lnTo>
                    <a:pt x="30581" y="33114"/>
                  </a:lnTo>
                  <a:lnTo>
                    <a:pt x="15092" y="54497"/>
                  </a:lnTo>
                  <a:lnTo>
                    <a:pt x="4455" y="87547"/>
                  </a:lnTo>
                  <a:lnTo>
                    <a:pt x="483" y="120153"/>
                  </a:lnTo>
                  <a:lnTo>
                    <a:pt x="0" y="137846"/>
                  </a:lnTo>
                  <a:lnTo>
                    <a:pt x="2191" y="143956"/>
                  </a:lnTo>
                  <a:lnTo>
                    <a:pt x="3962" y="146771"/>
                  </a:lnTo>
                  <a:lnTo>
                    <a:pt x="5988" y="148647"/>
                  </a:lnTo>
                  <a:lnTo>
                    <a:pt x="10497" y="150732"/>
                  </a:lnTo>
                  <a:lnTo>
                    <a:pt x="12885" y="150441"/>
                  </a:lnTo>
                  <a:lnTo>
                    <a:pt x="17796" y="147861"/>
                  </a:lnTo>
                  <a:lnTo>
                    <a:pt x="37981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918"/>
            <p:cNvSpPr/>
            <p:nvPr>
              <p:custDataLst>
                <p:tags r:id="rId197"/>
              </p:custDataLst>
            </p:nvPr>
          </p:nvSpPr>
          <p:spPr>
            <a:xfrm>
              <a:off x="2026920" y="3520440"/>
              <a:ext cx="53341" cy="7621"/>
            </a:xfrm>
            <a:custGeom>
              <a:avLst/>
              <a:gdLst/>
              <a:ahLst/>
              <a:cxnLst/>
              <a:rect l="0" t="0" r="0" b="0"/>
              <a:pathLst>
                <a:path w="53341" h="7621">
                  <a:moveTo>
                    <a:pt x="0" y="7620"/>
                  </a:moveTo>
                  <a:lnTo>
                    <a:pt x="0" y="7620"/>
                  </a:lnTo>
                  <a:lnTo>
                    <a:pt x="36657" y="2383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919"/>
            <p:cNvSpPr/>
            <p:nvPr>
              <p:custDataLst>
                <p:tags r:id="rId198"/>
              </p:custDataLst>
            </p:nvPr>
          </p:nvSpPr>
          <p:spPr>
            <a:xfrm>
              <a:off x="2083439" y="3552473"/>
              <a:ext cx="575942" cy="324409"/>
            </a:xfrm>
            <a:custGeom>
              <a:avLst/>
              <a:gdLst/>
              <a:ahLst/>
              <a:cxnLst/>
              <a:rect l="0" t="0" r="0" b="0"/>
              <a:pathLst>
                <a:path w="575942" h="324409">
                  <a:moveTo>
                    <a:pt x="42541" y="67027"/>
                  </a:moveTo>
                  <a:lnTo>
                    <a:pt x="42541" y="67027"/>
                  </a:lnTo>
                  <a:lnTo>
                    <a:pt x="79471" y="93409"/>
                  </a:lnTo>
                  <a:lnTo>
                    <a:pt x="87481" y="97315"/>
                  </a:lnTo>
                  <a:lnTo>
                    <a:pt x="118958" y="85851"/>
                  </a:lnTo>
                  <a:lnTo>
                    <a:pt x="153551" y="65233"/>
                  </a:lnTo>
                  <a:lnTo>
                    <a:pt x="177786" y="44106"/>
                  </a:lnTo>
                  <a:lnTo>
                    <a:pt x="189482" y="27969"/>
                  </a:lnTo>
                  <a:lnTo>
                    <a:pt x="192515" y="20599"/>
                  </a:lnTo>
                  <a:lnTo>
                    <a:pt x="192477" y="17448"/>
                  </a:lnTo>
                  <a:lnTo>
                    <a:pt x="190177" y="11690"/>
                  </a:lnTo>
                  <a:lnTo>
                    <a:pt x="184122" y="3687"/>
                  </a:lnTo>
                  <a:lnTo>
                    <a:pt x="177150" y="776"/>
                  </a:lnTo>
                  <a:lnTo>
                    <a:pt x="172920" y="0"/>
                  </a:lnTo>
                  <a:lnTo>
                    <a:pt x="150787" y="2952"/>
                  </a:lnTo>
                  <a:lnTo>
                    <a:pt x="118204" y="18466"/>
                  </a:lnTo>
                  <a:lnTo>
                    <a:pt x="89889" y="37963"/>
                  </a:lnTo>
                  <a:lnTo>
                    <a:pt x="60898" y="61520"/>
                  </a:lnTo>
                  <a:lnTo>
                    <a:pt x="36691" y="94558"/>
                  </a:lnTo>
                  <a:lnTo>
                    <a:pt x="18418" y="130312"/>
                  </a:lnTo>
                  <a:lnTo>
                    <a:pt x="3973" y="161037"/>
                  </a:lnTo>
                  <a:lnTo>
                    <a:pt x="0" y="175414"/>
                  </a:lnTo>
                  <a:lnTo>
                    <a:pt x="1808" y="197073"/>
                  </a:lnTo>
                  <a:lnTo>
                    <a:pt x="7786" y="207516"/>
                  </a:lnTo>
                  <a:lnTo>
                    <a:pt x="25422" y="225164"/>
                  </a:lnTo>
                  <a:lnTo>
                    <a:pt x="39730" y="230443"/>
                  </a:lnTo>
                  <a:lnTo>
                    <a:pt x="72466" y="233833"/>
                  </a:lnTo>
                  <a:lnTo>
                    <a:pt x="108628" y="228418"/>
                  </a:lnTo>
                  <a:lnTo>
                    <a:pt x="143366" y="216938"/>
                  </a:lnTo>
                  <a:lnTo>
                    <a:pt x="178545" y="198615"/>
                  </a:lnTo>
                  <a:lnTo>
                    <a:pt x="214714" y="168584"/>
                  </a:lnTo>
                  <a:lnTo>
                    <a:pt x="244362" y="143221"/>
                  </a:lnTo>
                  <a:lnTo>
                    <a:pt x="250773" y="133064"/>
                  </a:lnTo>
                  <a:lnTo>
                    <a:pt x="255226" y="111712"/>
                  </a:lnTo>
                  <a:lnTo>
                    <a:pt x="253343" y="105796"/>
                  </a:lnTo>
                  <a:lnTo>
                    <a:pt x="242694" y="89946"/>
                  </a:lnTo>
                  <a:lnTo>
                    <a:pt x="242017" y="87386"/>
                  </a:lnTo>
                  <a:lnTo>
                    <a:pt x="240718" y="85680"/>
                  </a:lnTo>
                  <a:lnTo>
                    <a:pt x="234845" y="81585"/>
                  </a:lnTo>
                  <a:lnTo>
                    <a:pt x="226829" y="69278"/>
                  </a:lnTo>
                  <a:lnTo>
                    <a:pt x="225458" y="41868"/>
                  </a:lnTo>
                  <a:lnTo>
                    <a:pt x="226292" y="40094"/>
                  </a:lnTo>
                  <a:lnTo>
                    <a:pt x="227695" y="38912"/>
                  </a:lnTo>
                  <a:lnTo>
                    <a:pt x="231512" y="36752"/>
                  </a:lnTo>
                  <a:lnTo>
                    <a:pt x="247379" y="26079"/>
                  </a:lnTo>
                  <a:lnTo>
                    <a:pt x="257421" y="22721"/>
                  </a:lnTo>
                  <a:lnTo>
                    <a:pt x="295242" y="21390"/>
                  </a:lnTo>
                  <a:lnTo>
                    <a:pt x="316382" y="22178"/>
                  </a:lnTo>
                  <a:lnTo>
                    <a:pt x="348449" y="31916"/>
                  </a:lnTo>
                  <a:lnTo>
                    <a:pt x="358558" y="39004"/>
                  </a:lnTo>
                  <a:lnTo>
                    <a:pt x="371267" y="50257"/>
                  </a:lnTo>
                  <a:lnTo>
                    <a:pt x="375991" y="53307"/>
                  </a:lnTo>
                  <a:lnTo>
                    <a:pt x="383499" y="63469"/>
                  </a:lnTo>
                  <a:lnTo>
                    <a:pt x="390228" y="81213"/>
                  </a:lnTo>
                  <a:lnTo>
                    <a:pt x="390956" y="95345"/>
                  </a:lnTo>
                  <a:lnTo>
                    <a:pt x="386605" y="129322"/>
                  </a:lnTo>
                  <a:lnTo>
                    <a:pt x="375292" y="164845"/>
                  </a:lnTo>
                  <a:lnTo>
                    <a:pt x="361046" y="200367"/>
                  </a:lnTo>
                  <a:lnTo>
                    <a:pt x="350079" y="233065"/>
                  </a:lnTo>
                  <a:lnTo>
                    <a:pt x="344889" y="245526"/>
                  </a:lnTo>
                  <a:lnTo>
                    <a:pt x="353307" y="270256"/>
                  </a:lnTo>
                  <a:lnTo>
                    <a:pt x="370313" y="297051"/>
                  </a:lnTo>
                  <a:lnTo>
                    <a:pt x="406621" y="317651"/>
                  </a:lnTo>
                  <a:lnTo>
                    <a:pt x="439163" y="320373"/>
                  </a:lnTo>
                  <a:lnTo>
                    <a:pt x="464436" y="322284"/>
                  </a:lnTo>
                  <a:lnTo>
                    <a:pt x="501547" y="324408"/>
                  </a:lnTo>
                  <a:lnTo>
                    <a:pt x="529331" y="323658"/>
                  </a:lnTo>
                  <a:lnTo>
                    <a:pt x="565730" y="313896"/>
                  </a:lnTo>
                  <a:lnTo>
                    <a:pt x="575941" y="310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920"/>
            <p:cNvSpPr/>
            <p:nvPr>
              <p:custDataLst>
                <p:tags r:id="rId199"/>
              </p:custDataLst>
            </p:nvPr>
          </p:nvSpPr>
          <p:spPr>
            <a:xfrm>
              <a:off x="1432560" y="3535680"/>
              <a:ext cx="60961" cy="1"/>
            </a:xfrm>
            <a:custGeom>
              <a:avLst/>
              <a:gdLst/>
              <a:ahLst/>
              <a:cxnLst/>
              <a:rect l="0" t="0" r="0" b="0"/>
              <a:pathLst>
                <a:path w="60961" h="1">
                  <a:moveTo>
                    <a:pt x="0" y="0"/>
                  </a:moveTo>
                  <a:lnTo>
                    <a:pt x="0" y="0"/>
                  </a:lnTo>
                  <a:lnTo>
                    <a:pt x="32361" y="0"/>
                  </a:lnTo>
                  <a:lnTo>
                    <a:pt x="60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174"/>
          <p:cNvGrpSpPr/>
          <p:nvPr/>
        </p:nvGrpSpPr>
        <p:grpSpPr>
          <a:xfrm>
            <a:off x="7761067" y="5394959"/>
            <a:ext cx="1309161" cy="571501"/>
            <a:chOff x="7761067" y="5394959"/>
            <a:chExt cx="1309161" cy="571501"/>
          </a:xfrm>
        </p:grpSpPr>
        <p:sp>
          <p:nvSpPr>
            <p:cNvPr id="244" name="SMARTInkShape-921"/>
            <p:cNvSpPr/>
            <p:nvPr>
              <p:custDataLst>
                <p:tags r:id="rId187"/>
              </p:custDataLst>
            </p:nvPr>
          </p:nvSpPr>
          <p:spPr>
            <a:xfrm>
              <a:off x="7761067" y="5394959"/>
              <a:ext cx="582834" cy="568926"/>
            </a:xfrm>
            <a:custGeom>
              <a:avLst/>
              <a:gdLst/>
              <a:ahLst/>
              <a:cxnLst/>
              <a:rect l="0" t="0" r="0" b="0"/>
              <a:pathLst>
                <a:path w="582834" h="568926">
                  <a:moveTo>
                    <a:pt x="87533" y="0"/>
                  </a:moveTo>
                  <a:lnTo>
                    <a:pt x="87533" y="0"/>
                  </a:lnTo>
                  <a:lnTo>
                    <a:pt x="87533" y="22579"/>
                  </a:lnTo>
                  <a:lnTo>
                    <a:pt x="87533" y="57449"/>
                  </a:lnTo>
                  <a:lnTo>
                    <a:pt x="87533" y="89880"/>
                  </a:lnTo>
                  <a:lnTo>
                    <a:pt x="85274" y="121227"/>
                  </a:lnTo>
                  <a:lnTo>
                    <a:pt x="81449" y="153786"/>
                  </a:lnTo>
                  <a:lnTo>
                    <a:pt x="76928" y="190835"/>
                  </a:lnTo>
                  <a:lnTo>
                    <a:pt x="74535" y="211043"/>
                  </a:lnTo>
                  <a:lnTo>
                    <a:pt x="72096" y="232136"/>
                  </a:lnTo>
                  <a:lnTo>
                    <a:pt x="69621" y="253818"/>
                  </a:lnTo>
                  <a:lnTo>
                    <a:pt x="67125" y="275045"/>
                  </a:lnTo>
                  <a:lnTo>
                    <a:pt x="64614" y="295971"/>
                  </a:lnTo>
                  <a:lnTo>
                    <a:pt x="62093" y="316694"/>
                  </a:lnTo>
                  <a:lnTo>
                    <a:pt x="59566" y="337283"/>
                  </a:lnTo>
                  <a:lnTo>
                    <a:pt x="57036" y="357782"/>
                  </a:lnTo>
                  <a:lnTo>
                    <a:pt x="54502" y="378222"/>
                  </a:lnTo>
                  <a:lnTo>
                    <a:pt x="51120" y="397775"/>
                  </a:lnTo>
                  <a:lnTo>
                    <a:pt x="42844" y="435305"/>
                  </a:lnTo>
                  <a:lnTo>
                    <a:pt x="35781" y="467225"/>
                  </a:lnTo>
                  <a:lnTo>
                    <a:pt x="29819" y="494676"/>
                  </a:lnTo>
                  <a:lnTo>
                    <a:pt x="21701" y="528324"/>
                  </a:lnTo>
                  <a:lnTo>
                    <a:pt x="11508" y="565662"/>
                  </a:lnTo>
                  <a:lnTo>
                    <a:pt x="9756" y="567608"/>
                  </a:lnTo>
                  <a:lnTo>
                    <a:pt x="7742" y="568906"/>
                  </a:lnTo>
                  <a:lnTo>
                    <a:pt x="6398" y="568925"/>
                  </a:lnTo>
                  <a:lnTo>
                    <a:pt x="5502" y="568090"/>
                  </a:lnTo>
                  <a:lnTo>
                    <a:pt x="4905" y="566688"/>
                  </a:lnTo>
                  <a:lnTo>
                    <a:pt x="10379" y="534826"/>
                  </a:lnTo>
                  <a:lnTo>
                    <a:pt x="17227" y="497119"/>
                  </a:lnTo>
                  <a:lnTo>
                    <a:pt x="24273" y="467147"/>
                  </a:lnTo>
                  <a:lnTo>
                    <a:pt x="32570" y="437665"/>
                  </a:lnTo>
                  <a:lnTo>
                    <a:pt x="50116" y="406775"/>
                  </a:lnTo>
                  <a:lnTo>
                    <a:pt x="67133" y="389484"/>
                  </a:lnTo>
                  <a:lnTo>
                    <a:pt x="102320" y="366505"/>
                  </a:lnTo>
                  <a:lnTo>
                    <a:pt x="112731" y="361857"/>
                  </a:lnTo>
                  <a:lnTo>
                    <a:pt x="123004" y="359792"/>
                  </a:lnTo>
                  <a:lnTo>
                    <a:pt x="133214" y="361133"/>
                  </a:lnTo>
                  <a:lnTo>
                    <a:pt x="167502" y="373644"/>
                  </a:lnTo>
                  <a:lnTo>
                    <a:pt x="171327" y="376095"/>
                  </a:lnTo>
                  <a:lnTo>
                    <a:pt x="177831" y="385594"/>
                  </a:lnTo>
                  <a:lnTo>
                    <a:pt x="190676" y="413622"/>
                  </a:lnTo>
                  <a:lnTo>
                    <a:pt x="192641" y="424005"/>
                  </a:lnTo>
                  <a:lnTo>
                    <a:pt x="189702" y="443414"/>
                  </a:lnTo>
                  <a:lnTo>
                    <a:pt x="183468" y="461206"/>
                  </a:lnTo>
                  <a:lnTo>
                    <a:pt x="158156" y="496711"/>
                  </a:lnTo>
                  <a:lnTo>
                    <a:pt x="146013" y="506652"/>
                  </a:lnTo>
                  <a:lnTo>
                    <a:pt x="110067" y="527119"/>
                  </a:lnTo>
                  <a:lnTo>
                    <a:pt x="95008" y="530608"/>
                  </a:lnTo>
                  <a:lnTo>
                    <a:pt x="64045" y="529902"/>
                  </a:lnTo>
                  <a:lnTo>
                    <a:pt x="29681" y="526765"/>
                  </a:lnTo>
                  <a:lnTo>
                    <a:pt x="11584" y="522550"/>
                  </a:lnTo>
                  <a:lnTo>
                    <a:pt x="2978" y="517854"/>
                  </a:lnTo>
                  <a:lnTo>
                    <a:pt x="683" y="515416"/>
                  </a:lnTo>
                  <a:lnTo>
                    <a:pt x="0" y="512944"/>
                  </a:lnTo>
                  <a:lnTo>
                    <a:pt x="390" y="510450"/>
                  </a:lnTo>
                  <a:lnTo>
                    <a:pt x="7101" y="496317"/>
                  </a:lnTo>
                  <a:lnTo>
                    <a:pt x="13968" y="489262"/>
                  </a:lnTo>
                  <a:lnTo>
                    <a:pt x="29612" y="480529"/>
                  </a:lnTo>
                  <a:lnTo>
                    <a:pt x="65785" y="467120"/>
                  </a:lnTo>
                  <a:lnTo>
                    <a:pt x="96556" y="455992"/>
                  </a:lnTo>
                  <a:lnTo>
                    <a:pt x="133031" y="442270"/>
                  </a:lnTo>
                  <a:lnTo>
                    <a:pt x="160529" y="430528"/>
                  </a:lnTo>
                  <a:lnTo>
                    <a:pt x="195051" y="418442"/>
                  </a:lnTo>
                  <a:lnTo>
                    <a:pt x="226728" y="409498"/>
                  </a:lnTo>
                  <a:lnTo>
                    <a:pt x="257563" y="397441"/>
                  </a:lnTo>
                  <a:lnTo>
                    <a:pt x="291393" y="385127"/>
                  </a:lnTo>
                  <a:lnTo>
                    <a:pt x="328840" y="381073"/>
                  </a:lnTo>
                  <a:lnTo>
                    <a:pt x="331225" y="381005"/>
                  </a:lnTo>
                  <a:lnTo>
                    <a:pt x="302106" y="398914"/>
                  </a:lnTo>
                  <a:lnTo>
                    <a:pt x="294940" y="408436"/>
                  </a:lnTo>
                  <a:lnTo>
                    <a:pt x="280792" y="442563"/>
                  </a:lnTo>
                  <a:lnTo>
                    <a:pt x="274711" y="465000"/>
                  </a:lnTo>
                  <a:lnTo>
                    <a:pt x="277429" y="494855"/>
                  </a:lnTo>
                  <a:lnTo>
                    <a:pt x="279323" y="498391"/>
                  </a:lnTo>
                  <a:lnTo>
                    <a:pt x="285944" y="504575"/>
                  </a:lnTo>
                  <a:lnTo>
                    <a:pt x="292273" y="507890"/>
                  </a:lnTo>
                  <a:lnTo>
                    <a:pt x="302855" y="509755"/>
                  </a:lnTo>
                  <a:lnTo>
                    <a:pt x="311925" y="509345"/>
                  </a:lnTo>
                  <a:lnTo>
                    <a:pt x="321602" y="506341"/>
                  </a:lnTo>
                  <a:lnTo>
                    <a:pt x="336568" y="495844"/>
                  </a:lnTo>
                  <a:lnTo>
                    <a:pt x="359610" y="466147"/>
                  </a:lnTo>
                  <a:lnTo>
                    <a:pt x="365090" y="455250"/>
                  </a:lnTo>
                  <a:lnTo>
                    <a:pt x="374325" y="418995"/>
                  </a:lnTo>
                  <a:lnTo>
                    <a:pt x="375863" y="407483"/>
                  </a:lnTo>
                  <a:lnTo>
                    <a:pt x="369755" y="371314"/>
                  </a:lnTo>
                  <a:lnTo>
                    <a:pt x="368814" y="369463"/>
                  </a:lnTo>
                  <a:lnTo>
                    <a:pt x="367341" y="368230"/>
                  </a:lnTo>
                  <a:lnTo>
                    <a:pt x="362936" y="366249"/>
                  </a:lnTo>
                  <a:lnTo>
                    <a:pt x="358129" y="369950"/>
                  </a:lnTo>
                  <a:lnTo>
                    <a:pt x="351342" y="376408"/>
                  </a:lnTo>
                  <a:lnTo>
                    <a:pt x="348716" y="383476"/>
                  </a:lnTo>
                  <a:lnTo>
                    <a:pt x="347029" y="405855"/>
                  </a:lnTo>
                  <a:lnTo>
                    <a:pt x="352778" y="439124"/>
                  </a:lnTo>
                  <a:lnTo>
                    <a:pt x="364536" y="473238"/>
                  </a:lnTo>
                  <a:lnTo>
                    <a:pt x="377111" y="500099"/>
                  </a:lnTo>
                  <a:lnTo>
                    <a:pt x="379646" y="503580"/>
                  </a:lnTo>
                  <a:lnTo>
                    <a:pt x="383028" y="505901"/>
                  </a:lnTo>
                  <a:lnTo>
                    <a:pt x="391302" y="508478"/>
                  </a:lnTo>
                  <a:lnTo>
                    <a:pt x="405481" y="509931"/>
                  </a:lnTo>
                  <a:lnTo>
                    <a:pt x="420406" y="506315"/>
                  </a:lnTo>
                  <a:lnTo>
                    <a:pt x="428234" y="499913"/>
                  </a:lnTo>
                  <a:lnTo>
                    <a:pt x="446230" y="474742"/>
                  </a:lnTo>
                  <a:lnTo>
                    <a:pt x="464264" y="437338"/>
                  </a:lnTo>
                  <a:lnTo>
                    <a:pt x="477360" y="407734"/>
                  </a:lnTo>
                  <a:lnTo>
                    <a:pt x="496193" y="370365"/>
                  </a:lnTo>
                  <a:lnTo>
                    <a:pt x="498455" y="366671"/>
                  </a:lnTo>
                  <a:lnTo>
                    <a:pt x="498641" y="367214"/>
                  </a:lnTo>
                  <a:lnTo>
                    <a:pt x="499004" y="405265"/>
                  </a:lnTo>
                  <a:lnTo>
                    <a:pt x="499011" y="436876"/>
                  </a:lnTo>
                  <a:lnTo>
                    <a:pt x="499013" y="472461"/>
                  </a:lnTo>
                  <a:lnTo>
                    <a:pt x="499013" y="498556"/>
                  </a:lnTo>
                  <a:lnTo>
                    <a:pt x="499013" y="491308"/>
                  </a:lnTo>
                  <a:lnTo>
                    <a:pt x="501271" y="487035"/>
                  </a:lnTo>
                  <a:lnTo>
                    <a:pt x="503060" y="484710"/>
                  </a:lnTo>
                  <a:lnTo>
                    <a:pt x="505574" y="469303"/>
                  </a:lnTo>
                  <a:lnTo>
                    <a:pt x="508751" y="433927"/>
                  </a:lnTo>
                  <a:lnTo>
                    <a:pt x="519613" y="401423"/>
                  </a:lnTo>
                  <a:lnTo>
                    <a:pt x="529548" y="377415"/>
                  </a:lnTo>
                  <a:lnTo>
                    <a:pt x="543709" y="359973"/>
                  </a:lnTo>
                  <a:lnTo>
                    <a:pt x="550770" y="354722"/>
                  </a:lnTo>
                  <a:lnTo>
                    <a:pt x="557576" y="352388"/>
                  </a:lnTo>
                  <a:lnTo>
                    <a:pt x="566246" y="351351"/>
                  </a:lnTo>
                  <a:lnTo>
                    <a:pt x="569235" y="351920"/>
                  </a:lnTo>
                  <a:lnTo>
                    <a:pt x="571228" y="353147"/>
                  </a:lnTo>
                  <a:lnTo>
                    <a:pt x="582833" y="365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922"/>
            <p:cNvSpPr/>
            <p:nvPr>
              <p:custDataLst>
                <p:tags r:id="rId188"/>
              </p:custDataLst>
            </p:nvPr>
          </p:nvSpPr>
          <p:spPr>
            <a:xfrm>
              <a:off x="8374380" y="5769226"/>
              <a:ext cx="128478" cy="134665"/>
            </a:xfrm>
            <a:custGeom>
              <a:avLst/>
              <a:gdLst/>
              <a:ahLst/>
              <a:cxnLst/>
              <a:rect l="0" t="0" r="0" b="0"/>
              <a:pathLst>
                <a:path w="128478" h="134665">
                  <a:moveTo>
                    <a:pt x="0" y="21974"/>
                  </a:moveTo>
                  <a:lnTo>
                    <a:pt x="0" y="21974"/>
                  </a:lnTo>
                  <a:lnTo>
                    <a:pt x="8090" y="50290"/>
                  </a:lnTo>
                  <a:lnTo>
                    <a:pt x="13827" y="82538"/>
                  </a:lnTo>
                  <a:lnTo>
                    <a:pt x="15235" y="120539"/>
                  </a:lnTo>
                  <a:lnTo>
                    <a:pt x="15240" y="120990"/>
                  </a:lnTo>
                  <a:lnTo>
                    <a:pt x="15240" y="114469"/>
                  </a:lnTo>
                  <a:lnTo>
                    <a:pt x="28734" y="78683"/>
                  </a:lnTo>
                  <a:lnTo>
                    <a:pt x="38257" y="56130"/>
                  </a:lnTo>
                  <a:lnTo>
                    <a:pt x="60119" y="19280"/>
                  </a:lnTo>
                  <a:lnTo>
                    <a:pt x="71593" y="9206"/>
                  </a:lnTo>
                  <a:lnTo>
                    <a:pt x="82901" y="3600"/>
                  </a:lnTo>
                  <a:lnTo>
                    <a:pt x="95867" y="0"/>
                  </a:lnTo>
                  <a:lnTo>
                    <a:pt x="97778" y="551"/>
                  </a:lnTo>
                  <a:lnTo>
                    <a:pt x="106929" y="7520"/>
                  </a:lnTo>
                  <a:lnTo>
                    <a:pt x="109385" y="9798"/>
                  </a:lnTo>
                  <a:lnTo>
                    <a:pt x="112116" y="16844"/>
                  </a:lnTo>
                  <a:lnTo>
                    <a:pt x="120734" y="54104"/>
                  </a:lnTo>
                  <a:lnTo>
                    <a:pt x="121850" y="92046"/>
                  </a:lnTo>
                  <a:lnTo>
                    <a:pt x="122746" y="103038"/>
                  </a:lnTo>
                  <a:lnTo>
                    <a:pt x="128477" y="122374"/>
                  </a:lnTo>
                  <a:lnTo>
                    <a:pt x="127985" y="125315"/>
                  </a:lnTo>
                  <a:lnTo>
                    <a:pt x="122886" y="134664"/>
                  </a:lnTo>
                  <a:lnTo>
                    <a:pt x="122563" y="134354"/>
                  </a:lnTo>
                  <a:lnTo>
                    <a:pt x="121920" y="128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923"/>
            <p:cNvSpPr/>
            <p:nvPr>
              <p:custDataLst>
                <p:tags r:id="rId189"/>
              </p:custDataLst>
            </p:nvPr>
          </p:nvSpPr>
          <p:spPr>
            <a:xfrm>
              <a:off x="8526780" y="5646420"/>
              <a:ext cx="11802" cy="76201"/>
            </a:xfrm>
            <a:custGeom>
              <a:avLst/>
              <a:gdLst/>
              <a:ahLst/>
              <a:cxnLst/>
              <a:rect l="0" t="0" r="0" b="0"/>
              <a:pathLst>
                <a:path w="11802" h="76201">
                  <a:moveTo>
                    <a:pt x="0" y="76200"/>
                  </a:moveTo>
                  <a:lnTo>
                    <a:pt x="0" y="76200"/>
                  </a:lnTo>
                  <a:lnTo>
                    <a:pt x="4047" y="43838"/>
                  </a:lnTo>
                  <a:lnTo>
                    <a:pt x="7761" y="14805"/>
                  </a:lnTo>
                  <a:lnTo>
                    <a:pt x="11801" y="4764"/>
                  </a:lnTo>
                  <a:lnTo>
                    <a:pt x="11254" y="3176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924"/>
            <p:cNvSpPr/>
            <p:nvPr>
              <p:custDataLst>
                <p:tags r:id="rId190"/>
              </p:custDataLst>
            </p:nvPr>
          </p:nvSpPr>
          <p:spPr>
            <a:xfrm>
              <a:off x="8595725" y="5685380"/>
              <a:ext cx="474503" cy="281080"/>
            </a:xfrm>
            <a:custGeom>
              <a:avLst/>
              <a:gdLst/>
              <a:ahLst/>
              <a:cxnLst/>
              <a:rect l="0" t="0" r="0" b="0"/>
              <a:pathLst>
                <a:path w="474503" h="281080">
                  <a:moveTo>
                    <a:pt x="68215" y="98200"/>
                  </a:moveTo>
                  <a:lnTo>
                    <a:pt x="68215" y="98200"/>
                  </a:lnTo>
                  <a:lnTo>
                    <a:pt x="76306" y="69884"/>
                  </a:lnTo>
                  <a:lnTo>
                    <a:pt x="77292" y="40139"/>
                  </a:lnTo>
                  <a:lnTo>
                    <a:pt x="74223" y="27805"/>
                  </a:lnTo>
                  <a:lnTo>
                    <a:pt x="69193" y="18653"/>
                  </a:lnTo>
                  <a:lnTo>
                    <a:pt x="57686" y="5674"/>
                  </a:lnTo>
                  <a:lnTo>
                    <a:pt x="51401" y="2045"/>
                  </a:lnTo>
                  <a:lnTo>
                    <a:pt x="39056" y="0"/>
                  </a:lnTo>
                  <a:lnTo>
                    <a:pt x="31831" y="1780"/>
                  </a:lnTo>
                  <a:lnTo>
                    <a:pt x="20745" y="9800"/>
                  </a:lnTo>
                  <a:lnTo>
                    <a:pt x="8995" y="22901"/>
                  </a:lnTo>
                  <a:lnTo>
                    <a:pt x="5875" y="27680"/>
                  </a:lnTo>
                  <a:lnTo>
                    <a:pt x="1484" y="46543"/>
                  </a:lnTo>
                  <a:lnTo>
                    <a:pt x="0" y="76519"/>
                  </a:lnTo>
                  <a:lnTo>
                    <a:pt x="1965" y="114175"/>
                  </a:lnTo>
                  <a:lnTo>
                    <a:pt x="10255" y="150180"/>
                  </a:lnTo>
                  <a:lnTo>
                    <a:pt x="21596" y="169952"/>
                  </a:lnTo>
                  <a:lnTo>
                    <a:pt x="35681" y="186535"/>
                  </a:lnTo>
                  <a:lnTo>
                    <a:pt x="54625" y="198127"/>
                  </a:lnTo>
                  <a:lnTo>
                    <a:pt x="72279" y="202879"/>
                  </a:lnTo>
                  <a:lnTo>
                    <a:pt x="88235" y="204287"/>
                  </a:lnTo>
                  <a:lnTo>
                    <a:pt x="123035" y="194222"/>
                  </a:lnTo>
                  <a:lnTo>
                    <a:pt x="135196" y="184903"/>
                  </a:lnTo>
                  <a:lnTo>
                    <a:pt x="161138" y="156153"/>
                  </a:lnTo>
                  <a:lnTo>
                    <a:pt x="181007" y="120664"/>
                  </a:lnTo>
                  <a:lnTo>
                    <a:pt x="194415" y="85265"/>
                  </a:lnTo>
                  <a:lnTo>
                    <a:pt x="207809" y="49208"/>
                  </a:lnTo>
                  <a:lnTo>
                    <a:pt x="218344" y="30527"/>
                  </a:lnTo>
                  <a:lnTo>
                    <a:pt x="219101" y="27685"/>
                  </a:lnTo>
                  <a:lnTo>
                    <a:pt x="220452" y="25790"/>
                  </a:lnTo>
                  <a:lnTo>
                    <a:pt x="222199" y="24526"/>
                  </a:lnTo>
                  <a:lnTo>
                    <a:pt x="224211" y="23684"/>
                  </a:lnTo>
                  <a:lnTo>
                    <a:pt x="225553" y="23970"/>
                  </a:lnTo>
                  <a:lnTo>
                    <a:pt x="226447" y="25006"/>
                  </a:lnTo>
                  <a:lnTo>
                    <a:pt x="228286" y="28417"/>
                  </a:lnTo>
                  <a:lnTo>
                    <a:pt x="234083" y="36790"/>
                  </a:lnTo>
                  <a:lnTo>
                    <a:pt x="241370" y="59259"/>
                  </a:lnTo>
                  <a:lnTo>
                    <a:pt x="248435" y="96709"/>
                  </a:lnTo>
                  <a:lnTo>
                    <a:pt x="250570" y="130643"/>
                  </a:lnTo>
                  <a:lnTo>
                    <a:pt x="255036" y="165662"/>
                  </a:lnTo>
                  <a:lnTo>
                    <a:pt x="266519" y="202475"/>
                  </a:lnTo>
                  <a:lnTo>
                    <a:pt x="279060" y="228270"/>
                  </a:lnTo>
                  <a:lnTo>
                    <a:pt x="284127" y="232209"/>
                  </a:lnTo>
                  <a:lnTo>
                    <a:pt x="295784" y="234426"/>
                  </a:lnTo>
                  <a:lnTo>
                    <a:pt x="309963" y="231039"/>
                  </a:lnTo>
                  <a:lnTo>
                    <a:pt x="330770" y="215378"/>
                  </a:lnTo>
                  <a:lnTo>
                    <a:pt x="365852" y="185441"/>
                  </a:lnTo>
                  <a:lnTo>
                    <a:pt x="390729" y="153093"/>
                  </a:lnTo>
                  <a:lnTo>
                    <a:pt x="419223" y="119109"/>
                  </a:lnTo>
                  <a:lnTo>
                    <a:pt x="446256" y="87745"/>
                  </a:lnTo>
                  <a:lnTo>
                    <a:pt x="473089" y="55400"/>
                  </a:lnTo>
                  <a:lnTo>
                    <a:pt x="474444" y="51887"/>
                  </a:lnTo>
                  <a:lnTo>
                    <a:pt x="474502" y="49546"/>
                  </a:lnTo>
                  <a:lnTo>
                    <a:pt x="473694" y="47983"/>
                  </a:lnTo>
                  <a:lnTo>
                    <a:pt x="468279" y="46248"/>
                  </a:lnTo>
                  <a:lnTo>
                    <a:pt x="464463" y="45785"/>
                  </a:lnTo>
                  <a:lnTo>
                    <a:pt x="440939" y="51126"/>
                  </a:lnTo>
                  <a:lnTo>
                    <a:pt x="409859" y="66841"/>
                  </a:lnTo>
                  <a:lnTo>
                    <a:pt x="375107" y="90799"/>
                  </a:lnTo>
                  <a:lnTo>
                    <a:pt x="353108" y="114988"/>
                  </a:lnTo>
                  <a:lnTo>
                    <a:pt x="335639" y="149486"/>
                  </a:lnTo>
                  <a:lnTo>
                    <a:pt x="332858" y="155251"/>
                  </a:lnTo>
                  <a:lnTo>
                    <a:pt x="332025" y="166171"/>
                  </a:lnTo>
                  <a:lnTo>
                    <a:pt x="340694" y="203237"/>
                  </a:lnTo>
                  <a:lnTo>
                    <a:pt x="343138" y="229217"/>
                  </a:lnTo>
                  <a:lnTo>
                    <a:pt x="349065" y="245047"/>
                  </a:lnTo>
                  <a:lnTo>
                    <a:pt x="348582" y="247744"/>
                  </a:lnTo>
                  <a:lnTo>
                    <a:pt x="345787" y="253000"/>
                  </a:lnTo>
                  <a:lnTo>
                    <a:pt x="339453" y="260718"/>
                  </a:lnTo>
                  <a:lnTo>
                    <a:pt x="332416" y="263564"/>
                  </a:lnTo>
                  <a:lnTo>
                    <a:pt x="301409" y="270777"/>
                  </a:lnTo>
                  <a:lnTo>
                    <a:pt x="269014" y="273512"/>
                  </a:lnTo>
                  <a:lnTo>
                    <a:pt x="231430" y="279334"/>
                  </a:lnTo>
                  <a:lnTo>
                    <a:pt x="220614" y="281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175"/>
          <p:cNvGrpSpPr/>
          <p:nvPr/>
        </p:nvGrpSpPr>
        <p:grpSpPr>
          <a:xfrm>
            <a:off x="6362700" y="5411099"/>
            <a:ext cx="1051561" cy="606555"/>
            <a:chOff x="6362700" y="5411099"/>
            <a:chExt cx="1051561" cy="606555"/>
          </a:xfrm>
        </p:grpSpPr>
        <p:sp>
          <p:nvSpPr>
            <p:cNvPr id="249" name="SMARTInkShape-925"/>
            <p:cNvSpPr/>
            <p:nvPr>
              <p:custDataLst>
                <p:tags r:id="rId185"/>
              </p:custDataLst>
            </p:nvPr>
          </p:nvSpPr>
          <p:spPr>
            <a:xfrm>
              <a:off x="6362700" y="5570220"/>
              <a:ext cx="220981" cy="447434"/>
            </a:xfrm>
            <a:custGeom>
              <a:avLst/>
              <a:gdLst/>
              <a:ahLst/>
              <a:cxnLst/>
              <a:rect l="0" t="0" r="0" b="0"/>
              <a:pathLst>
                <a:path w="220981" h="447434">
                  <a:moveTo>
                    <a:pt x="0" y="0"/>
                  </a:moveTo>
                  <a:lnTo>
                    <a:pt x="0" y="0"/>
                  </a:lnTo>
                  <a:lnTo>
                    <a:pt x="6773" y="36125"/>
                  </a:lnTo>
                  <a:lnTo>
                    <a:pt x="12137" y="64723"/>
                  </a:lnTo>
                  <a:lnTo>
                    <a:pt x="15711" y="89715"/>
                  </a:lnTo>
                  <a:lnTo>
                    <a:pt x="18093" y="112303"/>
                  </a:lnTo>
                  <a:lnTo>
                    <a:pt x="19683" y="133289"/>
                  </a:lnTo>
                  <a:lnTo>
                    <a:pt x="20742" y="153206"/>
                  </a:lnTo>
                  <a:lnTo>
                    <a:pt x="21918" y="191140"/>
                  </a:lnTo>
                  <a:lnTo>
                    <a:pt x="24700" y="227756"/>
                  </a:lnTo>
                  <a:lnTo>
                    <a:pt x="27911" y="262939"/>
                  </a:lnTo>
                  <a:lnTo>
                    <a:pt x="29338" y="295508"/>
                  </a:lnTo>
                  <a:lnTo>
                    <a:pt x="27715" y="326917"/>
                  </a:lnTo>
                  <a:lnTo>
                    <a:pt x="25017" y="356117"/>
                  </a:lnTo>
                  <a:lnTo>
                    <a:pt x="23498" y="390748"/>
                  </a:lnTo>
                  <a:lnTo>
                    <a:pt x="22986" y="423377"/>
                  </a:lnTo>
                  <a:lnTo>
                    <a:pt x="22884" y="442335"/>
                  </a:lnTo>
                  <a:lnTo>
                    <a:pt x="23723" y="444750"/>
                  </a:lnTo>
                  <a:lnTo>
                    <a:pt x="25129" y="446360"/>
                  </a:lnTo>
                  <a:lnTo>
                    <a:pt x="26913" y="447433"/>
                  </a:lnTo>
                  <a:lnTo>
                    <a:pt x="28102" y="447302"/>
                  </a:lnTo>
                  <a:lnTo>
                    <a:pt x="28893" y="446369"/>
                  </a:lnTo>
                  <a:lnTo>
                    <a:pt x="29775" y="443072"/>
                  </a:lnTo>
                  <a:lnTo>
                    <a:pt x="38728" y="410058"/>
                  </a:lnTo>
                  <a:lnTo>
                    <a:pt x="44340" y="380719"/>
                  </a:lnTo>
                  <a:lnTo>
                    <a:pt x="49356" y="349966"/>
                  </a:lnTo>
                  <a:lnTo>
                    <a:pt x="64720" y="312969"/>
                  </a:lnTo>
                  <a:lnTo>
                    <a:pt x="79101" y="283889"/>
                  </a:lnTo>
                  <a:lnTo>
                    <a:pt x="101389" y="245982"/>
                  </a:lnTo>
                  <a:lnTo>
                    <a:pt x="125955" y="213784"/>
                  </a:lnTo>
                  <a:lnTo>
                    <a:pt x="157387" y="178283"/>
                  </a:lnTo>
                  <a:lnTo>
                    <a:pt x="194512" y="151408"/>
                  </a:lnTo>
                  <a:lnTo>
                    <a:pt x="213995" y="134769"/>
                  </a:lnTo>
                  <a:lnTo>
                    <a:pt x="220980" y="121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926"/>
            <p:cNvSpPr/>
            <p:nvPr>
              <p:custDataLst>
                <p:tags r:id="rId186"/>
              </p:custDataLst>
            </p:nvPr>
          </p:nvSpPr>
          <p:spPr>
            <a:xfrm>
              <a:off x="6720840" y="5411099"/>
              <a:ext cx="693421" cy="557556"/>
            </a:xfrm>
            <a:custGeom>
              <a:avLst/>
              <a:gdLst/>
              <a:ahLst/>
              <a:cxnLst/>
              <a:rect l="0" t="0" r="0" b="0"/>
              <a:pathLst>
                <a:path w="693421" h="557556">
                  <a:moveTo>
                    <a:pt x="0" y="303901"/>
                  </a:moveTo>
                  <a:lnTo>
                    <a:pt x="0" y="303901"/>
                  </a:lnTo>
                  <a:lnTo>
                    <a:pt x="28316" y="311992"/>
                  </a:lnTo>
                  <a:lnTo>
                    <a:pt x="65801" y="322119"/>
                  </a:lnTo>
                  <a:lnTo>
                    <a:pt x="85631" y="319554"/>
                  </a:lnTo>
                  <a:lnTo>
                    <a:pt x="118114" y="308701"/>
                  </a:lnTo>
                  <a:lnTo>
                    <a:pt x="126720" y="301519"/>
                  </a:lnTo>
                  <a:lnTo>
                    <a:pt x="139143" y="287156"/>
                  </a:lnTo>
                  <a:lnTo>
                    <a:pt x="142274" y="276985"/>
                  </a:lnTo>
                  <a:lnTo>
                    <a:pt x="144285" y="253805"/>
                  </a:lnTo>
                  <a:lnTo>
                    <a:pt x="140044" y="243254"/>
                  </a:lnTo>
                  <a:lnTo>
                    <a:pt x="123524" y="222683"/>
                  </a:lnTo>
                  <a:lnTo>
                    <a:pt x="113677" y="222663"/>
                  </a:lnTo>
                  <a:lnTo>
                    <a:pt x="84672" y="231671"/>
                  </a:lnTo>
                  <a:lnTo>
                    <a:pt x="62750" y="244705"/>
                  </a:lnTo>
                  <a:lnTo>
                    <a:pt x="30833" y="277815"/>
                  </a:lnTo>
                  <a:lnTo>
                    <a:pt x="15815" y="311036"/>
                  </a:lnTo>
                  <a:lnTo>
                    <a:pt x="6004" y="347689"/>
                  </a:lnTo>
                  <a:lnTo>
                    <a:pt x="1778" y="385361"/>
                  </a:lnTo>
                  <a:lnTo>
                    <a:pt x="527" y="423334"/>
                  </a:lnTo>
                  <a:lnTo>
                    <a:pt x="4201" y="457352"/>
                  </a:lnTo>
                  <a:lnTo>
                    <a:pt x="10652" y="488880"/>
                  </a:lnTo>
                  <a:lnTo>
                    <a:pt x="21972" y="515626"/>
                  </a:lnTo>
                  <a:lnTo>
                    <a:pt x="33472" y="527258"/>
                  </a:lnTo>
                  <a:lnTo>
                    <a:pt x="61551" y="541626"/>
                  </a:lnTo>
                  <a:lnTo>
                    <a:pt x="88041" y="545928"/>
                  </a:lnTo>
                  <a:lnTo>
                    <a:pt x="113292" y="543159"/>
                  </a:lnTo>
                  <a:lnTo>
                    <a:pt x="140907" y="532930"/>
                  </a:lnTo>
                  <a:lnTo>
                    <a:pt x="178024" y="505906"/>
                  </a:lnTo>
                  <a:lnTo>
                    <a:pt x="216108" y="470925"/>
                  </a:lnTo>
                  <a:lnTo>
                    <a:pt x="243132" y="445730"/>
                  </a:lnTo>
                  <a:lnTo>
                    <a:pt x="279933" y="408705"/>
                  </a:lnTo>
                  <a:lnTo>
                    <a:pt x="314930" y="371079"/>
                  </a:lnTo>
                  <a:lnTo>
                    <a:pt x="349511" y="339655"/>
                  </a:lnTo>
                  <a:lnTo>
                    <a:pt x="371909" y="316398"/>
                  </a:lnTo>
                  <a:lnTo>
                    <a:pt x="379204" y="312485"/>
                  </a:lnTo>
                  <a:lnTo>
                    <a:pt x="378956" y="313009"/>
                  </a:lnTo>
                  <a:lnTo>
                    <a:pt x="352435" y="344109"/>
                  </a:lnTo>
                  <a:lnTo>
                    <a:pt x="337854" y="379828"/>
                  </a:lnTo>
                  <a:lnTo>
                    <a:pt x="325224" y="414545"/>
                  </a:lnTo>
                  <a:lnTo>
                    <a:pt x="315744" y="449949"/>
                  </a:lnTo>
                  <a:lnTo>
                    <a:pt x="304954" y="483269"/>
                  </a:lnTo>
                  <a:lnTo>
                    <a:pt x="301482" y="494533"/>
                  </a:lnTo>
                  <a:lnTo>
                    <a:pt x="304196" y="511529"/>
                  </a:lnTo>
                  <a:lnTo>
                    <a:pt x="305244" y="512594"/>
                  </a:lnTo>
                  <a:lnTo>
                    <a:pt x="306790" y="512456"/>
                  </a:lnTo>
                  <a:lnTo>
                    <a:pt x="319398" y="506151"/>
                  </a:lnTo>
                  <a:lnTo>
                    <a:pt x="326246" y="499341"/>
                  </a:lnTo>
                  <a:lnTo>
                    <a:pt x="351065" y="465275"/>
                  </a:lnTo>
                  <a:lnTo>
                    <a:pt x="375992" y="432614"/>
                  </a:lnTo>
                  <a:lnTo>
                    <a:pt x="397284" y="399278"/>
                  </a:lnTo>
                  <a:lnTo>
                    <a:pt x="401912" y="383055"/>
                  </a:lnTo>
                  <a:lnTo>
                    <a:pt x="403845" y="365036"/>
                  </a:lnTo>
                  <a:lnTo>
                    <a:pt x="403855" y="368957"/>
                  </a:lnTo>
                  <a:lnTo>
                    <a:pt x="399470" y="383952"/>
                  </a:lnTo>
                  <a:lnTo>
                    <a:pt x="403115" y="416304"/>
                  </a:lnTo>
                  <a:lnTo>
                    <a:pt x="407684" y="440498"/>
                  </a:lnTo>
                  <a:lnTo>
                    <a:pt x="418445" y="463755"/>
                  </a:lnTo>
                  <a:lnTo>
                    <a:pt x="448239" y="499741"/>
                  </a:lnTo>
                  <a:lnTo>
                    <a:pt x="453767" y="505581"/>
                  </a:lnTo>
                  <a:lnTo>
                    <a:pt x="466681" y="512070"/>
                  </a:lnTo>
                  <a:lnTo>
                    <a:pt x="495668" y="516236"/>
                  </a:lnTo>
                  <a:lnTo>
                    <a:pt x="508445" y="512289"/>
                  </a:lnTo>
                  <a:lnTo>
                    <a:pt x="514224" y="508867"/>
                  </a:lnTo>
                  <a:lnTo>
                    <a:pt x="534191" y="477971"/>
                  </a:lnTo>
                  <a:lnTo>
                    <a:pt x="546627" y="455507"/>
                  </a:lnTo>
                  <a:lnTo>
                    <a:pt x="562703" y="419260"/>
                  </a:lnTo>
                  <a:lnTo>
                    <a:pt x="572670" y="388192"/>
                  </a:lnTo>
                  <a:lnTo>
                    <a:pt x="579922" y="357450"/>
                  </a:lnTo>
                  <a:lnTo>
                    <a:pt x="585968" y="326853"/>
                  </a:lnTo>
                  <a:lnTo>
                    <a:pt x="590630" y="296322"/>
                  </a:lnTo>
                  <a:lnTo>
                    <a:pt x="592701" y="265818"/>
                  </a:lnTo>
                  <a:lnTo>
                    <a:pt x="595881" y="233072"/>
                  </a:lnTo>
                  <a:lnTo>
                    <a:pt x="599270" y="197915"/>
                  </a:lnTo>
                  <a:lnTo>
                    <a:pt x="600174" y="179057"/>
                  </a:lnTo>
                  <a:lnTo>
                    <a:pt x="602024" y="141735"/>
                  </a:lnTo>
                  <a:lnTo>
                    <a:pt x="605669" y="108214"/>
                  </a:lnTo>
                  <a:lnTo>
                    <a:pt x="610109" y="78640"/>
                  </a:lnTo>
                  <a:lnTo>
                    <a:pt x="614907" y="52231"/>
                  </a:lnTo>
                  <a:lnTo>
                    <a:pt x="624885" y="14457"/>
                  </a:lnTo>
                  <a:lnTo>
                    <a:pt x="632017" y="0"/>
                  </a:lnTo>
                  <a:lnTo>
                    <a:pt x="628284" y="3413"/>
                  </a:lnTo>
                  <a:lnTo>
                    <a:pt x="626370" y="7509"/>
                  </a:lnTo>
                  <a:lnTo>
                    <a:pt x="624974" y="43124"/>
                  </a:lnTo>
                  <a:lnTo>
                    <a:pt x="622622" y="77056"/>
                  </a:lnTo>
                  <a:lnTo>
                    <a:pt x="619620" y="103174"/>
                  </a:lnTo>
                  <a:lnTo>
                    <a:pt x="618287" y="134538"/>
                  </a:lnTo>
                  <a:lnTo>
                    <a:pt x="617694" y="168233"/>
                  </a:lnTo>
                  <a:lnTo>
                    <a:pt x="618278" y="203811"/>
                  </a:lnTo>
                  <a:lnTo>
                    <a:pt x="619619" y="222780"/>
                  </a:lnTo>
                  <a:lnTo>
                    <a:pt x="621359" y="242201"/>
                  </a:lnTo>
                  <a:lnTo>
                    <a:pt x="623366" y="262767"/>
                  </a:lnTo>
                  <a:lnTo>
                    <a:pt x="625550" y="284099"/>
                  </a:lnTo>
                  <a:lnTo>
                    <a:pt x="627854" y="305939"/>
                  </a:lnTo>
                  <a:lnTo>
                    <a:pt x="630236" y="327273"/>
                  </a:lnTo>
                  <a:lnTo>
                    <a:pt x="632671" y="348269"/>
                  </a:lnTo>
                  <a:lnTo>
                    <a:pt x="635140" y="369040"/>
                  </a:lnTo>
                  <a:lnTo>
                    <a:pt x="640143" y="405664"/>
                  </a:lnTo>
                  <a:lnTo>
                    <a:pt x="646035" y="438029"/>
                  </a:lnTo>
                  <a:lnTo>
                    <a:pt x="654297" y="466525"/>
                  </a:lnTo>
                  <a:lnTo>
                    <a:pt x="660379" y="498278"/>
                  </a:lnTo>
                  <a:lnTo>
                    <a:pt x="673754" y="530915"/>
                  </a:lnTo>
                  <a:lnTo>
                    <a:pt x="684047" y="555853"/>
                  </a:lnTo>
                  <a:lnTo>
                    <a:pt x="685478" y="557382"/>
                  </a:lnTo>
                  <a:lnTo>
                    <a:pt x="687278" y="557555"/>
                  </a:lnTo>
                  <a:lnTo>
                    <a:pt x="693420" y="555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176"/>
          <p:cNvGrpSpPr/>
          <p:nvPr/>
        </p:nvGrpSpPr>
        <p:grpSpPr>
          <a:xfrm>
            <a:off x="5326846" y="5334000"/>
            <a:ext cx="716515" cy="552576"/>
            <a:chOff x="5326846" y="5334000"/>
            <a:chExt cx="716515" cy="552576"/>
          </a:xfrm>
        </p:grpSpPr>
        <p:sp>
          <p:nvSpPr>
            <p:cNvPr id="252" name="SMARTInkShape-927"/>
            <p:cNvSpPr/>
            <p:nvPr>
              <p:custDataLst>
                <p:tags r:id="rId183"/>
              </p:custDataLst>
            </p:nvPr>
          </p:nvSpPr>
          <p:spPr>
            <a:xfrm>
              <a:off x="5326846" y="5334000"/>
              <a:ext cx="487214" cy="487140"/>
            </a:xfrm>
            <a:custGeom>
              <a:avLst/>
              <a:gdLst/>
              <a:ahLst/>
              <a:cxnLst/>
              <a:rect l="0" t="0" r="0" b="0"/>
              <a:pathLst>
                <a:path w="487214" h="487140">
                  <a:moveTo>
                    <a:pt x="174795" y="0"/>
                  </a:moveTo>
                  <a:lnTo>
                    <a:pt x="174795" y="0"/>
                  </a:lnTo>
                  <a:lnTo>
                    <a:pt x="170749" y="32362"/>
                  </a:lnTo>
                  <a:lnTo>
                    <a:pt x="160143" y="68667"/>
                  </a:lnTo>
                  <a:lnTo>
                    <a:pt x="146276" y="104918"/>
                  </a:lnTo>
                  <a:lnTo>
                    <a:pt x="135488" y="142470"/>
                  </a:lnTo>
                  <a:lnTo>
                    <a:pt x="118839" y="176363"/>
                  </a:lnTo>
                  <a:lnTo>
                    <a:pt x="101864" y="207854"/>
                  </a:lnTo>
                  <a:lnTo>
                    <a:pt x="86109" y="238635"/>
                  </a:lnTo>
                  <a:lnTo>
                    <a:pt x="70718" y="269203"/>
                  </a:lnTo>
                  <a:lnTo>
                    <a:pt x="55432" y="299709"/>
                  </a:lnTo>
                  <a:lnTo>
                    <a:pt x="36135" y="330197"/>
                  </a:lnTo>
                  <a:lnTo>
                    <a:pt x="15915" y="364421"/>
                  </a:lnTo>
                  <a:lnTo>
                    <a:pt x="0" y="388019"/>
                  </a:lnTo>
                  <a:lnTo>
                    <a:pt x="1999" y="388353"/>
                  </a:lnTo>
                  <a:lnTo>
                    <a:pt x="6135" y="388567"/>
                  </a:lnTo>
                  <a:lnTo>
                    <a:pt x="6475" y="387738"/>
                  </a:lnTo>
                  <a:lnTo>
                    <a:pt x="6852" y="384559"/>
                  </a:lnTo>
                  <a:lnTo>
                    <a:pt x="9278" y="380324"/>
                  </a:lnTo>
                  <a:lnTo>
                    <a:pt x="14871" y="374773"/>
                  </a:lnTo>
                  <a:lnTo>
                    <a:pt x="45932" y="350639"/>
                  </a:lnTo>
                  <a:lnTo>
                    <a:pt x="72649" y="326866"/>
                  </a:lnTo>
                  <a:lnTo>
                    <a:pt x="104278" y="293723"/>
                  </a:lnTo>
                  <a:lnTo>
                    <a:pt x="140349" y="258673"/>
                  </a:lnTo>
                  <a:lnTo>
                    <a:pt x="177265" y="224185"/>
                  </a:lnTo>
                  <a:lnTo>
                    <a:pt x="210606" y="191925"/>
                  </a:lnTo>
                  <a:lnTo>
                    <a:pt x="240099" y="167426"/>
                  </a:lnTo>
                  <a:lnTo>
                    <a:pt x="267318" y="148918"/>
                  </a:lnTo>
                  <a:lnTo>
                    <a:pt x="304750" y="130672"/>
                  </a:lnTo>
                  <a:lnTo>
                    <a:pt x="333526" y="123666"/>
                  </a:lnTo>
                  <a:lnTo>
                    <a:pt x="370904" y="116401"/>
                  </a:lnTo>
                  <a:lnTo>
                    <a:pt x="386413" y="116080"/>
                  </a:lnTo>
                  <a:lnTo>
                    <a:pt x="415530" y="120984"/>
                  </a:lnTo>
                  <a:lnTo>
                    <a:pt x="419951" y="122989"/>
                  </a:lnTo>
                  <a:lnTo>
                    <a:pt x="435919" y="139004"/>
                  </a:lnTo>
                  <a:lnTo>
                    <a:pt x="439016" y="148986"/>
                  </a:lnTo>
                  <a:lnTo>
                    <a:pt x="443017" y="166630"/>
                  </a:lnTo>
                  <a:lnTo>
                    <a:pt x="445051" y="172046"/>
                  </a:lnTo>
                  <a:lnTo>
                    <a:pt x="443864" y="195850"/>
                  </a:lnTo>
                  <a:lnTo>
                    <a:pt x="435879" y="228998"/>
                  </a:lnTo>
                  <a:lnTo>
                    <a:pt x="426148" y="265021"/>
                  </a:lnTo>
                  <a:lnTo>
                    <a:pt x="412028" y="300894"/>
                  </a:lnTo>
                  <a:lnTo>
                    <a:pt x="399017" y="335355"/>
                  </a:lnTo>
                  <a:lnTo>
                    <a:pt x="390056" y="362302"/>
                  </a:lnTo>
                  <a:lnTo>
                    <a:pt x="367416" y="396956"/>
                  </a:lnTo>
                  <a:lnTo>
                    <a:pt x="347923" y="431417"/>
                  </a:lnTo>
                  <a:lnTo>
                    <a:pt x="344060" y="455016"/>
                  </a:lnTo>
                  <a:lnTo>
                    <a:pt x="345414" y="466954"/>
                  </a:lnTo>
                  <a:lnTo>
                    <a:pt x="346961" y="471324"/>
                  </a:lnTo>
                  <a:lnTo>
                    <a:pt x="353195" y="478435"/>
                  </a:lnTo>
                  <a:lnTo>
                    <a:pt x="357228" y="481516"/>
                  </a:lnTo>
                  <a:lnTo>
                    <a:pt x="368483" y="484941"/>
                  </a:lnTo>
                  <a:lnTo>
                    <a:pt x="400449" y="487139"/>
                  </a:lnTo>
                  <a:lnTo>
                    <a:pt x="429426" y="483474"/>
                  </a:lnTo>
                  <a:lnTo>
                    <a:pt x="463506" y="477026"/>
                  </a:lnTo>
                  <a:lnTo>
                    <a:pt x="487213" y="4724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928"/>
            <p:cNvSpPr/>
            <p:nvPr>
              <p:custDataLst>
                <p:tags r:id="rId184"/>
              </p:custDataLst>
            </p:nvPr>
          </p:nvSpPr>
          <p:spPr>
            <a:xfrm>
              <a:off x="5884766" y="5585632"/>
              <a:ext cx="158595" cy="300944"/>
            </a:xfrm>
            <a:custGeom>
              <a:avLst/>
              <a:gdLst/>
              <a:ahLst/>
              <a:cxnLst/>
              <a:rect l="0" t="0" r="0" b="0"/>
              <a:pathLst>
                <a:path w="158595" h="300944">
                  <a:moveTo>
                    <a:pt x="104554" y="152227"/>
                  </a:moveTo>
                  <a:lnTo>
                    <a:pt x="104554" y="152227"/>
                  </a:lnTo>
                  <a:lnTo>
                    <a:pt x="76238" y="148184"/>
                  </a:lnTo>
                  <a:lnTo>
                    <a:pt x="55562" y="150712"/>
                  </a:lnTo>
                  <a:lnTo>
                    <a:pt x="46493" y="153758"/>
                  </a:lnTo>
                  <a:lnTo>
                    <a:pt x="34158" y="163915"/>
                  </a:lnTo>
                  <a:lnTo>
                    <a:pt x="11181" y="198484"/>
                  </a:lnTo>
                  <a:lnTo>
                    <a:pt x="2192" y="220967"/>
                  </a:lnTo>
                  <a:lnTo>
                    <a:pt x="0" y="242868"/>
                  </a:lnTo>
                  <a:lnTo>
                    <a:pt x="2487" y="254884"/>
                  </a:lnTo>
                  <a:lnTo>
                    <a:pt x="12694" y="275215"/>
                  </a:lnTo>
                  <a:lnTo>
                    <a:pt x="26442" y="289233"/>
                  </a:lnTo>
                  <a:lnTo>
                    <a:pt x="38511" y="293553"/>
                  </a:lnTo>
                  <a:lnTo>
                    <a:pt x="69170" y="300943"/>
                  </a:lnTo>
                  <a:lnTo>
                    <a:pt x="100867" y="297694"/>
                  </a:lnTo>
                  <a:lnTo>
                    <a:pt x="111664" y="292798"/>
                  </a:lnTo>
                  <a:lnTo>
                    <a:pt x="122108" y="284129"/>
                  </a:lnTo>
                  <a:lnTo>
                    <a:pt x="136660" y="264123"/>
                  </a:lnTo>
                  <a:lnTo>
                    <a:pt x="147558" y="236277"/>
                  </a:lnTo>
                  <a:lnTo>
                    <a:pt x="158594" y="202438"/>
                  </a:lnTo>
                  <a:lnTo>
                    <a:pt x="157631" y="170585"/>
                  </a:lnTo>
                  <a:lnTo>
                    <a:pt x="151983" y="139699"/>
                  </a:lnTo>
                  <a:lnTo>
                    <a:pt x="144948" y="109946"/>
                  </a:lnTo>
                  <a:lnTo>
                    <a:pt x="134986" y="76706"/>
                  </a:lnTo>
                  <a:lnTo>
                    <a:pt x="129085" y="61936"/>
                  </a:lnTo>
                  <a:lnTo>
                    <a:pt x="102562" y="28092"/>
                  </a:lnTo>
                  <a:lnTo>
                    <a:pt x="83320" y="1791"/>
                  </a:lnTo>
                  <a:lnTo>
                    <a:pt x="80159" y="700"/>
                  </a:lnTo>
                  <a:lnTo>
                    <a:pt x="78130" y="410"/>
                  </a:lnTo>
                  <a:lnTo>
                    <a:pt x="77625" y="216"/>
                  </a:lnTo>
                  <a:lnTo>
                    <a:pt x="79321" y="0"/>
                  </a:lnTo>
                  <a:lnTo>
                    <a:pt x="80112" y="1636"/>
                  </a:lnTo>
                  <a:lnTo>
                    <a:pt x="82918" y="12876"/>
                  </a:lnTo>
                  <a:lnTo>
                    <a:pt x="98179" y="36742"/>
                  </a:lnTo>
                  <a:lnTo>
                    <a:pt x="112175" y="53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5" name="SMARTInkShape-929"/>
          <p:cNvSpPr/>
          <p:nvPr>
            <p:custDataLst>
              <p:tags r:id="rId1"/>
            </p:custDataLst>
          </p:nvPr>
        </p:nvSpPr>
        <p:spPr>
          <a:xfrm>
            <a:off x="3939540" y="2240280"/>
            <a:ext cx="479810" cy="1462581"/>
          </a:xfrm>
          <a:custGeom>
            <a:avLst/>
            <a:gdLst/>
            <a:ahLst/>
            <a:cxnLst/>
            <a:rect l="0" t="0" r="0" b="0"/>
            <a:pathLst>
              <a:path w="479810" h="1462581">
                <a:moveTo>
                  <a:pt x="0" y="0"/>
                </a:moveTo>
                <a:lnTo>
                  <a:pt x="0" y="0"/>
                </a:lnTo>
                <a:lnTo>
                  <a:pt x="8091" y="36407"/>
                </a:lnTo>
                <a:lnTo>
                  <a:pt x="12063" y="67827"/>
                </a:lnTo>
                <a:lnTo>
                  <a:pt x="13828" y="97879"/>
                </a:lnTo>
                <a:lnTo>
                  <a:pt x="14612" y="125346"/>
                </a:lnTo>
                <a:lnTo>
                  <a:pt x="14960" y="156181"/>
                </a:lnTo>
                <a:lnTo>
                  <a:pt x="15962" y="188793"/>
                </a:lnTo>
                <a:lnTo>
                  <a:pt x="19230" y="220222"/>
                </a:lnTo>
                <a:lnTo>
                  <a:pt x="23505" y="251123"/>
                </a:lnTo>
                <a:lnTo>
                  <a:pt x="28227" y="282637"/>
                </a:lnTo>
                <a:lnTo>
                  <a:pt x="33147" y="316399"/>
                </a:lnTo>
                <a:lnTo>
                  <a:pt x="40415" y="351159"/>
                </a:lnTo>
                <a:lnTo>
                  <a:pt x="49289" y="387211"/>
                </a:lnTo>
                <a:lnTo>
                  <a:pt x="54026" y="406307"/>
                </a:lnTo>
                <a:lnTo>
                  <a:pt x="58877" y="425812"/>
                </a:lnTo>
                <a:lnTo>
                  <a:pt x="63805" y="445588"/>
                </a:lnTo>
                <a:lnTo>
                  <a:pt x="68783" y="465545"/>
                </a:lnTo>
                <a:lnTo>
                  <a:pt x="73796" y="485623"/>
                </a:lnTo>
                <a:lnTo>
                  <a:pt x="80524" y="504936"/>
                </a:lnTo>
                <a:lnTo>
                  <a:pt x="97030" y="542198"/>
                </a:lnTo>
                <a:lnTo>
                  <a:pt x="104480" y="562125"/>
                </a:lnTo>
                <a:lnTo>
                  <a:pt x="111140" y="583030"/>
                </a:lnTo>
                <a:lnTo>
                  <a:pt x="117273" y="604586"/>
                </a:lnTo>
                <a:lnTo>
                  <a:pt x="123902" y="625731"/>
                </a:lnTo>
                <a:lnTo>
                  <a:pt x="130861" y="646601"/>
                </a:lnTo>
                <a:lnTo>
                  <a:pt x="138041" y="667287"/>
                </a:lnTo>
                <a:lnTo>
                  <a:pt x="145367" y="687005"/>
                </a:lnTo>
                <a:lnTo>
                  <a:pt x="160281" y="724718"/>
                </a:lnTo>
                <a:lnTo>
                  <a:pt x="166967" y="743918"/>
                </a:lnTo>
                <a:lnTo>
                  <a:pt x="173119" y="763492"/>
                </a:lnTo>
                <a:lnTo>
                  <a:pt x="178912" y="783315"/>
                </a:lnTo>
                <a:lnTo>
                  <a:pt x="186162" y="803303"/>
                </a:lnTo>
                <a:lnTo>
                  <a:pt x="194381" y="823402"/>
                </a:lnTo>
                <a:lnTo>
                  <a:pt x="203247" y="843575"/>
                </a:lnTo>
                <a:lnTo>
                  <a:pt x="210852" y="864643"/>
                </a:lnTo>
                <a:lnTo>
                  <a:pt x="217615" y="886309"/>
                </a:lnTo>
                <a:lnTo>
                  <a:pt x="223817" y="908373"/>
                </a:lnTo>
                <a:lnTo>
                  <a:pt x="230491" y="929855"/>
                </a:lnTo>
                <a:lnTo>
                  <a:pt x="237480" y="950950"/>
                </a:lnTo>
                <a:lnTo>
                  <a:pt x="244680" y="971787"/>
                </a:lnTo>
                <a:lnTo>
                  <a:pt x="251174" y="992451"/>
                </a:lnTo>
                <a:lnTo>
                  <a:pt x="257195" y="1013001"/>
                </a:lnTo>
                <a:lnTo>
                  <a:pt x="262904" y="1033474"/>
                </a:lnTo>
                <a:lnTo>
                  <a:pt x="276019" y="1069768"/>
                </a:lnTo>
                <a:lnTo>
                  <a:pt x="289469" y="1103679"/>
                </a:lnTo>
                <a:lnTo>
                  <a:pt x="301090" y="1138506"/>
                </a:lnTo>
                <a:lnTo>
                  <a:pt x="314158" y="1173741"/>
                </a:lnTo>
                <a:lnTo>
                  <a:pt x="328432" y="1208309"/>
                </a:lnTo>
                <a:lnTo>
                  <a:pt x="343243" y="1240606"/>
                </a:lnTo>
                <a:lnTo>
                  <a:pt x="356035" y="1271894"/>
                </a:lnTo>
                <a:lnTo>
                  <a:pt x="368211" y="1301039"/>
                </a:lnTo>
                <a:lnTo>
                  <a:pt x="388500" y="1336488"/>
                </a:lnTo>
                <a:lnTo>
                  <a:pt x="405612" y="1368440"/>
                </a:lnTo>
                <a:lnTo>
                  <a:pt x="426564" y="1405062"/>
                </a:lnTo>
                <a:lnTo>
                  <a:pt x="451665" y="1440944"/>
                </a:lnTo>
                <a:lnTo>
                  <a:pt x="471990" y="1462580"/>
                </a:lnTo>
                <a:lnTo>
                  <a:pt x="468262" y="1458859"/>
                </a:lnTo>
                <a:lnTo>
                  <a:pt x="467962" y="1457712"/>
                </a:lnTo>
                <a:lnTo>
                  <a:pt x="468608" y="1456948"/>
                </a:lnTo>
                <a:lnTo>
                  <a:pt x="469884" y="1456439"/>
                </a:lnTo>
                <a:lnTo>
                  <a:pt x="469890" y="1456099"/>
                </a:lnTo>
                <a:lnTo>
                  <a:pt x="465655" y="1455510"/>
                </a:lnTo>
                <a:lnTo>
                  <a:pt x="465191" y="1453202"/>
                </a:lnTo>
                <a:lnTo>
                  <a:pt x="464827" y="1437288"/>
                </a:lnTo>
                <a:lnTo>
                  <a:pt x="467081" y="1432403"/>
                </a:lnTo>
                <a:lnTo>
                  <a:pt x="468867" y="1429915"/>
                </a:lnTo>
                <a:lnTo>
                  <a:pt x="476172" y="1404165"/>
                </a:lnTo>
                <a:lnTo>
                  <a:pt x="476074" y="1394258"/>
                </a:lnTo>
                <a:lnTo>
                  <a:pt x="474863" y="1389245"/>
                </a:lnTo>
                <a:lnTo>
                  <a:pt x="474902" y="1385057"/>
                </a:lnTo>
                <a:lnTo>
                  <a:pt x="479809" y="1350963"/>
                </a:lnTo>
                <a:lnTo>
                  <a:pt x="475940" y="1335946"/>
                </a:lnTo>
                <a:lnTo>
                  <a:pt x="462354" y="1306112"/>
                </a:lnTo>
                <a:lnTo>
                  <a:pt x="448058" y="1273151"/>
                </a:lnTo>
                <a:lnTo>
                  <a:pt x="437081" y="1242180"/>
                </a:lnTo>
                <a:lnTo>
                  <a:pt x="424502" y="1211604"/>
                </a:lnTo>
                <a:lnTo>
                  <a:pt x="415338" y="1190985"/>
                </a:lnTo>
                <a:lnTo>
                  <a:pt x="411501" y="1178720"/>
                </a:lnTo>
                <a:lnTo>
                  <a:pt x="396934" y="1145304"/>
                </a:lnTo>
                <a:lnTo>
                  <a:pt x="396301" y="1136641"/>
                </a:lnTo>
                <a:lnTo>
                  <a:pt x="398525" y="1138198"/>
                </a:lnTo>
                <a:lnTo>
                  <a:pt x="418199" y="1153325"/>
                </a:lnTo>
                <a:lnTo>
                  <a:pt x="421039" y="1157503"/>
                </a:lnTo>
                <a:lnTo>
                  <a:pt x="430114" y="1180202"/>
                </a:lnTo>
                <a:lnTo>
                  <a:pt x="434062" y="1185581"/>
                </a:lnTo>
                <a:lnTo>
                  <a:pt x="438450" y="1198331"/>
                </a:lnTo>
                <a:lnTo>
                  <a:pt x="441652" y="1236204"/>
                </a:lnTo>
                <a:lnTo>
                  <a:pt x="444127" y="1257822"/>
                </a:lnTo>
                <a:lnTo>
                  <a:pt x="449102" y="1294777"/>
                </a:lnTo>
                <a:lnTo>
                  <a:pt x="448521" y="1305283"/>
                </a:lnTo>
                <a:lnTo>
                  <a:pt x="440954" y="1335169"/>
                </a:lnTo>
                <a:lnTo>
                  <a:pt x="424884" y="1350831"/>
                </a:lnTo>
                <a:lnTo>
                  <a:pt x="388450" y="1377614"/>
                </a:lnTo>
                <a:lnTo>
                  <a:pt x="364221" y="1389063"/>
                </a:lnTo>
                <a:lnTo>
                  <a:pt x="330511" y="1398031"/>
                </a:lnTo>
                <a:lnTo>
                  <a:pt x="304841" y="1407578"/>
                </a:lnTo>
                <a:lnTo>
                  <a:pt x="289572" y="1411329"/>
                </a:lnTo>
                <a:lnTo>
                  <a:pt x="276582" y="1417803"/>
                </a:lnTo>
                <a:lnTo>
                  <a:pt x="264606" y="1427576"/>
                </a:lnTo>
                <a:lnTo>
                  <a:pt x="261536" y="1432602"/>
                </a:lnTo>
                <a:lnTo>
                  <a:pt x="259080" y="14401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8" name="SMARTInkShape-Group178"/>
          <p:cNvGrpSpPr/>
          <p:nvPr/>
        </p:nvGrpSpPr>
        <p:grpSpPr>
          <a:xfrm>
            <a:off x="2209945" y="821073"/>
            <a:ext cx="1927716" cy="420712"/>
            <a:chOff x="2209945" y="821073"/>
            <a:chExt cx="1927716" cy="420712"/>
          </a:xfrm>
        </p:grpSpPr>
        <p:sp>
          <p:nvSpPr>
            <p:cNvPr id="256" name="SMARTInkShape-930"/>
            <p:cNvSpPr/>
            <p:nvPr>
              <p:custDataLst>
                <p:tags r:id="rId181"/>
              </p:custDataLst>
            </p:nvPr>
          </p:nvSpPr>
          <p:spPr>
            <a:xfrm>
              <a:off x="2209945" y="914616"/>
              <a:ext cx="929341" cy="327169"/>
            </a:xfrm>
            <a:custGeom>
              <a:avLst/>
              <a:gdLst/>
              <a:ahLst/>
              <a:cxnLst/>
              <a:rect l="0" t="0" r="0" b="0"/>
              <a:pathLst>
                <a:path w="929341" h="327169">
                  <a:moveTo>
                    <a:pt x="129395" y="159804"/>
                  </a:moveTo>
                  <a:lnTo>
                    <a:pt x="129395" y="159804"/>
                  </a:lnTo>
                  <a:lnTo>
                    <a:pt x="96281" y="189375"/>
                  </a:lnTo>
                  <a:lnTo>
                    <a:pt x="67664" y="226448"/>
                  </a:lnTo>
                  <a:lnTo>
                    <a:pt x="41848" y="258482"/>
                  </a:lnTo>
                  <a:lnTo>
                    <a:pt x="17531" y="294656"/>
                  </a:lnTo>
                  <a:lnTo>
                    <a:pt x="0" y="327168"/>
                  </a:lnTo>
                  <a:lnTo>
                    <a:pt x="29619" y="299190"/>
                  </a:lnTo>
                  <a:lnTo>
                    <a:pt x="58604" y="262879"/>
                  </a:lnTo>
                  <a:lnTo>
                    <a:pt x="95155" y="233148"/>
                  </a:lnTo>
                  <a:lnTo>
                    <a:pt x="123491" y="213004"/>
                  </a:lnTo>
                  <a:lnTo>
                    <a:pt x="153018" y="192762"/>
                  </a:lnTo>
                  <a:lnTo>
                    <a:pt x="183074" y="172476"/>
                  </a:lnTo>
                  <a:lnTo>
                    <a:pt x="211108" y="156687"/>
                  </a:lnTo>
                  <a:lnTo>
                    <a:pt x="237678" y="144872"/>
                  </a:lnTo>
                  <a:lnTo>
                    <a:pt x="275591" y="133461"/>
                  </a:lnTo>
                  <a:lnTo>
                    <a:pt x="306109" y="126410"/>
                  </a:lnTo>
                  <a:lnTo>
                    <a:pt x="317437" y="127465"/>
                  </a:lnTo>
                  <a:lnTo>
                    <a:pt x="325293" y="130755"/>
                  </a:lnTo>
                  <a:lnTo>
                    <a:pt x="328574" y="132818"/>
                  </a:lnTo>
                  <a:lnTo>
                    <a:pt x="332219" y="137368"/>
                  </a:lnTo>
                  <a:lnTo>
                    <a:pt x="333191" y="139767"/>
                  </a:lnTo>
                  <a:lnTo>
                    <a:pt x="332013" y="146947"/>
                  </a:lnTo>
                  <a:lnTo>
                    <a:pt x="320313" y="169400"/>
                  </a:lnTo>
                  <a:lnTo>
                    <a:pt x="291769" y="206757"/>
                  </a:lnTo>
                  <a:lnTo>
                    <a:pt x="260500" y="241529"/>
                  </a:lnTo>
                  <a:lnTo>
                    <a:pt x="238118" y="270971"/>
                  </a:lnTo>
                  <a:lnTo>
                    <a:pt x="236680" y="277221"/>
                  </a:lnTo>
                  <a:lnTo>
                    <a:pt x="238171" y="278722"/>
                  </a:lnTo>
                  <a:lnTo>
                    <a:pt x="244345" y="280390"/>
                  </a:lnTo>
                  <a:lnTo>
                    <a:pt x="252733" y="278873"/>
                  </a:lnTo>
                  <a:lnTo>
                    <a:pt x="289068" y="267802"/>
                  </a:lnTo>
                  <a:lnTo>
                    <a:pt x="319698" y="254363"/>
                  </a:lnTo>
                  <a:lnTo>
                    <a:pt x="346054" y="241623"/>
                  </a:lnTo>
                  <a:lnTo>
                    <a:pt x="372443" y="225237"/>
                  </a:lnTo>
                  <a:lnTo>
                    <a:pt x="399130" y="208359"/>
                  </a:lnTo>
                  <a:lnTo>
                    <a:pt x="427924" y="195213"/>
                  </a:lnTo>
                  <a:lnTo>
                    <a:pt x="464604" y="174247"/>
                  </a:lnTo>
                  <a:lnTo>
                    <a:pt x="496922" y="155993"/>
                  </a:lnTo>
                  <a:lnTo>
                    <a:pt x="531815" y="137780"/>
                  </a:lnTo>
                  <a:lnTo>
                    <a:pt x="545811" y="131829"/>
                  </a:lnTo>
                  <a:lnTo>
                    <a:pt x="555512" y="129471"/>
                  </a:lnTo>
                  <a:lnTo>
                    <a:pt x="551891" y="129367"/>
                  </a:lnTo>
                  <a:lnTo>
                    <a:pt x="536999" y="141500"/>
                  </a:lnTo>
                  <a:lnTo>
                    <a:pt x="501654" y="176224"/>
                  </a:lnTo>
                  <a:lnTo>
                    <a:pt x="469815" y="212531"/>
                  </a:lnTo>
                  <a:lnTo>
                    <a:pt x="445596" y="244289"/>
                  </a:lnTo>
                  <a:lnTo>
                    <a:pt x="423843" y="269645"/>
                  </a:lnTo>
                  <a:lnTo>
                    <a:pt x="421128" y="275791"/>
                  </a:lnTo>
                  <a:lnTo>
                    <a:pt x="421250" y="277769"/>
                  </a:lnTo>
                  <a:lnTo>
                    <a:pt x="422179" y="279087"/>
                  </a:lnTo>
                  <a:lnTo>
                    <a:pt x="423644" y="279966"/>
                  </a:lnTo>
                  <a:lnTo>
                    <a:pt x="429751" y="281203"/>
                  </a:lnTo>
                  <a:lnTo>
                    <a:pt x="434478" y="279235"/>
                  </a:lnTo>
                  <a:lnTo>
                    <a:pt x="464637" y="250846"/>
                  </a:lnTo>
                  <a:lnTo>
                    <a:pt x="495179" y="215417"/>
                  </a:lnTo>
                  <a:lnTo>
                    <a:pt x="511343" y="198483"/>
                  </a:lnTo>
                  <a:lnTo>
                    <a:pt x="523585" y="191364"/>
                  </a:lnTo>
                  <a:lnTo>
                    <a:pt x="529620" y="190497"/>
                  </a:lnTo>
                  <a:lnTo>
                    <a:pt x="527971" y="190379"/>
                  </a:lnTo>
                  <a:lnTo>
                    <a:pt x="528038" y="190347"/>
                  </a:lnTo>
                  <a:lnTo>
                    <a:pt x="530486" y="190303"/>
                  </a:lnTo>
                  <a:lnTo>
                    <a:pt x="528355" y="190292"/>
                  </a:lnTo>
                  <a:lnTo>
                    <a:pt x="524587" y="194803"/>
                  </a:lnTo>
                  <a:lnTo>
                    <a:pt x="515268" y="215542"/>
                  </a:lnTo>
                  <a:lnTo>
                    <a:pt x="511037" y="243271"/>
                  </a:lnTo>
                  <a:lnTo>
                    <a:pt x="510522" y="263874"/>
                  </a:lnTo>
                  <a:lnTo>
                    <a:pt x="512709" y="271815"/>
                  </a:lnTo>
                  <a:lnTo>
                    <a:pt x="523400" y="290893"/>
                  </a:lnTo>
                  <a:lnTo>
                    <a:pt x="528311" y="294266"/>
                  </a:lnTo>
                  <a:lnTo>
                    <a:pt x="543926" y="300210"/>
                  </a:lnTo>
                  <a:lnTo>
                    <a:pt x="557471" y="300382"/>
                  </a:lnTo>
                  <a:lnTo>
                    <a:pt x="595240" y="290484"/>
                  </a:lnTo>
                  <a:lnTo>
                    <a:pt x="622364" y="276323"/>
                  </a:lnTo>
                  <a:lnTo>
                    <a:pt x="656972" y="244313"/>
                  </a:lnTo>
                  <a:lnTo>
                    <a:pt x="686188" y="218710"/>
                  </a:lnTo>
                  <a:lnTo>
                    <a:pt x="716293" y="189676"/>
                  </a:lnTo>
                  <a:lnTo>
                    <a:pt x="746662" y="157366"/>
                  </a:lnTo>
                  <a:lnTo>
                    <a:pt x="777108" y="123239"/>
                  </a:lnTo>
                  <a:lnTo>
                    <a:pt x="809837" y="89421"/>
                  </a:lnTo>
                  <a:lnTo>
                    <a:pt x="841830" y="57105"/>
                  </a:lnTo>
                  <a:lnTo>
                    <a:pt x="875395" y="23430"/>
                  </a:lnTo>
                  <a:lnTo>
                    <a:pt x="898790" y="8107"/>
                  </a:lnTo>
                  <a:lnTo>
                    <a:pt x="917283" y="1428"/>
                  </a:lnTo>
                  <a:lnTo>
                    <a:pt x="927720" y="0"/>
                  </a:lnTo>
                  <a:lnTo>
                    <a:pt x="928312" y="775"/>
                  </a:lnTo>
                  <a:lnTo>
                    <a:pt x="929144" y="6757"/>
                  </a:lnTo>
                  <a:lnTo>
                    <a:pt x="929340" y="14454"/>
                  </a:lnTo>
                  <a:lnTo>
                    <a:pt x="915154" y="48690"/>
                  </a:lnTo>
                  <a:lnTo>
                    <a:pt x="900227" y="86773"/>
                  </a:lnTo>
                  <a:lnTo>
                    <a:pt x="885922" y="116810"/>
                  </a:lnTo>
                  <a:lnTo>
                    <a:pt x="870958" y="147159"/>
                  </a:lnTo>
                  <a:lnTo>
                    <a:pt x="863891" y="177600"/>
                  </a:lnTo>
                  <a:lnTo>
                    <a:pt x="855276" y="214066"/>
                  </a:lnTo>
                  <a:lnTo>
                    <a:pt x="853411" y="251887"/>
                  </a:lnTo>
                  <a:lnTo>
                    <a:pt x="852525" y="254213"/>
                  </a:lnTo>
                  <a:lnTo>
                    <a:pt x="851089" y="255763"/>
                  </a:lnTo>
                  <a:lnTo>
                    <a:pt x="845675" y="2588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931"/>
            <p:cNvSpPr/>
            <p:nvPr>
              <p:custDataLst>
                <p:tags r:id="rId182"/>
              </p:custDataLst>
            </p:nvPr>
          </p:nvSpPr>
          <p:spPr>
            <a:xfrm>
              <a:off x="2964180" y="821073"/>
              <a:ext cx="1173481" cy="347577"/>
            </a:xfrm>
            <a:custGeom>
              <a:avLst/>
              <a:gdLst/>
              <a:ahLst/>
              <a:cxnLst/>
              <a:rect l="0" t="0" r="0" b="0"/>
              <a:pathLst>
                <a:path w="1173481" h="347577">
                  <a:moveTo>
                    <a:pt x="0" y="245727"/>
                  </a:moveTo>
                  <a:lnTo>
                    <a:pt x="0" y="245727"/>
                  </a:lnTo>
                  <a:lnTo>
                    <a:pt x="29351" y="243469"/>
                  </a:lnTo>
                  <a:lnTo>
                    <a:pt x="52588" y="241682"/>
                  </a:lnTo>
                  <a:lnTo>
                    <a:pt x="87437" y="239696"/>
                  </a:lnTo>
                  <a:lnTo>
                    <a:pt x="114214" y="237966"/>
                  </a:lnTo>
                  <a:lnTo>
                    <a:pt x="149176" y="232233"/>
                  </a:lnTo>
                  <a:lnTo>
                    <a:pt x="184276" y="224325"/>
                  </a:lnTo>
                  <a:lnTo>
                    <a:pt x="219750" y="209169"/>
                  </a:lnTo>
                  <a:lnTo>
                    <a:pt x="255898" y="193451"/>
                  </a:lnTo>
                  <a:lnTo>
                    <a:pt x="262276" y="192702"/>
                  </a:lnTo>
                  <a:lnTo>
                    <a:pt x="262057" y="192597"/>
                  </a:lnTo>
                  <a:lnTo>
                    <a:pt x="259667" y="192429"/>
                  </a:lnTo>
                  <a:lnTo>
                    <a:pt x="258349" y="198479"/>
                  </a:lnTo>
                  <a:lnTo>
                    <a:pt x="238675" y="231674"/>
                  </a:lnTo>
                  <a:lnTo>
                    <a:pt x="230841" y="253080"/>
                  </a:lnTo>
                  <a:lnTo>
                    <a:pt x="228731" y="288891"/>
                  </a:lnTo>
                  <a:lnTo>
                    <a:pt x="230916" y="296802"/>
                  </a:lnTo>
                  <a:lnTo>
                    <a:pt x="232684" y="300097"/>
                  </a:lnTo>
                  <a:lnTo>
                    <a:pt x="243262" y="308780"/>
                  </a:lnTo>
                  <a:lnTo>
                    <a:pt x="247688" y="309775"/>
                  </a:lnTo>
                  <a:lnTo>
                    <a:pt x="271953" y="307261"/>
                  </a:lnTo>
                  <a:lnTo>
                    <a:pt x="305492" y="292442"/>
                  </a:lnTo>
                  <a:lnTo>
                    <a:pt x="325607" y="281864"/>
                  </a:lnTo>
                  <a:lnTo>
                    <a:pt x="344549" y="270263"/>
                  </a:lnTo>
                  <a:lnTo>
                    <a:pt x="377640" y="254950"/>
                  </a:lnTo>
                  <a:lnTo>
                    <a:pt x="393827" y="253488"/>
                  </a:lnTo>
                  <a:lnTo>
                    <a:pt x="397425" y="255667"/>
                  </a:lnTo>
                  <a:lnTo>
                    <a:pt x="406634" y="263965"/>
                  </a:lnTo>
                  <a:lnTo>
                    <a:pt x="409326" y="268791"/>
                  </a:lnTo>
                  <a:lnTo>
                    <a:pt x="411369" y="273758"/>
                  </a:lnTo>
                  <a:lnTo>
                    <a:pt x="417915" y="282334"/>
                  </a:lnTo>
                  <a:lnTo>
                    <a:pt x="420831" y="283163"/>
                  </a:lnTo>
                  <a:lnTo>
                    <a:pt x="426375" y="283788"/>
                  </a:lnTo>
                  <a:lnTo>
                    <a:pt x="430664" y="279770"/>
                  </a:lnTo>
                  <a:lnTo>
                    <a:pt x="432706" y="275533"/>
                  </a:lnTo>
                  <a:lnTo>
                    <a:pt x="444851" y="247782"/>
                  </a:lnTo>
                  <a:lnTo>
                    <a:pt x="467369" y="213886"/>
                  </a:lnTo>
                  <a:lnTo>
                    <a:pt x="489162" y="197571"/>
                  </a:lnTo>
                  <a:lnTo>
                    <a:pt x="497088" y="194691"/>
                  </a:lnTo>
                  <a:lnTo>
                    <a:pt x="526919" y="192522"/>
                  </a:lnTo>
                  <a:lnTo>
                    <a:pt x="554043" y="198960"/>
                  </a:lnTo>
                  <a:lnTo>
                    <a:pt x="590146" y="193032"/>
                  </a:lnTo>
                  <a:lnTo>
                    <a:pt x="617892" y="194772"/>
                  </a:lnTo>
                  <a:lnTo>
                    <a:pt x="638781" y="199701"/>
                  </a:lnTo>
                  <a:lnTo>
                    <a:pt x="638368" y="200649"/>
                  </a:lnTo>
                  <a:lnTo>
                    <a:pt x="617146" y="238360"/>
                  </a:lnTo>
                  <a:lnTo>
                    <a:pt x="612954" y="248380"/>
                  </a:lnTo>
                  <a:lnTo>
                    <a:pt x="610041" y="269637"/>
                  </a:lnTo>
                  <a:lnTo>
                    <a:pt x="612054" y="275545"/>
                  </a:lnTo>
                  <a:lnTo>
                    <a:pt x="623479" y="289903"/>
                  </a:lnTo>
                  <a:lnTo>
                    <a:pt x="632528" y="290990"/>
                  </a:lnTo>
                  <a:lnTo>
                    <a:pt x="635045" y="290295"/>
                  </a:lnTo>
                  <a:lnTo>
                    <a:pt x="636723" y="288986"/>
                  </a:lnTo>
                  <a:lnTo>
                    <a:pt x="643462" y="280801"/>
                  </a:lnTo>
                  <a:lnTo>
                    <a:pt x="648074" y="278249"/>
                  </a:lnTo>
                  <a:lnTo>
                    <a:pt x="650489" y="277568"/>
                  </a:lnTo>
                  <a:lnTo>
                    <a:pt x="652099" y="276268"/>
                  </a:lnTo>
                  <a:lnTo>
                    <a:pt x="653889" y="272565"/>
                  </a:lnTo>
                  <a:lnTo>
                    <a:pt x="655319" y="253385"/>
                  </a:lnTo>
                  <a:lnTo>
                    <a:pt x="655320" y="257404"/>
                  </a:lnTo>
                  <a:lnTo>
                    <a:pt x="653062" y="261641"/>
                  </a:lnTo>
                  <a:lnTo>
                    <a:pt x="651275" y="263956"/>
                  </a:lnTo>
                  <a:lnTo>
                    <a:pt x="649289" y="271044"/>
                  </a:lnTo>
                  <a:lnTo>
                    <a:pt x="648760" y="275305"/>
                  </a:lnTo>
                  <a:lnTo>
                    <a:pt x="650429" y="282297"/>
                  </a:lnTo>
                  <a:lnTo>
                    <a:pt x="653146" y="288227"/>
                  </a:lnTo>
                  <a:lnTo>
                    <a:pt x="655522" y="296326"/>
                  </a:lnTo>
                  <a:lnTo>
                    <a:pt x="659079" y="301517"/>
                  </a:lnTo>
                  <a:lnTo>
                    <a:pt x="665740" y="304389"/>
                  </a:lnTo>
                  <a:lnTo>
                    <a:pt x="669887" y="305155"/>
                  </a:lnTo>
                  <a:lnTo>
                    <a:pt x="679010" y="303748"/>
                  </a:lnTo>
                  <a:lnTo>
                    <a:pt x="710991" y="291189"/>
                  </a:lnTo>
                  <a:lnTo>
                    <a:pt x="727695" y="283751"/>
                  </a:lnTo>
                  <a:lnTo>
                    <a:pt x="744970" y="273652"/>
                  </a:lnTo>
                  <a:lnTo>
                    <a:pt x="782036" y="261761"/>
                  </a:lnTo>
                  <a:lnTo>
                    <a:pt x="796068" y="260998"/>
                  </a:lnTo>
                  <a:lnTo>
                    <a:pt x="797412" y="261834"/>
                  </a:lnTo>
                  <a:lnTo>
                    <a:pt x="798308" y="263238"/>
                  </a:lnTo>
                  <a:lnTo>
                    <a:pt x="798905" y="265021"/>
                  </a:lnTo>
                  <a:lnTo>
                    <a:pt x="800150" y="266210"/>
                  </a:lnTo>
                  <a:lnTo>
                    <a:pt x="803791" y="267530"/>
                  </a:lnTo>
                  <a:lnTo>
                    <a:pt x="805101" y="268729"/>
                  </a:lnTo>
                  <a:lnTo>
                    <a:pt x="806556" y="272319"/>
                  </a:lnTo>
                  <a:lnTo>
                    <a:pt x="807791" y="272768"/>
                  </a:lnTo>
                  <a:lnTo>
                    <a:pt x="809460" y="272221"/>
                  </a:lnTo>
                  <a:lnTo>
                    <a:pt x="813574" y="270202"/>
                  </a:lnTo>
                  <a:lnTo>
                    <a:pt x="843757" y="258044"/>
                  </a:lnTo>
                  <a:lnTo>
                    <a:pt x="877031" y="231356"/>
                  </a:lnTo>
                  <a:lnTo>
                    <a:pt x="910969" y="202248"/>
                  </a:lnTo>
                  <a:lnTo>
                    <a:pt x="940288" y="173766"/>
                  </a:lnTo>
                  <a:lnTo>
                    <a:pt x="966380" y="143878"/>
                  </a:lnTo>
                  <a:lnTo>
                    <a:pt x="990196" y="109528"/>
                  </a:lnTo>
                  <a:lnTo>
                    <a:pt x="1013340" y="72539"/>
                  </a:lnTo>
                  <a:lnTo>
                    <a:pt x="1030903" y="35128"/>
                  </a:lnTo>
                  <a:lnTo>
                    <a:pt x="1033912" y="22023"/>
                  </a:lnTo>
                  <a:lnTo>
                    <a:pt x="1033022" y="17004"/>
                  </a:lnTo>
                  <a:lnTo>
                    <a:pt x="1030734" y="12812"/>
                  </a:lnTo>
                  <a:lnTo>
                    <a:pt x="1027516" y="9170"/>
                  </a:lnTo>
                  <a:lnTo>
                    <a:pt x="1010852" y="0"/>
                  </a:lnTo>
                  <a:lnTo>
                    <a:pt x="974483" y="8104"/>
                  </a:lnTo>
                  <a:lnTo>
                    <a:pt x="949376" y="16192"/>
                  </a:lnTo>
                  <a:lnTo>
                    <a:pt x="928404" y="24123"/>
                  </a:lnTo>
                  <a:lnTo>
                    <a:pt x="893813" y="39710"/>
                  </a:lnTo>
                  <a:lnTo>
                    <a:pt x="862070" y="57362"/>
                  </a:lnTo>
                  <a:lnTo>
                    <a:pt x="832722" y="78189"/>
                  </a:lnTo>
                  <a:lnTo>
                    <a:pt x="808390" y="104379"/>
                  </a:lnTo>
                  <a:lnTo>
                    <a:pt x="788545" y="130695"/>
                  </a:lnTo>
                  <a:lnTo>
                    <a:pt x="767607" y="167052"/>
                  </a:lnTo>
                  <a:lnTo>
                    <a:pt x="758299" y="199274"/>
                  </a:lnTo>
                  <a:lnTo>
                    <a:pt x="757799" y="230270"/>
                  </a:lnTo>
                  <a:lnTo>
                    <a:pt x="759199" y="240502"/>
                  </a:lnTo>
                  <a:lnTo>
                    <a:pt x="769787" y="260903"/>
                  </a:lnTo>
                  <a:lnTo>
                    <a:pt x="794787" y="291428"/>
                  </a:lnTo>
                  <a:lnTo>
                    <a:pt x="815519" y="310065"/>
                  </a:lnTo>
                  <a:lnTo>
                    <a:pt x="841666" y="323993"/>
                  </a:lnTo>
                  <a:lnTo>
                    <a:pt x="872478" y="333570"/>
                  </a:lnTo>
                  <a:lnTo>
                    <a:pt x="905928" y="340648"/>
                  </a:lnTo>
                  <a:lnTo>
                    <a:pt x="940550" y="346617"/>
                  </a:lnTo>
                  <a:lnTo>
                    <a:pt x="977951" y="347576"/>
                  </a:lnTo>
                  <a:lnTo>
                    <a:pt x="997408" y="346646"/>
                  </a:lnTo>
                  <a:lnTo>
                    <a:pt x="1017998" y="346026"/>
                  </a:lnTo>
                  <a:lnTo>
                    <a:pt x="1039346" y="345613"/>
                  </a:lnTo>
                  <a:lnTo>
                    <a:pt x="1061198" y="345338"/>
                  </a:lnTo>
                  <a:lnTo>
                    <a:pt x="1083385" y="343461"/>
                  </a:lnTo>
                  <a:lnTo>
                    <a:pt x="1105797" y="340516"/>
                  </a:lnTo>
                  <a:lnTo>
                    <a:pt x="1143398" y="334422"/>
                  </a:lnTo>
                  <a:lnTo>
                    <a:pt x="1173480" y="329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SMARTInkShape-932"/>
          <p:cNvSpPr/>
          <p:nvPr>
            <p:custDataLst>
              <p:tags r:id="rId2"/>
            </p:custDataLst>
          </p:nvPr>
        </p:nvSpPr>
        <p:spPr>
          <a:xfrm>
            <a:off x="2133600" y="1806383"/>
            <a:ext cx="1561241" cy="98068"/>
          </a:xfrm>
          <a:custGeom>
            <a:avLst/>
            <a:gdLst/>
            <a:ahLst/>
            <a:cxnLst/>
            <a:rect l="0" t="0" r="0" b="0"/>
            <a:pathLst>
              <a:path w="1561241" h="98068">
                <a:moveTo>
                  <a:pt x="0" y="30037"/>
                </a:moveTo>
                <a:lnTo>
                  <a:pt x="0" y="30037"/>
                </a:lnTo>
                <a:lnTo>
                  <a:pt x="32362" y="34082"/>
                </a:lnTo>
                <a:lnTo>
                  <a:pt x="61796" y="33810"/>
                </a:lnTo>
                <a:lnTo>
                  <a:pt x="93505" y="31714"/>
                </a:lnTo>
                <a:lnTo>
                  <a:pt x="130176" y="30783"/>
                </a:lnTo>
                <a:lnTo>
                  <a:pt x="149437" y="30534"/>
                </a:lnTo>
                <a:lnTo>
                  <a:pt x="169051" y="30368"/>
                </a:lnTo>
                <a:lnTo>
                  <a:pt x="188901" y="30258"/>
                </a:lnTo>
                <a:lnTo>
                  <a:pt x="210601" y="30184"/>
                </a:lnTo>
                <a:lnTo>
                  <a:pt x="233534" y="30135"/>
                </a:lnTo>
                <a:lnTo>
                  <a:pt x="257289" y="30102"/>
                </a:lnTo>
                <a:lnTo>
                  <a:pt x="283286" y="29234"/>
                </a:lnTo>
                <a:lnTo>
                  <a:pt x="310777" y="27808"/>
                </a:lnTo>
                <a:lnTo>
                  <a:pt x="339265" y="26011"/>
                </a:lnTo>
                <a:lnTo>
                  <a:pt x="369264" y="23967"/>
                </a:lnTo>
                <a:lnTo>
                  <a:pt x="400269" y="21757"/>
                </a:lnTo>
                <a:lnTo>
                  <a:pt x="431946" y="19437"/>
                </a:lnTo>
                <a:lnTo>
                  <a:pt x="464071" y="17043"/>
                </a:lnTo>
                <a:lnTo>
                  <a:pt x="496494" y="14601"/>
                </a:lnTo>
                <a:lnTo>
                  <a:pt x="529116" y="12127"/>
                </a:lnTo>
                <a:lnTo>
                  <a:pt x="563564" y="9630"/>
                </a:lnTo>
                <a:lnTo>
                  <a:pt x="599229" y="7119"/>
                </a:lnTo>
                <a:lnTo>
                  <a:pt x="635706" y="4598"/>
                </a:lnTo>
                <a:lnTo>
                  <a:pt x="672724" y="2918"/>
                </a:lnTo>
                <a:lnTo>
                  <a:pt x="710102" y="1798"/>
                </a:lnTo>
                <a:lnTo>
                  <a:pt x="747722" y="1051"/>
                </a:lnTo>
                <a:lnTo>
                  <a:pt x="785501" y="553"/>
                </a:lnTo>
                <a:lnTo>
                  <a:pt x="823387" y="221"/>
                </a:lnTo>
                <a:lnTo>
                  <a:pt x="861345" y="0"/>
                </a:lnTo>
                <a:lnTo>
                  <a:pt x="898503" y="699"/>
                </a:lnTo>
                <a:lnTo>
                  <a:pt x="935128" y="2011"/>
                </a:lnTo>
                <a:lnTo>
                  <a:pt x="971399" y="3733"/>
                </a:lnTo>
                <a:lnTo>
                  <a:pt x="1008280" y="5728"/>
                </a:lnTo>
                <a:lnTo>
                  <a:pt x="1045566" y="7904"/>
                </a:lnTo>
                <a:lnTo>
                  <a:pt x="1083124" y="10202"/>
                </a:lnTo>
                <a:lnTo>
                  <a:pt x="1119169" y="12580"/>
                </a:lnTo>
                <a:lnTo>
                  <a:pt x="1154207" y="15012"/>
                </a:lnTo>
                <a:lnTo>
                  <a:pt x="1188571" y="17480"/>
                </a:lnTo>
                <a:lnTo>
                  <a:pt x="1221641" y="20819"/>
                </a:lnTo>
                <a:lnTo>
                  <a:pt x="1253847" y="24739"/>
                </a:lnTo>
                <a:lnTo>
                  <a:pt x="1285478" y="29045"/>
                </a:lnTo>
                <a:lnTo>
                  <a:pt x="1315032" y="33609"/>
                </a:lnTo>
                <a:lnTo>
                  <a:pt x="1343202" y="38345"/>
                </a:lnTo>
                <a:lnTo>
                  <a:pt x="1370448" y="43196"/>
                </a:lnTo>
                <a:lnTo>
                  <a:pt x="1395385" y="48123"/>
                </a:lnTo>
                <a:lnTo>
                  <a:pt x="1418784" y="53101"/>
                </a:lnTo>
                <a:lnTo>
                  <a:pt x="1441156" y="58113"/>
                </a:lnTo>
                <a:lnTo>
                  <a:pt x="1461150" y="62301"/>
                </a:lnTo>
                <a:lnTo>
                  <a:pt x="1496913" y="69212"/>
                </a:lnTo>
                <a:lnTo>
                  <a:pt x="1533472" y="81908"/>
                </a:lnTo>
                <a:lnTo>
                  <a:pt x="1561240" y="98067"/>
                </a:lnTo>
                <a:lnTo>
                  <a:pt x="1553754" y="94409"/>
                </a:lnTo>
                <a:lnTo>
                  <a:pt x="1523042" y="90824"/>
                </a:lnTo>
                <a:lnTo>
                  <a:pt x="1487498" y="85113"/>
                </a:lnTo>
                <a:lnTo>
                  <a:pt x="1456694" y="80480"/>
                </a:lnTo>
                <a:lnTo>
                  <a:pt x="1437643" y="78059"/>
                </a:lnTo>
                <a:lnTo>
                  <a:pt x="1416476" y="75598"/>
                </a:lnTo>
                <a:lnTo>
                  <a:pt x="1393897" y="73111"/>
                </a:lnTo>
                <a:lnTo>
                  <a:pt x="1372071" y="71453"/>
                </a:lnTo>
                <a:lnTo>
                  <a:pt x="1350747" y="70348"/>
                </a:lnTo>
                <a:lnTo>
                  <a:pt x="1329758" y="69611"/>
                </a:lnTo>
                <a:lnTo>
                  <a:pt x="1307299" y="67426"/>
                </a:lnTo>
                <a:lnTo>
                  <a:pt x="1283859" y="64276"/>
                </a:lnTo>
                <a:lnTo>
                  <a:pt x="1259767" y="60483"/>
                </a:lnTo>
                <a:lnTo>
                  <a:pt x="1235238" y="57955"/>
                </a:lnTo>
                <a:lnTo>
                  <a:pt x="1210418" y="56269"/>
                </a:lnTo>
                <a:lnTo>
                  <a:pt x="1185405" y="55145"/>
                </a:lnTo>
                <a:lnTo>
                  <a:pt x="1160264" y="54395"/>
                </a:lnTo>
                <a:lnTo>
                  <a:pt x="1135036" y="53896"/>
                </a:lnTo>
                <a:lnTo>
                  <a:pt x="1109751" y="53563"/>
                </a:lnTo>
                <a:lnTo>
                  <a:pt x="1084427" y="53341"/>
                </a:lnTo>
                <a:lnTo>
                  <a:pt x="1059078" y="53193"/>
                </a:lnTo>
                <a:lnTo>
                  <a:pt x="1033712" y="53094"/>
                </a:lnTo>
                <a:lnTo>
                  <a:pt x="1008334" y="53029"/>
                </a:lnTo>
                <a:lnTo>
                  <a:pt x="982950" y="52985"/>
                </a:lnTo>
                <a:lnTo>
                  <a:pt x="957560" y="52956"/>
                </a:lnTo>
                <a:lnTo>
                  <a:pt x="933013" y="52936"/>
                </a:lnTo>
                <a:lnTo>
                  <a:pt x="909029" y="52923"/>
                </a:lnTo>
                <a:lnTo>
                  <a:pt x="885420" y="52914"/>
                </a:lnTo>
                <a:lnTo>
                  <a:pt x="862906" y="52909"/>
                </a:lnTo>
                <a:lnTo>
                  <a:pt x="841124" y="52905"/>
                </a:lnTo>
                <a:lnTo>
                  <a:pt x="819830" y="52902"/>
                </a:lnTo>
                <a:lnTo>
                  <a:pt x="799706" y="52900"/>
                </a:lnTo>
                <a:lnTo>
                  <a:pt x="780364" y="52899"/>
                </a:lnTo>
                <a:lnTo>
                  <a:pt x="744762" y="52898"/>
                </a:lnTo>
                <a:lnTo>
                  <a:pt x="714827" y="52898"/>
                </a:lnTo>
                <a:lnTo>
                  <a:pt x="678220" y="56942"/>
                </a:lnTo>
                <a:lnTo>
                  <a:pt x="644209" y="66764"/>
                </a:lnTo>
                <a:lnTo>
                  <a:pt x="677710" y="75821"/>
                </a:lnTo>
                <a:lnTo>
                  <a:pt x="710709" y="80018"/>
                </a:lnTo>
                <a:lnTo>
                  <a:pt x="745977" y="81038"/>
                </a:lnTo>
                <a:lnTo>
                  <a:pt x="764865" y="80124"/>
                </a:lnTo>
                <a:lnTo>
                  <a:pt x="784230" y="78668"/>
                </a:lnTo>
                <a:lnTo>
                  <a:pt x="804760" y="77698"/>
                </a:lnTo>
                <a:lnTo>
                  <a:pt x="826066" y="77051"/>
                </a:lnTo>
                <a:lnTo>
                  <a:pt x="847891" y="76620"/>
                </a:lnTo>
                <a:lnTo>
                  <a:pt x="870907" y="75485"/>
                </a:lnTo>
                <a:lnTo>
                  <a:pt x="894718" y="73883"/>
                </a:lnTo>
                <a:lnTo>
                  <a:pt x="919059" y="71967"/>
                </a:lnTo>
                <a:lnTo>
                  <a:pt x="945446" y="69844"/>
                </a:lnTo>
                <a:lnTo>
                  <a:pt x="973197" y="67581"/>
                </a:lnTo>
                <a:lnTo>
                  <a:pt x="1001858" y="65227"/>
                </a:lnTo>
                <a:lnTo>
                  <a:pt x="1028585" y="63657"/>
                </a:lnTo>
                <a:lnTo>
                  <a:pt x="1054023" y="62610"/>
                </a:lnTo>
                <a:lnTo>
                  <a:pt x="1078602" y="61912"/>
                </a:lnTo>
                <a:lnTo>
                  <a:pt x="1103455" y="61447"/>
                </a:lnTo>
                <a:lnTo>
                  <a:pt x="1128490" y="61137"/>
                </a:lnTo>
                <a:lnTo>
                  <a:pt x="1153647" y="60931"/>
                </a:lnTo>
                <a:lnTo>
                  <a:pt x="1176344" y="60793"/>
                </a:lnTo>
                <a:lnTo>
                  <a:pt x="1197403" y="60701"/>
                </a:lnTo>
                <a:lnTo>
                  <a:pt x="1217369" y="60639"/>
                </a:lnTo>
                <a:lnTo>
                  <a:pt x="1255357" y="62829"/>
                </a:lnTo>
                <a:lnTo>
                  <a:pt x="1288610" y="66625"/>
                </a:lnTo>
                <a:lnTo>
                  <a:pt x="1326138" y="73702"/>
                </a:lnTo>
                <a:lnTo>
                  <a:pt x="1338161" y="75351"/>
                </a:lnTo>
                <a:lnTo>
                  <a:pt x="1338300" y="75487"/>
                </a:lnTo>
                <a:lnTo>
                  <a:pt x="1307159" y="74887"/>
                </a:lnTo>
                <a:lnTo>
                  <a:pt x="1279178" y="71701"/>
                </a:lnTo>
                <a:lnTo>
                  <a:pt x="1244728" y="69721"/>
                </a:lnTo>
                <a:lnTo>
                  <a:pt x="1206839" y="69688"/>
                </a:lnTo>
                <a:lnTo>
                  <a:pt x="1187252" y="70864"/>
                </a:lnTo>
                <a:lnTo>
                  <a:pt x="1167422" y="72495"/>
                </a:lnTo>
                <a:lnTo>
                  <a:pt x="1146581" y="73582"/>
                </a:lnTo>
                <a:lnTo>
                  <a:pt x="1125067" y="74307"/>
                </a:lnTo>
                <a:lnTo>
                  <a:pt x="1103105" y="74790"/>
                </a:lnTo>
                <a:lnTo>
                  <a:pt x="1082536" y="75113"/>
                </a:lnTo>
                <a:lnTo>
                  <a:pt x="1062898" y="75328"/>
                </a:lnTo>
                <a:lnTo>
                  <a:pt x="1025272" y="75566"/>
                </a:lnTo>
                <a:lnTo>
                  <a:pt x="988794" y="75672"/>
                </a:lnTo>
                <a:lnTo>
                  <a:pt x="957342" y="77977"/>
                </a:lnTo>
                <a:lnTo>
                  <a:pt x="930098" y="81824"/>
                </a:lnTo>
                <a:lnTo>
                  <a:pt x="895721" y="87056"/>
                </a:lnTo>
                <a:lnTo>
                  <a:pt x="853440" y="833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7" name="SMARTInkShape-Group180"/>
          <p:cNvGrpSpPr/>
          <p:nvPr/>
        </p:nvGrpSpPr>
        <p:grpSpPr>
          <a:xfrm>
            <a:off x="2767629" y="1426456"/>
            <a:ext cx="1270972" cy="326145"/>
            <a:chOff x="2767629" y="1426456"/>
            <a:chExt cx="1270972" cy="326145"/>
          </a:xfrm>
        </p:grpSpPr>
        <p:sp>
          <p:nvSpPr>
            <p:cNvPr id="260" name="SMARTInkShape-933"/>
            <p:cNvSpPr/>
            <p:nvPr>
              <p:custDataLst>
                <p:tags r:id="rId174"/>
              </p:custDataLst>
            </p:nvPr>
          </p:nvSpPr>
          <p:spPr>
            <a:xfrm>
              <a:off x="2767629" y="1501140"/>
              <a:ext cx="150832" cy="171854"/>
            </a:xfrm>
            <a:custGeom>
              <a:avLst/>
              <a:gdLst/>
              <a:ahLst/>
              <a:cxnLst/>
              <a:rect l="0" t="0" r="0" b="0"/>
              <a:pathLst>
                <a:path w="150832" h="171854">
                  <a:moveTo>
                    <a:pt x="36531" y="129540"/>
                  </a:moveTo>
                  <a:lnTo>
                    <a:pt x="36531" y="129540"/>
                  </a:lnTo>
                  <a:lnTo>
                    <a:pt x="10347" y="165351"/>
                  </a:lnTo>
                  <a:lnTo>
                    <a:pt x="3727" y="171421"/>
                  </a:lnTo>
                  <a:lnTo>
                    <a:pt x="1962" y="171853"/>
                  </a:lnTo>
                  <a:lnTo>
                    <a:pt x="785" y="171296"/>
                  </a:lnTo>
                  <a:lnTo>
                    <a:pt x="0" y="170077"/>
                  </a:lnTo>
                  <a:lnTo>
                    <a:pt x="9174" y="136036"/>
                  </a:lnTo>
                  <a:lnTo>
                    <a:pt x="24949" y="100374"/>
                  </a:lnTo>
                  <a:lnTo>
                    <a:pt x="44372" y="62976"/>
                  </a:lnTo>
                  <a:lnTo>
                    <a:pt x="72393" y="25964"/>
                  </a:lnTo>
                  <a:lnTo>
                    <a:pt x="83845" y="16160"/>
                  </a:lnTo>
                  <a:lnTo>
                    <a:pt x="107015" y="3508"/>
                  </a:lnTo>
                  <a:lnTo>
                    <a:pt x="117717" y="1039"/>
                  </a:lnTo>
                  <a:lnTo>
                    <a:pt x="1508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934"/>
            <p:cNvSpPr/>
            <p:nvPr>
              <p:custDataLst>
                <p:tags r:id="rId175"/>
              </p:custDataLst>
            </p:nvPr>
          </p:nvSpPr>
          <p:spPr>
            <a:xfrm>
              <a:off x="2982737" y="1510498"/>
              <a:ext cx="133844" cy="134572"/>
            </a:xfrm>
            <a:custGeom>
              <a:avLst/>
              <a:gdLst/>
              <a:ahLst/>
              <a:cxnLst/>
              <a:rect l="0" t="0" r="0" b="0"/>
              <a:pathLst>
                <a:path w="133844" h="134572">
                  <a:moveTo>
                    <a:pt x="4303" y="51602"/>
                  </a:moveTo>
                  <a:lnTo>
                    <a:pt x="4303" y="51602"/>
                  </a:lnTo>
                  <a:lnTo>
                    <a:pt x="12394" y="75873"/>
                  </a:lnTo>
                  <a:lnTo>
                    <a:pt x="11850" y="96820"/>
                  </a:lnTo>
                  <a:lnTo>
                    <a:pt x="4744" y="132550"/>
                  </a:lnTo>
                  <a:lnTo>
                    <a:pt x="3750" y="133507"/>
                  </a:lnTo>
                  <a:lnTo>
                    <a:pt x="388" y="134571"/>
                  </a:lnTo>
                  <a:lnTo>
                    <a:pt x="0" y="134008"/>
                  </a:lnTo>
                  <a:lnTo>
                    <a:pt x="3569" y="128787"/>
                  </a:lnTo>
                  <a:lnTo>
                    <a:pt x="5005" y="116676"/>
                  </a:lnTo>
                  <a:lnTo>
                    <a:pt x="22209" y="84238"/>
                  </a:lnTo>
                  <a:lnTo>
                    <a:pt x="37058" y="53140"/>
                  </a:lnTo>
                  <a:lnTo>
                    <a:pt x="65719" y="22014"/>
                  </a:lnTo>
                  <a:lnTo>
                    <a:pt x="92928" y="4129"/>
                  </a:lnTo>
                  <a:lnTo>
                    <a:pt x="108362" y="0"/>
                  </a:lnTo>
                  <a:lnTo>
                    <a:pt x="116309" y="1292"/>
                  </a:lnTo>
                  <a:lnTo>
                    <a:pt x="119614" y="2822"/>
                  </a:lnTo>
                  <a:lnTo>
                    <a:pt x="125544" y="9038"/>
                  </a:lnTo>
                  <a:lnTo>
                    <a:pt x="133843" y="21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935"/>
            <p:cNvSpPr/>
            <p:nvPr>
              <p:custDataLst>
                <p:tags r:id="rId176"/>
              </p:custDataLst>
            </p:nvPr>
          </p:nvSpPr>
          <p:spPr>
            <a:xfrm>
              <a:off x="3185160" y="15621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936"/>
            <p:cNvSpPr/>
            <p:nvPr>
              <p:custDataLst>
                <p:tags r:id="rId177"/>
              </p:custDataLst>
            </p:nvPr>
          </p:nvSpPr>
          <p:spPr>
            <a:xfrm>
              <a:off x="3215640" y="14554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937"/>
            <p:cNvSpPr/>
            <p:nvPr>
              <p:custDataLst>
                <p:tags r:id="rId178"/>
              </p:custDataLst>
            </p:nvPr>
          </p:nvSpPr>
          <p:spPr>
            <a:xfrm>
              <a:off x="3342911" y="1426456"/>
              <a:ext cx="451850" cy="219324"/>
            </a:xfrm>
            <a:custGeom>
              <a:avLst/>
              <a:gdLst/>
              <a:ahLst/>
              <a:cxnLst/>
              <a:rect l="0" t="0" r="0" b="0"/>
              <a:pathLst>
                <a:path w="451850" h="219324">
                  <a:moveTo>
                    <a:pt x="25129" y="28964"/>
                  </a:moveTo>
                  <a:lnTo>
                    <a:pt x="25129" y="28964"/>
                  </a:lnTo>
                  <a:lnTo>
                    <a:pt x="62633" y="35047"/>
                  </a:lnTo>
                  <a:lnTo>
                    <a:pt x="92931" y="43594"/>
                  </a:lnTo>
                  <a:lnTo>
                    <a:pt x="95730" y="43797"/>
                  </a:lnTo>
                  <a:lnTo>
                    <a:pt x="97597" y="44779"/>
                  </a:lnTo>
                  <a:lnTo>
                    <a:pt x="98841" y="46281"/>
                  </a:lnTo>
                  <a:lnTo>
                    <a:pt x="101286" y="51728"/>
                  </a:lnTo>
                  <a:lnTo>
                    <a:pt x="97271" y="51796"/>
                  </a:lnTo>
                  <a:lnTo>
                    <a:pt x="93034" y="54069"/>
                  </a:lnTo>
                  <a:lnTo>
                    <a:pt x="90719" y="55861"/>
                  </a:lnTo>
                  <a:lnTo>
                    <a:pt x="83631" y="57851"/>
                  </a:lnTo>
                  <a:lnTo>
                    <a:pt x="75683" y="59583"/>
                  </a:lnTo>
                  <a:lnTo>
                    <a:pt x="66449" y="65318"/>
                  </a:lnTo>
                  <a:lnTo>
                    <a:pt x="60991" y="69957"/>
                  </a:lnTo>
                  <a:lnTo>
                    <a:pt x="53486" y="72583"/>
                  </a:lnTo>
                  <a:lnTo>
                    <a:pt x="49114" y="73283"/>
                  </a:lnTo>
                  <a:lnTo>
                    <a:pt x="46199" y="74597"/>
                  </a:lnTo>
                  <a:lnTo>
                    <a:pt x="44255" y="76319"/>
                  </a:lnTo>
                  <a:lnTo>
                    <a:pt x="41136" y="81122"/>
                  </a:lnTo>
                  <a:lnTo>
                    <a:pt x="40436" y="88761"/>
                  </a:lnTo>
                  <a:lnTo>
                    <a:pt x="48480" y="93625"/>
                  </a:lnTo>
                  <a:lnTo>
                    <a:pt x="57542" y="96383"/>
                  </a:lnTo>
                  <a:lnTo>
                    <a:pt x="94974" y="96629"/>
                  </a:lnTo>
                  <a:lnTo>
                    <a:pt x="131975" y="86929"/>
                  </a:lnTo>
                  <a:lnTo>
                    <a:pt x="163169" y="76287"/>
                  </a:lnTo>
                  <a:lnTo>
                    <a:pt x="198807" y="58757"/>
                  </a:lnTo>
                  <a:lnTo>
                    <a:pt x="213232" y="48979"/>
                  </a:lnTo>
                  <a:lnTo>
                    <a:pt x="241824" y="21995"/>
                  </a:lnTo>
                  <a:lnTo>
                    <a:pt x="243252" y="19238"/>
                  </a:lnTo>
                  <a:lnTo>
                    <a:pt x="243358" y="16553"/>
                  </a:lnTo>
                  <a:lnTo>
                    <a:pt x="241218" y="11313"/>
                  </a:lnTo>
                  <a:lnTo>
                    <a:pt x="231208" y="3602"/>
                  </a:lnTo>
                  <a:lnTo>
                    <a:pt x="217516" y="0"/>
                  </a:lnTo>
                  <a:lnTo>
                    <a:pt x="185553" y="4867"/>
                  </a:lnTo>
                  <a:lnTo>
                    <a:pt x="156576" y="12417"/>
                  </a:lnTo>
                  <a:lnTo>
                    <a:pt x="126542" y="25848"/>
                  </a:lnTo>
                  <a:lnTo>
                    <a:pt x="96193" y="45539"/>
                  </a:lnTo>
                  <a:lnTo>
                    <a:pt x="66599" y="67459"/>
                  </a:lnTo>
                  <a:lnTo>
                    <a:pt x="29618" y="105216"/>
                  </a:lnTo>
                  <a:lnTo>
                    <a:pt x="4783" y="141013"/>
                  </a:lnTo>
                  <a:lnTo>
                    <a:pt x="1405" y="146843"/>
                  </a:lnTo>
                  <a:lnTo>
                    <a:pt x="0" y="152423"/>
                  </a:lnTo>
                  <a:lnTo>
                    <a:pt x="696" y="163140"/>
                  </a:lnTo>
                  <a:lnTo>
                    <a:pt x="5848" y="178692"/>
                  </a:lnTo>
                  <a:lnTo>
                    <a:pt x="16782" y="194025"/>
                  </a:lnTo>
                  <a:lnTo>
                    <a:pt x="30746" y="205247"/>
                  </a:lnTo>
                  <a:lnTo>
                    <a:pt x="53698" y="209889"/>
                  </a:lnTo>
                  <a:lnTo>
                    <a:pt x="91795" y="205374"/>
                  </a:lnTo>
                  <a:lnTo>
                    <a:pt x="122681" y="198732"/>
                  </a:lnTo>
                  <a:lnTo>
                    <a:pt x="146097" y="193881"/>
                  </a:lnTo>
                  <a:lnTo>
                    <a:pt x="184161" y="182129"/>
                  </a:lnTo>
                  <a:lnTo>
                    <a:pt x="207351" y="174254"/>
                  </a:lnTo>
                  <a:lnTo>
                    <a:pt x="237632" y="165504"/>
                  </a:lnTo>
                  <a:lnTo>
                    <a:pt x="275316" y="159426"/>
                  </a:lnTo>
                  <a:lnTo>
                    <a:pt x="283038" y="158625"/>
                  </a:lnTo>
                  <a:lnTo>
                    <a:pt x="320955" y="195364"/>
                  </a:lnTo>
                  <a:lnTo>
                    <a:pt x="322253" y="199164"/>
                  </a:lnTo>
                  <a:lnTo>
                    <a:pt x="321425" y="202544"/>
                  </a:lnTo>
                  <a:lnTo>
                    <a:pt x="317683" y="208557"/>
                  </a:lnTo>
                  <a:lnTo>
                    <a:pt x="316020" y="214052"/>
                  </a:lnTo>
                  <a:lnTo>
                    <a:pt x="314729" y="215856"/>
                  </a:lnTo>
                  <a:lnTo>
                    <a:pt x="313022" y="217059"/>
                  </a:lnTo>
                  <a:lnTo>
                    <a:pt x="308868" y="218395"/>
                  </a:lnTo>
                  <a:lnTo>
                    <a:pt x="300857" y="219323"/>
                  </a:lnTo>
                  <a:lnTo>
                    <a:pt x="295821" y="215377"/>
                  </a:lnTo>
                  <a:lnTo>
                    <a:pt x="295337" y="213353"/>
                  </a:lnTo>
                  <a:lnTo>
                    <a:pt x="295861" y="211157"/>
                  </a:lnTo>
                  <a:lnTo>
                    <a:pt x="297057" y="208846"/>
                  </a:lnTo>
                  <a:lnTo>
                    <a:pt x="303285" y="172812"/>
                  </a:lnTo>
                  <a:lnTo>
                    <a:pt x="317642" y="142233"/>
                  </a:lnTo>
                  <a:lnTo>
                    <a:pt x="328452" y="115959"/>
                  </a:lnTo>
                  <a:lnTo>
                    <a:pt x="362485" y="81112"/>
                  </a:lnTo>
                  <a:lnTo>
                    <a:pt x="398482" y="59672"/>
                  </a:lnTo>
                  <a:lnTo>
                    <a:pt x="409504" y="55312"/>
                  </a:lnTo>
                  <a:lnTo>
                    <a:pt x="446862" y="52028"/>
                  </a:lnTo>
                  <a:lnTo>
                    <a:pt x="451849" y="51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938"/>
            <p:cNvSpPr/>
            <p:nvPr>
              <p:custDataLst>
                <p:tags r:id="rId179"/>
              </p:custDataLst>
            </p:nvPr>
          </p:nvSpPr>
          <p:spPr>
            <a:xfrm>
              <a:off x="3596640" y="1432560"/>
              <a:ext cx="441961" cy="320041"/>
            </a:xfrm>
            <a:custGeom>
              <a:avLst/>
              <a:gdLst/>
              <a:ahLst/>
              <a:cxnLst/>
              <a:rect l="0" t="0" r="0" b="0"/>
              <a:pathLst>
                <a:path w="441961" h="320041">
                  <a:moveTo>
                    <a:pt x="441960" y="0"/>
                  </a:moveTo>
                  <a:lnTo>
                    <a:pt x="441960" y="0"/>
                  </a:lnTo>
                  <a:lnTo>
                    <a:pt x="417124" y="13547"/>
                  </a:lnTo>
                  <a:lnTo>
                    <a:pt x="380968" y="33961"/>
                  </a:lnTo>
                  <a:lnTo>
                    <a:pt x="353610" y="51500"/>
                  </a:lnTo>
                  <a:lnTo>
                    <a:pt x="323213" y="83745"/>
                  </a:lnTo>
                  <a:lnTo>
                    <a:pt x="303201" y="119553"/>
                  </a:lnTo>
                  <a:lnTo>
                    <a:pt x="299855" y="132439"/>
                  </a:lnTo>
                  <a:lnTo>
                    <a:pt x="300627" y="143811"/>
                  </a:lnTo>
                  <a:lnTo>
                    <a:pt x="304639" y="154509"/>
                  </a:lnTo>
                  <a:lnTo>
                    <a:pt x="336507" y="191518"/>
                  </a:lnTo>
                  <a:lnTo>
                    <a:pt x="356378" y="207797"/>
                  </a:lnTo>
                  <a:lnTo>
                    <a:pt x="363907" y="218376"/>
                  </a:lnTo>
                  <a:lnTo>
                    <a:pt x="363678" y="220091"/>
                  </a:lnTo>
                  <a:lnTo>
                    <a:pt x="361165" y="224254"/>
                  </a:lnTo>
                  <a:lnTo>
                    <a:pt x="350945" y="231357"/>
                  </a:lnTo>
                  <a:lnTo>
                    <a:pt x="314919" y="247426"/>
                  </a:lnTo>
                  <a:lnTo>
                    <a:pt x="282774" y="261930"/>
                  </a:lnTo>
                  <a:lnTo>
                    <a:pt x="256064" y="271918"/>
                  </a:lnTo>
                  <a:lnTo>
                    <a:pt x="229130" y="279492"/>
                  </a:lnTo>
                  <a:lnTo>
                    <a:pt x="193393" y="288775"/>
                  </a:lnTo>
                  <a:lnTo>
                    <a:pt x="151788" y="299196"/>
                  </a:lnTo>
                  <a:lnTo>
                    <a:pt x="119819" y="306144"/>
                  </a:lnTo>
                  <a:lnTo>
                    <a:pt x="94273" y="310776"/>
                  </a:lnTo>
                  <a:lnTo>
                    <a:pt x="73008" y="313864"/>
                  </a:lnTo>
                  <a:lnTo>
                    <a:pt x="40350" y="317295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939"/>
            <p:cNvSpPr/>
            <p:nvPr>
              <p:custDataLst>
                <p:tags r:id="rId180"/>
              </p:custDataLst>
            </p:nvPr>
          </p:nvSpPr>
          <p:spPr>
            <a:xfrm>
              <a:off x="3155190" y="1546860"/>
              <a:ext cx="29971" cy="182881"/>
            </a:xfrm>
            <a:custGeom>
              <a:avLst/>
              <a:gdLst/>
              <a:ahLst/>
              <a:cxnLst/>
              <a:rect l="0" t="0" r="0" b="0"/>
              <a:pathLst>
                <a:path w="29971" h="182881">
                  <a:moveTo>
                    <a:pt x="29970" y="0"/>
                  </a:moveTo>
                  <a:lnTo>
                    <a:pt x="29970" y="0"/>
                  </a:lnTo>
                  <a:lnTo>
                    <a:pt x="18681" y="29351"/>
                  </a:lnTo>
                  <a:lnTo>
                    <a:pt x="9744" y="52587"/>
                  </a:lnTo>
                  <a:lnTo>
                    <a:pt x="4633" y="73158"/>
                  </a:lnTo>
                  <a:lnTo>
                    <a:pt x="1211" y="109561"/>
                  </a:lnTo>
                  <a:lnTo>
                    <a:pt x="0" y="142435"/>
                  </a:lnTo>
                  <a:lnTo>
                    <a:pt x="3686" y="162900"/>
                  </a:lnTo>
                  <a:lnTo>
                    <a:pt x="1473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SMARTInkShape-Group181"/>
          <p:cNvGrpSpPr/>
          <p:nvPr/>
        </p:nvGrpSpPr>
        <p:grpSpPr>
          <a:xfrm>
            <a:off x="1967057" y="1196340"/>
            <a:ext cx="593264" cy="528652"/>
            <a:chOff x="1967057" y="1196340"/>
            <a:chExt cx="593264" cy="528652"/>
          </a:xfrm>
        </p:grpSpPr>
        <p:sp>
          <p:nvSpPr>
            <p:cNvPr id="268" name="SMARTInkShape-940"/>
            <p:cNvSpPr/>
            <p:nvPr>
              <p:custDataLst>
                <p:tags r:id="rId172"/>
              </p:custDataLst>
            </p:nvPr>
          </p:nvSpPr>
          <p:spPr>
            <a:xfrm>
              <a:off x="1967057" y="1196340"/>
              <a:ext cx="377437" cy="528652"/>
            </a:xfrm>
            <a:custGeom>
              <a:avLst/>
              <a:gdLst/>
              <a:ahLst/>
              <a:cxnLst/>
              <a:rect l="0" t="0" r="0" b="0"/>
              <a:pathLst>
                <a:path w="377437" h="528652">
                  <a:moveTo>
                    <a:pt x="113203" y="0"/>
                  </a:moveTo>
                  <a:lnTo>
                    <a:pt x="113203" y="0"/>
                  </a:lnTo>
                  <a:lnTo>
                    <a:pt x="113203" y="28316"/>
                  </a:lnTo>
                  <a:lnTo>
                    <a:pt x="108687" y="55765"/>
                  </a:lnTo>
                  <a:lnTo>
                    <a:pt x="101036" y="85745"/>
                  </a:lnTo>
                  <a:lnTo>
                    <a:pt x="91991" y="118824"/>
                  </a:lnTo>
                  <a:lnTo>
                    <a:pt x="82326" y="155540"/>
                  </a:lnTo>
                  <a:lnTo>
                    <a:pt x="71540" y="193589"/>
                  </a:lnTo>
                  <a:lnTo>
                    <a:pt x="58279" y="230255"/>
                  </a:lnTo>
                  <a:lnTo>
                    <a:pt x="52034" y="249177"/>
                  </a:lnTo>
                  <a:lnTo>
                    <a:pt x="46177" y="268564"/>
                  </a:lnTo>
                  <a:lnTo>
                    <a:pt x="40579" y="288263"/>
                  </a:lnTo>
                  <a:lnTo>
                    <a:pt x="29843" y="325955"/>
                  </a:lnTo>
                  <a:lnTo>
                    <a:pt x="20274" y="362462"/>
                  </a:lnTo>
                  <a:lnTo>
                    <a:pt x="13199" y="398443"/>
                  </a:lnTo>
                  <a:lnTo>
                    <a:pt x="7233" y="429675"/>
                  </a:lnTo>
                  <a:lnTo>
                    <a:pt x="2605" y="456820"/>
                  </a:lnTo>
                  <a:lnTo>
                    <a:pt x="0" y="489449"/>
                  </a:lnTo>
                  <a:lnTo>
                    <a:pt x="74" y="509747"/>
                  </a:lnTo>
                  <a:lnTo>
                    <a:pt x="3093" y="518090"/>
                  </a:lnTo>
                  <a:lnTo>
                    <a:pt x="9552" y="527547"/>
                  </a:lnTo>
                  <a:lnTo>
                    <a:pt x="12775" y="528651"/>
                  </a:lnTo>
                  <a:lnTo>
                    <a:pt x="20873" y="527620"/>
                  </a:lnTo>
                  <a:lnTo>
                    <a:pt x="57938" y="500685"/>
                  </a:lnTo>
                  <a:lnTo>
                    <a:pt x="91656" y="464222"/>
                  </a:lnTo>
                  <a:lnTo>
                    <a:pt x="113505" y="438307"/>
                  </a:lnTo>
                  <a:lnTo>
                    <a:pt x="139584" y="414372"/>
                  </a:lnTo>
                  <a:lnTo>
                    <a:pt x="167261" y="392445"/>
                  </a:lnTo>
                  <a:lnTo>
                    <a:pt x="193673" y="371411"/>
                  </a:lnTo>
                  <a:lnTo>
                    <a:pt x="219523" y="355289"/>
                  </a:lnTo>
                  <a:lnTo>
                    <a:pt x="255618" y="338951"/>
                  </a:lnTo>
                  <a:lnTo>
                    <a:pt x="290020" y="328748"/>
                  </a:lnTo>
                  <a:lnTo>
                    <a:pt x="322509" y="320362"/>
                  </a:lnTo>
                  <a:lnTo>
                    <a:pt x="340001" y="316797"/>
                  </a:lnTo>
                  <a:lnTo>
                    <a:pt x="371575" y="319446"/>
                  </a:lnTo>
                  <a:lnTo>
                    <a:pt x="374351" y="320490"/>
                  </a:lnTo>
                  <a:lnTo>
                    <a:pt x="376202" y="322034"/>
                  </a:lnTo>
                  <a:lnTo>
                    <a:pt x="377436" y="323909"/>
                  </a:lnTo>
                  <a:lnTo>
                    <a:pt x="363002" y="348571"/>
                  </a:lnTo>
                  <a:lnTo>
                    <a:pt x="340218" y="382674"/>
                  </a:lnTo>
                  <a:lnTo>
                    <a:pt x="311418" y="420066"/>
                  </a:lnTo>
                  <a:lnTo>
                    <a:pt x="278519" y="447608"/>
                  </a:lnTo>
                  <a:lnTo>
                    <a:pt x="243789" y="475155"/>
                  </a:lnTo>
                  <a:lnTo>
                    <a:pt x="208424" y="493296"/>
                  </a:lnTo>
                  <a:lnTo>
                    <a:pt x="175756" y="501019"/>
                  </a:lnTo>
                  <a:lnTo>
                    <a:pt x="143869" y="502913"/>
                  </a:lnTo>
                  <a:lnTo>
                    <a:pt x="156733" y="491598"/>
                  </a:lnTo>
                  <a:lnTo>
                    <a:pt x="190118" y="473656"/>
                  </a:lnTo>
                  <a:lnTo>
                    <a:pt x="204643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941"/>
            <p:cNvSpPr/>
            <p:nvPr>
              <p:custDataLst>
                <p:tags r:id="rId173"/>
              </p:custDataLst>
            </p:nvPr>
          </p:nvSpPr>
          <p:spPr>
            <a:xfrm>
              <a:off x="2430780" y="1546953"/>
              <a:ext cx="129541" cy="172423"/>
            </a:xfrm>
            <a:custGeom>
              <a:avLst/>
              <a:gdLst/>
              <a:ahLst/>
              <a:cxnLst/>
              <a:rect l="0" t="0" r="0" b="0"/>
              <a:pathLst>
                <a:path w="129541" h="172423">
                  <a:moveTo>
                    <a:pt x="0" y="7527"/>
                  </a:moveTo>
                  <a:lnTo>
                    <a:pt x="0" y="7527"/>
                  </a:lnTo>
                  <a:lnTo>
                    <a:pt x="36407" y="3482"/>
                  </a:lnTo>
                  <a:lnTo>
                    <a:pt x="72698" y="613"/>
                  </a:lnTo>
                  <a:lnTo>
                    <a:pt x="82356" y="0"/>
                  </a:lnTo>
                  <a:lnTo>
                    <a:pt x="82844" y="816"/>
                  </a:lnTo>
                  <a:lnTo>
                    <a:pt x="83386" y="3980"/>
                  </a:lnTo>
                  <a:lnTo>
                    <a:pt x="81370" y="8208"/>
                  </a:lnTo>
                  <a:lnTo>
                    <a:pt x="55291" y="39998"/>
                  </a:lnTo>
                  <a:lnTo>
                    <a:pt x="35443" y="74964"/>
                  </a:lnTo>
                  <a:lnTo>
                    <a:pt x="21979" y="103614"/>
                  </a:lnTo>
                  <a:lnTo>
                    <a:pt x="18235" y="120506"/>
                  </a:lnTo>
                  <a:lnTo>
                    <a:pt x="21068" y="155589"/>
                  </a:lnTo>
                  <a:lnTo>
                    <a:pt x="22064" y="165902"/>
                  </a:lnTo>
                  <a:lnTo>
                    <a:pt x="24023" y="168990"/>
                  </a:lnTo>
                  <a:lnTo>
                    <a:pt x="27022" y="171049"/>
                  </a:lnTo>
                  <a:lnTo>
                    <a:pt x="30715" y="172422"/>
                  </a:lnTo>
                  <a:lnTo>
                    <a:pt x="39334" y="171689"/>
                  </a:lnTo>
                  <a:lnTo>
                    <a:pt x="58664" y="164320"/>
                  </a:lnTo>
                  <a:lnTo>
                    <a:pt x="66431" y="155106"/>
                  </a:lnTo>
                  <a:lnTo>
                    <a:pt x="82360" y="124449"/>
                  </a:lnTo>
                  <a:lnTo>
                    <a:pt x="95730" y="91865"/>
                  </a:lnTo>
                  <a:lnTo>
                    <a:pt x="102212" y="68641"/>
                  </a:lnTo>
                  <a:lnTo>
                    <a:pt x="99934" y="38037"/>
                  </a:lnTo>
                  <a:lnTo>
                    <a:pt x="98328" y="7688"/>
                  </a:lnTo>
                  <a:lnTo>
                    <a:pt x="96879" y="5094"/>
                  </a:lnTo>
                  <a:lnTo>
                    <a:pt x="95066" y="3365"/>
                  </a:lnTo>
                  <a:lnTo>
                    <a:pt x="90794" y="1444"/>
                  </a:lnTo>
                  <a:lnTo>
                    <a:pt x="85197" y="211"/>
                  </a:lnTo>
                  <a:lnTo>
                    <a:pt x="80183" y="4042"/>
                  </a:lnTo>
                  <a:lnTo>
                    <a:pt x="73335" y="14585"/>
                  </a:lnTo>
                  <a:lnTo>
                    <a:pt x="69989" y="32478"/>
                  </a:lnTo>
                  <a:lnTo>
                    <a:pt x="68766" y="66505"/>
                  </a:lnTo>
                  <a:lnTo>
                    <a:pt x="68704" y="72246"/>
                  </a:lnTo>
                  <a:lnTo>
                    <a:pt x="73150" y="83140"/>
                  </a:lnTo>
                  <a:lnTo>
                    <a:pt x="100362" y="115207"/>
                  </a:lnTo>
                  <a:lnTo>
                    <a:pt x="105008" y="116567"/>
                  </a:lnTo>
                  <a:lnTo>
                    <a:pt x="129540" y="114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182"/>
          <p:cNvGrpSpPr/>
          <p:nvPr/>
        </p:nvGrpSpPr>
        <p:grpSpPr>
          <a:xfrm>
            <a:off x="4138049" y="3680568"/>
            <a:ext cx="1079443" cy="775461"/>
            <a:chOff x="4138049" y="3680568"/>
            <a:chExt cx="1079443" cy="775461"/>
          </a:xfrm>
        </p:grpSpPr>
        <p:sp>
          <p:nvSpPr>
            <p:cNvPr id="271" name="SMARTInkShape-942"/>
            <p:cNvSpPr/>
            <p:nvPr>
              <p:custDataLst>
                <p:tags r:id="rId170"/>
              </p:custDataLst>
            </p:nvPr>
          </p:nvSpPr>
          <p:spPr>
            <a:xfrm>
              <a:off x="4628402" y="3979048"/>
              <a:ext cx="589090" cy="476981"/>
            </a:xfrm>
            <a:custGeom>
              <a:avLst/>
              <a:gdLst/>
              <a:ahLst/>
              <a:cxnLst/>
              <a:rect l="0" t="0" r="0" b="0"/>
              <a:pathLst>
                <a:path w="589090" h="476981">
                  <a:moveTo>
                    <a:pt x="454139" y="67172"/>
                  </a:moveTo>
                  <a:lnTo>
                    <a:pt x="454139" y="67172"/>
                  </a:lnTo>
                  <a:lnTo>
                    <a:pt x="435041" y="38448"/>
                  </a:lnTo>
                  <a:lnTo>
                    <a:pt x="418275" y="22233"/>
                  </a:lnTo>
                  <a:lnTo>
                    <a:pt x="401792" y="13332"/>
                  </a:lnTo>
                  <a:lnTo>
                    <a:pt x="366469" y="3574"/>
                  </a:lnTo>
                  <a:lnTo>
                    <a:pt x="330423" y="423"/>
                  </a:lnTo>
                  <a:lnTo>
                    <a:pt x="305174" y="3074"/>
                  </a:lnTo>
                  <a:lnTo>
                    <a:pt x="279276" y="4818"/>
                  </a:lnTo>
                  <a:lnTo>
                    <a:pt x="253655" y="7286"/>
                  </a:lnTo>
                  <a:lnTo>
                    <a:pt x="228156" y="14027"/>
                  </a:lnTo>
                  <a:lnTo>
                    <a:pt x="200455" y="22667"/>
                  </a:lnTo>
                  <a:lnTo>
                    <a:pt x="172903" y="32999"/>
                  </a:lnTo>
                  <a:lnTo>
                    <a:pt x="138352" y="53096"/>
                  </a:lnTo>
                  <a:lnTo>
                    <a:pt x="106666" y="75984"/>
                  </a:lnTo>
                  <a:lnTo>
                    <a:pt x="76675" y="104684"/>
                  </a:lnTo>
                  <a:lnTo>
                    <a:pt x="52173" y="139623"/>
                  </a:lnTo>
                  <a:lnTo>
                    <a:pt x="33811" y="177633"/>
                  </a:lnTo>
                  <a:lnTo>
                    <a:pt x="22922" y="206012"/>
                  </a:lnTo>
                  <a:lnTo>
                    <a:pt x="12437" y="233301"/>
                  </a:lnTo>
                  <a:lnTo>
                    <a:pt x="3827" y="260387"/>
                  </a:lnTo>
                  <a:lnTo>
                    <a:pt x="0" y="289359"/>
                  </a:lnTo>
                  <a:lnTo>
                    <a:pt x="1891" y="326139"/>
                  </a:lnTo>
                  <a:lnTo>
                    <a:pt x="7812" y="358486"/>
                  </a:lnTo>
                  <a:lnTo>
                    <a:pt x="18974" y="389519"/>
                  </a:lnTo>
                  <a:lnTo>
                    <a:pt x="32696" y="405453"/>
                  </a:lnTo>
                  <a:lnTo>
                    <a:pt x="65056" y="433525"/>
                  </a:lnTo>
                  <a:lnTo>
                    <a:pt x="92285" y="451922"/>
                  </a:lnTo>
                  <a:lnTo>
                    <a:pt x="129892" y="464053"/>
                  </a:lnTo>
                  <a:lnTo>
                    <a:pt x="158476" y="470189"/>
                  </a:lnTo>
                  <a:lnTo>
                    <a:pt x="188113" y="474891"/>
                  </a:lnTo>
                  <a:lnTo>
                    <a:pt x="218218" y="476980"/>
                  </a:lnTo>
                  <a:lnTo>
                    <a:pt x="248530" y="475651"/>
                  </a:lnTo>
                  <a:lnTo>
                    <a:pt x="279783" y="472238"/>
                  </a:lnTo>
                  <a:lnTo>
                    <a:pt x="313430" y="467900"/>
                  </a:lnTo>
                  <a:lnTo>
                    <a:pt x="345881" y="463148"/>
                  </a:lnTo>
                  <a:lnTo>
                    <a:pt x="377237" y="457368"/>
                  </a:lnTo>
                  <a:lnTo>
                    <a:pt x="408106" y="449155"/>
                  </a:lnTo>
                  <a:lnTo>
                    <a:pt x="438760" y="437602"/>
                  </a:lnTo>
                  <a:lnTo>
                    <a:pt x="468469" y="424848"/>
                  </a:lnTo>
                  <a:lnTo>
                    <a:pt x="495786" y="413535"/>
                  </a:lnTo>
                  <a:lnTo>
                    <a:pt x="530919" y="393600"/>
                  </a:lnTo>
                  <a:lnTo>
                    <a:pt x="554687" y="367562"/>
                  </a:lnTo>
                  <a:lnTo>
                    <a:pt x="572454" y="338398"/>
                  </a:lnTo>
                  <a:lnTo>
                    <a:pt x="586698" y="303439"/>
                  </a:lnTo>
                  <a:lnTo>
                    <a:pt x="589089" y="273867"/>
                  </a:lnTo>
                  <a:lnTo>
                    <a:pt x="584810" y="239516"/>
                  </a:lnTo>
                  <a:lnTo>
                    <a:pt x="577334" y="207513"/>
                  </a:lnTo>
                  <a:lnTo>
                    <a:pt x="563078" y="175735"/>
                  </a:lnTo>
                  <a:lnTo>
                    <a:pt x="538157" y="140731"/>
                  </a:lnTo>
                  <a:lnTo>
                    <a:pt x="508477" y="108535"/>
                  </a:lnTo>
                  <a:lnTo>
                    <a:pt x="473249" y="78393"/>
                  </a:lnTo>
                  <a:lnTo>
                    <a:pt x="435153" y="52999"/>
                  </a:lnTo>
                  <a:lnTo>
                    <a:pt x="406753" y="37167"/>
                  </a:lnTo>
                  <a:lnTo>
                    <a:pt x="379456" y="26178"/>
                  </a:lnTo>
                  <a:lnTo>
                    <a:pt x="353212" y="17626"/>
                  </a:lnTo>
                  <a:lnTo>
                    <a:pt x="327438" y="8180"/>
                  </a:lnTo>
                  <a:lnTo>
                    <a:pt x="301872" y="2854"/>
                  </a:lnTo>
                  <a:lnTo>
                    <a:pt x="276397" y="486"/>
                  </a:lnTo>
                  <a:lnTo>
                    <a:pt x="239102" y="0"/>
                  </a:lnTo>
                  <a:lnTo>
                    <a:pt x="216891" y="2886"/>
                  </a:lnTo>
                  <a:lnTo>
                    <a:pt x="202504" y="9250"/>
                  </a:lnTo>
                  <a:lnTo>
                    <a:pt x="187386" y="24610"/>
                  </a:lnTo>
                  <a:lnTo>
                    <a:pt x="174440" y="45248"/>
                  </a:lnTo>
                  <a:lnTo>
                    <a:pt x="171153" y="52556"/>
                  </a:lnTo>
                  <a:lnTo>
                    <a:pt x="169758" y="69707"/>
                  </a:lnTo>
                  <a:lnTo>
                    <a:pt x="172806" y="87772"/>
                  </a:lnTo>
                  <a:lnTo>
                    <a:pt x="186304" y="120065"/>
                  </a:lnTo>
                  <a:lnTo>
                    <a:pt x="195057" y="1433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943"/>
            <p:cNvSpPr/>
            <p:nvPr>
              <p:custDataLst>
                <p:tags r:id="rId171"/>
              </p:custDataLst>
            </p:nvPr>
          </p:nvSpPr>
          <p:spPr>
            <a:xfrm>
              <a:off x="4138049" y="3680568"/>
              <a:ext cx="456811" cy="479953"/>
            </a:xfrm>
            <a:custGeom>
              <a:avLst/>
              <a:gdLst/>
              <a:ahLst/>
              <a:cxnLst/>
              <a:rect l="0" t="0" r="0" b="0"/>
              <a:pathLst>
                <a:path w="456811" h="479953">
                  <a:moveTo>
                    <a:pt x="456810" y="479952"/>
                  </a:moveTo>
                  <a:lnTo>
                    <a:pt x="456810" y="479952"/>
                  </a:lnTo>
                  <a:lnTo>
                    <a:pt x="439408" y="445991"/>
                  </a:lnTo>
                  <a:lnTo>
                    <a:pt x="416528" y="412190"/>
                  </a:lnTo>
                  <a:lnTo>
                    <a:pt x="387800" y="377008"/>
                  </a:lnTo>
                  <a:lnTo>
                    <a:pt x="356819" y="341837"/>
                  </a:lnTo>
                  <a:lnTo>
                    <a:pt x="327936" y="308830"/>
                  </a:lnTo>
                  <a:lnTo>
                    <a:pt x="293789" y="277226"/>
                  </a:lnTo>
                  <a:lnTo>
                    <a:pt x="261847" y="245566"/>
                  </a:lnTo>
                  <a:lnTo>
                    <a:pt x="230933" y="210596"/>
                  </a:lnTo>
                  <a:lnTo>
                    <a:pt x="199478" y="178410"/>
                  </a:lnTo>
                  <a:lnTo>
                    <a:pt x="164570" y="147425"/>
                  </a:lnTo>
                  <a:lnTo>
                    <a:pt x="133248" y="117642"/>
                  </a:lnTo>
                  <a:lnTo>
                    <a:pt x="99480" y="84394"/>
                  </a:lnTo>
                  <a:lnTo>
                    <a:pt x="67608" y="50939"/>
                  </a:lnTo>
                  <a:lnTo>
                    <a:pt x="49959" y="20324"/>
                  </a:lnTo>
                  <a:lnTo>
                    <a:pt x="50110" y="18593"/>
                  </a:lnTo>
                  <a:lnTo>
                    <a:pt x="51057" y="17440"/>
                  </a:lnTo>
                  <a:lnTo>
                    <a:pt x="50842" y="16670"/>
                  </a:lnTo>
                  <a:lnTo>
                    <a:pt x="49852" y="16158"/>
                  </a:lnTo>
                  <a:lnTo>
                    <a:pt x="48345" y="15816"/>
                  </a:lnTo>
                  <a:lnTo>
                    <a:pt x="48187" y="15588"/>
                  </a:lnTo>
                  <a:lnTo>
                    <a:pt x="50269" y="15335"/>
                  </a:lnTo>
                  <a:lnTo>
                    <a:pt x="50317" y="16114"/>
                  </a:lnTo>
                  <a:lnTo>
                    <a:pt x="47184" y="21255"/>
                  </a:lnTo>
                  <a:lnTo>
                    <a:pt x="46155" y="25756"/>
                  </a:lnTo>
                  <a:lnTo>
                    <a:pt x="57502" y="56889"/>
                  </a:lnTo>
                  <a:lnTo>
                    <a:pt x="59965" y="94594"/>
                  </a:lnTo>
                  <a:lnTo>
                    <a:pt x="68482" y="124566"/>
                  </a:lnTo>
                  <a:lnTo>
                    <a:pt x="73639" y="158940"/>
                  </a:lnTo>
                  <a:lnTo>
                    <a:pt x="77104" y="185727"/>
                  </a:lnTo>
                  <a:lnTo>
                    <a:pt x="81466" y="213719"/>
                  </a:lnTo>
                  <a:lnTo>
                    <a:pt x="86226" y="240271"/>
                  </a:lnTo>
                  <a:lnTo>
                    <a:pt x="88907" y="266182"/>
                  </a:lnTo>
                  <a:lnTo>
                    <a:pt x="92639" y="301123"/>
                  </a:lnTo>
                  <a:lnTo>
                    <a:pt x="97189" y="329406"/>
                  </a:lnTo>
                  <a:lnTo>
                    <a:pt x="102763" y="361808"/>
                  </a:lnTo>
                  <a:lnTo>
                    <a:pt x="106480" y="385102"/>
                  </a:lnTo>
                  <a:lnTo>
                    <a:pt x="110608" y="415501"/>
                  </a:lnTo>
                  <a:lnTo>
                    <a:pt x="113621" y="452660"/>
                  </a:lnTo>
                  <a:lnTo>
                    <a:pt x="113894" y="461223"/>
                  </a:lnTo>
                  <a:lnTo>
                    <a:pt x="113911" y="424559"/>
                  </a:lnTo>
                  <a:lnTo>
                    <a:pt x="111654" y="395727"/>
                  </a:lnTo>
                  <a:lnTo>
                    <a:pt x="103305" y="361527"/>
                  </a:lnTo>
                  <a:lnTo>
                    <a:pt x="100044" y="332162"/>
                  </a:lnTo>
                  <a:lnTo>
                    <a:pt x="99078" y="302013"/>
                  </a:lnTo>
                  <a:lnTo>
                    <a:pt x="98791" y="271631"/>
                  </a:lnTo>
                  <a:lnTo>
                    <a:pt x="98706" y="237135"/>
                  </a:lnTo>
                  <a:lnTo>
                    <a:pt x="94636" y="204148"/>
                  </a:lnTo>
                  <a:lnTo>
                    <a:pt x="92113" y="172925"/>
                  </a:lnTo>
                  <a:lnTo>
                    <a:pt x="90415" y="137271"/>
                  </a:lnTo>
                  <a:lnTo>
                    <a:pt x="82804" y="100751"/>
                  </a:lnTo>
                  <a:lnTo>
                    <a:pt x="70648" y="67173"/>
                  </a:lnTo>
                  <a:lnTo>
                    <a:pt x="58297" y="45857"/>
                  </a:lnTo>
                  <a:lnTo>
                    <a:pt x="35923" y="17411"/>
                  </a:lnTo>
                  <a:lnTo>
                    <a:pt x="26756" y="11912"/>
                  </a:lnTo>
                  <a:lnTo>
                    <a:pt x="13769" y="7969"/>
                  </a:lnTo>
                  <a:lnTo>
                    <a:pt x="11590" y="6123"/>
                  </a:lnTo>
                  <a:lnTo>
                    <a:pt x="10137" y="4046"/>
                  </a:lnTo>
                  <a:lnTo>
                    <a:pt x="8322" y="2661"/>
                  </a:lnTo>
                  <a:lnTo>
                    <a:pt x="0" y="0"/>
                  </a:lnTo>
                  <a:lnTo>
                    <a:pt x="3772" y="3969"/>
                  </a:lnTo>
                  <a:lnTo>
                    <a:pt x="10209" y="5937"/>
                  </a:lnTo>
                  <a:lnTo>
                    <a:pt x="40800" y="13388"/>
                  </a:lnTo>
                  <a:lnTo>
                    <a:pt x="73998" y="21295"/>
                  </a:lnTo>
                  <a:lnTo>
                    <a:pt x="101252" y="29442"/>
                  </a:lnTo>
                  <a:lnTo>
                    <a:pt x="130298" y="36450"/>
                  </a:lnTo>
                  <a:lnTo>
                    <a:pt x="160988" y="42387"/>
                  </a:lnTo>
                  <a:lnTo>
                    <a:pt x="194383" y="47847"/>
                  </a:lnTo>
                  <a:lnTo>
                    <a:pt x="224465" y="55355"/>
                  </a:lnTo>
                  <a:lnTo>
                    <a:pt x="251947" y="64336"/>
                  </a:lnTo>
                  <a:lnTo>
                    <a:pt x="288678" y="78065"/>
                  </a:lnTo>
                  <a:lnTo>
                    <a:pt x="317547" y="92976"/>
                  </a:lnTo>
                  <a:lnTo>
                    <a:pt x="335510" y="107931"/>
                  </a:lnTo>
                  <a:lnTo>
                    <a:pt x="339400" y="115925"/>
                  </a:lnTo>
                  <a:lnTo>
                    <a:pt x="340437" y="120428"/>
                  </a:lnTo>
                  <a:lnTo>
                    <a:pt x="337851" y="138899"/>
                  </a:lnTo>
                  <a:lnTo>
                    <a:pt x="327271" y="167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SMARTInkShape-Group183"/>
          <p:cNvGrpSpPr/>
          <p:nvPr/>
        </p:nvGrpSpPr>
        <p:grpSpPr>
          <a:xfrm>
            <a:off x="4991111" y="449580"/>
            <a:ext cx="1051549" cy="958154"/>
            <a:chOff x="4991111" y="449580"/>
            <a:chExt cx="1051549" cy="958154"/>
          </a:xfrm>
        </p:grpSpPr>
        <p:sp>
          <p:nvSpPr>
            <p:cNvPr id="274" name="SMARTInkShape-944"/>
            <p:cNvSpPr/>
            <p:nvPr>
              <p:custDataLst>
                <p:tags r:id="rId168"/>
              </p:custDataLst>
            </p:nvPr>
          </p:nvSpPr>
          <p:spPr>
            <a:xfrm>
              <a:off x="4991111" y="449580"/>
              <a:ext cx="723888" cy="958154"/>
            </a:xfrm>
            <a:custGeom>
              <a:avLst/>
              <a:gdLst/>
              <a:ahLst/>
              <a:cxnLst/>
              <a:rect l="0" t="0" r="0" b="0"/>
              <a:pathLst>
                <a:path w="723888" h="958154">
                  <a:moveTo>
                    <a:pt x="99048" y="0"/>
                  </a:moveTo>
                  <a:lnTo>
                    <a:pt x="99048" y="0"/>
                  </a:lnTo>
                  <a:lnTo>
                    <a:pt x="72018" y="33114"/>
                  </a:lnTo>
                  <a:lnTo>
                    <a:pt x="58396" y="55343"/>
                  </a:lnTo>
                  <a:lnTo>
                    <a:pt x="46208" y="90080"/>
                  </a:lnTo>
                  <a:lnTo>
                    <a:pt x="35648" y="125696"/>
                  </a:lnTo>
                  <a:lnTo>
                    <a:pt x="27959" y="159351"/>
                  </a:lnTo>
                  <a:lnTo>
                    <a:pt x="20318" y="192089"/>
                  </a:lnTo>
                  <a:lnTo>
                    <a:pt x="12691" y="227283"/>
                  </a:lnTo>
                  <a:lnTo>
                    <a:pt x="5069" y="264522"/>
                  </a:lnTo>
                  <a:lnTo>
                    <a:pt x="1494" y="302367"/>
                  </a:lnTo>
                  <a:lnTo>
                    <a:pt x="658" y="329965"/>
                  </a:lnTo>
                  <a:lnTo>
                    <a:pt x="285" y="359165"/>
                  </a:lnTo>
                  <a:lnTo>
                    <a:pt x="121" y="389075"/>
                  </a:lnTo>
                  <a:lnTo>
                    <a:pt x="48" y="417045"/>
                  </a:lnTo>
                  <a:lnTo>
                    <a:pt x="16" y="443587"/>
                  </a:lnTo>
                  <a:lnTo>
                    <a:pt x="0" y="469494"/>
                  </a:lnTo>
                  <a:lnTo>
                    <a:pt x="2251" y="497377"/>
                  </a:lnTo>
                  <a:lnTo>
                    <a:pt x="4037" y="511925"/>
                  </a:lnTo>
                  <a:lnTo>
                    <a:pt x="8615" y="540250"/>
                  </a:lnTo>
                  <a:lnTo>
                    <a:pt x="15052" y="577760"/>
                  </a:lnTo>
                  <a:lnTo>
                    <a:pt x="22731" y="621393"/>
                  </a:lnTo>
                  <a:lnTo>
                    <a:pt x="29544" y="655562"/>
                  </a:lnTo>
                  <a:lnTo>
                    <a:pt x="35779" y="683421"/>
                  </a:lnTo>
                  <a:lnTo>
                    <a:pt x="41629" y="707074"/>
                  </a:lnTo>
                  <a:lnTo>
                    <a:pt x="52645" y="744644"/>
                  </a:lnTo>
                  <a:lnTo>
                    <a:pt x="63185" y="774606"/>
                  </a:lnTo>
                  <a:lnTo>
                    <a:pt x="79485" y="810514"/>
                  </a:lnTo>
                  <a:lnTo>
                    <a:pt x="100026" y="842603"/>
                  </a:lnTo>
                  <a:lnTo>
                    <a:pt x="122199" y="872713"/>
                  </a:lnTo>
                  <a:lnTo>
                    <a:pt x="152446" y="906071"/>
                  </a:lnTo>
                  <a:lnTo>
                    <a:pt x="182880" y="933075"/>
                  </a:lnTo>
                  <a:lnTo>
                    <a:pt x="219435" y="948631"/>
                  </a:lnTo>
                  <a:lnTo>
                    <a:pt x="249207" y="956340"/>
                  </a:lnTo>
                  <a:lnTo>
                    <a:pt x="280324" y="958153"/>
                  </a:lnTo>
                  <a:lnTo>
                    <a:pt x="315132" y="953705"/>
                  </a:lnTo>
                  <a:lnTo>
                    <a:pt x="347271" y="947024"/>
                  </a:lnTo>
                  <a:lnTo>
                    <a:pt x="378241" y="938836"/>
                  </a:lnTo>
                  <a:lnTo>
                    <a:pt x="409714" y="926062"/>
                  </a:lnTo>
                  <a:lnTo>
                    <a:pt x="444627" y="910706"/>
                  </a:lnTo>
                  <a:lnTo>
                    <a:pt x="477644" y="890445"/>
                  </a:lnTo>
                  <a:lnTo>
                    <a:pt x="513015" y="867509"/>
                  </a:lnTo>
                  <a:lnTo>
                    <a:pt x="545320" y="839640"/>
                  </a:lnTo>
                  <a:lnTo>
                    <a:pt x="575495" y="809934"/>
                  </a:lnTo>
                  <a:lnTo>
                    <a:pt x="600898" y="778837"/>
                  </a:lnTo>
                  <a:lnTo>
                    <a:pt x="624511" y="743188"/>
                  </a:lnTo>
                  <a:lnTo>
                    <a:pt x="647595" y="705814"/>
                  </a:lnTo>
                  <a:lnTo>
                    <a:pt x="662887" y="680584"/>
                  </a:lnTo>
                  <a:lnTo>
                    <a:pt x="675893" y="653002"/>
                  </a:lnTo>
                  <a:lnTo>
                    <a:pt x="687318" y="623810"/>
                  </a:lnTo>
                  <a:lnTo>
                    <a:pt x="698041" y="593902"/>
                  </a:lnTo>
                  <a:lnTo>
                    <a:pt x="706191" y="565934"/>
                  </a:lnTo>
                  <a:lnTo>
                    <a:pt x="712637" y="538546"/>
                  </a:lnTo>
                  <a:lnTo>
                    <a:pt x="718323" y="509441"/>
                  </a:lnTo>
                  <a:lnTo>
                    <a:pt x="721416" y="479571"/>
                  </a:lnTo>
                  <a:lnTo>
                    <a:pt x="722790" y="449363"/>
                  </a:lnTo>
                  <a:lnTo>
                    <a:pt x="723400" y="419004"/>
                  </a:lnTo>
                  <a:lnTo>
                    <a:pt x="723672" y="390835"/>
                  </a:lnTo>
                  <a:lnTo>
                    <a:pt x="723792" y="363358"/>
                  </a:lnTo>
                  <a:lnTo>
                    <a:pt x="723846" y="334212"/>
                  </a:lnTo>
                  <a:lnTo>
                    <a:pt x="723870" y="306583"/>
                  </a:lnTo>
                  <a:lnTo>
                    <a:pt x="723880" y="280193"/>
                  </a:lnTo>
                  <a:lnTo>
                    <a:pt x="723886" y="254352"/>
                  </a:lnTo>
                  <a:lnTo>
                    <a:pt x="723887" y="228757"/>
                  </a:lnTo>
                  <a:lnTo>
                    <a:pt x="721631" y="192804"/>
                  </a:lnTo>
                  <a:lnTo>
                    <a:pt x="717857" y="160703"/>
                  </a:lnTo>
                  <a:lnTo>
                    <a:pt x="714481" y="129742"/>
                  </a:lnTo>
                  <a:lnTo>
                    <a:pt x="709801" y="97030"/>
                  </a:lnTo>
                  <a:lnTo>
                    <a:pt x="708717" y="59445"/>
                  </a:lnTo>
                  <a:lnTo>
                    <a:pt x="708652" y="46305"/>
                  </a:lnTo>
                  <a:lnTo>
                    <a:pt x="704605" y="45893"/>
                  </a:lnTo>
                  <a:lnTo>
                    <a:pt x="702566" y="47529"/>
                  </a:lnTo>
                  <a:lnTo>
                    <a:pt x="690737" y="66947"/>
                  </a:lnTo>
                  <a:lnTo>
                    <a:pt x="681529" y="97859"/>
                  </a:lnTo>
                  <a:lnTo>
                    <a:pt x="680011" y="121564"/>
                  </a:lnTo>
                  <a:lnTo>
                    <a:pt x="685789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945"/>
            <p:cNvSpPr/>
            <p:nvPr>
              <p:custDataLst>
                <p:tags r:id="rId169"/>
              </p:custDataLst>
            </p:nvPr>
          </p:nvSpPr>
          <p:spPr>
            <a:xfrm>
              <a:off x="5737993" y="1067153"/>
              <a:ext cx="304667" cy="296758"/>
            </a:xfrm>
            <a:custGeom>
              <a:avLst/>
              <a:gdLst/>
              <a:ahLst/>
              <a:cxnLst/>
              <a:rect l="0" t="0" r="0" b="0"/>
              <a:pathLst>
                <a:path w="304667" h="296758">
                  <a:moveTo>
                    <a:pt x="106548" y="52987"/>
                  </a:moveTo>
                  <a:lnTo>
                    <a:pt x="106548" y="52987"/>
                  </a:lnTo>
                  <a:lnTo>
                    <a:pt x="98457" y="85348"/>
                  </a:lnTo>
                  <a:lnTo>
                    <a:pt x="91873" y="121312"/>
                  </a:lnTo>
                  <a:lnTo>
                    <a:pt x="80887" y="155588"/>
                  </a:lnTo>
                  <a:lnTo>
                    <a:pt x="68413" y="188356"/>
                  </a:lnTo>
                  <a:lnTo>
                    <a:pt x="54896" y="220548"/>
                  </a:lnTo>
                  <a:lnTo>
                    <a:pt x="30818" y="258574"/>
                  </a:lnTo>
                  <a:lnTo>
                    <a:pt x="10046" y="290754"/>
                  </a:lnTo>
                  <a:lnTo>
                    <a:pt x="0" y="296757"/>
                  </a:lnTo>
                  <a:lnTo>
                    <a:pt x="740" y="283800"/>
                  </a:lnTo>
                  <a:lnTo>
                    <a:pt x="6805" y="264745"/>
                  </a:lnTo>
                  <a:lnTo>
                    <a:pt x="23596" y="233293"/>
                  </a:lnTo>
                  <a:lnTo>
                    <a:pt x="40482" y="204624"/>
                  </a:lnTo>
                  <a:lnTo>
                    <a:pt x="61571" y="174681"/>
                  </a:lnTo>
                  <a:lnTo>
                    <a:pt x="91454" y="138268"/>
                  </a:lnTo>
                  <a:lnTo>
                    <a:pt x="127052" y="106615"/>
                  </a:lnTo>
                  <a:lnTo>
                    <a:pt x="159423" y="78162"/>
                  </a:lnTo>
                  <a:lnTo>
                    <a:pt x="197078" y="51598"/>
                  </a:lnTo>
                  <a:lnTo>
                    <a:pt x="231551" y="32991"/>
                  </a:lnTo>
                  <a:lnTo>
                    <a:pt x="258883" y="20010"/>
                  </a:lnTo>
                  <a:lnTo>
                    <a:pt x="271979" y="10662"/>
                  </a:lnTo>
                  <a:lnTo>
                    <a:pt x="287737" y="5680"/>
                  </a:lnTo>
                  <a:lnTo>
                    <a:pt x="296503" y="0"/>
                  </a:lnTo>
                  <a:lnTo>
                    <a:pt x="300931" y="3797"/>
                  </a:lnTo>
                  <a:lnTo>
                    <a:pt x="303007" y="7983"/>
                  </a:lnTo>
                  <a:lnTo>
                    <a:pt x="304666" y="14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7" name="SMARTInkShape-946"/>
          <p:cNvSpPr/>
          <p:nvPr>
            <p:custDataLst>
              <p:tags r:id="rId3"/>
            </p:custDataLst>
          </p:nvPr>
        </p:nvSpPr>
        <p:spPr>
          <a:xfrm>
            <a:off x="4869180" y="5448300"/>
            <a:ext cx="365762" cy="36646"/>
          </a:xfrm>
          <a:custGeom>
            <a:avLst/>
            <a:gdLst/>
            <a:ahLst/>
            <a:cxnLst/>
            <a:rect l="0" t="0" r="0" b="0"/>
            <a:pathLst>
              <a:path w="365762" h="36646">
                <a:moveTo>
                  <a:pt x="0" y="0"/>
                </a:moveTo>
                <a:lnTo>
                  <a:pt x="0" y="0"/>
                </a:lnTo>
                <a:lnTo>
                  <a:pt x="36407" y="12135"/>
                </a:lnTo>
                <a:lnTo>
                  <a:pt x="65570" y="18093"/>
                </a:lnTo>
                <a:lnTo>
                  <a:pt x="103530" y="23706"/>
                </a:lnTo>
                <a:lnTo>
                  <a:pt x="140742" y="30731"/>
                </a:lnTo>
                <a:lnTo>
                  <a:pt x="170079" y="34825"/>
                </a:lnTo>
                <a:lnTo>
                  <a:pt x="202873" y="36645"/>
                </a:lnTo>
                <a:lnTo>
                  <a:pt x="230430" y="35196"/>
                </a:lnTo>
                <a:lnTo>
                  <a:pt x="261587" y="30882"/>
                </a:lnTo>
                <a:lnTo>
                  <a:pt x="285305" y="27362"/>
                </a:lnTo>
                <a:lnTo>
                  <a:pt x="312124" y="23321"/>
                </a:lnTo>
                <a:lnTo>
                  <a:pt x="365761" y="1524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Shape-947"/>
          <p:cNvSpPr/>
          <p:nvPr>
            <p:custDataLst>
              <p:tags r:id="rId4"/>
            </p:custDataLst>
          </p:nvPr>
        </p:nvSpPr>
        <p:spPr>
          <a:xfrm>
            <a:off x="7871460" y="4953000"/>
            <a:ext cx="60217" cy="26906"/>
          </a:xfrm>
          <a:custGeom>
            <a:avLst/>
            <a:gdLst/>
            <a:ahLst/>
            <a:cxnLst/>
            <a:rect l="0" t="0" r="0" b="0"/>
            <a:pathLst>
              <a:path w="60217" h="26906">
                <a:moveTo>
                  <a:pt x="0" y="22859"/>
                </a:moveTo>
                <a:lnTo>
                  <a:pt x="0" y="22859"/>
                </a:lnTo>
                <a:lnTo>
                  <a:pt x="32361" y="22859"/>
                </a:lnTo>
                <a:lnTo>
                  <a:pt x="58448" y="22859"/>
                </a:lnTo>
                <a:lnTo>
                  <a:pt x="59285" y="23707"/>
                </a:lnTo>
                <a:lnTo>
                  <a:pt x="60216" y="26905"/>
                </a:lnTo>
                <a:lnTo>
                  <a:pt x="58771" y="26403"/>
                </a:lnTo>
                <a:lnTo>
                  <a:pt x="46541" y="17947"/>
                </a:lnTo>
                <a:lnTo>
                  <a:pt x="33128" y="14749"/>
                </a:lnTo>
                <a:lnTo>
                  <a:pt x="24379" y="8725"/>
                </a:lnTo>
                <a:lnTo>
                  <a:pt x="24719" y="8357"/>
                </a:lnTo>
                <a:lnTo>
                  <a:pt x="27356" y="7947"/>
                </a:lnTo>
                <a:lnTo>
                  <a:pt x="28397" y="6991"/>
                </a:lnTo>
                <a:lnTo>
                  <a:pt x="304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SMARTInkShape-Group186"/>
          <p:cNvGrpSpPr/>
          <p:nvPr/>
        </p:nvGrpSpPr>
        <p:grpSpPr>
          <a:xfrm>
            <a:off x="5112561" y="4495800"/>
            <a:ext cx="3085978" cy="913458"/>
            <a:chOff x="5112561" y="4495800"/>
            <a:chExt cx="3085978" cy="913458"/>
          </a:xfrm>
        </p:grpSpPr>
        <p:sp>
          <p:nvSpPr>
            <p:cNvPr id="279" name="SMARTInkShape-948"/>
            <p:cNvSpPr/>
            <p:nvPr>
              <p:custDataLst>
                <p:tags r:id="rId151"/>
              </p:custDataLst>
            </p:nvPr>
          </p:nvSpPr>
          <p:spPr>
            <a:xfrm>
              <a:off x="7850082" y="5078300"/>
              <a:ext cx="348457" cy="316660"/>
            </a:xfrm>
            <a:custGeom>
              <a:avLst/>
              <a:gdLst/>
              <a:ahLst/>
              <a:cxnLst/>
              <a:rect l="0" t="0" r="0" b="0"/>
              <a:pathLst>
                <a:path w="348457" h="316660">
                  <a:moveTo>
                    <a:pt x="36618" y="156641"/>
                  </a:moveTo>
                  <a:lnTo>
                    <a:pt x="36618" y="156641"/>
                  </a:lnTo>
                  <a:lnTo>
                    <a:pt x="26145" y="188908"/>
                  </a:lnTo>
                  <a:lnTo>
                    <a:pt x="21944" y="204207"/>
                  </a:lnTo>
                  <a:lnTo>
                    <a:pt x="3521" y="240756"/>
                  </a:lnTo>
                  <a:lnTo>
                    <a:pt x="0" y="249955"/>
                  </a:lnTo>
                  <a:lnTo>
                    <a:pt x="352" y="251870"/>
                  </a:lnTo>
                  <a:lnTo>
                    <a:pt x="1434" y="253147"/>
                  </a:lnTo>
                  <a:lnTo>
                    <a:pt x="3002" y="253998"/>
                  </a:lnTo>
                  <a:lnTo>
                    <a:pt x="4894" y="253719"/>
                  </a:lnTo>
                  <a:lnTo>
                    <a:pt x="9253" y="251150"/>
                  </a:lnTo>
                  <a:lnTo>
                    <a:pt x="16467" y="240900"/>
                  </a:lnTo>
                  <a:lnTo>
                    <a:pt x="28185" y="204173"/>
                  </a:lnTo>
                  <a:lnTo>
                    <a:pt x="33536" y="184940"/>
                  </a:lnTo>
                  <a:lnTo>
                    <a:pt x="39643" y="162807"/>
                  </a:lnTo>
                  <a:lnTo>
                    <a:pt x="48687" y="129183"/>
                  </a:lnTo>
                  <a:lnTo>
                    <a:pt x="56281" y="93472"/>
                  </a:lnTo>
                  <a:lnTo>
                    <a:pt x="59291" y="56247"/>
                  </a:lnTo>
                  <a:lnTo>
                    <a:pt x="57138" y="50497"/>
                  </a:lnTo>
                  <a:lnTo>
                    <a:pt x="54204" y="45119"/>
                  </a:lnTo>
                  <a:lnTo>
                    <a:pt x="52322" y="34767"/>
                  </a:lnTo>
                  <a:lnTo>
                    <a:pt x="52167" y="32211"/>
                  </a:lnTo>
                  <a:lnTo>
                    <a:pt x="54253" y="27114"/>
                  </a:lnTo>
                  <a:lnTo>
                    <a:pt x="62491" y="12897"/>
                  </a:lnTo>
                  <a:lnTo>
                    <a:pt x="65720" y="10012"/>
                  </a:lnTo>
                  <a:lnTo>
                    <a:pt x="73823" y="6805"/>
                  </a:lnTo>
                  <a:lnTo>
                    <a:pt x="108680" y="0"/>
                  </a:lnTo>
                  <a:lnTo>
                    <a:pt x="128243" y="3455"/>
                  </a:lnTo>
                  <a:lnTo>
                    <a:pt x="139710" y="7559"/>
                  </a:lnTo>
                  <a:lnTo>
                    <a:pt x="148194" y="14464"/>
                  </a:lnTo>
                  <a:lnTo>
                    <a:pt x="160540" y="32695"/>
                  </a:lnTo>
                  <a:lnTo>
                    <a:pt x="164493" y="43527"/>
                  </a:lnTo>
                  <a:lnTo>
                    <a:pt x="165664" y="56145"/>
                  </a:lnTo>
                  <a:lnTo>
                    <a:pt x="160062" y="88874"/>
                  </a:lnTo>
                  <a:lnTo>
                    <a:pt x="156414" y="125563"/>
                  </a:lnTo>
                  <a:lnTo>
                    <a:pt x="151642" y="145398"/>
                  </a:lnTo>
                  <a:lnTo>
                    <a:pt x="151240" y="151080"/>
                  </a:lnTo>
                  <a:lnTo>
                    <a:pt x="153319" y="156426"/>
                  </a:lnTo>
                  <a:lnTo>
                    <a:pt x="155059" y="159038"/>
                  </a:lnTo>
                  <a:lnTo>
                    <a:pt x="157912" y="160779"/>
                  </a:lnTo>
                  <a:lnTo>
                    <a:pt x="170865" y="163228"/>
                  </a:lnTo>
                  <a:lnTo>
                    <a:pt x="190413" y="163107"/>
                  </a:lnTo>
                  <a:lnTo>
                    <a:pt x="227301" y="153614"/>
                  </a:lnTo>
                  <a:lnTo>
                    <a:pt x="262870" y="149928"/>
                  </a:lnTo>
                  <a:lnTo>
                    <a:pt x="286536" y="150136"/>
                  </a:lnTo>
                  <a:lnTo>
                    <a:pt x="315480" y="159661"/>
                  </a:lnTo>
                  <a:lnTo>
                    <a:pt x="331099" y="170988"/>
                  </a:lnTo>
                  <a:lnTo>
                    <a:pt x="339089" y="184748"/>
                  </a:lnTo>
                  <a:lnTo>
                    <a:pt x="346091" y="209277"/>
                  </a:lnTo>
                  <a:lnTo>
                    <a:pt x="348456" y="244366"/>
                  </a:lnTo>
                  <a:lnTo>
                    <a:pt x="343686" y="277827"/>
                  </a:lnTo>
                  <a:lnTo>
                    <a:pt x="341243" y="299509"/>
                  </a:lnTo>
                  <a:lnTo>
                    <a:pt x="333798" y="316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949"/>
            <p:cNvSpPr/>
            <p:nvPr>
              <p:custDataLst>
                <p:tags r:id="rId152"/>
              </p:custDataLst>
            </p:nvPr>
          </p:nvSpPr>
          <p:spPr>
            <a:xfrm>
              <a:off x="7635423" y="5158741"/>
              <a:ext cx="167458" cy="169715"/>
            </a:xfrm>
            <a:custGeom>
              <a:avLst/>
              <a:gdLst/>
              <a:ahLst/>
              <a:cxnLst/>
              <a:rect l="0" t="0" r="0" b="0"/>
              <a:pathLst>
                <a:path w="167458" h="169715">
                  <a:moveTo>
                    <a:pt x="121737" y="0"/>
                  </a:moveTo>
                  <a:lnTo>
                    <a:pt x="121737" y="0"/>
                  </a:lnTo>
                  <a:lnTo>
                    <a:pt x="89376" y="20225"/>
                  </a:lnTo>
                  <a:lnTo>
                    <a:pt x="53413" y="46735"/>
                  </a:lnTo>
                  <a:lnTo>
                    <a:pt x="24985" y="70536"/>
                  </a:lnTo>
                  <a:lnTo>
                    <a:pt x="6859" y="95400"/>
                  </a:lnTo>
                  <a:lnTo>
                    <a:pt x="1903" y="111427"/>
                  </a:lnTo>
                  <a:lnTo>
                    <a:pt x="0" y="131604"/>
                  </a:lnTo>
                  <a:lnTo>
                    <a:pt x="2157" y="136948"/>
                  </a:lnTo>
                  <a:lnTo>
                    <a:pt x="3916" y="139558"/>
                  </a:lnTo>
                  <a:lnTo>
                    <a:pt x="6783" y="140452"/>
                  </a:lnTo>
                  <a:lnTo>
                    <a:pt x="14484" y="139187"/>
                  </a:lnTo>
                  <a:lnTo>
                    <a:pt x="28340" y="133715"/>
                  </a:lnTo>
                  <a:lnTo>
                    <a:pt x="35918" y="126879"/>
                  </a:lnTo>
                  <a:lnTo>
                    <a:pt x="59014" y="90537"/>
                  </a:lnTo>
                  <a:lnTo>
                    <a:pt x="76016" y="53342"/>
                  </a:lnTo>
                  <a:lnTo>
                    <a:pt x="76017" y="53341"/>
                  </a:lnTo>
                  <a:lnTo>
                    <a:pt x="76017" y="53340"/>
                  </a:lnTo>
                  <a:lnTo>
                    <a:pt x="80063" y="89203"/>
                  </a:lnTo>
                  <a:lnTo>
                    <a:pt x="89014" y="121477"/>
                  </a:lnTo>
                  <a:lnTo>
                    <a:pt x="97272" y="143802"/>
                  </a:lnTo>
                  <a:lnTo>
                    <a:pt x="110067" y="160670"/>
                  </a:lnTo>
                  <a:lnTo>
                    <a:pt x="119654" y="168210"/>
                  </a:lnTo>
                  <a:lnTo>
                    <a:pt x="125429" y="169714"/>
                  </a:lnTo>
                  <a:lnTo>
                    <a:pt x="138618" y="169125"/>
                  </a:lnTo>
                  <a:lnTo>
                    <a:pt x="167457" y="16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950"/>
            <p:cNvSpPr/>
            <p:nvPr>
              <p:custDataLst>
                <p:tags r:id="rId153"/>
              </p:custDataLst>
            </p:nvPr>
          </p:nvSpPr>
          <p:spPr>
            <a:xfrm>
              <a:off x="7467600" y="517398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0" y="0"/>
                  </a:lnTo>
                  <a:lnTo>
                    <a:pt x="36407" y="16181"/>
                  </a:lnTo>
                  <a:lnTo>
                    <a:pt x="71182" y="30288"/>
                  </a:lnTo>
                  <a:lnTo>
                    <a:pt x="107383" y="36557"/>
                  </a:lnTo>
                  <a:lnTo>
                    <a:pt x="142253" y="37795"/>
                  </a:lnTo>
                  <a:lnTo>
                    <a:pt x="1524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951"/>
            <p:cNvSpPr/>
            <p:nvPr>
              <p:custDataLst>
                <p:tags r:id="rId154"/>
              </p:custDataLst>
            </p:nvPr>
          </p:nvSpPr>
          <p:spPr>
            <a:xfrm>
              <a:off x="7536180" y="5128259"/>
              <a:ext cx="13122" cy="195753"/>
            </a:xfrm>
            <a:custGeom>
              <a:avLst/>
              <a:gdLst/>
              <a:ahLst/>
              <a:cxnLst/>
              <a:rect l="0" t="0" r="0" b="0"/>
              <a:pathLst>
                <a:path w="13122" h="195753">
                  <a:moveTo>
                    <a:pt x="0" y="0"/>
                  </a:moveTo>
                  <a:lnTo>
                    <a:pt x="0" y="0"/>
                  </a:lnTo>
                  <a:lnTo>
                    <a:pt x="8090" y="36408"/>
                  </a:lnTo>
                  <a:lnTo>
                    <a:pt x="13121" y="67139"/>
                  </a:lnTo>
                  <a:lnTo>
                    <a:pt x="10567" y="95059"/>
                  </a:lnTo>
                  <a:lnTo>
                    <a:pt x="4448" y="128826"/>
                  </a:lnTo>
                  <a:lnTo>
                    <a:pt x="1726" y="160757"/>
                  </a:lnTo>
                  <a:lnTo>
                    <a:pt x="7341" y="195752"/>
                  </a:lnTo>
                  <a:lnTo>
                    <a:pt x="7620" y="18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952"/>
            <p:cNvSpPr/>
            <p:nvPr>
              <p:custDataLst>
                <p:tags r:id="rId155"/>
              </p:custDataLst>
            </p:nvPr>
          </p:nvSpPr>
          <p:spPr>
            <a:xfrm>
              <a:off x="6465960" y="5105752"/>
              <a:ext cx="948301" cy="303506"/>
            </a:xfrm>
            <a:custGeom>
              <a:avLst/>
              <a:gdLst/>
              <a:ahLst/>
              <a:cxnLst/>
              <a:rect l="0" t="0" r="0" b="0"/>
              <a:pathLst>
                <a:path w="948301" h="303506">
                  <a:moveTo>
                    <a:pt x="193920" y="106328"/>
                  </a:moveTo>
                  <a:lnTo>
                    <a:pt x="193920" y="106328"/>
                  </a:lnTo>
                  <a:lnTo>
                    <a:pt x="156991" y="137226"/>
                  </a:lnTo>
                  <a:lnTo>
                    <a:pt x="121526" y="171415"/>
                  </a:lnTo>
                  <a:lnTo>
                    <a:pt x="95988" y="200779"/>
                  </a:lnTo>
                  <a:lnTo>
                    <a:pt x="68289" y="230927"/>
                  </a:lnTo>
                  <a:lnTo>
                    <a:pt x="35519" y="264525"/>
                  </a:lnTo>
                  <a:lnTo>
                    <a:pt x="3982" y="302328"/>
                  </a:lnTo>
                  <a:lnTo>
                    <a:pt x="0" y="303505"/>
                  </a:lnTo>
                  <a:lnTo>
                    <a:pt x="293" y="302126"/>
                  </a:lnTo>
                  <a:lnTo>
                    <a:pt x="23067" y="269019"/>
                  </a:lnTo>
                  <a:lnTo>
                    <a:pt x="50010" y="232350"/>
                  </a:lnTo>
                  <a:lnTo>
                    <a:pt x="80571" y="196770"/>
                  </a:lnTo>
                  <a:lnTo>
                    <a:pt x="100574" y="174242"/>
                  </a:lnTo>
                  <a:lnTo>
                    <a:pt x="129573" y="144696"/>
                  </a:lnTo>
                  <a:lnTo>
                    <a:pt x="164841" y="115976"/>
                  </a:lnTo>
                  <a:lnTo>
                    <a:pt x="178624" y="109187"/>
                  </a:lnTo>
                  <a:lnTo>
                    <a:pt x="188071" y="107175"/>
                  </a:lnTo>
                  <a:lnTo>
                    <a:pt x="190021" y="107739"/>
                  </a:lnTo>
                  <a:lnTo>
                    <a:pt x="191320" y="108962"/>
                  </a:lnTo>
                  <a:lnTo>
                    <a:pt x="192187" y="110624"/>
                  </a:lnTo>
                  <a:lnTo>
                    <a:pt x="190893" y="116986"/>
                  </a:lnTo>
                  <a:lnTo>
                    <a:pt x="178415" y="152984"/>
                  </a:lnTo>
                  <a:lnTo>
                    <a:pt x="160709" y="189424"/>
                  </a:lnTo>
                  <a:lnTo>
                    <a:pt x="150921" y="210105"/>
                  </a:lnTo>
                  <a:lnTo>
                    <a:pt x="148738" y="218551"/>
                  </a:lnTo>
                  <a:lnTo>
                    <a:pt x="150697" y="221962"/>
                  </a:lnTo>
                  <a:lnTo>
                    <a:pt x="152404" y="224058"/>
                  </a:lnTo>
                  <a:lnTo>
                    <a:pt x="155237" y="224608"/>
                  </a:lnTo>
                  <a:lnTo>
                    <a:pt x="162897" y="222961"/>
                  </a:lnTo>
                  <a:lnTo>
                    <a:pt x="199367" y="199842"/>
                  </a:lnTo>
                  <a:lnTo>
                    <a:pt x="231376" y="175522"/>
                  </a:lnTo>
                  <a:lnTo>
                    <a:pt x="262309" y="149973"/>
                  </a:lnTo>
                  <a:lnTo>
                    <a:pt x="295181" y="123211"/>
                  </a:lnTo>
                  <a:lnTo>
                    <a:pt x="327217" y="103710"/>
                  </a:lnTo>
                  <a:lnTo>
                    <a:pt x="361740" y="87514"/>
                  </a:lnTo>
                  <a:lnTo>
                    <a:pt x="369543" y="85266"/>
                  </a:lnTo>
                  <a:lnTo>
                    <a:pt x="372809" y="85514"/>
                  </a:lnTo>
                  <a:lnTo>
                    <a:pt x="378695" y="88046"/>
                  </a:lnTo>
                  <a:lnTo>
                    <a:pt x="380603" y="90753"/>
                  </a:lnTo>
                  <a:lnTo>
                    <a:pt x="383289" y="101808"/>
                  </a:lnTo>
                  <a:lnTo>
                    <a:pt x="383916" y="107988"/>
                  </a:lnTo>
                  <a:lnTo>
                    <a:pt x="380226" y="124318"/>
                  </a:lnTo>
                  <a:lnTo>
                    <a:pt x="365189" y="157772"/>
                  </a:lnTo>
                  <a:lnTo>
                    <a:pt x="361772" y="191072"/>
                  </a:lnTo>
                  <a:lnTo>
                    <a:pt x="362548" y="193303"/>
                  </a:lnTo>
                  <a:lnTo>
                    <a:pt x="363911" y="194792"/>
                  </a:lnTo>
                  <a:lnTo>
                    <a:pt x="367685" y="196445"/>
                  </a:lnTo>
                  <a:lnTo>
                    <a:pt x="372185" y="197181"/>
                  </a:lnTo>
                  <a:lnTo>
                    <a:pt x="379265" y="192991"/>
                  </a:lnTo>
                  <a:lnTo>
                    <a:pt x="415786" y="166869"/>
                  </a:lnTo>
                  <a:lnTo>
                    <a:pt x="447880" y="142680"/>
                  </a:lnTo>
                  <a:lnTo>
                    <a:pt x="485236" y="119163"/>
                  </a:lnTo>
                  <a:lnTo>
                    <a:pt x="513245" y="101122"/>
                  </a:lnTo>
                  <a:lnTo>
                    <a:pt x="519934" y="99185"/>
                  </a:lnTo>
                  <a:lnTo>
                    <a:pt x="519635" y="99873"/>
                  </a:lnTo>
                  <a:lnTo>
                    <a:pt x="517047" y="102894"/>
                  </a:lnTo>
                  <a:lnTo>
                    <a:pt x="497167" y="113426"/>
                  </a:lnTo>
                  <a:lnTo>
                    <a:pt x="470910" y="145363"/>
                  </a:lnTo>
                  <a:lnTo>
                    <a:pt x="445398" y="180394"/>
                  </a:lnTo>
                  <a:lnTo>
                    <a:pt x="420427" y="213918"/>
                  </a:lnTo>
                  <a:lnTo>
                    <a:pt x="419432" y="217001"/>
                  </a:lnTo>
                  <a:lnTo>
                    <a:pt x="419614" y="219904"/>
                  </a:lnTo>
                  <a:lnTo>
                    <a:pt x="420583" y="222685"/>
                  </a:lnTo>
                  <a:lnTo>
                    <a:pt x="422075" y="223692"/>
                  </a:lnTo>
                  <a:lnTo>
                    <a:pt x="423917" y="223518"/>
                  </a:lnTo>
                  <a:lnTo>
                    <a:pt x="441488" y="214078"/>
                  </a:lnTo>
                  <a:lnTo>
                    <a:pt x="460854" y="194719"/>
                  </a:lnTo>
                  <a:lnTo>
                    <a:pt x="491288" y="159267"/>
                  </a:lnTo>
                  <a:lnTo>
                    <a:pt x="514685" y="125560"/>
                  </a:lnTo>
                  <a:lnTo>
                    <a:pt x="530692" y="90058"/>
                  </a:lnTo>
                  <a:lnTo>
                    <a:pt x="536581" y="76403"/>
                  </a:lnTo>
                  <a:lnTo>
                    <a:pt x="532704" y="80057"/>
                  </a:lnTo>
                  <a:lnTo>
                    <a:pt x="507867" y="116469"/>
                  </a:lnTo>
                  <a:lnTo>
                    <a:pt x="502786" y="130309"/>
                  </a:lnTo>
                  <a:lnTo>
                    <a:pt x="499256" y="163390"/>
                  </a:lnTo>
                  <a:lnTo>
                    <a:pt x="502925" y="179585"/>
                  </a:lnTo>
                  <a:lnTo>
                    <a:pt x="509337" y="187711"/>
                  </a:lnTo>
                  <a:lnTo>
                    <a:pt x="517832" y="193298"/>
                  </a:lnTo>
                  <a:lnTo>
                    <a:pt x="527252" y="195781"/>
                  </a:lnTo>
                  <a:lnTo>
                    <a:pt x="546120" y="193134"/>
                  </a:lnTo>
                  <a:lnTo>
                    <a:pt x="574406" y="178572"/>
                  </a:lnTo>
                  <a:lnTo>
                    <a:pt x="606503" y="154403"/>
                  </a:lnTo>
                  <a:lnTo>
                    <a:pt x="643126" y="134698"/>
                  </a:lnTo>
                  <a:lnTo>
                    <a:pt x="652796" y="130821"/>
                  </a:lnTo>
                  <a:lnTo>
                    <a:pt x="654777" y="131123"/>
                  </a:lnTo>
                  <a:lnTo>
                    <a:pt x="656098" y="132171"/>
                  </a:lnTo>
                  <a:lnTo>
                    <a:pt x="659238" y="137044"/>
                  </a:lnTo>
                  <a:lnTo>
                    <a:pt x="662631" y="140582"/>
                  </a:lnTo>
                  <a:lnTo>
                    <a:pt x="665255" y="155423"/>
                  </a:lnTo>
                  <a:lnTo>
                    <a:pt x="659382" y="192588"/>
                  </a:lnTo>
                  <a:lnTo>
                    <a:pt x="659776" y="207051"/>
                  </a:lnTo>
                  <a:lnTo>
                    <a:pt x="662870" y="214030"/>
                  </a:lnTo>
                  <a:lnTo>
                    <a:pt x="669371" y="222718"/>
                  </a:lnTo>
                  <a:lnTo>
                    <a:pt x="670907" y="223715"/>
                  </a:lnTo>
                  <a:lnTo>
                    <a:pt x="671931" y="223532"/>
                  </a:lnTo>
                  <a:lnTo>
                    <a:pt x="684184" y="207997"/>
                  </a:lnTo>
                  <a:lnTo>
                    <a:pt x="689216" y="182558"/>
                  </a:lnTo>
                  <a:lnTo>
                    <a:pt x="690910" y="168154"/>
                  </a:lnTo>
                  <a:lnTo>
                    <a:pt x="693733" y="144159"/>
                  </a:lnTo>
                  <a:lnTo>
                    <a:pt x="697309" y="113768"/>
                  </a:lnTo>
                  <a:lnTo>
                    <a:pt x="699693" y="91815"/>
                  </a:lnTo>
                  <a:lnTo>
                    <a:pt x="702341" y="62906"/>
                  </a:lnTo>
                  <a:lnTo>
                    <a:pt x="704459" y="30154"/>
                  </a:lnTo>
                  <a:lnTo>
                    <a:pt x="718304" y="17132"/>
                  </a:lnTo>
                  <a:lnTo>
                    <a:pt x="730951" y="10567"/>
                  </a:lnTo>
                  <a:lnTo>
                    <a:pt x="744577" y="7398"/>
                  </a:lnTo>
                  <a:lnTo>
                    <a:pt x="757235" y="0"/>
                  </a:lnTo>
                  <a:lnTo>
                    <a:pt x="777858" y="7843"/>
                  </a:lnTo>
                  <a:lnTo>
                    <a:pt x="783873" y="12731"/>
                  </a:lnTo>
                  <a:lnTo>
                    <a:pt x="790555" y="24936"/>
                  </a:lnTo>
                  <a:lnTo>
                    <a:pt x="801227" y="58671"/>
                  </a:lnTo>
                  <a:lnTo>
                    <a:pt x="801655" y="70754"/>
                  </a:lnTo>
                  <a:lnTo>
                    <a:pt x="796825" y="102615"/>
                  </a:lnTo>
                  <a:lnTo>
                    <a:pt x="796084" y="132500"/>
                  </a:lnTo>
                  <a:lnTo>
                    <a:pt x="796801" y="166294"/>
                  </a:lnTo>
                  <a:lnTo>
                    <a:pt x="799969" y="178982"/>
                  </a:lnTo>
                  <a:lnTo>
                    <a:pt x="802000" y="182703"/>
                  </a:lnTo>
                  <a:lnTo>
                    <a:pt x="804201" y="185185"/>
                  </a:lnTo>
                  <a:lnTo>
                    <a:pt x="806513" y="186840"/>
                  </a:lnTo>
                  <a:lnTo>
                    <a:pt x="809749" y="187096"/>
                  </a:lnTo>
                  <a:lnTo>
                    <a:pt x="822394" y="183412"/>
                  </a:lnTo>
                  <a:lnTo>
                    <a:pt x="839577" y="174580"/>
                  </a:lnTo>
                  <a:lnTo>
                    <a:pt x="847486" y="169683"/>
                  </a:lnTo>
                  <a:lnTo>
                    <a:pt x="872402" y="161154"/>
                  </a:lnTo>
                  <a:lnTo>
                    <a:pt x="885642" y="160108"/>
                  </a:lnTo>
                  <a:lnTo>
                    <a:pt x="888748" y="160809"/>
                  </a:lnTo>
                  <a:lnTo>
                    <a:pt x="890819" y="162122"/>
                  </a:lnTo>
                  <a:lnTo>
                    <a:pt x="898187" y="170313"/>
                  </a:lnTo>
                  <a:lnTo>
                    <a:pt x="900628" y="177381"/>
                  </a:lnTo>
                  <a:lnTo>
                    <a:pt x="904259" y="190881"/>
                  </a:lnTo>
                  <a:lnTo>
                    <a:pt x="906240" y="195715"/>
                  </a:lnTo>
                  <a:lnTo>
                    <a:pt x="906714" y="199787"/>
                  </a:lnTo>
                  <a:lnTo>
                    <a:pt x="905027" y="210408"/>
                  </a:lnTo>
                  <a:lnTo>
                    <a:pt x="907336" y="219190"/>
                  </a:lnTo>
                  <a:lnTo>
                    <a:pt x="909137" y="222210"/>
                  </a:lnTo>
                  <a:lnTo>
                    <a:pt x="911185" y="224222"/>
                  </a:lnTo>
                  <a:lnTo>
                    <a:pt x="916510" y="227453"/>
                  </a:lnTo>
                  <a:lnTo>
                    <a:pt x="935978" y="201360"/>
                  </a:lnTo>
                  <a:lnTo>
                    <a:pt x="948300" y="174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953"/>
            <p:cNvSpPr/>
            <p:nvPr>
              <p:custDataLst>
                <p:tags r:id="rId156"/>
              </p:custDataLst>
            </p:nvPr>
          </p:nvSpPr>
          <p:spPr>
            <a:xfrm>
              <a:off x="7033260" y="4785737"/>
              <a:ext cx="693421" cy="188227"/>
            </a:xfrm>
            <a:custGeom>
              <a:avLst/>
              <a:gdLst/>
              <a:ahLst/>
              <a:cxnLst/>
              <a:rect l="0" t="0" r="0" b="0"/>
              <a:pathLst>
                <a:path w="693421" h="188227">
                  <a:moveTo>
                    <a:pt x="0" y="60583"/>
                  </a:moveTo>
                  <a:lnTo>
                    <a:pt x="0" y="60583"/>
                  </a:lnTo>
                  <a:lnTo>
                    <a:pt x="36407" y="60583"/>
                  </a:lnTo>
                  <a:lnTo>
                    <a:pt x="65570" y="58325"/>
                  </a:lnTo>
                  <a:lnTo>
                    <a:pt x="92643" y="55346"/>
                  </a:lnTo>
                  <a:lnTo>
                    <a:pt x="118786" y="54022"/>
                  </a:lnTo>
                  <a:lnTo>
                    <a:pt x="146773" y="51176"/>
                  </a:lnTo>
                  <a:lnTo>
                    <a:pt x="176146" y="47089"/>
                  </a:lnTo>
                  <a:lnTo>
                    <a:pt x="206135" y="42450"/>
                  </a:lnTo>
                  <a:lnTo>
                    <a:pt x="234137" y="37567"/>
                  </a:lnTo>
                  <a:lnTo>
                    <a:pt x="260694" y="32573"/>
                  </a:lnTo>
                  <a:lnTo>
                    <a:pt x="297752" y="25002"/>
                  </a:lnTo>
                  <a:lnTo>
                    <a:pt x="333887" y="17117"/>
                  </a:lnTo>
                  <a:lnTo>
                    <a:pt x="365026" y="14902"/>
                  </a:lnTo>
                  <a:lnTo>
                    <a:pt x="361497" y="14875"/>
                  </a:lnTo>
                  <a:lnTo>
                    <a:pt x="329132" y="36076"/>
                  </a:lnTo>
                  <a:lnTo>
                    <a:pt x="296624" y="61762"/>
                  </a:lnTo>
                  <a:lnTo>
                    <a:pt x="262984" y="91296"/>
                  </a:lnTo>
                  <a:lnTo>
                    <a:pt x="239532" y="121590"/>
                  </a:lnTo>
                  <a:lnTo>
                    <a:pt x="233458" y="136803"/>
                  </a:lnTo>
                  <a:lnTo>
                    <a:pt x="229560" y="159176"/>
                  </a:lnTo>
                  <a:lnTo>
                    <a:pt x="232929" y="172957"/>
                  </a:lnTo>
                  <a:lnTo>
                    <a:pt x="241532" y="180518"/>
                  </a:lnTo>
                  <a:lnTo>
                    <a:pt x="252974" y="185854"/>
                  </a:lnTo>
                  <a:lnTo>
                    <a:pt x="263704" y="188226"/>
                  </a:lnTo>
                  <a:lnTo>
                    <a:pt x="283310" y="185516"/>
                  </a:lnTo>
                  <a:lnTo>
                    <a:pt x="317928" y="170085"/>
                  </a:lnTo>
                  <a:lnTo>
                    <a:pt x="350103" y="143456"/>
                  </a:lnTo>
                  <a:lnTo>
                    <a:pt x="370999" y="119004"/>
                  </a:lnTo>
                  <a:lnTo>
                    <a:pt x="389185" y="84446"/>
                  </a:lnTo>
                  <a:lnTo>
                    <a:pt x="400083" y="48771"/>
                  </a:lnTo>
                  <a:lnTo>
                    <a:pt x="402181" y="35295"/>
                  </a:lnTo>
                  <a:lnTo>
                    <a:pt x="396341" y="21404"/>
                  </a:lnTo>
                  <a:lnTo>
                    <a:pt x="381266" y="0"/>
                  </a:lnTo>
                  <a:lnTo>
                    <a:pt x="391581" y="7962"/>
                  </a:lnTo>
                  <a:lnTo>
                    <a:pt x="409253" y="15077"/>
                  </a:lnTo>
                  <a:lnTo>
                    <a:pt x="441520" y="25065"/>
                  </a:lnTo>
                  <a:lnTo>
                    <a:pt x="476825" y="32655"/>
                  </a:lnTo>
                  <a:lnTo>
                    <a:pt x="504869" y="35471"/>
                  </a:lnTo>
                  <a:lnTo>
                    <a:pt x="533419" y="36722"/>
                  </a:lnTo>
                  <a:lnTo>
                    <a:pt x="560220" y="37279"/>
                  </a:lnTo>
                  <a:lnTo>
                    <a:pt x="586242" y="37525"/>
                  </a:lnTo>
                  <a:lnTo>
                    <a:pt x="622435" y="37665"/>
                  </a:lnTo>
                  <a:lnTo>
                    <a:pt x="652350" y="37705"/>
                  </a:lnTo>
                  <a:lnTo>
                    <a:pt x="689790" y="37722"/>
                  </a:lnTo>
                  <a:lnTo>
                    <a:pt x="693420" y="37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954"/>
            <p:cNvSpPr/>
            <p:nvPr>
              <p:custDataLst>
                <p:tags r:id="rId157"/>
              </p:custDataLst>
            </p:nvPr>
          </p:nvSpPr>
          <p:spPr>
            <a:xfrm>
              <a:off x="7018020" y="4602480"/>
              <a:ext cx="144781" cy="393789"/>
            </a:xfrm>
            <a:custGeom>
              <a:avLst/>
              <a:gdLst/>
              <a:ahLst/>
              <a:cxnLst/>
              <a:rect l="0" t="0" r="0" b="0"/>
              <a:pathLst>
                <a:path w="144781" h="393789">
                  <a:moveTo>
                    <a:pt x="144780" y="0"/>
                  </a:moveTo>
                  <a:lnTo>
                    <a:pt x="144780" y="0"/>
                  </a:lnTo>
                  <a:lnTo>
                    <a:pt x="138007" y="27093"/>
                  </a:lnTo>
                  <a:lnTo>
                    <a:pt x="132644" y="48542"/>
                  </a:lnTo>
                  <a:lnTo>
                    <a:pt x="124429" y="85921"/>
                  </a:lnTo>
                  <a:lnTo>
                    <a:pt x="117108" y="118620"/>
                  </a:lnTo>
                  <a:lnTo>
                    <a:pt x="108210" y="147265"/>
                  </a:lnTo>
                  <a:lnTo>
                    <a:pt x="100870" y="178622"/>
                  </a:lnTo>
                  <a:lnTo>
                    <a:pt x="93091" y="211468"/>
                  </a:lnTo>
                  <a:lnTo>
                    <a:pt x="81167" y="242999"/>
                  </a:lnTo>
                  <a:lnTo>
                    <a:pt x="69659" y="271688"/>
                  </a:lnTo>
                  <a:lnTo>
                    <a:pt x="55917" y="309382"/>
                  </a:lnTo>
                  <a:lnTo>
                    <a:pt x="46483" y="339741"/>
                  </a:lnTo>
                  <a:lnTo>
                    <a:pt x="35711" y="372756"/>
                  </a:lnTo>
                  <a:lnTo>
                    <a:pt x="32030" y="387965"/>
                  </a:lnTo>
                  <a:lnTo>
                    <a:pt x="29820" y="390723"/>
                  </a:lnTo>
                  <a:lnTo>
                    <a:pt x="22849" y="393788"/>
                  </a:lnTo>
                  <a:lnTo>
                    <a:pt x="20312" y="392912"/>
                  </a:lnTo>
                  <a:lnTo>
                    <a:pt x="18622" y="390635"/>
                  </a:lnTo>
                  <a:lnTo>
                    <a:pt x="17495" y="387423"/>
                  </a:lnTo>
                  <a:lnTo>
                    <a:pt x="0" y="365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955"/>
            <p:cNvSpPr/>
            <p:nvPr>
              <p:custDataLst>
                <p:tags r:id="rId158"/>
              </p:custDataLst>
            </p:nvPr>
          </p:nvSpPr>
          <p:spPr>
            <a:xfrm>
              <a:off x="6637020" y="4808220"/>
              <a:ext cx="220981" cy="99061"/>
            </a:xfrm>
            <a:custGeom>
              <a:avLst/>
              <a:gdLst/>
              <a:ahLst/>
              <a:cxnLst/>
              <a:rect l="0" t="0" r="0" b="0"/>
              <a:pathLst>
                <a:path w="220981" h="99061">
                  <a:moveTo>
                    <a:pt x="0" y="99060"/>
                  </a:moveTo>
                  <a:lnTo>
                    <a:pt x="0" y="99060"/>
                  </a:lnTo>
                  <a:lnTo>
                    <a:pt x="33960" y="78113"/>
                  </a:lnTo>
                  <a:lnTo>
                    <a:pt x="61428" y="70558"/>
                  </a:lnTo>
                  <a:lnTo>
                    <a:pt x="95623" y="62486"/>
                  </a:lnTo>
                  <a:lnTo>
                    <a:pt x="132567" y="49747"/>
                  </a:lnTo>
                  <a:lnTo>
                    <a:pt x="170324" y="33555"/>
                  </a:lnTo>
                  <a:lnTo>
                    <a:pt x="204089" y="11447"/>
                  </a:lnTo>
                  <a:lnTo>
                    <a:pt x="2209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956"/>
            <p:cNvSpPr/>
            <p:nvPr>
              <p:custDataLst>
                <p:tags r:id="rId159"/>
              </p:custDataLst>
            </p:nvPr>
          </p:nvSpPr>
          <p:spPr>
            <a:xfrm>
              <a:off x="6675120" y="4655820"/>
              <a:ext cx="99061" cy="345061"/>
            </a:xfrm>
            <a:custGeom>
              <a:avLst/>
              <a:gdLst/>
              <a:ahLst/>
              <a:cxnLst/>
              <a:rect l="0" t="0" r="0" b="0"/>
              <a:pathLst>
                <a:path w="99061" h="345061">
                  <a:moveTo>
                    <a:pt x="99060" y="0"/>
                  </a:moveTo>
                  <a:lnTo>
                    <a:pt x="99060" y="0"/>
                  </a:lnTo>
                  <a:lnTo>
                    <a:pt x="94545" y="22578"/>
                  </a:lnTo>
                  <a:lnTo>
                    <a:pt x="87741" y="55754"/>
                  </a:lnTo>
                  <a:lnTo>
                    <a:pt x="81894" y="81788"/>
                  </a:lnTo>
                  <a:lnTo>
                    <a:pt x="74215" y="109164"/>
                  </a:lnTo>
                  <a:lnTo>
                    <a:pt x="65158" y="138264"/>
                  </a:lnTo>
                  <a:lnTo>
                    <a:pt x="55488" y="168131"/>
                  </a:lnTo>
                  <a:lnTo>
                    <a:pt x="47804" y="196080"/>
                  </a:lnTo>
                  <a:lnTo>
                    <a:pt x="41566" y="222614"/>
                  </a:lnTo>
                  <a:lnTo>
                    <a:pt x="33295" y="260504"/>
                  </a:lnTo>
                  <a:lnTo>
                    <a:pt x="25481" y="292710"/>
                  </a:lnTo>
                  <a:lnTo>
                    <a:pt x="16756" y="330647"/>
                  </a:lnTo>
                  <a:lnTo>
                    <a:pt x="13656" y="339712"/>
                  </a:lnTo>
                  <a:lnTo>
                    <a:pt x="11644" y="343315"/>
                  </a:lnTo>
                  <a:lnTo>
                    <a:pt x="9456" y="344870"/>
                  </a:lnTo>
                  <a:lnTo>
                    <a:pt x="7150" y="34506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957"/>
            <p:cNvSpPr/>
            <p:nvPr>
              <p:custDataLst>
                <p:tags r:id="rId160"/>
              </p:custDataLst>
            </p:nvPr>
          </p:nvSpPr>
          <p:spPr>
            <a:xfrm>
              <a:off x="6035543" y="4608523"/>
              <a:ext cx="578618" cy="418535"/>
            </a:xfrm>
            <a:custGeom>
              <a:avLst/>
              <a:gdLst/>
              <a:ahLst/>
              <a:cxnLst/>
              <a:rect l="0" t="0" r="0" b="0"/>
              <a:pathLst>
                <a:path w="578618" h="418535">
                  <a:moveTo>
                    <a:pt x="68077" y="260657"/>
                  </a:moveTo>
                  <a:lnTo>
                    <a:pt x="68077" y="260657"/>
                  </a:lnTo>
                  <a:lnTo>
                    <a:pt x="33406" y="297587"/>
                  </a:lnTo>
                  <a:lnTo>
                    <a:pt x="11112" y="330619"/>
                  </a:lnTo>
                  <a:lnTo>
                    <a:pt x="3315" y="346673"/>
                  </a:lnTo>
                  <a:lnTo>
                    <a:pt x="0" y="372372"/>
                  </a:lnTo>
                  <a:lnTo>
                    <a:pt x="4912" y="377467"/>
                  </a:lnTo>
                  <a:lnTo>
                    <a:pt x="23918" y="387643"/>
                  </a:lnTo>
                  <a:lnTo>
                    <a:pt x="42524" y="391038"/>
                  </a:lnTo>
                  <a:lnTo>
                    <a:pt x="59261" y="388879"/>
                  </a:lnTo>
                  <a:lnTo>
                    <a:pt x="82963" y="377294"/>
                  </a:lnTo>
                  <a:lnTo>
                    <a:pt x="115985" y="351053"/>
                  </a:lnTo>
                  <a:lnTo>
                    <a:pt x="150824" y="317366"/>
                  </a:lnTo>
                  <a:lnTo>
                    <a:pt x="181318" y="284183"/>
                  </a:lnTo>
                  <a:lnTo>
                    <a:pt x="205798" y="249551"/>
                  </a:lnTo>
                  <a:lnTo>
                    <a:pt x="220328" y="230361"/>
                  </a:lnTo>
                  <a:lnTo>
                    <a:pt x="216388" y="230231"/>
                  </a:lnTo>
                  <a:lnTo>
                    <a:pt x="212168" y="232459"/>
                  </a:lnTo>
                  <a:lnTo>
                    <a:pt x="206625" y="237964"/>
                  </a:lnTo>
                  <a:lnTo>
                    <a:pt x="194830" y="256191"/>
                  </a:lnTo>
                  <a:lnTo>
                    <a:pt x="185088" y="290004"/>
                  </a:lnTo>
                  <a:lnTo>
                    <a:pt x="178867" y="321394"/>
                  </a:lnTo>
                  <a:lnTo>
                    <a:pt x="178842" y="334500"/>
                  </a:lnTo>
                  <a:lnTo>
                    <a:pt x="182169" y="361672"/>
                  </a:lnTo>
                  <a:lnTo>
                    <a:pt x="183086" y="363561"/>
                  </a:lnTo>
                  <a:lnTo>
                    <a:pt x="184542" y="364820"/>
                  </a:lnTo>
                  <a:lnTo>
                    <a:pt x="186361" y="365659"/>
                  </a:lnTo>
                  <a:lnTo>
                    <a:pt x="197010" y="366840"/>
                  </a:lnTo>
                  <a:lnTo>
                    <a:pt x="210890" y="363144"/>
                  </a:lnTo>
                  <a:lnTo>
                    <a:pt x="244892" y="345366"/>
                  </a:lnTo>
                  <a:lnTo>
                    <a:pt x="282924" y="324358"/>
                  </a:lnTo>
                  <a:lnTo>
                    <a:pt x="306678" y="309781"/>
                  </a:lnTo>
                  <a:lnTo>
                    <a:pt x="319004" y="307049"/>
                  </a:lnTo>
                  <a:lnTo>
                    <a:pt x="321721" y="306825"/>
                  </a:lnTo>
                  <a:lnTo>
                    <a:pt x="333637" y="310555"/>
                  </a:lnTo>
                  <a:lnTo>
                    <a:pt x="336558" y="313396"/>
                  </a:lnTo>
                  <a:lnTo>
                    <a:pt x="342360" y="324638"/>
                  </a:lnTo>
                  <a:lnTo>
                    <a:pt x="356375" y="338708"/>
                  </a:lnTo>
                  <a:lnTo>
                    <a:pt x="359335" y="343170"/>
                  </a:lnTo>
                  <a:lnTo>
                    <a:pt x="363003" y="346147"/>
                  </a:lnTo>
                  <a:lnTo>
                    <a:pt x="375407" y="350334"/>
                  </a:lnTo>
                  <a:lnTo>
                    <a:pt x="394366" y="351864"/>
                  </a:lnTo>
                  <a:lnTo>
                    <a:pt x="412828" y="347983"/>
                  </a:lnTo>
                  <a:lnTo>
                    <a:pt x="430340" y="337425"/>
                  </a:lnTo>
                  <a:lnTo>
                    <a:pt x="458828" y="303191"/>
                  </a:lnTo>
                  <a:lnTo>
                    <a:pt x="477931" y="272695"/>
                  </a:lnTo>
                  <a:lnTo>
                    <a:pt x="494315" y="239106"/>
                  </a:lnTo>
                  <a:lnTo>
                    <a:pt x="509894" y="207706"/>
                  </a:lnTo>
                  <a:lnTo>
                    <a:pt x="525235" y="172437"/>
                  </a:lnTo>
                  <a:lnTo>
                    <a:pt x="533725" y="146095"/>
                  </a:lnTo>
                  <a:lnTo>
                    <a:pt x="539352" y="109684"/>
                  </a:lnTo>
                  <a:lnTo>
                    <a:pt x="543668" y="78976"/>
                  </a:lnTo>
                  <a:lnTo>
                    <a:pt x="546813" y="44548"/>
                  </a:lnTo>
                  <a:lnTo>
                    <a:pt x="547744" y="18260"/>
                  </a:lnTo>
                  <a:lnTo>
                    <a:pt x="546182" y="11852"/>
                  </a:lnTo>
                  <a:lnTo>
                    <a:pt x="539930" y="2475"/>
                  </a:lnTo>
                  <a:lnTo>
                    <a:pt x="536740" y="482"/>
                  </a:lnTo>
                  <a:lnTo>
                    <a:pt x="533765" y="0"/>
                  </a:lnTo>
                  <a:lnTo>
                    <a:pt x="523276" y="3368"/>
                  </a:lnTo>
                  <a:lnTo>
                    <a:pt x="513381" y="9147"/>
                  </a:lnTo>
                  <a:lnTo>
                    <a:pt x="478993" y="44720"/>
                  </a:lnTo>
                  <a:lnTo>
                    <a:pt x="456529" y="77484"/>
                  </a:lnTo>
                  <a:lnTo>
                    <a:pt x="433788" y="114003"/>
                  </a:lnTo>
                  <a:lnTo>
                    <a:pt x="423644" y="136640"/>
                  </a:lnTo>
                  <a:lnTo>
                    <a:pt x="411801" y="166127"/>
                  </a:lnTo>
                  <a:lnTo>
                    <a:pt x="398826" y="200177"/>
                  </a:lnTo>
                  <a:lnTo>
                    <a:pt x="390176" y="227111"/>
                  </a:lnTo>
                  <a:lnTo>
                    <a:pt x="384409" y="249299"/>
                  </a:lnTo>
                  <a:lnTo>
                    <a:pt x="378002" y="285242"/>
                  </a:lnTo>
                  <a:lnTo>
                    <a:pt x="375155" y="315330"/>
                  </a:lnTo>
                  <a:lnTo>
                    <a:pt x="377597" y="352021"/>
                  </a:lnTo>
                  <a:lnTo>
                    <a:pt x="386855" y="387831"/>
                  </a:lnTo>
                  <a:lnTo>
                    <a:pt x="399408" y="405678"/>
                  </a:lnTo>
                  <a:lnTo>
                    <a:pt x="408940" y="413446"/>
                  </a:lnTo>
                  <a:lnTo>
                    <a:pt x="421078" y="417463"/>
                  </a:lnTo>
                  <a:lnTo>
                    <a:pt x="427871" y="418534"/>
                  </a:lnTo>
                  <a:lnTo>
                    <a:pt x="442192" y="415209"/>
                  </a:lnTo>
                  <a:lnTo>
                    <a:pt x="476128" y="395232"/>
                  </a:lnTo>
                  <a:lnTo>
                    <a:pt x="501401" y="366100"/>
                  </a:lnTo>
                  <a:lnTo>
                    <a:pt x="519462" y="340541"/>
                  </a:lnTo>
                  <a:lnTo>
                    <a:pt x="538780" y="312248"/>
                  </a:lnTo>
                  <a:lnTo>
                    <a:pt x="558654" y="282740"/>
                  </a:lnTo>
                  <a:lnTo>
                    <a:pt x="578617" y="2530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958"/>
            <p:cNvSpPr/>
            <p:nvPr>
              <p:custDataLst>
                <p:tags r:id="rId161"/>
              </p:custDataLst>
            </p:nvPr>
          </p:nvSpPr>
          <p:spPr>
            <a:xfrm>
              <a:off x="5966459" y="4770120"/>
              <a:ext cx="53342" cy="15240"/>
            </a:xfrm>
            <a:custGeom>
              <a:avLst/>
              <a:gdLst/>
              <a:ahLst/>
              <a:cxnLst/>
              <a:rect l="0" t="0" r="0" b="0"/>
              <a:pathLst>
                <a:path w="53342" h="15240">
                  <a:moveTo>
                    <a:pt x="0" y="0"/>
                  </a:moveTo>
                  <a:lnTo>
                    <a:pt x="0" y="0"/>
                  </a:lnTo>
                  <a:lnTo>
                    <a:pt x="36659" y="10473"/>
                  </a:lnTo>
                  <a:lnTo>
                    <a:pt x="53341" y="152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959"/>
            <p:cNvSpPr/>
            <p:nvPr>
              <p:custDataLst>
                <p:tags r:id="rId162"/>
              </p:custDataLst>
            </p:nvPr>
          </p:nvSpPr>
          <p:spPr>
            <a:xfrm>
              <a:off x="5905514" y="4869180"/>
              <a:ext cx="22846" cy="112655"/>
            </a:xfrm>
            <a:custGeom>
              <a:avLst/>
              <a:gdLst/>
              <a:ahLst/>
              <a:cxnLst/>
              <a:rect l="0" t="0" r="0" b="0"/>
              <a:pathLst>
                <a:path w="22846" h="112655">
                  <a:moveTo>
                    <a:pt x="22845" y="0"/>
                  </a:moveTo>
                  <a:lnTo>
                    <a:pt x="22845" y="0"/>
                  </a:lnTo>
                  <a:lnTo>
                    <a:pt x="14756" y="28316"/>
                  </a:lnTo>
                  <a:lnTo>
                    <a:pt x="3781" y="60564"/>
                  </a:lnTo>
                  <a:lnTo>
                    <a:pt x="208" y="96630"/>
                  </a:lnTo>
                  <a:lnTo>
                    <a:pt x="0" y="112654"/>
                  </a:lnTo>
                  <a:lnTo>
                    <a:pt x="841" y="112356"/>
                  </a:lnTo>
                  <a:lnTo>
                    <a:pt x="4034" y="109767"/>
                  </a:lnTo>
                  <a:lnTo>
                    <a:pt x="6019" y="103535"/>
                  </a:lnTo>
                  <a:lnTo>
                    <a:pt x="7606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960"/>
            <p:cNvSpPr/>
            <p:nvPr>
              <p:custDataLst>
                <p:tags r:id="rId163"/>
              </p:custDataLst>
            </p:nvPr>
          </p:nvSpPr>
          <p:spPr>
            <a:xfrm>
              <a:off x="5577841" y="4884420"/>
              <a:ext cx="228601" cy="13123"/>
            </a:xfrm>
            <a:custGeom>
              <a:avLst/>
              <a:gdLst/>
              <a:ahLst/>
              <a:cxnLst/>
              <a:rect l="0" t="0" r="0" b="0"/>
              <a:pathLst>
                <a:path w="228601" h="13123">
                  <a:moveTo>
                    <a:pt x="0" y="0"/>
                  </a:moveTo>
                  <a:lnTo>
                    <a:pt x="0" y="0"/>
                  </a:lnTo>
                  <a:lnTo>
                    <a:pt x="28316" y="8091"/>
                  </a:lnTo>
                  <a:lnTo>
                    <a:pt x="62105" y="13122"/>
                  </a:lnTo>
                  <a:lnTo>
                    <a:pt x="81198" y="12981"/>
                  </a:lnTo>
                  <a:lnTo>
                    <a:pt x="105778" y="12040"/>
                  </a:lnTo>
                  <a:lnTo>
                    <a:pt x="134018" y="10566"/>
                  </a:lnTo>
                  <a:lnTo>
                    <a:pt x="157078" y="9585"/>
                  </a:lnTo>
                  <a:lnTo>
                    <a:pt x="193991" y="8493"/>
                  </a:lnTo>
                  <a:lnTo>
                    <a:pt x="228600" y="7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961"/>
            <p:cNvSpPr/>
            <p:nvPr>
              <p:custDataLst>
                <p:tags r:id="rId164"/>
              </p:custDataLst>
            </p:nvPr>
          </p:nvSpPr>
          <p:spPr>
            <a:xfrm>
              <a:off x="5494487" y="4496438"/>
              <a:ext cx="378542" cy="597566"/>
            </a:xfrm>
            <a:custGeom>
              <a:avLst/>
              <a:gdLst/>
              <a:ahLst/>
              <a:cxnLst/>
              <a:rect l="0" t="0" r="0" b="0"/>
              <a:pathLst>
                <a:path w="378542" h="597566">
                  <a:moveTo>
                    <a:pt x="250993" y="60321"/>
                  </a:moveTo>
                  <a:lnTo>
                    <a:pt x="250993" y="60321"/>
                  </a:lnTo>
                  <a:lnTo>
                    <a:pt x="271941" y="32445"/>
                  </a:lnTo>
                  <a:lnTo>
                    <a:pt x="279590" y="10256"/>
                  </a:lnTo>
                  <a:lnTo>
                    <a:pt x="280217" y="6625"/>
                  </a:lnTo>
                  <a:lnTo>
                    <a:pt x="279790" y="4204"/>
                  </a:lnTo>
                  <a:lnTo>
                    <a:pt x="278658" y="2590"/>
                  </a:lnTo>
                  <a:lnTo>
                    <a:pt x="274802" y="0"/>
                  </a:lnTo>
                  <a:lnTo>
                    <a:pt x="266044" y="3596"/>
                  </a:lnTo>
                  <a:lnTo>
                    <a:pt x="234008" y="38503"/>
                  </a:lnTo>
                  <a:lnTo>
                    <a:pt x="212376" y="68721"/>
                  </a:lnTo>
                  <a:lnTo>
                    <a:pt x="195165" y="94534"/>
                  </a:lnTo>
                  <a:lnTo>
                    <a:pt x="177921" y="122094"/>
                  </a:lnTo>
                  <a:lnTo>
                    <a:pt x="164613" y="148454"/>
                  </a:lnTo>
                  <a:lnTo>
                    <a:pt x="150225" y="180036"/>
                  </a:lnTo>
                  <a:lnTo>
                    <a:pt x="130474" y="223952"/>
                  </a:lnTo>
                  <a:lnTo>
                    <a:pt x="107147" y="276089"/>
                  </a:lnTo>
                  <a:lnTo>
                    <a:pt x="89056" y="316773"/>
                  </a:lnTo>
                  <a:lnTo>
                    <a:pt x="74456" y="349823"/>
                  </a:lnTo>
                  <a:lnTo>
                    <a:pt x="62182" y="377782"/>
                  </a:lnTo>
                  <a:lnTo>
                    <a:pt x="52306" y="401503"/>
                  </a:lnTo>
                  <a:lnTo>
                    <a:pt x="44029" y="422395"/>
                  </a:lnTo>
                  <a:lnTo>
                    <a:pt x="31163" y="459157"/>
                  </a:lnTo>
                  <a:lnTo>
                    <a:pt x="22622" y="492428"/>
                  </a:lnTo>
                  <a:lnTo>
                    <a:pt x="16004" y="521893"/>
                  </a:lnTo>
                  <a:lnTo>
                    <a:pt x="7518" y="557764"/>
                  </a:lnTo>
                  <a:lnTo>
                    <a:pt x="233" y="595677"/>
                  </a:lnTo>
                  <a:lnTo>
                    <a:pt x="0" y="597565"/>
                  </a:lnTo>
                  <a:lnTo>
                    <a:pt x="1538" y="597131"/>
                  </a:lnTo>
                  <a:lnTo>
                    <a:pt x="26402" y="573434"/>
                  </a:lnTo>
                  <a:lnTo>
                    <a:pt x="53665" y="538883"/>
                  </a:lnTo>
                  <a:lnTo>
                    <a:pt x="78226" y="509458"/>
                  </a:lnTo>
                  <a:lnTo>
                    <a:pt x="106952" y="477032"/>
                  </a:lnTo>
                  <a:lnTo>
                    <a:pt x="136912" y="442871"/>
                  </a:lnTo>
                  <a:lnTo>
                    <a:pt x="167238" y="409043"/>
                  </a:lnTo>
                  <a:lnTo>
                    <a:pt x="199930" y="372209"/>
                  </a:lnTo>
                  <a:lnTo>
                    <a:pt x="236428" y="334484"/>
                  </a:lnTo>
                  <a:lnTo>
                    <a:pt x="269538" y="296495"/>
                  </a:lnTo>
                  <a:lnTo>
                    <a:pt x="295434" y="260686"/>
                  </a:lnTo>
                  <a:lnTo>
                    <a:pt x="319194" y="226369"/>
                  </a:lnTo>
                  <a:lnTo>
                    <a:pt x="340063" y="191648"/>
                  </a:lnTo>
                  <a:lnTo>
                    <a:pt x="362285" y="157666"/>
                  </a:lnTo>
                  <a:lnTo>
                    <a:pt x="376049" y="135493"/>
                  </a:lnTo>
                  <a:lnTo>
                    <a:pt x="378541" y="128162"/>
                  </a:lnTo>
                  <a:lnTo>
                    <a:pt x="378358" y="125869"/>
                  </a:lnTo>
                  <a:lnTo>
                    <a:pt x="377389" y="124340"/>
                  </a:lnTo>
                  <a:lnTo>
                    <a:pt x="375898" y="123320"/>
                  </a:lnTo>
                  <a:lnTo>
                    <a:pt x="369752" y="121886"/>
                  </a:lnTo>
                  <a:lnTo>
                    <a:pt x="358524" y="121461"/>
                  </a:lnTo>
                  <a:lnTo>
                    <a:pt x="340427" y="129425"/>
                  </a:lnTo>
                  <a:lnTo>
                    <a:pt x="311557" y="154218"/>
                  </a:lnTo>
                  <a:lnTo>
                    <a:pt x="288129" y="182029"/>
                  </a:lnTo>
                  <a:lnTo>
                    <a:pt x="260962" y="216704"/>
                  </a:lnTo>
                  <a:lnTo>
                    <a:pt x="237295" y="252942"/>
                  </a:lnTo>
                  <a:lnTo>
                    <a:pt x="219183" y="287199"/>
                  </a:lnTo>
                  <a:lnTo>
                    <a:pt x="208351" y="314402"/>
                  </a:lnTo>
                  <a:lnTo>
                    <a:pt x="200150" y="341169"/>
                  </a:lnTo>
                  <a:lnTo>
                    <a:pt x="192836" y="367176"/>
                  </a:lnTo>
                  <a:lnTo>
                    <a:pt x="180045" y="404771"/>
                  </a:lnTo>
                  <a:lnTo>
                    <a:pt x="170517" y="436042"/>
                  </a:lnTo>
                  <a:lnTo>
                    <a:pt x="159781" y="472809"/>
                  </a:lnTo>
                  <a:lnTo>
                    <a:pt x="155986" y="480152"/>
                  </a:lnTo>
                  <a:lnTo>
                    <a:pt x="151477" y="483980"/>
                  </a:lnTo>
                  <a:lnTo>
                    <a:pt x="149088" y="485001"/>
                  </a:lnTo>
                  <a:lnTo>
                    <a:pt x="146650" y="483987"/>
                  </a:lnTo>
                  <a:lnTo>
                    <a:pt x="136693" y="471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962"/>
            <p:cNvSpPr/>
            <p:nvPr>
              <p:custDataLst>
                <p:tags r:id="rId165"/>
              </p:custDataLst>
            </p:nvPr>
          </p:nvSpPr>
          <p:spPr>
            <a:xfrm>
              <a:off x="5417820" y="4831080"/>
              <a:ext cx="68581" cy="30480"/>
            </a:xfrm>
            <a:custGeom>
              <a:avLst/>
              <a:gdLst/>
              <a:ahLst/>
              <a:cxnLst/>
              <a:rect l="0" t="0" r="0" b="0"/>
              <a:pathLst>
                <a:path w="68581" h="30480">
                  <a:moveTo>
                    <a:pt x="0" y="30479"/>
                  </a:moveTo>
                  <a:lnTo>
                    <a:pt x="0" y="30479"/>
                  </a:lnTo>
                  <a:lnTo>
                    <a:pt x="36406" y="14300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963"/>
            <p:cNvSpPr/>
            <p:nvPr>
              <p:custDataLst>
                <p:tags r:id="rId166"/>
              </p:custDataLst>
            </p:nvPr>
          </p:nvSpPr>
          <p:spPr>
            <a:xfrm>
              <a:off x="5334000" y="4907280"/>
              <a:ext cx="60960" cy="127547"/>
            </a:xfrm>
            <a:custGeom>
              <a:avLst/>
              <a:gdLst/>
              <a:ahLst/>
              <a:cxnLst/>
              <a:rect l="0" t="0" r="0" b="0"/>
              <a:pathLst>
                <a:path w="60960" h="127547">
                  <a:moveTo>
                    <a:pt x="0" y="0"/>
                  </a:moveTo>
                  <a:lnTo>
                    <a:pt x="0" y="0"/>
                  </a:lnTo>
                  <a:lnTo>
                    <a:pt x="21794" y="33961"/>
                  </a:lnTo>
                  <a:lnTo>
                    <a:pt x="32892" y="59733"/>
                  </a:lnTo>
                  <a:lnTo>
                    <a:pt x="37415" y="94853"/>
                  </a:lnTo>
                  <a:lnTo>
                    <a:pt x="41942" y="111266"/>
                  </a:lnTo>
                  <a:lnTo>
                    <a:pt x="51949" y="127546"/>
                  </a:lnTo>
                  <a:lnTo>
                    <a:pt x="53260" y="127363"/>
                  </a:lnTo>
                  <a:lnTo>
                    <a:pt x="60959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964"/>
            <p:cNvSpPr/>
            <p:nvPr>
              <p:custDataLst>
                <p:tags r:id="rId167"/>
              </p:custDataLst>
            </p:nvPr>
          </p:nvSpPr>
          <p:spPr>
            <a:xfrm>
              <a:off x="5112561" y="4495800"/>
              <a:ext cx="350981" cy="606812"/>
            </a:xfrm>
            <a:custGeom>
              <a:avLst/>
              <a:gdLst/>
              <a:ahLst/>
              <a:cxnLst/>
              <a:rect l="0" t="0" r="0" b="0"/>
              <a:pathLst>
                <a:path w="350981" h="606812">
                  <a:moveTo>
                    <a:pt x="350980" y="0"/>
                  </a:moveTo>
                  <a:lnTo>
                    <a:pt x="350980" y="0"/>
                  </a:lnTo>
                  <a:lnTo>
                    <a:pt x="321408" y="34807"/>
                  </a:lnTo>
                  <a:lnTo>
                    <a:pt x="292076" y="68357"/>
                  </a:lnTo>
                  <a:lnTo>
                    <a:pt x="272024" y="98396"/>
                  </a:lnTo>
                  <a:lnTo>
                    <a:pt x="254081" y="131502"/>
                  </a:lnTo>
                  <a:lnTo>
                    <a:pt x="237641" y="165126"/>
                  </a:lnTo>
                  <a:lnTo>
                    <a:pt x="221866" y="197002"/>
                  </a:lnTo>
                  <a:lnTo>
                    <a:pt x="204132" y="230361"/>
                  </a:lnTo>
                  <a:lnTo>
                    <a:pt x="187500" y="263249"/>
                  </a:lnTo>
                  <a:lnTo>
                    <a:pt x="177287" y="291978"/>
                  </a:lnTo>
                  <a:lnTo>
                    <a:pt x="166776" y="327906"/>
                  </a:lnTo>
                  <a:lnTo>
                    <a:pt x="158300" y="360000"/>
                  </a:lnTo>
                  <a:lnTo>
                    <a:pt x="153933" y="393409"/>
                  </a:lnTo>
                  <a:lnTo>
                    <a:pt x="153336" y="402884"/>
                  </a:lnTo>
                  <a:lnTo>
                    <a:pt x="154024" y="405750"/>
                  </a:lnTo>
                  <a:lnTo>
                    <a:pt x="155329" y="407660"/>
                  </a:lnTo>
                  <a:lnTo>
                    <a:pt x="157046" y="408933"/>
                  </a:lnTo>
                  <a:lnTo>
                    <a:pt x="161211" y="410348"/>
                  </a:lnTo>
                  <a:lnTo>
                    <a:pt x="163506" y="410725"/>
                  </a:lnTo>
                  <a:lnTo>
                    <a:pt x="170574" y="406630"/>
                  </a:lnTo>
                  <a:lnTo>
                    <a:pt x="178513" y="399165"/>
                  </a:lnTo>
                  <a:lnTo>
                    <a:pt x="197243" y="367546"/>
                  </a:lnTo>
                  <a:lnTo>
                    <a:pt x="204430" y="330396"/>
                  </a:lnTo>
                  <a:lnTo>
                    <a:pt x="204828" y="305611"/>
                  </a:lnTo>
                  <a:lnTo>
                    <a:pt x="201921" y="289920"/>
                  </a:lnTo>
                  <a:lnTo>
                    <a:pt x="198267" y="283874"/>
                  </a:lnTo>
                  <a:lnTo>
                    <a:pt x="187433" y="274897"/>
                  </a:lnTo>
                  <a:lnTo>
                    <a:pt x="181836" y="273011"/>
                  </a:lnTo>
                  <a:lnTo>
                    <a:pt x="171099" y="273174"/>
                  </a:lnTo>
                  <a:lnTo>
                    <a:pt x="147445" y="282071"/>
                  </a:lnTo>
                  <a:lnTo>
                    <a:pt x="118988" y="307567"/>
                  </a:lnTo>
                  <a:lnTo>
                    <a:pt x="89106" y="337888"/>
                  </a:lnTo>
                  <a:lnTo>
                    <a:pt x="68927" y="362685"/>
                  </a:lnTo>
                  <a:lnTo>
                    <a:pt x="49516" y="390640"/>
                  </a:lnTo>
                  <a:lnTo>
                    <a:pt x="32421" y="419998"/>
                  </a:lnTo>
                  <a:lnTo>
                    <a:pt x="18615" y="449980"/>
                  </a:lnTo>
                  <a:lnTo>
                    <a:pt x="7683" y="480237"/>
                  </a:lnTo>
                  <a:lnTo>
                    <a:pt x="0" y="510619"/>
                  </a:lnTo>
                  <a:lnTo>
                    <a:pt x="154" y="529219"/>
                  </a:lnTo>
                  <a:lnTo>
                    <a:pt x="2795" y="550086"/>
                  </a:lnTo>
                  <a:lnTo>
                    <a:pt x="12504" y="587383"/>
                  </a:lnTo>
                  <a:lnTo>
                    <a:pt x="18649" y="597329"/>
                  </a:lnTo>
                  <a:lnTo>
                    <a:pt x="25285" y="603959"/>
                  </a:lnTo>
                  <a:lnTo>
                    <a:pt x="32250" y="606685"/>
                  </a:lnTo>
                  <a:lnTo>
                    <a:pt x="39433" y="606811"/>
                  </a:lnTo>
                  <a:lnTo>
                    <a:pt x="46762" y="605200"/>
                  </a:lnTo>
                  <a:lnTo>
                    <a:pt x="69211" y="590799"/>
                  </a:lnTo>
                  <a:lnTo>
                    <a:pt x="106419" y="556533"/>
                  </a:lnTo>
                  <a:lnTo>
                    <a:pt x="114759" y="548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SMARTInkShape-Group187"/>
          <p:cNvGrpSpPr/>
          <p:nvPr/>
        </p:nvGrpSpPr>
        <p:grpSpPr>
          <a:xfrm>
            <a:off x="7526861" y="4061460"/>
            <a:ext cx="1457121" cy="572993"/>
            <a:chOff x="7526861" y="4061460"/>
            <a:chExt cx="1457121" cy="572993"/>
          </a:xfrm>
        </p:grpSpPr>
        <p:sp>
          <p:nvSpPr>
            <p:cNvPr id="297" name="SMARTInkShape-965"/>
            <p:cNvSpPr/>
            <p:nvPr>
              <p:custDataLst>
                <p:tags r:id="rId147"/>
              </p:custDataLst>
            </p:nvPr>
          </p:nvSpPr>
          <p:spPr>
            <a:xfrm>
              <a:off x="8427720" y="4158124"/>
              <a:ext cx="556262" cy="238618"/>
            </a:xfrm>
            <a:custGeom>
              <a:avLst/>
              <a:gdLst/>
              <a:ahLst/>
              <a:cxnLst/>
              <a:rect l="0" t="0" r="0" b="0"/>
              <a:pathLst>
                <a:path w="556262" h="238618">
                  <a:moveTo>
                    <a:pt x="0" y="25256"/>
                  </a:moveTo>
                  <a:lnTo>
                    <a:pt x="0" y="25256"/>
                  </a:lnTo>
                  <a:lnTo>
                    <a:pt x="22642" y="57523"/>
                  </a:lnTo>
                  <a:lnTo>
                    <a:pt x="38976" y="71976"/>
                  </a:lnTo>
                  <a:lnTo>
                    <a:pt x="46391" y="75653"/>
                  </a:lnTo>
                  <a:lnTo>
                    <a:pt x="59371" y="77724"/>
                  </a:lnTo>
                  <a:lnTo>
                    <a:pt x="73942" y="74292"/>
                  </a:lnTo>
                  <a:lnTo>
                    <a:pt x="81688" y="67934"/>
                  </a:lnTo>
                  <a:lnTo>
                    <a:pt x="97086" y="51259"/>
                  </a:lnTo>
                  <a:lnTo>
                    <a:pt x="111698" y="42080"/>
                  </a:lnTo>
                  <a:lnTo>
                    <a:pt x="113413" y="42399"/>
                  </a:lnTo>
                  <a:lnTo>
                    <a:pt x="122246" y="46736"/>
                  </a:lnTo>
                  <a:lnTo>
                    <a:pt x="128100" y="47843"/>
                  </a:lnTo>
                  <a:lnTo>
                    <a:pt x="128580" y="48780"/>
                  </a:lnTo>
                  <a:lnTo>
                    <a:pt x="131782" y="84212"/>
                  </a:lnTo>
                  <a:lnTo>
                    <a:pt x="140143" y="95980"/>
                  </a:lnTo>
                  <a:lnTo>
                    <a:pt x="144977" y="99022"/>
                  </a:lnTo>
                  <a:lnTo>
                    <a:pt x="149947" y="101221"/>
                  </a:lnTo>
                  <a:lnTo>
                    <a:pt x="154979" y="105020"/>
                  </a:lnTo>
                  <a:lnTo>
                    <a:pt x="157506" y="105525"/>
                  </a:lnTo>
                  <a:lnTo>
                    <a:pt x="160038" y="105015"/>
                  </a:lnTo>
                  <a:lnTo>
                    <a:pt x="165954" y="103038"/>
                  </a:lnTo>
                  <a:lnTo>
                    <a:pt x="180316" y="101664"/>
                  </a:lnTo>
                  <a:lnTo>
                    <a:pt x="192848" y="79703"/>
                  </a:lnTo>
                  <a:lnTo>
                    <a:pt x="197078" y="64578"/>
                  </a:lnTo>
                  <a:lnTo>
                    <a:pt x="198102" y="33187"/>
                  </a:lnTo>
                  <a:lnTo>
                    <a:pt x="196415" y="30543"/>
                  </a:lnTo>
                  <a:lnTo>
                    <a:pt x="193596" y="28781"/>
                  </a:lnTo>
                  <a:lnTo>
                    <a:pt x="171131" y="21004"/>
                  </a:lnTo>
                  <a:lnTo>
                    <a:pt x="151156" y="24529"/>
                  </a:lnTo>
                  <a:lnTo>
                    <a:pt x="125092" y="52143"/>
                  </a:lnTo>
                  <a:lnTo>
                    <a:pt x="117498" y="65866"/>
                  </a:lnTo>
                  <a:lnTo>
                    <a:pt x="115722" y="72374"/>
                  </a:lnTo>
                  <a:lnTo>
                    <a:pt x="116094" y="75295"/>
                  </a:lnTo>
                  <a:lnTo>
                    <a:pt x="118767" y="80798"/>
                  </a:lnTo>
                  <a:lnTo>
                    <a:pt x="125032" y="88656"/>
                  </a:lnTo>
                  <a:lnTo>
                    <a:pt x="132051" y="91534"/>
                  </a:lnTo>
                  <a:lnTo>
                    <a:pt x="169291" y="93702"/>
                  </a:lnTo>
                  <a:lnTo>
                    <a:pt x="199293" y="86879"/>
                  </a:lnTo>
                  <a:lnTo>
                    <a:pt x="236953" y="70104"/>
                  </a:lnTo>
                  <a:lnTo>
                    <a:pt x="269176" y="53219"/>
                  </a:lnTo>
                  <a:lnTo>
                    <a:pt x="303276" y="34388"/>
                  </a:lnTo>
                  <a:lnTo>
                    <a:pt x="341094" y="12854"/>
                  </a:lnTo>
                  <a:lnTo>
                    <a:pt x="361180" y="1450"/>
                  </a:lnTo>
                  <a:lnTo>
                    <a:pt x="366094" y="72"/>
                  </a:lnTo>
                  <a:lnTo>
                    <a:pt x="370215" y="0"/>
                  </a:lnTo>
                  <a:lnTo>
                    <a:pt x="388120" y="2355"/>
                  </a:lnTo>
                  <a:lnTo>
                    <a:pt x="394696" y="36647"/>
                  </a:lnTo>
                  <a:lnTo>
                    <a:pt x="404055" y="66358"/>
                  </a:lnTo>
                  <a:lnTo>
                    <a:pt x="406531" y="75518"/>
                  </a:lnTo>
                  <a:lnTo>
                    <a:pt x="416053" y="90210"/>
                  </a:lnTo>
                  <a:lnTo>
                    <a:pt x="442864" y="121531"/>
                  </a:lnTo>
                  <a:lnTo>
                    <a:pt x="472618" y="154245"/>
                  </a:lnTo>
                  <a:lnTo>
                    <a:pt x="502956" y="185167"/>
                  </a:lnTo>
                  <a:lnTo>
                    <a:pt x="539330" y="217278"/>
                  </a:lnTo>
                  <a:lnTo>
                    <a:pt x="556261" y="238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966"/>
            <p:cNvSpPr/>
            <p:nvPr>
              <p:custDataLst>
                <p:tags r:id="rId148"/>
              </p:custDataLst>
            </p:nvPr>
          </p:nvSpPr>
          <p:spPr>
            <a:xfrm>
              <a:off x="8091224" y="4114800"/>
              <a:ext cx="306017" cy="519653"/>
            </a:xfrm>
            <a:custGeom>
              <a:avLst/>
              <a:gdLst/>
              <a:ahLst/>
              <a:cxnLst/>
              <a:rect l="0" t="0" r="0" b="0"/>
              <a:pathLst>
                <a:path w="306017" h="519653">
                  <a:moveTo>
                    <a:pt x="306016" y="0"/>
                  </a:moveTo>
                  <a:lnTo>
                    <a:pt x="306016" y="0"/>
                  </a:lnTo>
                  <a:lnTo>
                    <a:pt x="269609" y="16181"/>
                  </a:lnTo>
                  <a:lnTo>
                    <a:pt x="234834" y="38379"/>
                  </a:lnTo>
                  <a:lnTo>
                    <a:pt x="196892" y="67948"/>
                  </a:lnTo>
                  <a:lnTo>
                    <a:pt x="182579" y="88775"/>
                  </a:lnTo>
                  <a:lnTo>
                    <a:pt x="177012" y="104718"/>
                  </a:lnTo>
                  <a:lnTo>
                    <a:pt x="178973" y="108066"/>
                  </a:lnTo>
                  <a:lnTo>
                    <a:pt x="180680" y="110144"/>
                  </a:lnTo>
                  <a:lnTo>
                    <a:pt x="182666" y="110682"/>
                  </a:lnTo>
                  <a:lnTo>
                    <a:pt x="184837" y="110195"/>
                  </a:lnTo>
                  <a:lnTo>
                    <a:pt x="187130" y="109024"/>
                  </a:lnTo>
                  <a:lnTo>
                    <a:pt x="205432" y="104731"/>
                  </a:lnTo>
                  <a:lnTo>
                    <a:pt x="229642" y="83954"/>
                  </a:lnTo>
                  <a:lnTo>
                    <a:pt x="237083" y="76552"/>
                  </a:lnTo>
                  <a:lnTo>
                    <a:pt x="237427" y="87561"/>
                  </a:lnTo>
                  <a:lnTo>
                    <a:pt x="229146" y="118054"/>
                  </a:lnTo>
                  <a:lnTo>
                    <a:pt x="215477" y="155681"/>
                  </a:lnTo>
                  <a:lnTo>
                    <a:pt x="201391" y="189685"/>
                  </a:lnTo>
                  <a:lnTo>
                    <a:pt x="182447" y="226571"/>
                  </a:lnTo>
                  <a:lnTo>
                    <a:pt x="160747" y="264311"/>
                  </a:lnTo>
                  <a:lnTo>
                    <a:pt x="145779" y="291886"/>
                  </a:lnTo>
                  <a:lnTo>
                    <a:pt x="129812" y="321073"/>
                  </a:lnTo>
                  <a:lnTo>
                    <a:pt x="111428" y="350979"/>
                  </a:lnTo>
                  <a:lnTo>
                    <a:pt x="91968" y="381203"/>
                  </a:lnTo>
                  <a:lnTo>
                    <a:pt x="72877" y="410724"/>
                  </a:lnTo>
                  <a:lnTo>
                    <a:pt x="55925" y="437955"/>
                  </a:lnTo>
                  <a:lnTo>
                    <a:pt x="32102" y="473041"/>
                  </a:lnTo>
                  <a:lnTo>
                    <a:pt x="8226" y="507460"/>
                  </a:lnTo>
                  <a:lnTo>
                    <a:pt x="663" y="517074"/>
                  </a:lnTo>
                  <a:lnTo>
                    <a:pt x="0" y="519130"/>
                  </a:lnTo>
                  <a:lnTo>
                    <a:pt x="1253" y="519652"/>
                  </a:lnTo>
                  <a:lnTo>
                    <a:pt x="3780" y="519155"/>
                  </a:lnTo>
                  <a:lnTo>
                    <a:pt x="15428" y="510364"/>
                  </a:lnTo>
                  <a:lnTo>
                    <a:pt x="40618" y="480056"/>
                  </a:lnTo>
                  <a:lnTo>
                    <a:pt x="69796" y="441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967"/>
            <p:cNvSpPr/>
            <p:nvPr>
              <p:custDataLst>
                <p:tags r:id="rId149"/>
              </p:custDataLst>
            </p:nvPr>
          </p:nvSpPr>
          <p:spPr>
            <a:xfrm>
              <a:off x="8050407" y="4145280"/>
              <a:ext cx="163954" cy="87080"/>
            </a:xfrm>
            <a:custGeom>
              <a:avLst/>
              <a:gdLst/>
              <a:ahLst/>
              <a:cxnLst/>
              <a:rect l="0" t="0" r="0" b="0"/>
              <a:pathLst>
                <a:path w="163954" h="87080">
                  <a:moveTo>
                    <a:pt x="42033" y="0"/>
                  </a:moveTo>
                  <a:lnTo>
                    <a:pt x="42033" y="0"/>
                  </a:lnTo>
                  <a:lnTo>
                    <a:pt x="20239" y="33114"/>
                  </a:lnTo>
                  <a:lnTo>
                    <a:pt x="7404" y="57215"/>
                  </a:lnTo>
                  <a:lnTo>
                    <a:pt x="4630" y="64376"/>
                  </a:lnTo>
                  <a:lnTo>
                    <a:pt x="574" y="70381"/>
                  </a:lnTo>
                  <a:lnTo>
                    <a:pt x="0" y="72320"/>
                  </a:lnTo>
                  <a:lnTo>
                    <a:pt x="464" y="73613"/>
                  </a:lnTo>
                  <a:lnTo>
                    <a:pt x="3247" y="75689"/>
                  </a:lnTo>
                  <a:lnTo>
                    <a:pt x="14478" y="76155"/>
                  </a:lnTo>
                  <a:lnTo>
                    <a:pt x="25872" y="72141"/>
                  </a:lnTo>
                  <a:lnTo>
                    <a:pt x="56056" y="54576"/>
                  </a:lnTo>
                  <a:lnTo>
                    <a:pt x="89753" y="35545"/>
                  </a:lnTo>
                  <a:lnTo>
                    <a:pt x="114323" y="26522"/>
                  </a:lnTo>
                  <a:lnTo>
                    <a:pt x="139526" y="23074"/>
                  </a:lnTo>
                  <a:lnTo>
                    <a:pt x="140397" y="27471"/>
                  </a:lnTo>
                  <a:lnTo>
                    <a:pt x="140629" y="31014"/>
                  </a:lnTo>
                  <a:lnTo>
                    <a:pt x="138629" y="37209"/>
                  </a:lnTo>
                  <a:lnTo>
                    <a:pt x="130446" y="56174"/>
                  </a:lnTo>
                  <a:lnTo>
                    <a:pt x="124200" y="75235"/>
                  </a:lnTo>
                  <a:lnTo>
                    <a:pt x="122210" y="78097"/>
                  </a:lnTo>
                  <a:lnTo>
                    <a:pt x="121731" y="80851"/>
                  </a:lnTo>
                  <a:lnTo>
                    <a:pt x="122258" y="83534"/>
                  </a:lnTo>
                  <a:lnTo>
                    <a:pt x="123456" y="86169"/>
                  </a:lnTo>
                  <a:lnTo>
                    <a:pt x="124255" y="87079"/>
                  </a:lnTo>
                  <a:lnTo>
                    <a:pt x="124788" y="86839"/>
                  </a:lnTo>
                  <a:lnTo>
                    <a:pt x="125144" y="85833"/>
                  </a:lnTo>
                  <a:lnTo>
                    <a:pt x="133734" y="80371"/>
                  </a:lnTo>
                  <a:lnTo>
                    <a:pt x="163953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968"/>
            <p:cNvSpPr/>
            <p:nvPr>
              <p:custDataLst>
                <p:tags r:id="rId150"/>
              </p:custDataLst>
            </p:nvPr>
          </p:nvSpPr>
          <p:spPr>
            <a:xfrm>
              <a:off x="7526861" y="4061460"/>
              <a:ext cx="487138" cy="235357"/>
            </a:xfrm>
            <a:custGeom>
              <a:avLst/>
              <a:gdLst/>
              <a:ahLst/>
              <a:cxnLst/>
              <a:rect l="0" t="0" r="0" b="0"/>
              <a:pathLst>
                <a:path w="487138" h="235357">
                  <a:moveTo>
                    <a:pt x="321739" y="0"/>
                  </a:moveTo>
                  <a:lnTo>
                    <a:pt x="321739" y="0"/>
                  </a:lnTo>
                  <a:lnTo>
                    <a:pt x="285332" y="8091"/>
                  </a:lnTo>
                  <a:lnTo>
                    <a:pt x="253911" y="16578"/>
                  </a:lnTo>
                  <a:lnTo>
                    <a:pt x="223014" y="25995"/>
                  </a:lnTo>
                  <a:lnTo>
                    <a:pt x="192348" y="35824"/>
                  </a:lnTo>
                  <a:lnTo>
                    <a:pt x="161786" y="50353"/>
                  </a:lnTo>
                  <a:lnTo>
                    <a:pt x="132115" y="67253"/>
                  </a:lnTo>
                  <a:lnTo>
                    <a:pt x="104817" y="83230"/>
                  </a:lnTo>
                  <a:lnTo>
                    <a:pt x="76316" y="101056"/>
                  </a:lnTo>
                  <a:lnTo>
                    <a:pt x="38483" y="127873"/>
                  </a:lnTo>
                  <a:lnTo>
                    <a:pt x="11034" y="155645"/>
                  </a:lnTo>
                  <a:lnTo>
                    <a:pt x="420" y="172177"/>
                  </a:lnTo>
                  <a:lnTo>
                    <a:pt x="0" y="177437"/>
                  </a:lnTo>
                  <a:lnTo>
                    <a:pt x="4048" y="187799"/>
                  </a:lnTo>
                  <a:lnTo>
                    <a:pt x="15848" y="203152"/>
                  </a:lnTo>
                  <a:lnTo>
                    <a:pt x="38158" y="214381"/>
                  </a:lnTo>
                  <a:lnTo>
                    <a:pt x="70263" y="219025"/>
                  </a:lnTo>
                  <a:lnTo>
                    <a:pt x="99902" y="213750"/>
                  </a:lnTo>
                  <a:lnTo>
                    <a:pt x="141675" y="204306"/>
                  </a:lnTo>
                  <a:lnTo>
                    <a:pt x="191536" y="192084"/>
                  </a:lnTo>
                  <a:lnTo>
                    <a:pt x="229856" y="183089"/>
                  </a:lnTo>
                  <a:lnTo>
                    <a:pt x="260484" y="176246"/>
                  </a:lnTo>
                  <a:lnTo>
                    <a:pt x="285983" y="170837"/>
                  </a:lnTo>
                  <a:lnTo>
                    <a:pt x="323345" y="158054"/>
                  </a:lnTo>
                  <a:lnTo>
                    <a:pt x="361161" y="141093"/>
                  </a:lnTo>
                  <a:lnTo>
                    <a:pt x="396953" y="131061"/>
                  </a:lnTo>
                  <a:lnTo>
                    <a:pt x="404426" y="129740"/>
                  </a:lnTo>
                  <a:lnTo>
                    <a:pt x="401178" y="129600"/>
                  </a:lnTo>
                  <a:lnTo>
                    <a:pt x="385565" y="136481"/>
                  </a:lnTo>
                  <a:lnTo>
                    <a:pt x="351593" y="158060"/>
                  </a:lnTo>
                  <a:lnTo>
                    <a:pt x="328545" y="177915"/>
                  </a:lnTo>
                  <a:lnTo>
                    <a:pt x="312141" y="199170"/>
                  </a:lnTo>
                  <a:lnTo>
                    <a:pt x="311107" y="203053"/>
                  </a:lnTo>
                  <a:lnTo>
                    <a:pt x="312216" y="211883"/>
                  </a:lnTo>
                  <a:lnTo>
                    <a:pt x="320046" y="221453"/>
                  </a:lnTo>
                  <a:lnTo>
                    <a:pt x="325691" y="226376"/>
                  </a:lnTo>
                  <a:lnTo>
                    <a:pt x="340994" y="231845"/>
                  </a:lnTo>
                  <a:lnTo>
                    <a:pt x="374367" y="235356"/>
                  </a:lnTo>
                  <a:lnTo>
                    <a:pt x="401773" y="227874"/>
                  </a:lnTo>
                  <a:lnTo>
                    <a:pt x="435291" y="204938"/>
                  </a:lnTo>
                  <a:lnTo>
                    <a:pt x="464112" y="180966"/>
                  </a:lnTo>
                  <a:lnTo>
                    <a:pt x="478788" y="159453"/>
                  </a:lnTo>
                  <a:lnTo>
                    <a:pt x="486241" y="139249"/>
                  </a:lnTo>
                  <a:lnTo>
                    <a:pt x="487137" y="127929"/>
                  </a:lnTo>
                  <a:lnTo>
                    <a:pt x="477973" y="92957"/>
                  </a:lnTo>
                  <a:lnTo>
                    <a:pt x="471328" y="85623"/>
                  </a:lnTo>
                  <a:lnTo>
                    <a:pt x="462730" y="80388"/>
                  </a:lnTo>
                  <a:lnTo>
                    <a:pt x="443411" y="77027"/>
                  </a:lnTo>
                  <a:lnTo>
                    <a:pt x="418690" y="76248"/>
                  </a:lnTo>
                  <a:lnTo>
                    <a:pt x="416853" y="77925"/>
                  </a:lnTo>
                  <a:lnTo>
                    <a:pt x="414812" y="84305"/>
                  </a:lnTo>
                  <a:lnTo>
                    <a:pt x="413179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SMARTInkShape-Group188"/>
          <p:cNvGrpSpPr/>
          <p:nvPr/>
        </p:nvGrpSpPr>
        <p:grpSpPr>
          <a:xfrm>
            <a:off x="5303520" y="3964486"/>
            <a:ext cx="2005536" cy="652156"/>
            <a:chOff x="5303520" y="3964486"/>
            <a:chExt cx="2005536" cy="652156"/>
          </a:xfrm>
        </p:grpSpPr>
        <p:sp>
          <p:nvSpPr>
            <p:cNvPr id="302" name="SMARTInkShape-969"/>
            <p:cNvSpPr/>
            <p:nvPr>
              <p:custDataLst>
                <p:tags r:id="rId141"/>
              </p:custDataLst>
            </p:nvPr>
          </p:nvSpPr>
          <p:spPr>
            <a:xfrm>
              <a:off x="6911340" y="4169696"/>
              <a:ext cx="397716" cy="156920"/>
            </a:xfrm>
            <a:custGeom>
              <a:avLst/>
              <a:gdLst/>
              <a:ahLst/>
              <a:cxnLst/>
              <a:rect l="0" t="0" r="0" b="0"/>
              <a:pathLst>
                <a:path w="397716" h="156920">
                  <a:moveTo>
                    <a:pt x="0" y="59404"/>
                  </a:moveTo>
                  <a:lnTo>
                    <a:pt x="0" y="59404"/>
                  </a:lnTo>
                  <a:lnTo>
                    <a:pt x="36407" y="63449"/>
                  </a:lnTo>
                  <a:lnTo>
                    <a:pt x="63312" y="63177"/>
                  </a:lnTo>
                  <a:lnTo>
                    <a:pt x="97499" y="60522"/>
                  </a:lnTo>
                  <a:lnTo>
                    <a:pt x="133593" y="57478"/>
                  </a:lnTo>
                  <a:lnTo>
                    <a:pt x="160128" y="53468"/>
                  </a:lnTo>
                  <a:lnTo>
                    <a:pt x="194953" y="46451"/>
                  </a:lnTo>
                  <a:lnTo>
                    <a:pt x="230860" y="39009"/>
                  </a:lnTo>
                  <a:lnTo>
                    <a:pt x="262479" y="31442"/>
                  </a:lnTo>
                  <a:lnTo>
                    <a:pt x="296346" y="21299"/>
                  </a:lnTo>
                  <a:lnTo>
                    <a:pt x="334242" y="13816"/>
                  </a:lnTo>
                  <a:lnTo>
                    <a:pt x="330926" y="13723"/>
                  </a:lnTo>
                  <a:lnTo>
                    <a:pt x="311513" y="30267"/>
                  </a:lnTo>
                  <a:lnTo>
                    <a:pt x="273572" y="67811"/>
                  </a:lnTo>
                  <a:lnTo>
                    <a:pt x="239081" y="104524"/>
                  </a:lnTo>
                  <a:lnTo>
                    <a:pt x="233258" y="115017"/>
                  </a:lnTo>
                  <a:lnTo>
                    <a:pt x="229214" y="136604"/>
                  </a:lnTo>
                  <a:lnTo>
                    <a:pt x="230702" y="139657"/>
                  </a:lnTo>
                  <a:lnTo>
                    <a:pt x="236872" y="145308"/>
                  </a:lnTo>
                  <a:lnTo>
                    <a:pt x="249866" y="153249"/>
                  </a:lnTo>
                  <a:lnTo>
                    <a:pt x="268485" y="156919"/>
                  </a:lnTo>
                  <a:lnTo>
                    <a:pt x="297532" y="152075"/>
                  </a:lnTo>
                  <a:lnTo>
                    <a:pt x="335326" y="140511"/>
                  </a:lnTo>
                  <a:lnTo>
                    <a:pt x="359573" y="119723"/>
                  </a:lnTo>
                  <a:lnTo>
                    <a:pt x="390737" y="83485"/>
                  </a:lnTo>
                  <a:lnTo>
                    <a:pt x="395112" y="75458"/>
                  </a:lnTo>
                  <a:lnTo>
                    <a:pt x="397715" y="59766"/>
                  </a:lnTo>
                  <a:lnTo>
                    <a:pt x="394419" y="38909"/>
                  </a:lnTo>
                  <a:lnTo>
                    <a:pt x="392486" y="33041"/>
                  </a:lnTo>
                  <a:lnTo>
                    <a:pt x="385823" y="24262"/>
                  </a:lnTo>
                  <a:lnTo>
                    <a:pt x="376369" y="17539"/>
                  </a:lnTo>
                  <a:lnTo>
                    <a:pt x="340957" y="1946"/>
                  </a:lnTo>
                  <a:lnTo>
                    <a:pt x="330465" y="0"/>
                  </a:lnTo>
                  <a:lnTo>
                    <a:pt x="310993" y="2950"/>
                  </a:lnTo>
                  <a:lnTo>
                    <a:pt x="303319" y="6938"/>
                  </a:lnTo>
                  <a:lnTo>
                    <a:pt x="294347" y="16397"/>
                  </a:lnTo>
                  <a:lnTo>
                    <a:pt x="293598" y="18032"/>
                  </a:lnTo>
                  <a:lnTo>
                    <a:pt x="293946" y="19123"/>
                  </a:lnTo>
                  <a:lnTo>
                    <a:pt x="304632" y="24918"/>
                  </a:lnTo>
                  <a:lnTo>
                    <a:pt x="335280" y="28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970"/>
            <p:cNvSpPr/>
            <p:nvPr>
              <p:custDataLst>
                <p:tags r:id="rId142"/>
              </p:custDataLst>
            </p:nvPr>
          </p:nvSpPr>
          <p:spPr>
            <a:xfrm>
              <a:off x="6979920" y="4053840"/>
              <a:ext cx="129541" cy="301842"/>
            </a:xfrm>
            <a:custGeom>
              <a:avLst/>
              <a:gdLst/>
              <a:ahLst/>
              <a:cxnLst/>
              <a:rect l="0" t="0" r="0" b="0"/>
              <a:pathLst>
                <a:path w="129541" h="301842">
                  <a:moveTo>
                    <a:pt x="129540" y="0"/>
                  </a:moveTo>
                  <a:lnTo>
                    <a:pt x="129540" y="0"/>
                  </a:lnTo>
                  <a:lnTo>
                    <a:pt x="106899" y="33961"/>
                  </a:lnTo>
                  <a:lnTo>
                    <a:pt x="89717" y="61427"/>
                  </a:lnTo>
                  <a:lnTo>
                    <a:pt x="73056" y="95623"/>
                  </a:lnTo>
                  <a:lnTo>
                    <a:pt x="53255" y="133414"/>
                  </a:lnTo>
                  <a:lnTo>
                    <a:pt x="41730" y="161741"/>
                  </a:lnTo>
                  <a:lnTo>
                    <a:pt x="30965" y="189008"/>
                  </a:lnTo>
                  <a:lnTo>
                    <a:pt x="17642" y="223642"/>
                  </a:lnTo>
                  <a:lnTo>
                    <a:pt x="5554" y="258101"/>
                  </a:lnTo>
                  <a:lnTo>
                    <a:pt x="487" y="294109"/>
                  </a:lnTo>
                  <a:lnTo>
                    <a:pt x="97" y="301841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971"/>
            <p:cNvSpPr/>
            <p:nvPr>
              <p:custDataLst>
                <p:tags r:id="rId143"/>
              </p:custDataLst>
            </p:nvPr>
          </p:nvSpPr>
          <p:spPr>
            <a:xfrm>
              <a:off x="6493298" y="4163695"/>
              <a:ext cx="317473" cy="452947"/>
            </a:xfrm>
            <a:custGeom>
              <a:avLst/>
              <a:gdLst/>
              <a:ahLst/>
              <a:cxnLst/>
              <a:rect l="0" t="0" r="0" b="0"/>
              <a:pathLst>
                <a:path w="317473" h="452947">
                  <a:moveTo>
                    <a:pt x="6561" y="42545"/>
                  </a:moveTo>
                  <a:lnTo>
                    <a:pt x="6561" y="42545"/>
                  </a:lnTo>
                  <a:lnTo>
                    <a:pt x="2516" y="74907"/>
                  </a:lnTo>
                  <a:lnTo>
                    <a:pt x="0" y="107167"/>
                  </a:lnTo>
                  <a:lnTo>
                    <a:pt x="3301" y="128767"/>
                  </a:lnTo>
                  <a:lnTo>
                    <a:pt x="9641" y="145892"/>
                  </a:lnTo>
                  <a:lnTo>
                    <a:pt x="20927" y="161690"/>
                  </a:lnTo>
                  <a:lnTo>
                    <a:pt x="32419" y="167465"/>
                  </a:lnTo>
                  <a:lnTo>
                    <a:pt x="46841" y="169185"/>
                  </a:lnTo>
                  <a:lnTo>
                    <a:pt x="74000" y="164546"/>
                  </a:lnTo>
                  <a:lnTo>
                    <a:pt x="104343" y="151131"/>
                  </a:lnTo>
                  <a:lnTo>
                    <a:pt x="139768" y="126459"/>
                  </a:lnTo>
                  <a:lnTo>
                    <a:pt x="177075" y="97700"/>
                  </a:lnTo>
                  <a:lnTo>
                    <a:pt x="214941" y="68577"/>
                  </a:lnTo>
                  <a:lnTo>
                    <a:pt x="252124" y="43485"/>
                  </a:lnTo>
                  <a:lnTo>
                    <a:pt x="284120" y="20810"/>
                  </a:lnTo>
                  <a:lnTo>
                    <a:pt x="313890" y="318"/>
                  </a:lnTo>
                  <a:lnTo>
                    <a:pt x="315587" y="0"/>
                  </a:lnTo>
                  <a:lnTo>
                    <a:pt x="316718" y="635"/>
                  </a:lnTo>
                  <a:lnTo>
                    <a:pt x="317472" y="1905"/>
                  </a:lnTo>
                  <a:lnTo>
                    <a:pt x="317129" y="2751"/>
                  </a:lnTo>
                  <a:lnTo>
                    <a:pt x="316054" y="3316"/>
                  </a:lnTo>
                  <a:lnTo>
                    <a:pt x="314490" y="3692"/>
                  </a:lnTo>
                  <a:lnTo>
                    <a:pt x="284650" y="31470"/>
                  </a:lnTo>
                  <a:lnTo>
                    <a:pt x="254623" y="61277"/>
                  </a:lnTo>
                  <a:lnTo>
                    <a:pt x="216657" y="99177"/>
                  </a:lnTo>
                  <a:lnTo>
                    <a:pt x="188838" y="128675"/>
                  </a:lnTo>
                  <a:lnTo>
                    <a:pt x="162362" y="161541"/>
                  </a:lnTo>
                  <a:lnTo>
                    <a:pt x="136484" y="198161"/>
                  </a:lnTo>
                  <a:lnTo>
                    <a:pt x="110872" y="235321"/>
                  </a:lnTo>
                  <a:lnTo>
                    <a:pt x="85378" y="268769"/>
                  </a:lnTo>
                  <a:lnTo>
                    <a:pt x="64451" y="300569"/>
                  </a:lnTo>
                  <a:lnTo>
                    <a:pt x="46684" y="330789"/>
                  </a:lnTo>
                  <a:lnTo>
                    <a:pt x="30321" y="358332"/>
                  </a:lnTo>
                  <a:lnTo>
                    <a:pt x="14919" y="393593"/>
                  </a:lnTo>
                  <a:lnTo>
                    <a:pt x="3822" y="428918"/>
                  </a:lnTo>
                  <a:lnTo>
                    <a:pt x="4780" y="441737"/>
                  </a:lnTo>
                  <a:lnTo>
                    <a:pt x="6220" y="445833"/>
                  </a:lnTo>
                  <a:lnTo>
                    <a:pt x="8028" y="448564"/>
                  </a:lnTo>
                  <a:lnTo>
                    <a:pt x="10079" y="450385"/>
                  </a:lnTo>
                  <a:lnTo>
                    <a:pt x="14616" y="452408"/>
                  </a:lnTo>
                  <a:lnTo>
                    <a:pt x="17012" y="452946"/>
                  </a:lnTo>
                  <a:lnTo>
                    <a:pt x="19454" y="452459"/>
                  </a:lnTo>
                  <a:lnTo>
                    <a:pt x="44662" y="4387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972"/>
            <p:cNvSpPr/>
            <p:nvPr>
              <p:custDataLst>
                <p:tags r:id="rId144"/>
              </p:custDataLst>
            </p:nvPr>
          </p:nvSpPr>
          <p:spPr>
            <a:xfrm>
              <a:off x="6233159" y="4038600"/>
              <a:ext cx="228601" cy="394960"/>
            </a:xfrm>
            <a:custGeom>
              <a:avLst/>
              <a:gdLst/>
              <a:ahLst/>
              <a:cxnLst/>
              <a:rect l="0" t="0" r="0" b="0"/>
              <a:pathLst>
                <a:path w="228601" h="394960">
                  <a:moveTo>
                    <a:pt x="228600" y="0"/>
                  </a:moveTo>
                  <a:lnTo>
                    <a:pt x="228600" y="0"/>
                  </a:lnTo>
                  <a:lnTo>
                    <a:pt x="196239" y="8091"/>
                  </a:lnTo>
                  <a:lnTo>
                    <a:pt x="163978" y="21212"/>
                  </a:lnTo>
                  <a:lnTo>
                    <a:pt x="134288" y="39869"/>
                  </a:lnTo>
                  <a:lnTo>
                    <a:pt x="104043" y="61484"/>
                  </a:lnTo>
                  <a:lnTo>
                    <a:pt x="73632" y="88021"/>
                  </a:lnTo>
                  <a:lnTo>
                    <a:pt x="46029" y="121245"/>
                  </a:lnTo>
                  <a:lnTo>
                    <a:pt x="35464" y="143733"/>
                  </a:lnTo>
                  <a:lnTo>
                    <a:pt x="32696" y="155886"/>
                  </a:lnTo>
                  <a:lnTo>
                    <a:pt x="33722" y="166931"/>
                  </a:lnTo>
                  <a:lnTo>
                    <a:pt x="35182" y="172248"/>
                  </a:lnTo>
                  <a:lnTo>
                    <a:pt x="43576" y="182670"/>
                  </a:lnTo>
                  <a:lnTo>
                    <a:pt x="69597" y="202597"/>
                  </a:lnTo>
                  <a:lnTo>
                    <a:pt x="105156" y="222123"/>
                  </a:lnTo>
                  <a:lnTo>
                    <a:pt x="136202" y="236446"/>
                  </a:lnTo>
                  <a:lnTo>
                    <a:pt x="172720" y="249269"/>
                  </a:lnTo>
                  <a:lnTo>
                    <a:pt x="200473" y="260689"/>
                  </a:lnTo>
                  <a:lnTo>
                    <a:pt x="220974" y="275672"/>
                  </a:lnTo>
                  <a:lnTo>
                    <a:pt x="225211" y="281413"/>
                  </a:lnTo>
                  <a:lnTo>
                    <a:pt x="226341" y="284128"/>
                  </a:lnTo>
                  <a:lnTo>
                    <a:pt x="226248" y="286786"/>
                  </a:lnTo>
                  <a:lnTo>
                    <a:pt x="223887" y="291996"/>
                  </a:lnTo>
                  <a:lnTo>
                    <a:pt x="196497" y="319106"/>
                  </a:lnTo>
                  <a:lnTo>
                    <a:pt x="159231" y="344221"/>
                  </a:lnTo>
                  <a:lnTo>
                    <a:pt x="127519" y="358061"/>
                  </a:lnTo>
                  <a:lnTo>
                    <a:pt x="96676" y="375614"/>
                  </a:lnTo>
                  <a:lnTo>
                    <a:pt x="70132" y="388812"/>
                  </a:lnTo>
                  <a:lnTo>
                    <a:pt x="34863" y="394773"/>
                  </a:lnTo>
                  <a:lnTo>
                    <a:pt x="19738" y="394959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973"/>
            <p:cNvSpPr/>
            <p:nvPr>
              <p:custDataLst>
                <p:tags r:id="rId145"/>
              </p:custDataLst>
            </p:nvPr>
          </p:nvSpPr>
          <p:spPr>
            <a:xfrm>
              <a:off x="6294120" y="4137660"/>
              <a:ext cx="91440" cy="96665"/>
            </a:xfrm>
            <a:custGeom>
              <a:avLst/>
              <a:gdLst/>
              <a:ahLst/>
              <a:cxnLst/>
              <a:rect l="0" t="0" r="0" b="0"/>
              <a:pathLst>
                <a:path w="91440" h="96665">
                  <a:moveTo>
                    <a:pt x="0" y="0"/>
                  </a:moveTo>
                  <a:lnTo>
                    <a:pt x="0" y="0"/>
                  </a:lnTo>
                  <a:lnTo>
                    <a:pt x="9031" y="24836"/>
                  </a:lnTo>
                  <a:lnTo>
                    <a:pt x="22642" y="58452"/>
                  </a:lnTo>
                  <a:lnTo>
                    <a:pt x="46392" y="90974"/>
                  </a:lnTo>
                  <a:lnTo>
                    <a:pt x="52510" y="95466"/>
                  </a:lnTo>
                  <a:lnTo>
                    <a:pt x="55327" y="96664"/>
                  </a:lnTo>
                  <a:lnTo>
                    <a:pt x="58052" y="96616"/>
                  </a:lnTo>
                  <a:lnTo>
                    <a:pt x="71072" y="92289"/>
                  </a:lnTo>
                  <a:lnTo>
                    <a:pt x="82771" y="75511"/>
                  </a:lnTo>
                  <a:lnTo>
                    <a:pt x="91439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974"/>
            <p:cNvSpPr/>
            <p:nvPr>
              <p:custDataLst>
                <p:tags r:id="rId146"/>
              </p:custDataLst>
            </p:nvPr>
          </p:nvSpPr>
          <p:spPr>
            <a:xfrm>
              <a:off x="5303520" y="3964486"/>
              <a:ext cx="1005840" cy="511948"/>
            </a:xfrm>
            <a:custGeom>
              <a:avLst/>
              <a:gdLst/>
              <a:ahLst/>
              <a:cxnLst/>
              <a:rect l="0" t="0" r="0" b="0"/>
              <a:pathLst>
                <a:path w="1005840" h="511948">
                  <a:moveTo>
                    <a:pt x="0" y="256994"/>
                  </a:moveTo>
                  <a:lnTo>
                    <a:pt x="0" y="256994"/>
                  </a:lnTo>
                  <a:lnTo>
                    <a:pt x="36406" y="265085"/>
                  </a:lnTo>
                  <a:lnTo>
                    <a:pt x="63312" y="269056"/>
                  </a:lnTo>
                  <a:lnTo>
                    <a:pt x="88252" y="269975"/>
                  </a:lnTo>
                  <a:lnTo>
                    <a:pt x="116270" y="267561"/>
                  </a:lnTo>
                  <a:lnTo>
                    <a:pt x="145656" y="263666"/>
                  </a:lnTo>
                  <a:lnTo>
                    <a:pt x="176496" y="257419"/>
                  </a:lnTo>
                  <a:lnTo>
                    <a:pt x="209959" y="246176"/>
                  </a:lnTo>
                  <a:lnTo>
                    <a:pt x="244586" y="234971"/>
                  </a:lnTo>
                  <a:lnTo>
                    <a:pt x="278885" y="223499"/>
                  </a:lnTo>
                  <a:lnTo>
                    <a:pt x="311062" y="209934"/>
                  </a:lnTo>
                  <a:lnTo>
                    <a:pt x="342297" y="193180"/>
                  </a:lnTo>
                  <a:lnTo>
                    <a:pt x="371418" y="175292"/>
                  </a:lnTo>
                  <a:lnTo>
                    <a:pt x="406854" y="150942"/>
                  </a:lnTo>
                  <a:lnTo>
                    <a:pt x="437955" y="126793"/>
                  </a:lnTo>
                  <a:lnTo>
                    <a:pt x="469392" y="90980"/>
                  </a:lnTo>
                  <a:lnTo>
                    <a:pt x="479551" y="74836"/>
                  </a:lnTo>
                  <a:lnTo>
                    <a:pt x="484067" y="59195"/>
                  </a:lnTo>
                  <a:lnTo>
                    <a:pt x="481559" y="43777"/>
                  </a:lnTo>
                  <a:lnTo>
                    <a:pt x="470626" y="23074"/>
                  </a:lnTo>
                  <a:lnTo>
                    <a:pt x="466151" y="17227"/>
                  </a:lnTo>
                  <a:lnTo>
                    <a:pt x="452147" y="8473"/>
                  </a:lnTo>
                  <a:lnTo>
                    <a:pt x="434634" y="2607"/>
                  </a:lnTo>
                  <a:lnTo>
                    <a:pt x="415562" y="0"/>
                  </a:lnTo>
                  <a:lnTo>
                    <a:pt x="389022" y="3356"/>
                  </a:lnTo>
                  <a:lnTo>
                    <a:pt x="356626" y="12186"/>
                  </a:lnTo>
                  <a:lnTo>
                    <a:pt x="319650" y="27399"/>
                  </a:lnTo>
                  <a:lnTo>
                    <a:pt x="282896" y="45450"/>
                  </a:lnTo>
                  <a:lnTo>
                    <a:pt x="248498" y="64761"/>
                  </a:lnTo>
                  <a:lnTo>
                    <a:pt x="219099" y="84632"/>
                  </a:lnTo>
                  <a:lnTo>
                    <a:pt x="189664" y="109269"/>
                  </a:lnTo>
                  <a:lnTo>
                    <a:pt x="161341" y="137998"/>
                  </a:lnTo>
                  <a:lnTo>
                    <a:pt x="137465" y="170522"/>
                  </a:lnTo>
                  <a:lnTo>
                    <a:pt x="117822" y="200218"/>
                  </a:lnTo>
                  <a:lnTo>
                    <a:pt x="102319" y="228374"/>
                  </a:lnTo>
                  <a:lnTo>
                    <a:pt x="92606" y="257821"/>
                  </a:lnTo>
                  <a:lnTo>
                    <a:pt x="89983" y="287841"/>
                  </a:lnTo>
                  <a:lnTo>
                    <a:pt x="91639" y="318117"/>
                  </a:lnTo>
                  <a:lnTo>
                    <a:pt x="95197" y="348507"/>
                  </a:lnTo>
                  <a:lnTo>
                    <a:pt x="104116" y="376689"/>
                  </a:lnTo>
                  <a:lnTo>
                    <a:pt x="118241" y="401631"/>
                  </a:lnTo>
                  <a:lnTo>
                    <a:pt x="149992" y="429954"/>
                  </a:lnTo>
                  <a:lnTo>
                    <a:pt x="186212" y="454432"/>
                  </a:lnTo>
                  <a:lnTo>
                    <a:pt x="211172" y="470051"/>
                  </a:lnTo>
                  <a:lnTo>
                    <a:pt x="238634" y="485459"/>
                  </a:lnTo>
                  <a:lnTo>
                    <a:pt x="268620" y="498234"/>
                  </a:lnTo>
                  <a:lnTo>
                    <a:pt x="301702" y="503911"/>
                  </a:lnTo>
                  <a:lnTo>
                    <a:pt x="331645" y="508693"/>
                  </a:lnTo>
                  <a:lnTo>
                    <a:pt x="360758" y="511947"/>
                  </a:lnTo>
                  <a:lnTo>
                    <a:pt x="393453" y="510571"/>
                  </a:lnTo>
                  <a:lnTo>
                    <a:pt x="429996" y="502622"/>
                  </a:lnTo>
                  <a:lnTo>
                    <a:pt x="466277" y="491468"/>
                  </a:lnTo>
                  <a:lnTo>
                    <a:pt x="496512" y="480867"/>
                  </a:lnTo>
                  <a:lnTo>
                    <a:pt x="526319" y="468253"/>
                  </a:lnTo>
                  <a:lnTo>
                    <a:pt x="556499" y="453334"/>
                  </a:lnTo>
                  <a:lnTo>
                    <a:pt x="586846" y="435414"/>
                  </a:lnTo>
                  <a:lnTo>
                    <a:pt x="617267" y="413903"/>
                  </a:lnTo>
                  <a:lnTo>
                    <a:pt x="653647" y="383458"/>
                  </a:lnTo>
                  <a:lnTo>
                    <a:pt x="678758" y="359929"/>
                  </a:lnTo>
                  <a:lnTo>
                    <a:pt x="706505" y="333238"/>
                  </a:lnTo>
                  <a:lnTo>
                    <a:pt x="727544" y="312057"/>
                  </a:lnTo>
                  <a:lnTo>
                    <a:pt x="757693" y="279491"/>
                  </a:lnTo>
                  <a:lnTo>
                    <a:pt x="784901" y="246162"/>
                  </a:lnTo>
                  <a:lnTo>
                    <a:pt x="799642" y="224245"/>
                  </a:lnTo>
                  <a:lnTo>
                    <a:pt x="801488" y="219075"/>
                  </a:lnTo>
                  <a:lnTo>
                    <a:pt x="801873" y="214781"/>
                  </a:lnTo>
                  <a:lnTo>
                    <a:pt x="801281" y="211072"/>
                  </a:lnTo>
                  <a:lnTo>
                    <a:pt x="800041" y="208599"/>
                  </a:lnTo>
                  <a:lnTo>
                    <a:pt x="798368" y="206951"/>
                  </a:lnTo>
                  <a:lnTo>
                    <a:pt x="796405" y="205852"/>
                  </a:lnTo>
                  <a:lnTo>
                    <a:pt x="789708" y="206889"/>
                  </a:lnTo>
                  <a:lnTo>
                    <a:pt x="785552" y="208350"/>
                  </a:lnTo>
                  <a:lnTo>
                    <a:pt x="751210" y="235756"/>
                  </a:lnTo>
                  <a:lnTo>
                    <a:pt x="713114" y="273025"/>
                  </a:lnTo>
                  <a:lnTo>
                    <a:pt x="683074" y="308781"/>
                  </a:lnTo>
                  <a:lnTo>
                    <a:pt x="660815" y="346186"/>
                  </a:lnTo>
                  <a:lnTo>
                    <a:pt x="647540" y="380035"/>
                  </a:lnTo>
                  <a:lnTo>
                    <a:pt x="638246" y="411514"/>
                  </a:lnTo>
                  <a:lnTo>
                    <a:pt x="637289" y="427552"/>
                  </a:lnTo>
                  <a:lnTo>
                    <a:pt x="639686" y="439477"/>
                  </a:lnTo>
                  <a:lnTo>
                    <a:pt x="643574" y="447600"/>
                  </a:lnTo>
                  <a:lnTo>
                    <a:pt x="654567" y="456933"/>
                  </a:lnTo>
                  <a:lnTo>
                    <a:pt x="668251" y="457898"/>
                  </a:lnTo>
                  <a:lnTo>
                    <a:pt x="684774" y="454658"/>
                  </a:lnTo>
                  <a:lnTo>
                    <a:pt x="720593" y="436523"/>
                  </a:lnTo>
                  <a:lnTo>
                    <a:pt x="751142" y="413763"/>
                  </a:lnTo>
                  <a:lnTo>
                    <a:pt x="778538" y="383313"/>
                  </a:lnTo>
                  <a:lnTo>
                    <a:pt x="805847" y="347479"/>
                  </a:lnTo>
                  <a:lnTo>
                    <a:pt x="822128" y="321763"/>
                  </a:lnTo>
                  <a:lnTo>
                    <a:pt x="837830" y="293401"/>
                  </a:lnTo>
                  <a:lnTo>
                    <a:pt x="856905" y="256963"/>
                  </a:lnTo>
                  <a:lnTo>
                    <a:pt x="873281" y="224717"/>
                  </a:lnTo>
                  <a:lnTo>
                    <a:pt x="886209" y="202578"/>
                  </a:lnTo>
                  <a:lnTo>
                    <a:pt x="886292" y="200397"/>
                  </a:lnTo>
                  <a:lnTo>
                    <a:pt x="884389" y="196896"/>
                  </a:lnTo>
                  <a:lnTo>
                    <a:pt x="875969" y="200335"/>
                  </a:lnTo>
                  <a:lnTo>
                    <a:pt x="869662" y="208952"/>
                  </a:lnTo>
                  <a:lnTo>
                    <a:pt x="856109" y="244145"/>
                  </a:lnTo>
                  <a:lnTo>
                    <a:pt x="849245" y="276141"/>
                  </a:lnTo>
                  <a:lnTo>
                    <a:pt x="847681" y="307446"/>
                  </a:lnTo>
                  <a:lnTo>
                    <a:pt x="851357" y="338171"/>
                  </a:lnTo>
                  <a:lnTo>
                    <a:pt x="854515" y="367877"/>
                  </a:lnTo>
                  <a:lnTo>
                    <a:pt x="861256" y="385015"/>
                  </a:lnTo>
                  <a:lnTo>
                    <a:pt x="895800" y="421515"/>
                  </a:lnTo>
                  <a:lnTo>
                    <a:pt x="902000" y="424248"/>
                  </a:lnTo>
                  <a:lnTo>
                    <a:pt x="937634" y="424750"/>
                  </a:lnTo>
                  <a:lnTo>
                    <a:pt x="960231" y="416578"/>
                  </a:lnTo>
                  <a:lnTo>
                    <a:pt x="978968" y="399387"/>
                  </a:lnTo>
                  <a:lnTo>
                    <a:pt x="1005839" y="356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9" name="SMARTInkShape-975"/>
          <p:cNvSpPr/>
          <p:nvPr>
            <p:custDataLst>
              <p:tags r:id="rId5"/>
            </p:custDataLst>
          </p:nvPr>
        </p:nvSpPr>
        <p:spPr>
          <a:xfrm>
            <a:off x="2720340" y="5860851"/>
            <a:ext cx="1243370" cy="303730"/>
          </a:xfrm>
          <a:custGeom>
            <a:avLst/>
            <a:gdLst/>
            <a:ahLst/>
            <a:cxnLst/>
            <a:rect l="0" t="0" r="0" b="0"/>
            <a:pathLst>
              <a:path w="1243370" h="303730">
                <a:moveTo>
                  <a:pt x="0" y="21790"/>
                </a:moveTo>
                <a:lnTo>
                  <a:pt x="0" y="21790"/>
                </a:lnTo>
                <a:lnTo>
                  <a:pt x="32362" y="21790"/>
                </a:lnTo>
                <a:lnTo>
                  <a:pt x="61796" y="21790"/>
                </a:lnTo>
                <a:lnTo>
                  <a:pt x="93505" y="22635"/>
                </a:lnTo>
                <a:lnTo>
                  <a:pt x="130176" y="25833"/>
                </a:lnTo>
                <a:lnTo>
                  <a:pt x="150284" y="27026"/>
                </a:lnTo>
                <a:lnTo>
                  <a:pt x="171309" y="27820"/>
                </a:lnTo>
                <a:lnTo>
                  <a:pt x="192946" y="28349"/>
                </a:lnTo>
                <a:lnTo>
                  <a:pt x="216684" y="28702"/>
                </a:lnTo>
                <a:lnTo>
                  <a:pt x="241823" y="28938"/>
                </a:lnTo>
                <a:lnTo>
                  <a:pt x="267895" y="29095"/>
                </a:lnTo>
                <a:lnTo>
                  <a:pt x="294590" y="30046"/>
                </a:lnTo>
                <a:lnTo>
                  <a:pt x="321700" y="31528"/>
                </a:lnTo>
                <a:lnTo>
                  <a:pt x="349087" y="33361"/>
                </a:lnTo>
                <a:lnTo>
                  <a:pt x="377504" y="34584"/>
                </a:lnTo>
                <a:lnTo>
                  <a:pt x="406609" y="35399"/>
                </a:lnTo>
                <a:lnTo>
                  <a:pt x="436174" y="35942"/>
                </a:lnTo>
                <a:lnTo>
                  <a:pt x="466889" y="37151"/>
                </a:lnTo>
                <a:lnTo>
                  <a:pt x="498372" y="38804"/>
                </a:lnTo>
                <a:lnTo>
                  <a:pt x="530368" y="40752"/>
                </a:lnTo>
                <a:lnTo>
                  <a:pt x="562706" y="42897"/>
                </a:lnTo>
                <a:lnTo>
                  <a:pt x="595270" y="45175"/>
                </a:lnTo>
                <a:lnTo>
                  <a:pt x="627987" y="47540"/>
                </a:lnTo>
                <a:lnTo>
                  <a:pt x="660805" y="50810"/>
                </a:lnTo>
                <a:lnTo>
                  <a:pt x="693690" y="54682"/>
                </a:lnTo>
                <a:lnTo>
                  <a:pt x="726620" y="58957"/>
                </a:lnTo>
                <a:lnTo>
                  <a:pt x="758733" y="62655"/>
                </a:lnTo>
                <a:lnTo>
                  <a:pt x="790302" y="65967"/>
                </a:lnTo>
                <a:lnTo>
                  <a:pt x="821508" y="69021"/>
                </a:lnTo>
                <a:lnTo>
                  <a:pt x="851625" y="71903"/>
                </a:lnTo>
                <a:lnTo>
                  <a:pt x="881017" y="74672"/>
                </a:lnTo>
                <a:lnTo>
                  <a:pt x="909924" y="77364"/>
                </a:lnTo>
                <a:lnTo>
                  <a:pt x="938510" y="79159"/>
                </a:lnTo>
                <a:lnTo>
                  <a:pt x="966880" y="80357"/>
                </a:lnTo>
                <a:lnTo>
                  <a:pt x="995107" y="81154"/>
                </a:lnTo>
                <a:lnTo>
                  <a:pt x="1021545" y="81685"/>
                </a:lnTo>
                <a:lnTo>
                  <a:pt x="1046790" y="82041"/>
                </a:lnTo>
                <a:lnTo>
                  <a:pt x="1071239" y="82276"/>
                </a:lnTo>
                <a:lnTo>
                  <a:pt x="1094313" y="83280"/>
                </a:lnTo>
                <a:lnTo>
                  <a:pt x="1116468" y="84797"/>
                </a:lnTo>
                <a:lnTo>
                  <a:pt x="1138012" y="86654"/>
                </a:lnTo>
                <a:lnTo>
                  <a:pt x="1173239" y="88719"/>
                </a:lnTo>
                <a:lnTo>
                  <a:pt x="1202159" y="89634"/>
                </a:lnTo>
                <a:lnTo>
                  <a:pt x="1239290" y="90224"/>
                </a:lnTo>
                <a:lnTo>
                  <a:pt x="1243369" y="90304"/>
                </a:lnTo>
                <a:lnTo>
                  <a:pt x="1227674" y="88099"/>
                </a:lnTo>
                <a:lnTo>
                  <a:pt x="1197440" y="82076"/>
                </a:lnTo>
                <a:lnTo>
                  <a:pt x="1168888" y="76523"/>
                </a:lnTo>
                <a:lnTo>
                  <a:pt x="1133622" y="68411"/>
                </a:lnTo>
                <a:lnTo>
                  <a:pt x="1113888" y="63877"/>
                </a:lnTo>
                <a:lnTo>
                  <a:pt x="1093112" y="59161"/>
                </a:lnTo>
                <a:lnTo>
                  <a:pt x="1071641" y="54324"/>
                </a:lnTo>
                <a:lnTo>
                  <a:pt x="1049707" y="49406"/>
                </a:lnTo>
                <a:lnTo>
                  <a:pt x="1027465" y="44434"/>
                </a:lnTo>
                <a:lnTo>
                  <a:pt x="1005016" y="39426"/>
                </a:lnTo>
                <a:lnTo>
                  <a:pt x="982431" y="35240"/>
                </a:lnTo>
                <a:lnTo>
                  <a:pt x="959754" y="31603"/>
                </a:lnTo>
                <a:lnTo>
                  <a:pt x="937016" y="28332"/>
                </a:lnTo>
                <a:lnTo>
                  <a:pt x="913391" y="25303"/>
                </a:lnTo>
                <a:lnTo>
                  <a:pt x="889174" y="22440"/>
                </a:lnTo>
                <a:lnTo>
                  <a:pt x="864562" y="19682"/>
                </a:lnTo>
                <a:lnTo>
                  <a:pt x="840535" y="16998"/>
                </a:lnTo>
                <a:lnTo>
                  <a:pt x="816897" y="14361"/>
                </a:lnTo>
                <a:lnTo>
                  <a:pt x="793518" y="11758"/>
                </a:lnTo>
                <a:lnTo>
                  <a:pt x="771158" y="10022"/>
                </a:lnTo>
                <a:lnTo>
                  <a:pt x="749479" y="8864"/>
                </a:lnTo>
                <a:lnTo>
                  <a:pt x="728252" y="8093"/>
                </a:lnTo>
                <a:lnTo>
                  <a:pt x="691121" y="7235"/>
                </a:lnTo>
                <a:lnTo>
                  <a:pt x="657685" y="6854"/>
                </a:lnTo>
                <a:lnTo>
                  <a:pt x="625891" y="6685"/>
                </a:lnTo>
                <a:lnTo>
                  <a:pt x="591568" y="2543"/>
                </a:lnTo>
                <a:lnTo>
                  <a:pt x="577446" y="0"/>
                </a:lnTo>
                <a:lnTo>
                  <a:pt x="575464" y="490"/>
                </a:lnTo>
                <a:lnTo>
                  <a:pt x="574143" y="1662"/>
                </a:lnTo>
                <a:lnTo>
                  <a:pt x="573262" y="3292"/>
                </a:lnTo>
                <a:lnTo>
                  <a:pt x="576061" y="4377"/>
                </a:lnTo>
                <a:lnTo>
                  <a:pt x="611661" y="10636"/>
                </a:lnTo>
                <a:lnTo>
                  <a:pt x="643536" y="19372"/>
                </a:lnTo>
                <a:lnTo>
                  <a:pt x="662704" y="25258"/>
                </a:lnTo>
                <a:lnTo>
                  <a:pt x="683103" y="31721"/>
                </a:lnTo>
                <a:lnTo>
                  <a:pt x="704322" y="37724"/>
                </a:lnTo>
                <a:lnTo>
                  <a:pt x="726088" y="43420"/>
                </a:lnTo>
                <a:lnTo>
                  <a:pt x="748218" y="48909"/>
                </a:lnTo>
                <a:lnTo>
                  <a:pt x="769745" y="55109"/>
                </a:lnTo>
                <a:lnTo>
                  <a:pt x="790871" y="61782"/>
                </a:lnTo>
                <a:lnTo>
                  <a:pt x="811727" y="68772"/>
                </a:lnTo>
                <a:lnTo>
                  <a:pt x="831558" y="76818"/>
                </a:lnTo>
                <a:lnTo>
                  <a:pt x="869397" y="94789"/>
                </a:lnTo>
                <a:lnTo>
                  <a:pt x="903712" y="111806"/>
                </a:lnTo>
                <a:lnTo>
                  <a:pt x="919975" y="119900"/>
                </a:lnTo>
                <a:lnTo>
                  <a:pt x="927430" y="131224"/>
                </a:lnTo>
                <a:lnTo>
                  <a:pt x="929013" y="144699"/>
                </a:lnTo>
                <a:lnTo>
                  <a:pt x="926682" y="159609"/>
                </a:lnTo>
                <a:lnTo>
                  <a:pt x="920895" y="169549"/>
                </a:lnTo>
                <a:lnTo>
                  <a:pt x="912803" y="176175"/>
                </a:lnTo>
                <a:lnTo>
                  <a:pt x="903175" y="180593"/>
                </a:lnTo>
                <a:lnTo>
                  <a:pt x="865354" y="182766"/>
                </a:lnTo>
                <a:lnTo>
                  <a:pt x="836722" y="182236"/>
                </a:lnTo>
                <a:lnTo>
                  <a:pt x="807063" y="181998"/>
                </a:lnTo>
                <a:lnTo>
                  <a:pt x="776948" y="181893"/>
                </a:lnTo>
                <a:lnTo>
                  <a:pt x="748888" y="181846"/>
                </a:lnTo>
                <a:lnTo>
                  <a:pt x="713806" y="184077"/>
                </a:lnTo>
                <a:lnTo>
                  <a:pt x="679196" y="188372"/>
                </a:lnTo>
                <a:lnTo>
                  <a:pt x="667756" y="189116"/>
                </a:lnTo>
                <a:lnTo>
                  <a:pt x="666151" y="190067"/>
                </a:lnTo>
                <a:lnTo>
                  <a:pt x="665081" y="191548"/>
                </a:lnTo>
                <a:lnTo>
                  <a:pt x="663363" y="195962"/>
                </a:lnTo>
                <a:lnTo>
                  <a:pt x="692378" y="226288"/>
                </a:lnTo>
                <a:lnTo>
                  <a:pt x="728107" y="257642"/>
                </a:lnTo>
                <a:lnTo>
                  <a:pt x="756250" y="276472"/>
                </a:lnTo>
                <a:lnTo>
                  <a:pt x="785691" y="290486"/>
                </a:lnTo>
                <a:lnTo>
                  <a:pt x="815340" y="3037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0" name="SMARTInkShape-Group190"/>
          <p:cNvGrpSpPr/>
          <p:nvPr/>
        </p:nvGrpSpPr>
        <p:grpSpPr>
          <a:xfrm>
            <a:off x="2674620" y="5494020"/>
            <a:ext cx="1583281" cy="365761"/>
            <a:chOff x="2674620" y="5494020"/>
            <a:chExt cx="1583281" cy="365761"/>
          </a:xfrm>
        </p:grpSpPr>
        <p:sp>
          <p:nvSpPr>
            <p:cNvPr id="310" name="SMARTInkShape-976"/>
            <p:cNvSpPr/>
            <p:nvPr>
              <p:custDataLst>
                <p:tags r:id="rId131"/>
              </p:custDataLst>
            </p:nvPr>
          </p:nvSpPr>
          <p:spPr>
            <a:xfrm>
              <a:off x="4091940" y="5737859"/>
              <a:ext cx="165961" cy="121922"/>
            </a:xfrm>
            <a:custGeom>
              <a:avLst/>
              <a:gdLst/>
              <a:ahLst/>
              <a:cxnLst/>
              <a:rect l="0" t="0" r="0" b="0"/>
              <a:pathLst>
                <a:path w="165961" h="121922">
                  <a:moveTo>
                    <a:pt x="0" y="0"/>
                  </a:moveTo>
                  <a:lnTo>
                    <a:pt x="0" y="0"/>
                  </a:lnTo>
                  <a:lnTo>
                    <a:pt x="36406" y="4046"/>
                  </a:lnTo>
                  <a:lnTo>
                    <a:pt x="71183" y="6561"/>
                  </a:lnTo>
                  <a:lnTo>
                    <a:pt x="105689" y="7412"/>
                  </a:lnTo>
                  <a:lnTo>
                    <a:pt x="134706" y="9838"/>
                  </a:lnTo>
                  <a:lnTo>
                    <a:pt x="149415" y="15898"/>
                  </a:lnTo>
                  <a:lnTo>
                    <a:pt x="156153" y="19766"/>
                  </a:lnTo>
                  <a:lnTo>
                    <a:pt x="161970" y="21486"/>
                  </a:lnTo>
                  <a:lnTo>
                    <a:pt x="163860" y="23637"/>
                  </a:lnTo>
                  <a:lnTo>
                    <a:pt x="165960" y="30544"/>
                  </a:lnTo>
                  <a:lnTo>
                    <a:pt x="164635" y="39258"/>
                  </a:lnTo>
                  <a:lnTo>
                    <a:pt x="156887" y="58650"/>
                  </a:lnTo>
                  <a:lnTo>
                    <a:pt x="132751" y="93147"/>
                  </a:lnTo>
                  <a:lnTo>
                    <a:pt x="115423" y="112821"/>
                  </a:lnTo>
                  <a:lnTo>
                    <a:pt x="108308" y="117877"/>
                  </a:lnTo>
                  <a:lnTo>
                    <a:pt x="99060" y="121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977"/>
            <p:cNvSpPr/>
            <p:nvPr>
              <p:custDataLst>
                <p:tags r:id="rId132"/>
              </p:custDataLst>
            </p:nvPr>
          </p:nvSpPr>
          <p:spPr>
            <a:xfrm>
              <a:off x="3904264" y="5578700"/>
              <a:ext cx="147907" cy="189106"/>
            </a:xfrm>
            <a:custGeom>
              <a:avLst/>
              <a:gdLst/>
              <a:ahLst/>
              <a:cxnLst/>
              <a:rect l="0" t="0" r="0" b="0"/>
              <a:pathLst>
                <a:path w="147907" h="189106">
                  <a:moveTo>
                    <a:pt x="65756" y="67720"/>
                  </a:moveTo>
                  <a:lnTo>
                    <a:pt x="65756" y="67720"/>
                  </a:lnTo>
                  <a:lnTo>
                    <a:pt x="29349" y="96036"/>
                  </a:lnTo>
                  <a:lnTo>
                    <a:pt x="11475" y="114454"/>
                  </a:lnTo>
                  <a:lnTo>
                    <a:pt x="3531" y="128283"/>
                  </a:lnTo>
                  <a:lnTo>
                    <a:pt x="0" y="140075"/>
                  </a:lnTo>
                  <a:lnTo>
                    <a:pt x="689" y="150960"/>
                  </a:lnTo>
                  <a:lnTo>
                    <a:pt x="3818" y="160595"/>
                  </a:lnTo>
                  <a:lnTo>
                    <a:pt x="8029" y="167701"/>
                  </a:lnTo>
                  <a:lnTo>
                    <a:pt x="23252" y="180505"/>
                  </a:lnTo>
                  <a:lnTo>
                    <a:pt x="34448" y="185580"/>
                  </a:lnTo>
                  <a:lnTo>
                    <a:pt x="71040" y="189105"/>
                  </a:lnTo>
                  <a:lnTo>
                    <a:pt x="97530" y="187277"/>
                  </a:lnTo>
                  <a:lnTo>
                    <a:pt x="122927" y="179013"/>
                  </a:lnTo>
                  <a:lnTo>
                    <a:pt x="131523" y="171935"/>
                  </a:lnTo>
                  <a:lnTo>
                    <a:pt x="138166" y="162297"/>
                  </a:lnTo>
                  <a:lnTo>
                    <a:pt x="145819" y="143439"/>
                  </a:lnTo>
                  <a:lnTo>
                    <a:pt x="147906" y="132135"/>
                  </a:lnTo>
                  <a:lnTo>
                    <a:pt x="143163" y="104998"/>
                  </a:lnTo>
                  <a:lnTo>
                    <a:pt x="135634" y="83563"/>
                  </a:lnTo>
                  <a:lnTo>
                    <a:pt x="113518" y="55434"/>
                  </a:lnTo>
                  <a:lnTo>
                    <a:pt x="82448" y="27767"/>
                  </a:lnTo>
                  <a:lnTo>
                    <a:pt x="53048" y="3495"/>
                  </a:lnTo>
                  <a:lnTo>
                    <a:pt x="44902" y="0"/>
                  </a:lnTo>
                  <a:lnTo>
                    <a:pt x="45079" y="561"/>
                  </a:lnTo>
                  <a:lnTo>
                    <a:pt x="60670" y="20643"/>
                  </a:lnTo>
                  <a:lnTo>
                    <a:pt x="94343" y="39758"/>
                  </a:lnTo>
                  <a:lnTo>
                    <a:pt x="119096" y="52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978"/>
            <p:cNvSpPr/>
            <p:nvPr>
              <p:custDataLst>
                <p:tags r:id="rId133"/>
              </p:custDataLst>
            </p:nvPr>
          </p:nvSpPr>
          <p:spPr>
            <a:xfrm>
              <a:off x="3893820" y="5524500"/>
              <a:ext cx="68581" cy="53342"/>
            </a:xfrm>
            <a:custGeom>
              <a:avLst/>
              <a:gdLst/>
              <a:ahLst/>
              <a:cxnLst/>
              <a:rect l="0" t="0" r="0" b="0"/>
              <a:pathLst>
                <a:path w="68581" h="53342">
                  <a:moveTo>
                    <a:pt x="0" y="53341"/>
                  </a:moveTo>
                  <a:lnTo>
                    <a:pt x="0" y="53341"/>
                  </a:lnTo>
                  <a:lnTo>
                    <a:pt x="28316" y="29069"/>
                  </a:lnTo>
                  <a:lnTo>
                    <a:pt x="65703" y="1962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979"/>
            <p:cNvSpPr/>
            <p:nvPr>
              <p:custDataLst>
                <p:tags r:id="rId134"/>
              </p:custDataLst>
            </p:nvPr>
          </p:nvSpPr>
          <p:spPr>
            <a:xfrm>
              <a:off x="3832860" y="5669280"/>
              <a:ext cx="22861" cy="68580"/>
            </a:xfrm>
            <a:custGeom>
              <a:avLst/>
              <a:gdLst/>
              <a:ahLst/>
              <a:cxnLst/>
              <a:rect l="0" t="0" r="0" b="0"/>
              <a:pathLst>
                <a:path w="22861" h="68580">
                  <a:moveTo>
                    <a:pt x="22860" y="0"/>
                  </a:moveTo>
                  <a:lnTo>
                    <a:pt x="22860" y="0"/>
                  </a:lnTo>
                  <a:lnTo>
                    <a:pt x="7150" y="37503"/>
                  </a:lnTo>
                  <a:lnTo>
                    <a:pt x="3" y="68556"/>
                  </a:lnTo>
                  <a:lnTo>
                    <a:pt x="0" y="68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980"/>
            <p:cNvSpPr/>
            <p:nvPr>
              <p:custDataLst>
                <p:tags r:id="rId135"/>
              </p:custDataLst>
            </p:nvPr>
          </p:nvSpPr>
          <p:spPr>
            <a:xfrm>
              <a:off x="3619500" y="5600700"/>
              <a:ext cx="259081" cy="38101"/>
            </a:xfrm>
            <a:custGeom>
              <a:avLst/>
              <a:gdLst/>
              <a:ahLst/>
              <a:cxnLst/>
              <a:rect l="0" t="0" r="0" b="0"/>
              <a:pathLst>
                <a:path w="259081" h="38101">
                  <a:moveTo>
                    <a:pt x="0" y="0"/>
                  </a:moveTo>
                  <a:lnTo>
                    <a:pt x="0" y="0"/>
                  </a:lnTo>
                  <a:lnTo>
                    <a:pt x="24836" y="4516"/>
                  </a:lnTo>
                  <a:lnTo>
                    <a:pt x="61838" y="11321"/>
                  </a:lnTo>
                  <a:lnTo>
                    <a:pt x="92395" y="17167"/>
                  </a:lnTo>
                  <a:lnTo>
                    <a:pt x="120086" y="22588"/>
                  </a:lnTo>
                  <a:lnTo>
                    <a:pt x="146505" y="27818"/>
                  </a:lnTo>
                  <a:lnTo>
                    <a:pt x="184332" y="34677"/>
                  </a:lnTo>
                  <a:lnTo>
                    <a:pt x="217365" y="37086"/>
                  </a:lnTo>
                  <a:lnTo>
                    <a:pt x="254971" y="38011"/>
                  </a:lnTo>
                  <a:lnTo>
                    <a:pt x="25908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981"/>
            <p:cNvSpPr/>
            <p:nvPr>
              <p:custDataLst>
                <p:tags r:id="rId136"/>
              </p:custDataLst>
            </p:nvPr>
          </p:nvSpPr>
          <p:spPr>
            <a:xfrm>
              <a:off x="3762390" y="5494020"/>
              <a:ext cx="32371" cy="266701"/>
            </a:xfrm>
            <a:custGeom>
              <a:avLst/>
              <a:gdLst/>
              <a:ahLst/>
              <a:cxnLst/>
              <a:rect l="0" t="0" r="0" b="0"/>
              <a:pathLst>
                <a:path w="32371" h="266701">
                  <a:moveTo>
                    <a:pt x="32370" y="0"/>
                  </a:moveTo>
                  <a:lnTo>
                    <a:pt x="32370" y="0"/>
                  </a:lnTo>
                  <a:lnTo>
                    <a:pt x="23339" y="36125"/>
                  </a:lnTo>
                  <a:lnTo>
                    <a:pt x="16189" y="64723"/>
                  </a:lnTo>
                  <a:lnTo>
                    <a:pt x="10577" y="93101"/>
                  </a:lnTo>
                  <a:lnTo>
                    <a:pt x="5988" y="121335"/>
                  </a:lnTo>
                  <a:lnTo>
                    <a:pt x="2082" y="149470"/>
                  </a:lnTo>
                  <a:lnTo>
                    <a:pt x="325" y="175000"/>
                  </a:lnTo>
                  <a:lnTo>
                    <a:pt x="0" y="198793"/>
                  </a:lnTo>
                  <a:lnTo>
                    <a:pt x="630" y="221428"/>
                  </a:lnTo>
                  <a:lnTo>
                    <a:pt x="5562" y="257332"/>
                  </a:lnTo>
                  <a:lnTo>
                    <a:pt x="7756" y="264512"/>
                  </a:lnTo>
                  <a:lnTo>
                    <a:pt x="951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982"/>
            <p:cNvSpPr/>
            <p:nvPr>
              <p:custDataLst>
                <p:tags r:id="rId137"/>
              </p:custDataLst>
            </p:nvPr>
          </p:nvSpPr>
          <p:spPr>
            <a:xfrm>
              <a:off x="3461381" y="5623559"/>
              <a:ext cx="142880" cy="137162"/>
            </a:xfrm>
            <a:custGeom>
              <a:avLst/>
              <a:gdLst/>
              <a:ahLst/>
              <a:cxnLst/>
              <a:rect l="0" t="0" r="0" b="0"/>
              <a:pathLst>
                <a:path w="142880" h="137162">
                  <a:moveTo>
                    <a:pt x="104779" y="0"/>
                  </a:moveTo>
                  <a:lnTo>
                    <a:pt x="104779" y="0"/>
                  </a:lnTo>
                  <a:lnTo>
                    <a:pt x="72417" y="0"/>
                  </a:lnTo>
                  <a:lnTo>
                    <a:pt x="44202" y="4046"/>
                  </a:lnTo>
                  <a:lnTo>
                    <a:pt x="15299" y="17914"/>
                  </a:lnTo>
                  <a:lnTo>
                    <a:pt x="7719" y="25177"/>
                  </a:lnTo>
                  <a:lnTo>
                    <a:pt x="2375" y="34050"/>
                  </a:lnTo>
                  <a:lnTo>
                    <a:pt x="0" y="43638"/>
                  </a:lnTo>
                  <a:lnTo>
                    <a:pt x="1201" y="53544"/>
                  </a:lnTo>
                  <a:lnTo>
                    <a:pt x="7580" y="75550"/>
                  </a:lnTo>
                  <a:lnTo>
                    <a:pt x="9499" y="78307"/>
                  </a:lnTo>
                  <a:lnTo>
                    <a:pt x="13890" y="81371"/>
                  </a:lnTo>
                  <a:lnTo>
                    <a:pt x="16246" y="82187"/>
                  </a:lnTo>
                  <a:lnTo>
                    <a:pt x="18664" y="81885"/>
                  </a:lnTo>
                  <a:lnTo>
                    <a:pt x="35197" y="73072"/>
                  </a:lnTo>
                  <a:lnTo>
                    <a:pt x="38071" y="69881"/>
                  </a:lnTo>
                  <a:lnTo>
                    <a:pt x="43809" y="58148"/>
                  </a:lnTo>
                  <a:lnTo>
                    <a:pt x="53788" y="48086"/>
                  </a:lnTo>
                  <a:lnTo>
                    <a:pt x="57497" y="35604"/>
                  </a:lnTo>
                  <a:lnTo>
                    <a:pt x="59057" y="22876"/>
                  </a:lnTo>
                  <a:lnTo>
                    <a:pt x="59059" y="55425"/>
                  </a:lnTo>
                  <a:lnTo>
                    <a:pt x="63574" y="67249"/>
                  </a:lnTo>
                  <a:lnTo>
                    <a:pt x="69533" y="78149"/>
                  </a:lnTo>
                  <a:lnTo>
                    <a:pt x="74580" y="93805"/>
                  </a:lnTo>
                  <a:lnTo>
                    <a:pt x="91280" y="119358"/>
                  </a:lnTo>
                  <a:lnTo>
                    <a:pt x="101319" y="127273"/>
                  </a:lnTo>
                  <a:lnTo>
                    <a:pt x="114248" y="132767"/>
                  </a:lnTo>
                  <a:lnTo>
                    <a:pt x="142879" y="1371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983"/>
            <p:cNvSpPr/>
            <p:nvPr>
              <p:custDataLst>
                <p:tags r:id="rId138"/>
              </p:custDataLst>
            </p:nvPr>
          </p:nvSpPr>
          <p:spPr>
            <a:xfrm>
              <a:off x="3238500" y="5562600"/>
              <a:ext cx="152401" cy="198121"/>
            </a:xfrm>
            <a:custGeom>
              <a:avLst/>
              <a:gdLst/>
              <a:ahLst/>
              <a:cxnLst/>
              <a:rect l="0" t="0" r="0" b="0"/>
              <a:pathLst>
                <a:path w="152401" h="198121">
                  <a:moveTo>
                    <a:pt x="0" y="0"/>
                  </a:moveTo>
                  <a:lnTo>
                    <a:pt x="0" y="0"/>
                  </a:lnTo>
                  <a:lnTo>
                    <a:pt x="17404" y="34807"/>
                  </a:lnTo>
                  <a:lnTo>
                    <a:pt x="32908" y="64971"/>
                  </a:lnTo>
                  <a:lnTo>
                    <a:pt x="53318" y="100604"/>
                  </a:lnTo>
                  <a:lnTo>
                    <a:pt x="77701" y="135960"/>
                  </a:lnTo>
                  <a:lnTo>
                    <a:pt x="107693" y="163782"/>
                  </a:lnTo>
                  <a:lnTo>
                    <a:pt x="143570" y="191337"/>
                  </a:lnTo>
                  <a:lnTo>
                    <a:pt x="152400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984"/>
            <p:cNvSpPr/>
            <p:nvPr>
              <p:custDataLst>
                <p:tags r:id="rId139"/>
              </p:custDataLst>
            </p:nvPr>
          </p:nvSpPr>
          <p:spPr>
            <a:xfrm>
              <a:off x="3179115" y="5539741"/>
              <a:ext cx="257506" cy="208808"/>
            </a:xfrm>
            <a:custGeom>
              <a:avLst/>
              <a:gdLst/>
              <a:ahLst/>
              <a:cxnLst/>
              <a:rect l="0" t="0" r="0" b="0"/>
              <a:pathLst>
                <a:path w="257506" h="208808">
                  <a:moveTo>
                    <a:pt x="257505" y="0"/>
                  </a:moveTo>
                  <a:lnTo>
                    <a:pt x="257505" y="0"/>
                  </a:lnTo>
                  <a:lnTo>
                    <a:pt x="229189" y="20225"/>
                  </a:lnTo>
                  <a:lnTo>
                    <a:pt x="199444" y="44938"/>
                  </a:lnTo>
                  <a:lnTo>
                    <a:pt x="166637" y="76045"/>
                  </a:lnTo>
                  <a:lnTo>
                    <a:pt x="133440" y="106649"/>
                  </a:lnTo>
                  <a:lnTo>
                    <a:pt x="98566" y="133108"/>
                  </a:lnTo>
                  <a:lnTo>
                    <a:pt x="61785" y="165851"/>
                  </a:lnTo>
                  <a:lnTo>
                    <a:pt x="25342" y="195704"/>
                  </a:lnTo>
                  <a:lnTo>
                    <a:pt x="11927" y="207802"/>
                  </a:lnTo>
                  <a:lnTo>
                    <a:pt x="9119" y="208807"/>
                  </a:lnTo>
                  <a:lnTo>
                    <a:pt x="6401" y="208632"/>
                  </a:lnTo>
                  <a:lnTo>
                    <a:pt x="3742" y="207667"/>
                  </a:lnTo>
                  <a:lnTo>
                    <a:pt x="1970" y="205330"/>
                  </a:lnTo>
                  <a:lnTo>
                    <a:pt x="0" y="198220"/>
                  </a:lnTo>
                  <a:lnTo>
                    <a:pt x="1383" y="189415"/>
                  </a:lnTo>
                  <a:lnTo>
                    <a:pt x="11667" y="152377"/>
                  </a:lnTo>
                  <a:lnTo>
                    <a:pt x="13665" y="144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985"/>
            <p:cNvSpPr/>
            <p:nvPr>
              <p:custDataLst>
                <p:tags r:id="rId140"/>
              </p:custDataLst>
            </p:nvPr>
          </p:nvSpPr>
          <p:spPr>
            <a:xfrm>
              <a:off x="2674620" y="5516910"/>
              <a:ext cx="533401" cy="233877"/>
            </a:xfrm>
            <a:custGeom>
              <a:avLst/>
              <a:gdLst/>
              <a:ahLst/>
              <a:cxnLst/>
              <a:rect l="0" t="0" r="0" b="0"/>
              <a:pathLst>
                <a:path w="533401" h="233877">
                  <a:moveTo>
                    <a:pt x="0" y="53310"/>
                  </a:moveTo>
                  <a:lnTo>
                    <a:pt x="0" y="53310"/>
                  </a:lnTo>
                  <a:lnTo>
                    <a:pt x="33867" y="55567"/>
                  </a:lnTo>
                  <a:lnTo>
                    <a:pt x="60678" y="57356"/>
                  </a:lnTo>
                  <a:lnTo>
                    <a:pt x="87018" y="59393"/>
                  </a:lnTo>
                  <a:lnTo>
                    <a:pt x="113046" y="61599"/>
                  </a:lnTo>
                  <a:lnTo>
                    <a:pt x="138864" y="63916"/>
                  </a:lnTo>
                  <a:lnTo>
                    <a:pt x="161156" y="64614"/>
                  </a:lnTo>
                  <a:lnTo>
                    <a:pt x="181097" y="64232"/>
                  </a:lnTo>
                  <a:lnTo>
                    <a:pt x="216801" y="62398"/>
                  </a:lnTo>
                  <a:lnTo>
                    <a:pt x="249603" y="61582"/>
                  </a:lnTo>
                  <a:lnTo>
                    <a:pt x="278857" y="58962"/>
                  </a:lnTo>
                  <a:lnTo>
                    <a:pt x="305970" y="54128"/>
                  </a:lnTo>
                  <a:lnTo>
                    <a:pt x="332131" y="46336"/>
                  </a:lnTo>
                  <a:lnTo>
                    <a:pt x="366615" y="36474"/>
                  </a:lnTo>
                  <a:lnTo>
                    <a:pt x="402524" y="24710"/>
                  </a:lnTo>
                  <a:lnTo>
                    <a:pt x="438237" y="5673"/>
                  </a:lnTo>
                  <a:lnTo>
                    <a:pt x="443693" y="2505"/>
                  </a:lnTo>
                  <a:lnTo>
                    <a:pt x="443961" y="1660"/>
                  </a:lnTo>
                  <a:lnTo>
                    <a:pt x="442355" y="305"/>
                  </a:lnTo>
                  <a:lnTo>
                    <a:pt x="431389" y="0"/>
                  </a:lnTo>
                  <a:lnTo>
                    <a:pt x="401873" y="10579"/>
                  </a:lnTo>
                  <a:lnTo>
                    <a:pt x="364526" y="36015"/>
                  </a:lnTo>
                  <a:lnTo>
                    <a:pt x="329755" y="63251"/>
                  </a:lnTo>
                  <a:lnTo>
                    <a:pt x="303383" y="98489"/>
                  </a:lnTo>
                  <a:lnTo>
                    <a:pt x="294032" y="116744"/>
                  </a:lnTo>
                  <a:lnTo>
                    <a:pt x="291548" y="130609"/>
                  </a:lnTo>
                  <a:lnTo>
                    <a:pt x="292701" y="142981"/>
                  </a:lnTo>
                  <a:lnTo>
                    <a:pt x="300341" y="164720"/>
                  </a:lnTo>
                  <a:lnTo>
                    <a:pt x="312502" y="182136"/>
                  </a:lnTo>
                  <a:lnTo>
                    <a:pt x="318383" y="187613"/>
                  </a:lnTo>
                  <a:lnTo>
                    <a:pt x="326642" y="192870"/>
                  </a:lnTo>
                  <a:lnTo>
                    <a:pt x="331214" y="193763"/>
                  </a:lnTo>
                  <a:lnTo>
                    <a:pt x="340811" y="192498"/>
                  </a:lnTo>
                  <a:lnTo>
                    <a:pt x="374108" y="174159"/>
                  </a:lnTo>
                  <a:lnTo>
                    <a:pt x="388097" y="162900"/>
                  </a:lnTo>
                  <a:lnTo>
                    <a:pt x="410875" y="130336"/>
                  </a:lnTo>
                  <a:lnTo>
                    <a:pt x="419678" y="115483"/>
                  </a:lnTo>
                  <a:lnTo>
                    <a:pt x="432339" y="78647"/>
                  </a:lnTo>
                  <a:lnTo>
                    <a:pt x="434329" y="68601"/>
                  </a:lnTo>
                  <a:lnTo>
                    <a:pt x="436880" y="89655"/>
                  </a:lnTo>
                  <a:lnTo>
                    <a:pt x="441114" y="112253"/>
                  </a:lnTo>
                  <a:lnTo>
                    <a:pt x="446476" y="140866"/>
                  </a:lnTo>
                  <a:lnTo>
                    <a:pt x="454691" y="177172"/>
                  </a:lnTo>
                  <a:lnTo>
                    <a:pt x="466334" y="207132"/>
                  </a:lnTo>
                  <a:lnTo>
                    <a:pt x="475653" y="219889"/>
                  </a:lnTo>
                  <a:lnTo>
                    <a:pt x="485439" y="228380"/>
                  </a:lnTo>
                  <a:lnTo>
                    <a:pt x="495433" y="232719"/>
                  </a:lnTo>
                  <a:lnTo>
                    <a:pt x="500468" y="233876"/>
                  </a:lnTo>
                  <a:lnTo>
                    <a:pt x="533400" y="228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1" name="SMARTInkShape-986"/>
          <p:cNvSpPr/>
          <p:nvPr>
            <p:custDataLst>
              <p:tags r:id="rId6"/>
            </p:custDataLst>
          </p:nvPr>
        </p:nvSpPr>
        <p:spPr>
          <a:xfrm>
            <a:off x="2788920" y="5387341"/>
            <a:ext cx="99061" cy="396240"/>
          </a:xfrm>
          <a:custGeom>
            <a:avLst/>
            <a:gdLst/>
            <a:ahLst/>
            <a:cxnLst/>
            <a:rect l="0" t="0" r="0" b="0"/>
            <a:pathLst>
              <a:path w="99061" h="396240">
                <a:moveTo>
                  <a:pt x="99060" y="0"/>
                </a:moveTo>
                <a:lnTo>
                  <a:pt x="99060" y="0"/>
                </a:lnTo>
                <a:lnTo>
                  <a:pt x="90969" y="36406"/>
                </a:lnTo>
                <a:lnTo>
                  <a:pt x="81893" y="71182"/>
                </a:lnTo>
                <a:lnTo>
                  <a:pt x="73842" y="101618"/>
                </a:lnTo>
                <a:lnTo>
                  <a:pt x="66094" y="132085"/>
                </a:lnTo>
                <a:lnTo>
                  <a:pt x="58436" y="166606"/>
                </a:lnTo>
                <a:lnTo>
                  <a:pt x="46760" y="203646"/>
                </a:lnTo>
                <a:lnTo>
                  <a:pt x="36621" y="241431"/>
                </a:lnTo>
                <a:lnTo>
                  <a:pt x="28254" y="279438"/>
                </a:lnTo>
                <a:lnTo>
                  <a:pt x="16368" y="313465"/>
                </a:lnTo>
                <a:lnTo>
                  <a:pt x="8501" y="349220"/>
                </a:lnTo>
                <a:lnTo>
                  <a:pt x="1286" y="384403"/>
                </a:lnTo>
                <a:lnTo>
                  <a:pt x="0" y="3962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0" name="SMARTInkShape-Group192"/>
          <p:cNvGrpSpPr/>
          <p:nvPr/>
        </p:nvGrpSpPr>
        <p:grpSpPr>
          <a:xfrm>
            <a:off x="-1394319" y="1958963"/>
            <a:ext cx="1584820" cy="981440"/>
            <a:chOff x="-1394319" y="1958963"/>
            <a:chExt cx="1584820" cy="981440"/>
          </a:xfrm>
        </p:grpSpPr>
        <p:sp>
          <p:nvSpPr>
            <p:cNvPr id="322" name="SMARTInkShape-987"/>
            <p:cNvSpPr/>
            <p:nvPr>
              <p:custDataLst>
                <p:tags r:id="rId123"/>
              </p:custDataLst>
            </p:nvPr>
          </p:nvSpPr>
          <p:spPr>
            <a:xfrm>
              <a:off x="-137160" y="2584804"/>
              <a:ext cx="327661" cy="257457"/>
            </a:xfrm>
            <a:custGeom>
              <a:avLst/>
              <a:gdLst/>
              <a:ahLst/>
              <a:cxnLst/>
              <a:rect l="0" t="0" r="0" b="0"/>
              <a:pathLst>
                <a:path w="327661" h="257457">
                  <a:moveTo>
                    <a:pt x="0" y="28856"/>
                  </a:moveTo>
                  <a:lnTo>
                    <a:pt x="0" y="28856"/>
                  </a:lnTo>
                  <a:lnTo>
                    <a:pt x="24836" y="19825"/>
                  </a:lnTo>
                  <a:lnTo>
                    <a:pt x="59298" y="8756"/>
                  </a:lnTo>
                  <a:lnTo>
                    <a:pt x="92962" y="6290"/>
                  </a:lnTo>
                  <a:lnTo>
                    <a:pt x="105877" y="6014"/>
                  </a:lnTo>
                  <a:lnTo>
                    <a:pt x="81021" y="41095"/>
                  </a:lnTo>
                  <a:lnTo>
                    <a:pt x="72643" y="65691"/>
                  </a:lnTo>
                  <a:lnTo>
                    <a:pt x="67125" y="97186"/>
                  </a:lnTo>
                  <a:lnTo>
                    <a:pt x="64547" y="111718"/>
                  </a:lnTo>
                  <a:lnTo>
                    <a:pt x="67855" y="129419"/>
                  </a:lnTo>
                  <a:lnTo>
                    <a:pt x="71927" y="140155"/>
                  </a:lnTo>
                  <a:lnTo>
                    <a:pt x="76559" y="146055"/>
                  </a:lnTo>
                  <a:lnTo>
                    <a:pt x="78979" y="147629"/>
                  </a:lnTo>
                  <a:lnTo>
                    <a:pt x="90476" y="149844"/>
                  </a:lnTo>
                  <a:lnTo>
                    <a:pt x="104607" y="150500"/>
                  </a:lnTo>
                  <a:lnTo>
                    <a:pt x="114508" y="146138"/>
                  </a:lnTo>
                  <a:lnTo>
                    <a:pt x="124552" y="137708"/>
                  </a:lnTo>
                  <a:lnTo>
                    <a:pt x="149872" y="104338"/>
                  </a:lnTo>
                  <a:lnTo>
                    <a:pt x="163252" y="75281"/>
                  </a:lnTo>
                  <a:lnTo>
                    <a:pt x="167062" y="43018"/>
                  </a:lnTo>
                  <a:lnTo>
                    <a:pt x="158352" y="26119"/>
                  </a:lnTo>
                  <a:lnTo>
                    <a:pt x="144885" y="10707"/>
                  </a:lnTo>
                  <a:lnTo>
                    <a:pt x="133256" y="3856"/>
                  </a:lnTo>
                  <a:lnTo>
                    <a:pt x="121233" y="0"/>
                  </a:lnTo>
                  <a:lnTo>
                    <a:pt x="118076" y="305"/>
                  </a:lnTo>
                  <a:lnTo>
                    <a:pt x="100257" y="9124"/>
                  </a:lnTo>
                  <a:lnTo>
                    <a:pt x="95359" y="13877"/>
                  </a:lnTo>
                  <a:lnTo>
                    <a:pt x="94053" y="16330"/>
                  </a:lnTo>
                  <a:lnTo>
                    <a:pt x="91784" y="37168"/>
                  </a:lnTo>
                  <a:lnTo>
                    <a:pt x="91508" y="60978"/>
                  </a:lnTo>
                  <a:lnTo>
                    <a:pt x="95986" y="73048"/>
                  </a:lnTo>
                  <a:lnTo>
                    <a:pt x="101927" y="84057"/>
                  </a:lnTo>
                  <a:lnTo>
                    <a:pt x="112346" y="114310"/>
                  </a:lnTo>
                  <a:lnTo>
                    <a:pt x="124537" y="130002"/>
                  </a:lnTo>
                  <a:lnTo>
                    <a:pt x="129574" y="133076"/>
                  </a:lnTo>
                  <a:lnTo>
                    <a:pt x="135661" y="135050"/>
                  </a:lnTo>
                  <a:lnTo>
                    <a:pt x="144807" y="135392"/>
                  </a:lnTo>
                  <a:lnTo>
                    <a:pt x="158240" y="131448"/>
                  </a:lnTo>
                  <a:lnTo>
                    <a:pt x="193931" y="102128"/>
                  </a:lnTo>
                  <a:lnTo>
                    <a:pt x="229052" y="77065"/>
                  </a:lnTo>
                  <a:lnTo>
                    <a:pt x="247549" y="69951"/>
                  </a:lnTo>
                  <a:lnTo>
                    <a:pt x="259708" y="67843"/>
                  </a:lnTo>
                  <a:lnTo>
                    <a:pt x="272719" y="71264"/>
                  </a:lnTo>
                  <a:lnTo>
                    <a:pt x="280099" y="77620"/>
                  </a:lnTo>
                  <a:lnTo>
                    <a:pt x="286202" y="87782"/>
                  </a:lnTo>
                  <a:lnTo>
                    <a:pt x="297019" y="121901"/>
                  </a:lnTo>
                  <a:lnTo>
                    <a:pt x="304752" y="153509"/>
                  </a:lnTo>
                  <a:lnTo>
                    <a:pt x="312406" y="189686"/>
                  </a:lnTo>
                  <a:lnTo>
                    <a:pt x="320036" y="224959"/>
                  </a:lnTo>
                  <a:lnTo>
                    <a:pt x="327660" y="257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988"/>
            <p:cNvSpPr/>
            <p:nvPr>
              <p:custDataLst>
                <p:tags r:id="rId124"/>
              </p:custDataLst>
            </p:nvPr>
          </p:nvSpPr>
          <p:spPr>
            <a:xfrm>
              <a:off x="-714606" y="2408289"/>
              <a:ext cx="585067" cy="479443"/>
            </a:xfrm>
            <a:custGeom>
              <a:avLst/>
              <a:gdLst/>
              <a:ahLst/>
              <a:cxnLst/>
              <a:rect l="0" t="0" r="0" b="0"/>
              <a:pathLst>
                <a:path w="585067" h="479443">
                  <a:moveTo>
                    <a:pt x="36426" y="121551"/>
                  </a:moveTo>
                  <a:lnTo>
                    <a:pt x="36426" y="121551"/>
                  </a:lnTo>
                  <a:lnTo>
                    <a:pt x="40471" y="153912"/>
                  </a:lnTo>
                  <a:lnTo>
                    <a:pt x="42987" y="190218"/>
                  </a:lnTo>
                  <a:lnTo>
                    <a:pt x="43575" y="216416"/>
                  </a:lnTo>
                  <a:lnTo>
                    <a:pt x="43837" y="243300"/>
                  </a:lnTo>
                  <a:lnTo>
                    <a:pt x="43984" y="277475"/>
                  </a:lnTo>
                  <a:lnTo>
                    <a:pt x="44028" y="309050"/>
                  </a:lnTo>
                  <a:lnTo>
                    <a:pt x="44042" y="345544"/>
                  </a:lnTo>
                  <a:lnTo>
                    <a:pt x="44045" y="365516"/>
                  </a:lnTo>
                  <a:lnTo>
                    <a:pt x="46304" y="371937"/>
                  </a:lnTo>
                  <a:lnTo>
                    <a:pt x="48091" y="374836"/>
                  </a:lnTo>
                  <a:lnTo>
                    <a:pt x="50129" y="375921"/>
                  </a:lnTo>
                  <a:lnTo>
                    <a:pt x="52335" y="375797"/>
                  </a:lnTo>
                  <a:lnTo>
                    <a:pt x="59484" y="373837"/>
                  </a:lnTo>
                  <a:lnTo>
                    <a:pt x="61958" y="373562"/>
                  </a:lnTo>
                  <a:lnTo>
                    <a:pt x="66965" y="370998"/>
                  </a:lnTo>
                  <a:lnTo>
                    <a:pt x="72859" y="365343"/>
                  </a:lnTo>
                  <a:lnTo>
                    <a:pt x="99175" y="329769"/>
                  </a:lnTo>
                  <a:lnTo>
                    <a:pt x="122175" y="315764"/>
                  </a:lnTo>
                  <a:lnTo>
                    <a:pt x="129006" y="313701"/>
                  </a:lnTo>
                  <a:lnTo>
                    <a:pt x="132012" y="313998"/>
                  </a:lnTo>
                  <a:lnTo>
                    <a:pt x="137611" y="316586"/>
                  </a:lnTo>
                  <a:lnTo>
                    <a:pt x="139443" y="319307"/>
                  </a:lnTo>
                  <a:lnTo>
                    <a:pt x="141478" y="326847"/>
                  </a:lnTo>
                  <a:lnTo>
                    <a:pt x="140125" y="335843"/>
                  </a:lnTo>
                  <a:lnTo>
                    <a:pt x="124267" y="367551"/>
                  </a:lnTo>
                  <a:lnTo>
                    <a:pt x="97522" y="402412"/>
                  </a:lnTo>
                  <a:lnTo>
                    <a:pt x="72797" y="433758"/>
                  </a:lnTo>
                  <a:lnTo>
                    <a:pt x="58517" y="447423"/>
                  </a:lnTo>
                  <a:lnTo>
                    <a:pt x="20429" y="473318"/>
                  </a:lnTo>
                  <a:lnTo>
                    <a:pt x="9767" y="477803"/>
                  </a:lnTo>
                  <a:lnTo>
                    <a:pt x="0" y="479442"/>
                  </a:lnTo>
                  <a:lnTo>
                    <a:pt x="289" y="478678"/>
                  </a:lnTo>
                  <a:lnTo>
                    <a:pt x="16282" y="461772"/>
                  </a:lnTo>
                  <a:lnTo>
                    <a:pt x="48528" y="446659"/>
                  </a:lnTo>
                  <a:lnTo>
                    <a:pt x="82736" y="433969"/>
                  </a:lnTo>
                  <a:lnTo>
                    <a:pt x="119477" y="421271"/>
                  </a:lnTo>
                  <a:lnTo>
                    <a:pt x="151795" y="404526"/>
                  </a:lnTo>
                  <a:lnTo>
                    <a:pt x="185934" y="381980"/>
                  </a:lnTo>
                  <a:lnTo>
                    <a:pt x="220979" y="347541"/>
                  </a:lnTo>
                  <a:lnTo>
                    <a:pt x="241967" y="312047"/>
                  </a:lnTo>
                  <a:lnTo>
                    <a:pt x="244573" y="306968"/>
                  </a:lnTo>
                  <a:lnTo>
                    <a:pt x="245211" y="292294"/>
                  </a:lnTo>
                  <a:lnTo>
                    <a:pt x="242673" y="278717"/>
                  </a:lnTo>
                  <a:lnTo>
                    <a:pt x="240811" y="276281"/>
                  </a:lnTo>
                  <a:lnTo>
                    <a:pt x="238722" y="275505"/>
                  </a:lnTo>
                  <a:lnTo>
                    <a:pt x="236484" y="275834"/>
                  </a:lnTo>
                  <a:lnTo>
                    <a:pt x="220261" y="284693"/>
                  </a:lnTo>
                  <a:lnTo>
                    <a:pt x="213240" y="296223"/>
                  </a:lnTo>
                  <a:lnTo>
                    <a:pt x="201833" y="327175"/>
                  </a:lnTo>
                  <a:lnTo>
                    <a:pt x="197155" y="363118"/>
                  </a:lnTo>
                  <a:lnTo>
                    <a:pt x="197386" y="389645"/>
                  </a:lnTo>
                  <a:lnTo>
                    <a:pt x="200533" y="396773"/>
                  </a:lnTo>
                  <a:lnTo>
                    <a:pt x="203404" y="399012"/>
                  </a:lnTo>
                  <a:lnTo>
                    <a:pt x="211110" y="401501"/>
                  </a:lnTo>
                  <a:lnTo>
                    <a:pt x="220179" y="400349"/>
                  </a:lnTo>
                  <a:lnTo>
                    <a:pt x="239798" y="392710"/>
                  </a:lnTo>
                  <a:lnTo>
                    <a:pt x="273338" y="366229"/>
                  </a:lnTo>
                  <a:lnTo>
                    <a:pt x="288193" y="353064"/>
                  </a:lnTo>
                  <a:lnTo>
                    <a:pt x="310837" y="322698"/>
                  </a:lnTo>
                  <a:lnTo>
                    <a:pt x="332786" y="291028"/>
                  </a:lnTo>
                  <a:lnTo>
                    <a:pt x="350391" y="254363"/>
                  </a:lnTo>
                  <a:lnTo>
                    <a:pt x="361104" y="226299"/>
                  </a:lnTo>
                  <a:lnTo>
                    <a:pt x="373767" y="194634"/>
                  </a:lnTo>
                  <a:lnTo>
                    <a:pt x="386169" y="160806"/>
                  </a:lnTo>
                  <a:lnTo>
                    <a:pt x="394503" y="126015"/>
                  </a:lnTo>
                  <a:lnTo>
                    <a:pt x="403287" y="93055"/>
                  </a:lnTo>
                  <a:lnTo>
                    <a:pt x="411989" y="63166"/>
                  </a:lnTo>
                  <a:lnTo>
                    <a:pt x="420801" y="28993"/>
                  </a:lnTo>
                  <a:lnTo>
                    <a:pt x="424487" y="3832"/>
                  </a:lnTo>
                  <a:lnTo>
                    <a:pt x="423827" y="2431"/>
                  </a:lnTo>
                  <a:lnTo>
                    <a:pt x="422540" y="1498"/>
                  </a:lnTo>
                  <a:lnTo>
                    <a:pt x="416683" y="184"/>
                  </a:lnTo>
                  <a:lnTo>
                    <a:pt x="414391" y="0"/>
                  </a:lnTo>
                  <a:lnTo>
                    <a:pt x="407328" y="4310"/>
                  </a:lnTo>
                  <a:lnTo>
                    <a:pt x="393832" y="18516"/>
                  </a:lnTo>
                  <a:lnTo>
                    <a:pt x="374101" y="54161"/>
                  </a:lnTo>
                  <a:lnTo>
                    <a:pt x="358963" y="89636"/>
                  </a:lnTo>
                  <a:lnTo>
                    <a:pt x="348827" y="116680"/>
                  </a:lnTo>
                  <a:lnTo>
                    <a:pt x="339524" y="145633"/>
                  </a:lnTo>
                  <a:lnTo>
                    <a:pt x="332567" y="175434"/>
                  </a:lnTo>
                  <a:lnTo>
                    <a:pt x="328911" y="207870"/>
                  </a:lnTo>
                  <a:lnTo>
                    <a:pt x="326439" y="241195"/>
                  </a:lnTo>
                  <a:lnTo>
                    <a:pt x="322519" y="272940"/>
                  </a:lnTo>
                  <a:lnTo>
                    <a:pt x="322469" y="303982"/>
                  </a:lnTo>
                  <a:lnTo>
                    <a:pt x="325270" y="333018"/>
                  </a:lnTo>
                  <a:lnTo>
                    <a:pt x="331606" y="365865"/>
                  </a:lnTo>
                  <a:lnTo>
                    <a:pt x="336386" y="377737"/>
                  </a:lnTo>
                  <a:lnTo>
                    <a:pt x="343591" y="385836"/>
                  </a:lnTo>
                  <a:lnTo>
                    <a:pt x="357968" y="397934"/>
                  </a:lnTo>
                  <a:lnTo>
                    <a:pt x="361701" y="398940"/>
                  </a:lnTo>
                  <a:lnTo>
                    <a:pt x="370364" y="397799"/>
                  </a:lnTo>
                  <a:lnTo>
                    <a:pt x="384761" y="392397"/>
                  </a:lnTo>
                  <a:lnTo>
                    <a:pt x="399751" y="377344"/>
                  </a:lnTo>
                  <a:lnTo>
                    <a:pt x="425224" y="342572"/>
                  </a:lnTo>
                  <a:lnTo>
                    <a:pt x="442126" y="308018"/>
                  </a:lnTo>
                  <a:lnTo>
                    <a:pt x="452675" y="283447"/>
                  </a:lnTo>
                  <a:lnTo>
                    <a:pt x="463008" y="251642"/>
                  </a:lnTo>
                  <a:lnTo>
                    <a:pt x="473245" y="214929"/>
                  </a:lnTo>
                  <a:lnTo>
                    <a:pt x="478345" y="195657"/>
                  </a:lnTo>
                  <a:lnTo>
                    <a:pt x="487681" y="157874"/>
                  </a:lnTo>
                  <a:lnTo>
                    <a:pt x="494653" y="124148"/>
                  </a:lnTo>
                  <a:lnTo>
                    <a:pt x="500573" y="94483"/>
                  </a:lnTo>
                  <a:lnTo>
                    <a:pt x="507228" y="57125"/>
                  </a:lnTo>
                  <a:lnTo>
                    <a:pt x="508138" y="52842"/>
                  </a:lnTo>
                  <a:lnTo>
                    <a:pt x="508722" y="52946"/>
                  </a:lnTo>
                  <a:lnTo>
                    <a:pt x="489777" y="78980"/>
                  </a:lnTo>
                  <a:lnTo>
                    <a:pt x="476305" y="106303"/>
                  </a:lnTo>
                  <a:lnTo>
                    <a:pt x="466575" y="141681"/>
                  </a:lnTo>
                  <a:lnTo>
                    <a:pt x="461001" y="169444"/>
                  </a:lnTo>
                  <a:lnTo>
                    <a:pt x="455701" y="198717"/>
                  </a:lnTo>
                  <a:lnTo>
                    <a:pt x="453064" y="234587"/>
                  </a:lnTo>
                  <a:lnTo>
                    <a:pt x="454731" y="259562"/>
                  </a:lnTo>
                  <a:lnTo>
                    <a:pt x="457536" y="287218"/>
                  </a:lnTo>
                  <a:lnTo>
                    <a:pt x="465168" y="317948"/>
                  </a:lnTo>
                  <a:lnTo>
                    <a:pt x="473358" y="331605"/>
                  </a:lnTo>
                  <a:lnTo>
                    <a:pt x="485463" y="342105"/>
                  </a:lnTo>
                  <a:lnTo>
                    <a:pt x="518207" y="310043"/>
                  </a:lnTo>
                  <a:lnTo>
                    <a:pt x="555241" y="279289"/>
                  </a:lnTo>
                  <a:lnTo>
                    <a:pt x="557563" y="277510"/>
                  </a:lnTo>
                  <a:lnTo>
                    <a:pt x="559111" y="277170"/>
                  </a:lnTo>
                  <a:lnTo>
                    <a:pt x="560142" y="277790"/>
                  </a:lnTo>
                  <a:lnTo>
                    <a:pt x="566130" y="289440"/>
                  </a:lnTo>
                  <a:lnTo>
                    <a:pt x="569502" y="323937"/>
                  </a:lnTo>
                  <a:lnTo>
                    <a:pt x="577124" y="359844"/>
                  </a:lnTo>
                  <a:lnTo>
                    <a:pt x="578078" y="360846"/>
                  </a:lnTo>
                  <a:lnTo>
                    <a:pt x="579561" y="360668"/>
                  </a:lnTo>
                  <a:lnTo>
                    <a:pt x="585066" y="357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989"/>
            <p:cNvSpPr/>
            <p:nvPr>
              <p:custDataLst>
                <p:tags r:id="rId125"/>
              </p:custDataLst>
            </p:nvPr>
          </p:nvSpPr>
          <p:spPr>
            <a:xfrm>
              <a:off x="-1097076" y="2631176"/>
              <a:ext cx="403657" cy="309227"/>
            </a:xfrm>
            <a:custGeom>
              <a:avLst/>
              <a:gdLst/>
              <a:ahLst/>
              <a:cxnLst/>
              <a:rect l="0" t="0" r="0" b="0"/>
              <a:pathLst>
                <a:path w="403657" h="309227">
                  <a:moveTo>
                    <a:pt x="98856" y="127264"/>
                  </a:moveTo>
                  <a:lnTo>
                    <a:pt x="98856" y="127264"/>
                  </a:lnTo>
                  <a:lnTo>
                    <a:pt x="83052" y="161131"/>
                  </a:lnTo>
                  <a:lnTo>
                    <a:pt x="70540" y="187942"/>
                  </a:lnTo>
                  <a:lnTo>
                    <a:pt x="61352" y="209202"/>
                  </a:lnTo>
                  <a:lnTo>
                    <a:pt x="48885" y="241857"/>
                  </a:lnTo>
                  <a:lnTo>
                    <a:pt x="33062" y="279280"/>
                  </a:lnTo>
                  <a:lnTo>
                    <a:pt x="21694" y="299682"/>
                  </a:lnTo>
                  <a:lnTo>
                    <a:pt x="15737" y="305494"/>
                  </a:lnTo>
                  <a:lnTo>
                    <a:pt x="10268" y="308077"/>
                  </a:lnTo>
                  <a:lnTo>
                    <a:pt x="5014" y="309226"/>
                  </a:lnTo>
                  <a:lnTo>
                    <a:pt x="3275" y="308685"/>
                  </a:lnTo>
                  <a:lnTo>
                    <a:pt x="2115" y="307478"/>
                  </a:lnTo>
                  <a:lnTo>
                    <a:pt x="1342" y="305827"/>
                  </a:lnTo>
                  <a:lnTo>
                    <a:pt x="0" y="269803"/>
                  </a:lnTo>
                  <a:lnTo>
                    <a:pt x="2114" y="236384"/>
                  </a:lnTo>
                  <a:lnTo>
                    <a:pt x="6753" y="207935"/>
                  </a:lnTo>
                  <a:lnTo>
                    <a:pt x="14459" y="175536"/>
                  </a:lnTo>
                  <a:lnTo>
                    <a:pt x="25786" y="141380"/>
                  </a:lnTo>
                  <a:lnTo>
                    <a:pt x="39287" y="108138"/>
                  </a:lnTo>
                  <a:lnTo>
                    <a:pt x="53754" y="79252"/>
                  </a:lnTo>
                  <a:lnTo>
                    <a:pt x="80224" y="43236"/>
                  </a:lnTo>
                  <a:lnTo>
                    <a:pt x="108189" y="13739"/>
                  </a:lnTo>
                  <a:lnTo>
                    <a:pt x="128997" y="2845"/>
                  </a:lnTo>
                  <a:lnTo>
                    <a:pt x="140756" y="0"/>
                  </a:lnTo>
                  <a:lnTo>
                    <a:pt x="144570" y="935"/>
                  </a:lnTo>
                  <a:lnTo>
                    <a:pt x="147112" y="3251"/>
                  </a:lnTo>
                  <a:lnTo>
                    <a:pt x="155237" y="23181"/>
                  </a:lnTo>
                  <a:lnTo>
                    <a:pt x="159758" y="56814"/>
                  </a:lnTo>
                  <a:lnTo>
                    <a:pt x="163938" y="80990"/>
                  </a:lnTo>
                  <a:lnTo>
                    <a:pt x="160526" y="115526"/>
                  </a:lnTo>
                  <a:lnTo>
                    <a:pt x="153318" y="147446"/>
                  </a:lnTo>
                  <a:lnTo>
                    <a:pt x="154637" y="151725"/>
                  </a:lnTo>
                  <a:lnTo>
                    <a:pt x="160619" y="158738"/>
                  </a:lnTo>
                  <a:lnTo>
                    <a:pt x="166664" y="162419"/>
                  </a:lnTo>
                  <a:lnTo>
                    <a:pt x="174827" y="164491"/>
                  </a:lnTo>
                  <a:lnTo>
                    <a:pt x="177443" y="164782"/>
                  </a:lnTo>
                  <a:lnTo>
                    <a:pt x="193261" y="157101"/>
                  </a:lnTo>
                  <a:lnTo>
                    <a:pt x="229715" y="129525"/>
                  </a:lnTo>
                  <a:lnTo>
                    <a:pt x="264412" y="92305"/>
                  </a:lnTo>
                  <a:lnTo>
                    <a:pt x="300566" y="61217"/>
                  </a:lnTo>
                  <a:lnTo>
                    <a:pt x="313960" y="49025"/>
                  </a:lnTo>
                  <a:lnTo>
                    <a:pt x="317225" y="43666"/>
                  </a:lnTo>
                  <a:lnTo>
                    <a:pt x="318095" y="41052"/>
                  </a:lnTo>
                  <a:lnTo>
                    <a:pt x="317829" y="39310"/>
                  </a:lnTo>
                  <a:lnTo>
                    <a:pt x="316804" y="38148"/>
                  </a:lnTo>
                  <a:lnTo>
                    <a:pt x="313409" y="36856"/>
                  </a:lnTo>
                  <a:lnTo>
                    <a:pt x="309077" y="36283"/>
                  </a:lnTo>
                  <a:lnTo>
                    <a:pt x="297833" y="40005"/>
                  </a:lnTo>
                  <a:lnTo>
                    <a:pt x="273627" y="61015"/>
                  </a:lnTo>
                  <a:lnTo>
                    <a:pt x="251661" y="94140"/>
                  </a:lnTo>
                  <a:lnTo>
                    <a:pt x="236136" y="126481"/>
                  </a:lnTo>
                  <a:lnTo>
                    <a:pt x="223069" y="159769"/>
                  </a:lnTo>
                  <a:lnTo>
                    <a:pt x="216093" y="194186"/>
                  </a:lnTo>
                  <a:lnTo>
                    <a:pt x="216284" y="223575"/>
                  </a:lnTo>
                  <a:lnTo>
                    <a:pt x="223934" y="256261"/>
                  </a:lnTo>
                  <a:lnTo>
                    <a:pt x="230928" y="267287"/>
                  </a:lnTo>
                  <a:lnTo>
                    <a:pt x="235164" y="271413"/>
                  </a:lnTo>
                  <a:lnTo>
                    <a:pt x="240528" y="273316"/>
                  </a:lnTo>
                  <a:lnTo>
                    <a:pt x="253261" y="273174"/>
                  </a:lnTo>
                  <a:lnTo>
                    <a:pt x="282132" y="265337"/>
                  </a:lnTo>
                  <a:lnTo>
                    <a:pt x="312294" y="246103"/>
                  </a:lnTo>
                  <a:lnTo>
                    <a:pt x="319888" y="239510"/>
                  </a:lnTo>
                  <a:lnTo>
                    <a:pt x="332571" y="218181"/>
                  </a:lnTo>
                  <a:lnTo>
                    <a:pt x="348646" y="187029"/>
                  </a:lnTo>
                  <a:lnTo>
                    <a:pt x="366983" y="149328"/>
                  </a:lnTo>
                  <a:lnTo>
                    <a:pt x="379207" y="124193"/>
                  </a:lnTo>
                  <a:lnTo>
                    <a:pt x="403656" y="73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990"/>
            <p:cNvSpPr/>
            <p:nvPr>
              <p:custDataLst>
                <p:tags r:id="rId126"/>
              </p:custDataLst>
            </p:nvPr>
          </p:nvSpPr>
          <p:spPr>
            <a:xfrm>
              <a:off x="-182880" y="2028119"/>
              <a:ext cx="228293" cy="227402"/>
            </a:xfrm>
            <a:custGeom>
              <a:avLst/>
              <a:gdLst/>
              <a:ahLst/>
              <a:cxnLst/>
              <a:rect l="0" t="0" r="0" b="0"/>
              <a:pathLst>
                <a:path w="228293" h="227402">
                  <a:moveTo>
                    <a:pt x="7620" y="36901"/>
                  </a:moveTo>
                  <a:lnTo>
                    <a:pt x="7620" y="36901"/>
                  </a:lnTo>
                  <a:lnTo>
                    <a:pt x="39982" y="44991"/>
                  </a:lnTo>
                  <a:lnTo>
                    <a:pt x="76287" y="45977"/>
                  </a:lnTo>
                  <a:lnTo>
                    <a:pt x="112538" y="40907"/>
                  </a:lnTo>
                  <a:lnTo>
                    <a:pt x="146046" y="29998"/>
                  </a:lnTo>
                  <a:lnTo>
                    <a:pt x="181625" y="17224"/>
                  </a:lnTo>
                  <a:lnTo>
                    <a:pt x="216770" y="8011"/>
                  </a:lnTo>
                  <a:lnTo>
                    <a:pt x="220713" y="6634"/>
                  </a:lnTo>
                  <a:lnTo>
                    <a:pt x="223342" y="4870"/>
                  </a:lnTo>
                  <a:lnTo>
                    <a:pt x="227561" y="0"/>
                  </a:lnTo>
                  <a:lnTo>
                    <a:pt x="227908" y="447"/>
                  </a:lnTo>
                  <a:lnTo>
                    <a:pt x="228292" y="3201"/>
                  </a:lnTo>
                  <a:lnTo>
                    <a:pt x="226702" y="4275"/>
                  </a:lnTo>
                  <a:lnTo>
                    <a:pt x="207361" y="10184"/>
                  </a:lnTo>
                  <a:lnTo>
                    <a:pt x="177719" y="34914"/>
                  </a:lnTo>
                  <a:lnTo>
                    <a:pt x="157919" y="71450"/>
                  </a:lnTo>
                  <a:lnTo>
                    <a:pt x="153490" y="91735"/>
                  </a:lnTo>
                  <a:lnTo>
                    <a:pt x="152885" y="98807"/>
                  </a:lnTo>
                  <a:lnTo>
                    <a:pt x="156589" y="111594"/>
                  </a:lnTo>
                  <a:lnTo>
                    <a:pt x="165599" y="127808"/>
                  </a:lnTo>
                  <a:lnTo>
                    <a:pt x="167580" y="133184"/>
                  </a:lnTo>
                  <a:lnTo>
                    <a:pt x="171282" y="138396"/>
                  </a:lnTo>
                  <a:lnTo>
                    <a:pt x="171761" y="140971"/>
                  </a:lnTo>
                  <a:lnTo>
                    <a:pt x="171234" y="143534"/>
                  </a:lnTo>
                  <a:lnTo>
                    <a:pt x="166447" y="151187"/>
                  </a:lnTo>
                  <a:lnTo>
                    <a:pt x="161183" y="156275"/>
                  </a:lnTo>
                  <a:lnTo>
                    <a:pt x="131094" y="177070"/>
                  </a:lnTo>
                  <a:lnTo>
                    <a:pt x="103095" y="193768"/>
                  </a:lnTo>
                  <a:lnTo>
                    <a:pt x="69305" y="209439"/>
                  </a:lnTo>
                  <a:lnTo>
                    <a:pt x="42656" y="217442"/>
                  </a:lnTo>
                  <a:lnTo>
                    <a:pt x="5617" y="226090"/>
                  </a:lnTo>
                  <a:lnTo>
                    <a:pt x="0" y="227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991"/>
            <p:cNvSpPr/>
            <p:nvPr>
              <p:custDataLst>
                <p:tags r:id="rId127"/>
              </p:custDataLst>
            </p:nvPr>
          </p:nvSpPr>
          <p:spPr>
            <a:xfrm>
              <a:off x="-441960" y="1958963"/>
              <a:ext cx="373366" cy="265906"/>
            </a:xfrm>
            <a:custGeom>
              <a:avLst/>
              <a:gdLst/>
              <a:ahLst/>
              <a:cxnLst/>
              <a:rect l="0" t="0" r="0" b="0"/>
              <a:pathLst>
                <a:path w="373366" h="265906">
                  <a:moveTo>
                    <a:pt x="0" y="174637"/>
                  </a:moveTo>
                  <a:lnTo>
                    <a:pt x="0" y="174637"/>
                  </a:lnTo>
                  <a:lnTo>
                    <a:pt x="24271" y="186772"/>
                  </a:lnTo>
                  <a:lnTo>
                    <a:pt x="34807" y="186114"/>
                  </a:lnTo>
                  <a:lnTo>
                    <a:pt x="63277" y="168348"/>
                  </a:lnTo>
                  <a:lnTo>
                    <a:pt x="77357" y="156216"/>
                  </a:lnTo>
                  <a:lnTo>
                    <a:pt x="80948" y="150081"/>
                  </a:lnTo>
                  <a:lnTo>
                    <a:pt x="81058" y="147260"/>
                  </a:lnTo>
                  <a:lnTo>
                    <a:pt x="78924" y="141867"/>
                  </a:lnTo>
                  <a:lnTo>
                    <a:pt x="77169" y="140090"/>
                  </a:lnTo>
                  <a:lnTo>
                    <a:pt x="72962" y="138116"/>
                  </a:lnTo>
                  <a:lnTo>
                    <a:pt x="70655" y="138436"/>
                  </a:lnTo>
                  <a:lnTo>
                    <a:pt x="62516" y="142086"/>
                  </a:lnTo>
                  <a:lnTo>
                    <a:pt x="54314" y="143236"/>
                  </a:lnTo>
                  <a:lnTo>
                    <a:pt x="45024" y="148263"/>
                  </a:lnTo>
                  <a:lnTo>
                    <a:pt x="36097" y="156142"/>
                  </a:lnTo>
                  <a:lnTo>
                    <a:pt x="20725" y="179957"/>
                  </a:lnTo>
                  <a:lnTo>
                    <a:pt x="11087" y="205321"/>
                  </a:lnTo>
                  <a:lnTo>
                    <a:pt x="8077" y="232750"/>
                  </a:lnTo>
                  <a:lnTo>
                    <a:pt x="11800" y="248206"/>
                  </a:lnTo>
                  <a:lnTo>
                    <a:pt x="18266" y="259465"/>
                  </a:lnTo>
                  <a:lnTo>
                    <a:pt x="23076" y="263138"/>
                  </a:lnTo>
                  <a:lnTo>
                    <a:pt x="28883" y="264771"/>
                  </a:lnTo>
                  <a:lnTo>
                    <a:pt x="55304" y="265905"/>
                  </a:lnTo>
                  <a:lnTo>
                    <a:pt x="92672" y="255456"/>
                  </a:lnTo>
                  <a:lnTo>
                    <a:pt x="104970" y="246117"/>
                  </a:lnTo>
                  <a:lnTo>
                    <a:pt x="137938" y="218199"/>
                  </a:lnTo>
                  <a:lnTo>
                    <a:pt x="165536" y="195315"/>
                  </a:lnTo>
                  <a:lnTo>
                    <a:pt x="196446" y="161129"/>
                  </a:lnTo>
                  <a:lnTo>
                    <a:pt x="197004" y="161398"/>
                  </a:lnTo>
                  <a:lnTo>
                    <a:pt x="197624" y="163955"/>
                  </a:lnTo>
                  <a:lnTo>
                    <a:pt x="198636" y="164976"/>
                  </a:lnTo>
                  <a:lnTo>
                    <a:pt x="202018" y="166110"/>
                  </a:lnTo>
                  <a:lnTo>
                    <a:pt x="203259" y="168106"/>
                  </a:lnTo>
                  <a:lnTo>
                    <a:pt x="205250" y="183476"/>
                  </a:lnTo>
                  <a:lnTo>
                    <a:pt x="206522" y="207818"/>
                  </a:lnTo>
                  <a:lnTo>
                    <a:pt x="211804" y="222098"/>
                  </a:lnTo>
                  <a:lnTo>
                    <a:pt x="223649" y="237697"/>
                  </a:lnTo>
                  <a:lnTo>
                    <a:pt x="228658" y="240764"/>
                  </a:lnTo>
                  <a:lnTo>
                    <a:pt x="238495" y="242490"/>
                  </a:lnTo>
                  <a:lnTo>
                    <a:pt x="242817" y="242732"/>
                  </a:lnTo>
                  <a:lnTo>
                    <a:pt x="246544" y="240354"/>
                  </a:lnTo>
                  <a:lnTo>
                    <a:pt x="252944" y="230938"/>
                  </a:lnTo>
                  <a:lnTo>
                    <a:pt x="268819" y="196884"/>
                  </a:lnTo>
                  <a:lnTo>
                    <a:pt x="283393" y="162851"/>
                  </a:lnTo>
                  <a:lnTo>
                    <a:pt x="298815" y="126903"/>
                  </a:lnTo>
                  <a:lnTo>
                    <a:pt x="319422" y="89196"/>
                  </a:lnTo>
                  <a:lnTo>
                    <a:pt x="332328" y="66876"/>
                  </a:lnTo>
                  <a:lnTo>
                    <a:pt x="351184" y="35303"/>
                  </a:lnTo>
                  <a:lnTo>
                    <a:pt x="372995" y="0"/>
                  </a:lnTo>
                  <a:lnTo>
                    <a:pt x="373365" y="32535"/>
                  </a:lnTo>
                  <a:lnTo>
                    <a:pt x="369332" y="64911"/>
                  </a:lnTo>
                  <a:lnTo>
                    <a:pt x="365619" y="98682"/>
                  </a:lnTo>
                  <a:lnTo>
                    <a:pt x="359868" y="134829"/>
                  </a:lnTo>
                  <a:lnTo>
                    <a:pt x="358481" y="166680"/>
                  </a:lnTo>
                  <a:lnTo>
                    <a:pt x="358170" y="204617"/>
                  </a:lnTo>
                  <a:lnTo>
                    <a:pt x="358140" y="227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992"/>
            <p:cNvSpPr/>
            <p:nvPr>
              <p:custDataLst>
                <p:tags r:id="rId128"/>
              </p:custDataLst>
            </p:nvPr>
          </p:nvSpPr>
          <p:spPr>
            <a:xfrm>
              <a:off x="-670560" y="2080260"/>
              <a:ext cx="236221" cy="204367"/>
            </a:xfrm>
            <a:custGeom>
              <a:avLst/>
              <a:gdLst/>
              <a:ahLst/>
              <a:cxnLst/>
              <a:rect l="0" t="0" r="0" b="0"/>
              <a:pathLst>
                <a:path w="236221" h="204367">
                  <a:moveTo>
                    <a:pt x="0" y="38100"/>
                  </a:moveTo>
                  <a:lnTo>
                    <a:pt x="0" y="38100"/>
                  </a:lnTo>
                  <a:lnTo>
                    <a:pt x="4045" y="74507"/>
                  </a:lnTo>
                  <a:lnTo>
                    <a:pt x="6561" y="109283"/>
                  </a:lnTo>
                  <a:lnTo>
                    <a:pt x="7306" y="139719"/>
                  </a:lnTo>
                  <a:lnTo>
                    <a:pt x="12795" y="173413"/>
                  </a:lnTo>
                  <a:lnTo>
                    <a:pt x="14153" y="186011"/>
                  </a:lnTo>
                  <a:lnTo>
                    <a:pt x="16209" y="190047"/>
                  </a:lnTo>
                  <a:lnTo>
                    <a:pt x="19273" y="192738"/>
                  </a:lnTo>
                  <a:lnTo>
                    <a:pt x="29417" y="198783"/>
                  </a:lnTo>
                  <a:lnTo>
                    <a:pt x="32311" y="201102"/>
                  </a:lnTo>
                  <a:lnTo>
                    <a:pt x="40043" y="203679"/>
                  </a:lnTo>
                  <a:lnTo>
                    <a:pt x="44475" y="204366"/>
                  </a:lnTo>
                  <a:lnTo>
                    <a:pt x="53916" y="200614"/>
                  </a:lnTo>
                  <a:lnTo>
                    <a:pt x="85746" y="173581"/>
                  </a:lnTo>
                  <a:lnTo>
                    <a:pt x="111390" y="150209"/>
                  </a:lnTo>
                  <a:lnTo>
                    <a:pt x="132158" y="118072"/>
                  </a:lnTo>
                  <a:lnTo>
                    <a:pt x="158162" y="87572"/>
                  </a:lnTo>
                  <a:lnTo>
                    <a:pt x="190133" y="54081"/>
                  </a:lnTo>
                  <a:lnTo>
                    <a:pt x="221621" y="17031"/>
                  </a:lnTo>
                  <a:lnTo>
                    <a:pt x="2362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993"/>
            <p:cNvSpPr/>
            <p:nvPr>
              <p:custDataLst>
                <p:tags r:id="rId129"/>
              </p:custDataLst>
            </p:nvPr>
          </p:nvSpPr>
          <p:spPr>
            <a:xfrm>
              <a:off x="-1043940" y="2138313"/>
              <a:ext cx="350521" cy="191322"/>
            </a:xfrm>
            <a:custGeom>
              <a:avLst/>
              <a:gdLst/>
              <a:ahLst/>
              <a:cxnLst/>
              <a:rect l="0" t="0" r="0" b="0"/>
              <a:pathLst>
                <a:path w="350521" h="191322">
                  <a:moveTo>
                    <a:pt x="0" y="170547"/>
                  </a:moveTo>
                  <a:lnTo>
                    <a:pt x="0" y="170547"/>
                  </a:lnTo>
                  <a:lnTo>
                    <a:pt x="23487" y="134893"/>
                  </a:lnTo>
                  <a:lnTo>
                    <a:pt x="45906" y="99493"/>
                  </a:lnTo>
                  <a:lnTo>
                    <a:pt x="68635" y="67179"/>
                  </a:lnTo>
                  <a:lnTo>
                    <a:pt x="99071" y="30435"/>
                  </a:lnTo>
                  <a:lnTo>
                    <a:pt x="136492" y="3986"/>
                  </a:lnTo>
                  <a:lnTo>
                    <a:pt x="141795" y="1086"/>
                  </a:lnTo>
                  <a:lnTo>
                    <a:pt x="146176" y="0"/>
                  </a:lnTo>
                  <a:lnTo>
                    <a:pt x="149944" y="122"/>
                  </a:lnTo>
                  <a:lnTo>
                    <a:pt x="153303" y="1051"/>
                  </a:lnTo>
                  <a:lnTo>
                    <a:pt x="155542" y="2516"/>
                  </a:lnTo>
                  <a:lnTo>
                    <a:pt x="157035" y="4340"/>
                  </a:lnTo>
                  <a:lnTo>
                    <a:pt x="158030" y="6402"/>
                  </a:lnTo>
                  <a:lnTo>
                    <a:pt x="159845" y="31377"/>
                  </a:lnTo>
                  <a:lnTo>
                    <a:pt x="159057" y="34587"/>
                  </a:lnTo>
                  <a:lnTo>
                    <a:pt x="157685" y="36727"/>
                  </a:lnTo>
                  <a:lnTo>
                    <a:pt x="155923" y="38154"/>
                  </a:lnTo>
                  <a:lnTo>
                    <a:pt x="153966" y="41997"/>
                  </a:lnTo>
                  <a:lnTo>
                    <a:pt x="153444" y="44207"/>
                  </a:lnTo>
                  <a:lnTo>
                    <a:pt x="153943" y="46527"/>
                  </a:lnTo>
                  <a:lnTo>
                    <a:pt x="159053" y="54800"/>
                  </a:lnTo>
                  <a:lnTo>
                    <a:pt x="166759" y="62045"/>
                  </a:lnTo>
                  <a:lnTo>
                    <a:pt x="179044" y="68313"/>
                  </a:lnTo>
                  <a:lnTo>
                    <a:pt x="188513" y="70076"/>
                  </a:lnTo>
                  <a:lnTo>
                    <a:pt x="198366" y="68602"/>
                  </a:lnTo>
                  <a:lnTo>
                    <a:pt x="230483" y="58407"/>
                  </a:lnTo>
                  <a:lnTo>
                    <a:pt x="256157" y="50208"/>
                  </a:lnTo>
                  <a:lnTo>
                    <a:pt x="290774" y="28157"/>
                  </a:lnTo>
                  <a:lnTo>
                    <a:pt x="298002" y="19491"/>
                  </a:lnTo>
                  <a:lnTo>
                    <a:pt x="298574" y="15657"/>
                  </a:lnTo>
                  <a:lnTo>
                    <a:pt x="297263" y="12253"/>
                  </a:lnTo>
                  <a:lnTo>
                    <a:pt x="294695" y="9138"/>
                  </a:lnTo>
                  <a:lnTo>
                    <a:pt x="292137" y="7908"/>
                  </a:lnTo>
                  <a:lnTo>
                    <a:pt x="289585" y="7934"/>
                  </a:lnTo>
                  <a:lnTo>
                    <a:pt x="287036" y="8799"/>
                  </a:lnTo>
                  <a:lnTo>
                    <a:pt x="261175" y="31587"/>
                  </a:lnTo>
                  <a:lnTo>
                    <a:pt x="236822" y="63480"/>
                  </a:lnTo>
                  <a:lnTo>
                    <a:pt x="222102" y="100135"/>
                  </a:lnTo>
                  <a:lnTo>
                    <a:pt x="215950" y="124284"/>
                  </a:lnTo>
                  <a:lnTo>
                    <a:pt x="214548" y="162009"/>
                  </a:lnTo>
                  <a:lnTo>
                    <a:pt x="217557" y="174090"/>
                  </a:lnTo>
                  <a:lnTo>
                    <a:pt x="223974" y="182846"/>
                  </a:lnTo>
                  <a:lnTo>
                    <a:pt x="232471" y="188713"/>
                  </a:lnTo>
                  <a:lnTo>
                    <a:pt x="241891" y="191321"/>
                  </a:lnTo>
                  <a:lnTo>
                    <a:pt x="260760" y="188744"/>
                  </a:lnTo>
                  <a:lnTo>
                    <a:pt x="282438" y="182618"/>
                  </a:lnTo>
                  <a:lnTo>
                    <a:pt x="311672" y="161643"/>
                  </a:lnTo>
                  <a:lnTo>
                    <a:pt x="329226" y="143826"/>
                  </a:lnTo>
                  <a:lnTo>
                    <a:pt x="350520" y="109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994"/>
            <p:cNvSpPr/>
            <p:nvPr>
              <p:custDataLst>
                <p:tags r:id="rId130"/>
              </p:custDataLst>
            </p:nvPr>
          </p:nvSpPr>
          <p:spPr>
            <a:xfrm>
              <a:off x="-1394319" y="2198752"/>
              <a:ext cx="316815" cy="550896"/>
            </a:xfrm>
            <a:custGeom>
              <a:avLst/>
              <a:gdLst/>
              <a:ahLst/>
              <a:cxnLst/>
              <a:rect l="0" t="0" r="0" b="0"/>
              <a:pathLst>
                <a:path w="316815" h="550896">
                  <a:moveTo>
                    <a:pt x="152259" y="49148"/>
                  </a:moveTo>
                  <a:lnTo>
                    <a:pt x="152259" y="49148"/>
                  </a:lnTo>
                  <a:lnTo>
                    <a:pt x="138712" y="73983"/>
                  </a:lnTo>
                  <a:lnTo>
                    <a:pt x="127988" y="93645"/>
                  </a:lnTo>
                  <a:lnTo>
                    <a:pt x="117452" y="116912"/>
                  </a:lnTo>
                  <a:lnTo>
                    <a:pt x="107041" y="142584"/>
                  </a:lnTo>
                  <a:lnTo>
                    <a:pt x="96713" y="169859"/>
                  </a:lnTo>
                  <a:lnTo>
                    <a:pt x="88982" y="193969"/>
                  </a:lnTo>
                  <a:lnTo>
                    <a:pt x="82981" y="215968"/>
                  </a:lnTo>
                  <a:lnTo>
                    <a:pt x="78134" y="236561"/>
                  </a:lnTo>
                  <a:lnTo>
                    <a:pt x="73209" y="256217"/>
                  </a:lnTo>
                  <a:lnTo>
                    <a:pt x="63221" y="293861"/>
                  </a:lnTo>
                  <a:lnTo>
                    <a:pt x="58187" y="313043"/>
                  </a:lnTo>
                  <a:lnTo>
                    <a:pt x="53138" y="332605"/>
                  </a:lnTo>
                  <a:lnTo>
                    <a:pt x="48078" y="352420"/>
                  </a:lnTo>
                  <a:lnTo>
                    <a:pt x="40199" y="387982"/>
                  </a:lnTo>
                  <a:lnTo>
                    <a:pt x="33028" y="419874"/>
                  </a:lnTo>
                  <a:lnTo>
                    <a:pt x="24196" y="448159"/>
                  </a:lnTo>
                  <a:lnTo>
                    <a:pt x="13749" y="483839"/>
                  </a:lnTo>
                  <a:lnTo>
                    <a:pt x="5292" y="515859"/>
                  </a:lnTo>
                  <a:lnTo>
                    <a:pt x="0" y="550895"/>
                  </a:lnTo>
                  <a:lnTo>
                    <a:pt x="714" y="524295"/>
                  </a:lnTo>
                  <a:lnTo>
                    <a:pt x="3908" y="500778"/>
                  </a:lnTo>
                  <a:lnTo>
                    <a:pt x="8150" y="468877"/>
                  </a:lnTo>
                  <a:lnTo>
                    <a:pt x="13704" y="432121"/>
                  </a:lnTo>
                  <a:lnTo>
                    <a:pt x="17555" y="412837"/>
                  </a:lnTo>
                  <a:lnTo>
                    <a:pt x="21817" y="393207"/>
                  </a:lnTo>
                  <a:lnTo>
                    <a:pt x="28044" y="371654"/>
                  </a:lnTo>
                  <a:lnTo>
                    <a:pt x="35582" y="348819"/>
                  </a:lnTo>
                  <a:lnTo>
                    <a:pt x="43995" y="325128"/>
                  </a:lnTo>
                  <a:lnTo>
                    <a:pt x="57857" y="289775"/>
                  </a:lnTo>
                  <a:lnTo>
                    <a:pt x="71356" y="256847"/>
                  </a:lnTo>
                  <a:lnTo>
                    <a:pt x="79697" y="235027"/>
                  </a:lnTo>
                  <a:lnTo>
                    <a:pt x="88644" y="211167"/>
                  </a:lnTo>
                  <a:lnTo>
                    <a:pt x="97996" y="190181"/>
                  </a:lnTo>
                  <a:lnTo>
                    <a:pt x="117418" y="153316"/>
                  </a:lnTo>
                  <a:lnTo>
                    <a:pt x="139596" y="122256"/>
                  </a:lnTo>
                  <a:lnTo>
                    <a:pt x="172878" y="89260"/>
                  </a:lnTo>
                  <a:lnTo>
                    <a:pt x="200718" y="67423"/>
                  </a:lnTo>
                  <a:lnTo>
                    <a:pt x="232825" y="43551"/>
                  </a:lnTo>
                  <a:lnTo>
                    <a:pt x="255923" y="27637"/>
                  </a:lnTo>
                  <a:lnTo>
                    <a:pt x="286103" y="9954"/>
                  </a:lnTo>
                  <a:lnTo>
                    <a:pt x="308568" y="0"/>
                  </a:lnTo>
                  <a:lnTo>
                    <a:pt x="312345" y="296"/>
                  </a:lnTo>
                  <a:lnTo>
                    <a:pt x="314863" y="2186"/>
                  </a:lnTo>
                  <a:lnTo>
                    <a:pt x="316542" y="5140"/>
                  </a:lnTo>
                  <a:lnTo>
                    <a:pt x="316814" y="8803"/>
                  </a:lnTo>
                  <a:lnTo>
                    <a:pt x="314859" y="17388"/>
                  </a:lnTo>
                  <a:lnTo>
                    <a:pt x="285494" y="52241"/>
                  </a:lnTo>
                  <a:lnTo>
                    <a:pt x="255518" y="80544"/>
                  </a:lnTo>
                  <a:lnTo>
                    <a:pt x="222083" y="108122"/>
                  </a:lnTo>
                  <a:lnTo>
                    <a:pt x="184490" y="140195"/>
                  </a:lnTo>
                  <a:lnTo>
                    <a:pt x="152605" y="164907"/>
                  </a:lnTo>
                  <a:lnTo>
                    <a:pt x="122295" y="187201"/>
                  </a:lnTo>
                  <a:lnTo>
                    <a:pt x="118736" y="188596"/>
                  </a:lnTo>
                  <a:lnTo>
                    <a:pt x="115517" y="188680"/>
                  </a:lnTo>
                  <a:lnTo>
                    <a:pt x="108313" y="186777"/>
                  </a:lnTo>
                  <a:lnTo>
                    <a:pt x="108568" y="185774"/>
                  </a:lnTo>
                  <a:lnTo>
                    <a:pt x="135103" y="157802"/>
                  </a:lnTo>
                  <a:lnTo>
                    <a:pt x="166243" y="137936"/>
                  </a:lnTo>
                  <a:lnTo>
                    <a:pt x="197979" y="1177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1" name="SMARTInkShape-995"/>
          <p:cNvSpPr/>
          <p:nvPr>
            <p:custDataLst>
              <p:tags r:id="rId7"/>
            </p:custDataLst>
          </p:nvPr>
        </p:nvSpPr>
        <p:spPr>
          <a:xfrm>
            <a:off x="-720277" y="3544860"/>
            <a:ext cx="1070798" cy="453595"/>
          </a:xfrm>
          <a:custGeom>
            <a:avLst/>
            <a:gdLst/>
            <a:ahLst/>
            <a:cxnLst/>
            <a:rect l="0" t="0" r="0" b="0"/>
            <a:pathLst>
              <a:path w="1070798" h="453595">
                <a:moveTo>
                  <a:pt x="1070797" y="448020"/>
                </a:moveTo>
                <a:lnTo>
                  <a:pt x="1070797" y="448020"/>
                </a:lnTo>
                <a:lnTo>
                  <a:pt x="1043704" y="443504"/>
                </a:lnTo>
                <a:lnTo>
                  <a:pt x="1022255" y="439929"/>
                </a:lnTo>
                <a:lnTo>
                  <a:pt x="1000335" y="437546"/>
                </a:lnTo>
                <a:lnTo>
                  <a:pt x="978103" y="435957"/>
                </a:lnTo>
                <a:lnTo>
                  <a:pt x="955661" y="434899"/>
                </a:lnTo>
                <a:lnTo>
                  <a:pt x="933080" y="435885"/>
                </a:lnTo>
                <a:lnTo>
                  <a:pt x="910405" y="438237"/>
                </a:lnTo>
                <a:lnTo>
                  <a:pt x="887669" y="441498"/>
                </a:lnTo>
                <a:lnTo>
                  <a:pt x="864892" y="443672"/>
                </a:lnTo>
                <a:lnTo>
                  <a:pt x="842087" y="445121"/>
                </a:lnTo>
                <a:lnTo>
                  <a:pt x="819264" y="446087"/>
                </a:lnTo>
                <a:lnTo>
                  <a:pt x="796428" y="446732"/>
                </a:lnTo>
                <a:lnTo>
                  <a:pt x="773584" y="447161"/>
                </a:lnTo>
                <a:lnTo>
                  <a:pt x="750735" y="447447"/>
                </a:lnTo>
                <a:lnTo>
                  <a:pt x="727036" y="447638"/>
                </a:lnTo>
                <a:lnTo>
                  <a:pt x="702770" y="447765"/>
                </a:lnTo>
                <a:lnTo>
                  <a:pt x="678125" y="447850"/>
                </a:lnTo>
                <a:lnTo>
                  <a:pt x="654076" y="447907"/>
                </a:lnTo>
                <a:lnTo>
                  <a:pt x="630423" y="447944"/>
                </a:lnTo>
                <a:lnTo>
                  <a:pt x="607034" y="447970"/>
                </a:lnTo>
                <a:lnTo>
                  <a:pt x="583822" y="447140"/>
                </a:lnTo>
                <a:lnTo>
                  <a:pt x="560727" y="445740"/>
                </a:lnTo>
                <a:lnTo>
                  <a:pt x="537710" y="443960"/>
                </a:lnTo>
                <a:lnTo>
                  <a:pt x="515593" y="441080"/>
                </a:lnTo>
                <a:lnTo>
                  <a:pt x="494074" y="437466"/>
                </a:lnTo>
                <a:lnTo>
                  <a:pt x="472955" y="433364"/>
                </a:lnTo>
                <a:lnTo>
                  <a:pt x="452949" y="428936"/>
                </a:lnTo>
                <a:lnTo>
                  <a:pt x="414916" y="419500"/>
                </a:lnTo>
                <a:lnTo>
                  <a:pt x="380514" y="405147"/>
                </a:lnTo>
                <a:lnTo>
                  <a:pt x="349138" y="387479"/>
                </a:lnTo>
                <a:lnTo>
                  <a:pt x="321082" y="368337"/>
                </a:lnTo>
                <a:lnTo>
                  <a:pt x="285532" y="338521"/>
                </a:lnTo>
                <a:lnTo>
                  <a:pt x="257595" y="304192"/>
                </a:lnTo>
                <a:lnTo>
                  <a:pt x="250109" y="281015"/>
                </a:lnTo>
                <a:lnTo>
                  <a:pt x="243425" y="250323"/>
                </a:lnTo>
                <a:lnTo>
                  <a:pt x="237276" y="214622"/>
                </a:lnTo>
                <a:lnTo>
                  <a:pt x="234023" y="186588"/>
                </a:lnTo>
                <a:lnTo>
                  <a:pt x="232701" y="163665"/>
                </a:lnTo>
                <a:lnTo>
                  <a:pt x="233490" y="126907"/>
                </a:lnTo>
                <a:lnTo>
                  <a:pt x="236663" y="96459"/>
                </a:lnTo>
                <a:lnTo>
                  <a:pt x="239164" y="59562"/>
                </a:lnTo>
                <a:lnTo>
                  <a:pt x="240009" y="24531"/>
                </a:lnTo>
                <a:lnTo>
                  <a:pt x="240209" y="6831"/>
                </a:lnTo>
                <a:lnTo>
                  <a:pt x="223638" y="24997"/>
                </a:lnTo>
                <a:lnTo>
                  <a:pt x="200347" y="56555"/>
                </a:lnTo>
                <a:lnTo>
                  <a:pt x="174687" y="89508"/>
                </a:lnTo>
                <a:lnTo>
                  <a:pt x="157753" y="115961"/>
                </a:lnTo>
                <a:lnTo>
                  <a:pt x="141760" y="143805"/>
                </a:lnTo>
                <a:lnTo>
                  <a:pt x="126185" y="170291"/>
                </a:lnTo>
                <a:lnTo>
                  <a:pt x="110796" y="200690"/>
                </a:lnTo>
                <a:lnTo>
                  <a:pt x="95490" y="233955"/>
                </a:lnTo>
                <a:lnTo>
                  <a:pt x="80221" y="268496"/>
                </a:lnTo>
                <a:lnTo>
                  <a:pt x="64967" y="301345"/>
                </a:lnTo>
                <a:lnTo>
                  <a:pt x="50568" y="332031"/>
                </a:lnTo>
                <a:lnTo>
                  <a:pt x="38524" y="359780"/>
                </a:lnTo>
                <a:lnTo>
                  <a:pt x="22224" y="395158"/>
                </a:lnTo>
                <a:lnTo>
                  <a:pt x="6983" y="431171"/>
                </a:lnTo>
                <a:lnTo>
                  <a:pt x="4477" y="441378"/>
                </a:lnTo>
                <a:lnTo>
                  <a:pt x="0" y="451038"/>
                </a:lnTo>
                <a:lnTo>
                  <a:pt x="486" y="452572"/>
                </a:lnTo>
                <a:lnTo>
                  <a:pt x="1656" y="453594"/>
                </a:lnTo>
                <a:lnTo>
                  <a:pt x="2436" y="453429"/>
                </a:lnTo>
                <a:lnTo>
                  <a:pt x="2957" y="452473"/>
                </a:lnTo>
                <a:lnTo>
                  <a:pt x="9193" y="418812"/>
                </a:lnTo>
                <a:lnTo>
                  <a:pt x="12592" y="382922"/>
                </a:lnTo>
                <a:lnTo>
                  <a:pt x="19388" y="354741"/>
                </a:lnTo>
                <a:lnTo>
                  <a:pt x="25795" y="320767"/>
                </a:lnTo>
                <a:lnTo>
                  <a:pt x="32312" y="283937"/>
                </a:lnTo>
                <a:lnTo>
                  <a:pt x="40852" y="247812"/>
                </a:lnTo>
                <a:lnTo>
                  <a:pt x="50293" y="214259"/>
                </a:lnTo>
                <a:lnTo>
                  <a:pt x="60133" y="182413"/>
                </a:lnTo>
                <a:lnTo>
                  <a:pt x="70151" y="151326"/>
                </a:lnTo>
                <a:lnTo>
                  <a:pt x="81266" y="113354"/>
                </a:lnTo>
                <a:lnTo>
                  <a:pt x="93966" y="80654"/>
                </a:lnTo>
                <a:lnTo>
                  <a:pt x="112582" y="46195"/>
                </a:lnTo>
                <a:lnTo>
                  <a:pt x="123283" y="28582"/>
                </a:lnTo>
                <a:lnTo>
                  <a:pt x="141640" y="14617"/>
                </a:lnTo>
                <a:lnTo>
                  <a:pt x="166621" y="1950"/>
                </a:lnTo>
                <a:lnTo>
                  <a:pt x="176745" y="0"/>
                </a:lnTo>
                <a:lnTo>
                  <a:pt x="196011" y="2947"/>
                </a:lnTo>
                <a:lnTo>
                  <a:pt x="229023" y="13939"/>
                </a:lnTo>
                <a:lnTo>
                  <a:pt x="262371" y="23892"/>
                </a:lnTo>
                <a:lnTo>
                  <a:pt x="293418" y="39247"/>
                </a:lnTo>
                <a:lnTo>
                  <a:pt x="324009" y="51311"/>
                </a:lnTo>
                <a:lnTo>
                  <a:pt x="354512" y="65892"/>
                </a:lnTo>
                <a:lnTo>
                  <a:pt x="390359" y="81777"/>
                </a:lnTo>
                <a:lnTo>
                  <a:pt x="422899" y="95200"/>
                </a:lnTo>
                <a:lnTo>
                  <a:pt x="428045" y="95967"/>
                </a:lnTo>
                <a:lnTo>
                  <a:pt x="436020" y="94560"/>
                </a:lnTo>
                <a:lnTo>
                  <a:pt x="445957" y="898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SMARTInkShape-996"/>
          <p:cNvSpPr/>
          <p:nvPr>
            <p:custDataLst>
              <p:tags r:id="rId8"/>
            </p:custDataLst>
          </p:nvPr>
        </p:nvSpPr>
        <p:spPr>
          <a:xfrm>
            <a:off x="1120140" y="4716780"/>
            <a:ext cx="226981" cy="60815"/>
          </a:xfrm>
          <a:custGeom>
            <a:avLst/>
            <a:gdLst/>
            <a:ahLst/>
            <a:cxnLst/>
            <a:rect l="0" t="0" r="0" b="0"/>
            <a:pathLst>
              <a:path w="226981" h="60815">
                <a:moveTo>
                  <a:pt x="0" y="0"/>
                </a:moveTo>
                <a:lnTo>
                  <a:pt x="0" y="0"/>
                </a:lnTo>
                <a:lnTo>
                  <a:pt x="24835" y="9031"/>
                </a:lnTo>
                <a:lnTo>
                  <a:pt x="62685" y="22641"/>
                </a:lnTo>
                <a:lnTo>
                  <a:pt x="96440" y="34333"/>
                </a:lnTo>
                <a:lnTo>
                  <a:pt x="126118" y="42917"/>
                </a:lnTo>
                <a:lnTo>
                  <a:pt x="153419" y="49554"/>
                </a:lnTo>
                <a:lnTo>
                  <a:pt x="190896" y="57205"/>
                </a:lnTo>
                <a:lnTo>
                  <a:pt x="226980" y="60814"/>
                </a:lnTo>
                <a:lnTo>
                  <a:pt x="203044" y="58637"/>
                </a:lnTo>
                <a:lnTo>
                  <a:pt x="183623" y="56871"/>
                </a:lnTo>
                <a:lnTo>
                  <a:pt x="146239" y="50394"/>
                </a:lnTo>
                <a:lnTo>
                  <a:pt x="115795" y="43564"/>
                </a:lnTo>
                <a:lnTo>
                  <a:pt x="9144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SMARTInkShape-997"/>
          <p:cNvSpPr/>
          <p:nvPr>
            <p:custDataLst>
              <p:tags r:id="rId9"/>
            </p:custDataLst>
          </p:nvPr>
        </p:nvSpPr>
        <p:spPr>
          <a:xfrm>
            <a:off x="1699260" y="5074920"/>
            <a:ext cx="45370" cy="160022"/>
          </a:xfrm>
          <a:custGeom>
            <a:avLst/>
            <a:gdLst/>
            <a:ahLst/>
            <a:cxnLst/>
            <a:rect l="0" t="0" r="0" b="0"/>
            <a:pathLst>
              <a:path w="45370" h="160022">
                <a:moveTo>
                  <a:pt x="0" y="0"/>
                </a:moveTo>
                <a:lnTo>
                  <a:pt x="0" y="0"/>
                </a:lnTo>
                <a:lnTo>
                  <a:pt x="16181" y="32362"/>
                </a:lnTo>
                <a:lnTo>
                  <a:pt x="28502" y="67478"/>
                </a:lnTo>
                <a:lnTo>
                  <a:pt x="37993" y="101280"/>
                </a:lnTo>
                <a:lnTo>
                  <a:pt x="44535" y="126958"/>
                </a:lnTo>
                <a:lnTo>
                  <a:pt x="45369" y="138183"/>
                </a:lnTo>
                <a:lnTo>
                  <a:pt x="43306" y="144106"/>
                </a:lnTo>
                <a:lnTo>
                  <a:pt x="40414" y="149560"/>
                </a:lnTo>
                <a:lnTo>
                  <a:pt x="38100" y="1600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SMARTInkShape-Group196"/>
          <p:cNvGrpSpPr/>
          <p:nvPr/>
        </p:nvGrpSpPr>
        <p:grpSpPr>
          <a:xfrm>
            <a:off x="22860" y="5349241"/>
            <a:ext cx="2438401" cy="958347"/>
            <a:chOff x="22860" y="5349241"/>
            <a:chExt cx="2438401" cy="958347"/>
          </a:xfrm>
        </p:grpSpPr>
        <p:sp>
          <p:nvSpPr>
            <p:cNvPr id="334" name="SMARTInkShape-998"/>
            <p:cNvSpPr/>
            <p:nvPr>
              <p:custDataLst>
                <p:tags r:id="rId117"/>
              </p:custDataLst>
            </p:nvPr>
          </p:nvSpPr>
          <p:spPr>
            <a:xfrm>
              <a:off x="22860" y="5829300"/>
              <a:ext cx="182881" cy="22860"/>
            </a:xfrm>
            <a:custGeom>
              <a:avLst/>
              <a:gdLst/>
              <a:ahLst/>
              <a:cxnLst/>
              <a:rect l="0" t="0" r="0" b="0"/>
              <a:pathLst>
                <a:path w="182881" h="22860">
                  <a:moveTo>
                    <a:pt x="0" y="0"/>
                  </a:moveTo>
                  <a:lnTo>
                    <a:pt x="0" y="0"/>
                  </a:lnTo>
                  <a:lnTo>
                    <a:pt x="22578" y="4516"/>
                  </a:lnTo>
                  <a:lnTo>
                    <a:pt x="54908" y="10474"/>
                  </a:lnTo>
                  <a:lnTo>
                    <a:pt x="87389" y="14675"/>
                  </a:lnTo>
                  <a:lnTo>
                    <a:pt x="121120" y="20993"/>
                  </a:lnTo>
                  <a:lnTo>
                    <a:pt x="159068" y="22614"/>
                  </a:lnTo>
                  <a:lnTo>
                    <a:pt x="182880" y="22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999"/>
            <p:cNvSpPr/>
            <p:nvPr>
              <p:custDataLst>
                <p:tags r:id="rId118"/>
              </p:custDataLst>
            </p:nvPr>
          </p:nvSpPr>
          <p:spPr>
            <a:xfrm>
              <a:off x="2049780" y="5837923"/>
              <a:ext cx="411481" cy="372378"/>
            </a:xfrm>
            <a:custGeom>
              <a:avLst/>
              <a:gdLst/>
              <a:ahLst/>
              <a:cxnLst/>
              <a:rect l="0" t="0" r="0" b="0"/>
              <a:pathLst>
                <a:path w="411481" h="372378">
                  <a:moveTo>
                    <a:pt x="0" y="75197"/>
                  </a:moveTo>
                  <a:lnTo>
                    <a:pt x="0" y="75197"/>
                  </a:lnTo>
                  <a:lnTo>
                    <a:pt x="32362" y="83288"/>
                  </a:lnTo>
                  <a:lnTo>
                    <a:pt x="59539" y="87260"/>
                  </a:lnTo>
                  <a:lnTo>
                    <a:pt x="94124" y="89495"/>
                  </a:lnTo>
                  <a:lnTo>
                    <a:pt x="124973" y="90157"/>
                  </a:lnTo>
                  <a:lnTo>
                    <a:pt x="156409" y="88096"/>
                  </a:lnTo>
                  <a:lnTo>
                    <a:pt x="193832" y="79815"/>
                  </a:lnTo>
                  <a:lnTo>
                    <a:pt x="223755" y="76566"/>
                  </a:lnTo>
                  <a:lnTo>
                    <a:pt x="257276" y="64147"/>
                  </a:lnTo>
                  <a:lnTo>
                    <a:pt x="294668" y="44814"/>
                  </a:lnTo>
                  <a:lnTo>
                    <a:pt x="306844" y="34576"/>
                  </a:lnTo>
                  <a:lnTo>
                    <a:pt x="307856" y="32029"/>
                  </a:lnTo>
                  <a:lnTo>
                    <a:pt x="307684" y="29485"/>
                  </a:lnTo>
                  <a:lnTo>
                    <a:pt x="305235" y="24400"/>
                  </a:lnTo>
                  <a:lnTo>
                    <a:pt x="294363" y="11698"/>
                  </a:lnTo>
                  <a:lnTo>
                    <a:pt x="278847" y="4077"/>
                  </a:lnTo>
                  <a:lnTo>
                    <a:pt x="244766" y="0"/>
                  </a:lnTo>
                  <a:lnTo>
                    <a:pt x="215421" y="141"/>
                  </a:lnTo>
                  <a:lnTo>
                    <a:pt x="185278" y="6015"/>
                  </a:lnTo>
                  <a:lnTo>
                    <a:pt x="155745" y="18951"/>
                  </a:lnTo>
                  <a:lnTo>
                    <a:pt x="132225" y="37647"/>
                  </a:lnTo>
                  <a:lnTo>
                    <a:pt x="115049" y="58987"/>
                  </a:lnTo>
                  <a:lnTo>
                    <a:pt x="112375" y="82103"/>
                  </a:lnTo>
                  <a:lnTo>
                    <a:pt x="111751" y="115519"/>
                  </a:lnTo>
                  <a:lnTo>
                    <a:pt x="119940" y="141660"/>
                  </a:lnTo>
                  <a:lnTo>
                    <a:pt x="142876" y="179463"/>
                  </a:lnTo>
                  <a:lnTo>
                    <a:pt x="175166" y="217474"/>
                  </a:lnTo>
                  <a:lnTo>
                    <a:pt x="211545" y="255548"/>
                  </a:lnTo>
                  <a:lnTo>
                    <a:pt x="241058" y="278684"/>
                  </a:lnTo>
                  <a:lnTo>
                    <a:pt x="273083" y="300256"/>
                  </a:lnTo>
                  <a:lnTo>
                    <a:pt x="304251" y="321132"/>
                  </a:lnTo>
                  <a:lnTo>
                    <a:pt x="332778" y="337184"/>
                  </a:lnTo>
                  <a:lnTo>
                    <a:pt x="359568" y="349963"/>
                  </a:lnTo>
                  <a:lnTo>
                    <a:pt x="394217" y="364983"/>
                  </a:lnTo>
                  <a:lnTo>
                    <a:pt x="411480" y="3723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000"/>
            <p:cNvSpPr/>
            <p:nvPr>
              <p:custDataLst>
                <p:tags r:id="rId119"/>
              </p:custDataLst>
            </p:nvPr>
          </p:nvSpPr>
          <p:spPr>
            <a:xfrm>
              <a:off x="998220" y="5593570"/>
              <a:ext cx="1097281" cy="714018"/>
            </a:xfrm>
            <a:custGeom>
              <a:avLst/>
              <a:gdLst/>
              <a:ahLst/>
              <a:cxnLst/>
              <a:rect l="0" t="0" r="0" b="0"/>
              <a:pathLst>
                <a:path w="1097281" h="714018">
                  <a:moveTo>
                    <a:pt x="0" y="243350"/>
                  </a:moveTo>
                  <a:lnTo>
                    <a:pt x="0" y="243350"/>
                  </a:lnTo>
                  <a:lnTo>
                    <a:pt x="27877" y="273924"/>
                  </a:lnTo>
                  <a:lnTo>
                    <a:pt x="34671" y="277280"/>
                  </a:lnTo>
                  <a:lnTo>
                    <a:pt x="72052" y="281084"/>
                  </a:lnTo>
                  <a:lnTo>
                    <a:pt x="80283" y="280440"/>
                  </a:lnTo>
                  <a:lnTo>
                    <a:pt x="104343" y="270822"/>
                  </a:lnTo>
                  <a:lnTo>
                    <a:pt x="139259" y="241111"/>
                  </a:lnTo>
                  <a:lnTo>
                    <a:pt x="142326" y="233606"/>
                  </a:lnTo>
                  <a:lnTo>
                    <a:pt x="144636" y="221258"/>
                  </a:lnTo>
                  <a:lnTo>
                    <a:pt x="140692" y="216672"/>
                  </a:lnTo>
                  <a:lnTo>
                    <a:pt x="124844" y="207538"/>
                  </a:lnTo>
                  <a:lnTo>
                    <a:pt x="100390" y="199838"/>
                  </a:lnTo>
                  <a:lnTo>
                    <a:pt x="83048" y="198066"/>
                  </a:lnTo>
                  <a:lnTo>
                    <a:pt x="76986" y="200082"/>
                  </a:lnTo>
                  <a:lnTo>
                    <a:pt x="62150" y="212319"/>
                  </a:lnTo>
                  <a:lnTo>
                    <a:pt x="43507" y="236939"/>
                  </a:lnTo>
                  <a:lnTo>
                    <a:pt x="40503" y="247274"/>
                  </a:lnTo>
                  <a:lnTo>
                    <a:pt x="38575" y="270560"/>
                  </a:lnTo>
                  <a:lnTo>
                    <a:pt x="42286" y="290359"/>
                  </a:lnTo>
                  <a:lnTo>
                    <a:pt x="52793" y="308266"/>
                  </a:lnTo>
                  <a:lnTo>
                    <a:pt x="78720" y="334643"/>
                  </a:lnTo>
                  <a:lnTo>
                    <a:pt x="111223" y="355080"/>
                  </a:lnTo>
                  <a:lnTo>
                    <a:pt x="145019" y="368494"/>
                  </a:lnTo>
                  <a:lnTo>
                    <a:pt x="173543" y="371588"/>
                  </a:lnTo>
                  <a:lnTo>
                    <a:pt x="203444" y="372504"/>
                  </a:lnTo>
                  <a:lnTo>
                    <a:pt x="233752" y="371928"/>
                  </a:lnTo>
                  <a:lnTo>
                    <a:pt x="264181" y="365079"/>
                  </a:lnTo>
                  <a:lnTo>
                    <a:pt x="300289" y="343125"/>
                  </a:lnTo>
                  <a:lnTo>
                    <a:pt x="334843" y="317104"/>
                  </a:lnTo>
                  <a:lnTo>
                    <a:pt x="366345" y="287384"/>
                  </a:lnTo>
                  <a:lnTo>
                    <a:pt x="370253" y="280419"/>
                  </a:lnTo>
                  <a:lnTo>
                    <a:pt x="372454" y="271737"/>
                  </a:lnTo>
                  <a:lnTo>
                    <a:pt x="371916" y="269894"/>
                  </a:lnTo>
                  <a:lnTo>
                    <a:pt x="370711" y="268666"/>
                  </a:lnTo>
                  <a:lnTo>
                    <a:pt x="357959" y="262309"/>
                  </a:lnTo>
                  <a:lnTo>
                    <a:pt x="331249" y="262500"/>
                  </a:lnTo>
                  <a:lnTo>
                    <a:pt x="297081" y="265408"/>
                  </a:lnTo>
                  <a:lnTo>
                    <a:pt x="262720" y="271804"/>
                  </a:lnTo>
                  <a:lnTo>
                    <a:pt x="232312" y="279910"/>
                  </a:lnTo>
                  <a:lnTo>
                    <a:pt x="195034" y="298191"/>
                  </a:lnTo>
                  <a:lnTo>
                    <a:pt x="186024" y="306106"/>
                  </a:lnTo>
                  <a:lnTo>
                    <a:pt x="173341" y="320940"/>
                  </a:lnTo>
                  <a:lnTo>
                    <a:pt x="172287" y="323863"/>
                  </a:lnTo>
                  <a:lnTo>
                    <a:pt x="172432" y="326658"/>
                  </a:lnTo>
                  <a:lnTo>
                    <a:pt x="173374" y="329370"/>
                  </a:lnTo>
                  <a:lnTo>
                    <a:pt x="174849" y="331176"/>
                  </a:lnTo>
                  <a:lnTo>
                    <a:pt x="197168" y="345255"/>
                  </a:lnTo>
                  <a:lnTo>
                    <a:pt x="211291" y="348616"/>
                  </a:lnTo>
                  <a:lnTo>
                    <a:pt x="237317" y="348904"/>
                  </a:lnTo>
                  <a:lnTo>
                    <a:pt x="270419" y="339387"/>
                  </a:lnTo>
                  <a:lnTo>
                    <a:pt x="307260" y="328976"/>
                  </a:lnTo>
                  <a:lnTo>
                    <a:pt x="332729" y="316914"/>
                  </a:lnTo>
                  <a:lnTo>
                    <a:pt x="340638" y="309629"/>
                  </a:lnTo>
                  <a:lnTo>
                    <a:pt x="356502" y="290886"/>
                  </a:lnTo>
                  <a:lnTo>
                    <a:pt x="359670" y="289877"/>
                  </a:lnTo>
                  <a:lnTo>
                    <a:pt x="365751" y="289071"/>
                  </a:lnTo>
                  <a:lnTo>
                    <a:pt x="352762" y="321148"/>
                  </a:lnTo>
                  <a:lnTo>
                    <a:pt x="342841" y="352603"/>
                  </a:lnTo>
                  <a:lnTo>
                    <a:pt x="333005" y="379015"/>
                  </a:lnTo>
                  <a:lnTo>
                    <a:pt x="314511" y="414740"/>
                  </a:lnTo>
                  <a:lnTo>
                    <a:pt x="303632" y="448414"/>
                  </a:lnTo>
                  <a:lnTo>
                    <a:pt x="286956" y="481157"/>
                  </a:lnTo>
                  <a:lnTo>
                    <a:pt x="269974" y="516353"/>
                  </a:lnTo>
                  <a:lnTo>
                    <a:pt x="254217" y="549547"/>
                  </a:lnTo>
                  <a:lnTo>
                    <a:pt x="234779" y="580831"/>
                  </a:lnTo>
                  <a:lnTo>
                    <a:pt x="212933" y="611550"/>
                  </a:lnTo>
                  <a:lnTo>
                    <a:pt x="188032" y="646187"/>
                  </a:lnTo>
                  <a:lnTo>
                    <a:pt x="159532" y="677488"/>
                  </a:lnTo>
                  <a:lnTo>
                    <a:pt x="133489" y="700040"/>
                  </a:lnTo>
                  <a:lnTo>
                    <a:pt x="112885" y="711800"/>
                  </a:lnTo>
                  <a:lnTo>
                    <a:pt x="105769" y="714017"/>
                  </a:lnTo>
                  <a:lnTo>
                    <a:pt x="102686" y="713762"/>
                  </a:lnTo>
                  <a:lnTo>
                    <a:pt x="97003" y="711219"/>
                  </a:lnTo>
                  <a:lnTo>
                    <a:pt x="89043" y="705028"/>
                  </a:lnTo>
                  <a:lnTo>
                    <a:pt x="88149" y="701842"/>
                  </a:lnTo>
                  <a:lnTo>
                    <a:pt x="90935" y="688421"/>
                  </a:lnTo>
                  <a:lnTo>
                    <a:pt x="97970" y="669581"/>
                  </a:lnTo>
                  <a:lnTo>
                    <a:pt x="119905" y="638355"/>
                  </a:lnTo>
                  <a:lnTo>
                    <a:pt x="153138" y="601327"/>
                  </a:lnTo>
                  <a:lnTo>
                    <a:pt x="191116" y="570978"/>
                  </a:lnTo>
                  <a:lnTo>
                    <a:pt x="226995" y="544096"/>
                  </a:lnTo>
                  <a:lnTo>
                    <a:pt x="254133" y="524617"/>
                  </a:lnTo>
                  <a:lnTo>
                    <a:pt x="283128" y="505518"/>
                  </a:lnTo>
                  <a:lnTo>
                    <a:pt x="312948" y="488562"/>
                  </a:lnTo>
                  <a:lnTo>
                    <a:pt x="343135" y="470302"/>
                  </a:lnTo>
                  <a:lnTo>
                    <a:pt x="373484" y="451744"/>
                  </a:lnTo>
                  <a:lnTo>
                    <a:pt x="403906" y="435029"/>
                  </a:lnTo>
                  <a:lnTo>
                    <a:pt x="426751" y="421090"/>
                  </a:lnTo>
                  <a:lnTo>
                    <a:pt x="454681" y="403330"/>
                  </a:lnTo>
                  <a:lnTo>
                    <a:pt x="486000" y="383023"/>
                  </a:lnTo>
                  <a:lnTo>
                    <a:pt x="510267" y="366946"/>
                  </a:lnTo>
                  <a:lnTo>
                    <a:pt x="546261" y="342308"/>
                  </a:lnTo>
                  <a:lnTo>
                    <a:pt x="573547" y="322892"/>
                  </a:lnTo>
                  <a:lnTo>
                    <a:pt x="605691" y="299938"/>
                  </a:lnTo>
                  <a:lnTo>
                    <a:pt x="639308" y="277012"/>
                  </a:lnTo>
                  <a:lnTo>
                    <a:pt x="654621" y="261320"/>
                  </a:lnTo>
                  <a:lnTo>
                    <a:pt x="664520" y="245945"/>
                  </a:lnTo>
                  <a:lnTo>
                    <a:pt x="665687" y="242540"/>
                  </a:lnTo>
                  <a:lnTo>
                    <a:pt x="665618" y="240270"/>
                  </a:lnTo>
                  <a:lnTo>
                    <a:pt x="663469" y="236627"/>
                  </a:lnTo>
                  <a:lnTo>
                    <a:pt x="655006" y="235995"/>
                  </a:lnTo>
                  <a:lnTo>
                    <a:pt x="641774" y="239854"/>
                  </a:lnTo>
                  <a:lnTo>
                    <a:pt x="608820" y="259468"/>
                  </a:lnTo>
                  <a:lnTo>
                    <a:pt x="572100" y="289147"/>
                  </a:lnTo>
                  <a:lnTo>
                    <a:pt x="541073" y="321814"/>
                  </a:lnTo>
                  <a:lnTo>
                    <a:pt x="532577" y="334950"/>
                  </a:lnTo>
                  <a:lnTo>
                    <a:pt x="520147" y="372751"/>
                  </a:lnTo>
                  <a:lnTo>
                    <a:pt x="519890" y="382988"/>
                  </a:lnTo>
                  <a:lnTo>
                    <a:pt x="524505" y="397424"/>
                  </a:lnTo>
                  <a:lnTo>
                    <a:pt x="528882" y="404397"/>
                  </a:lnTo>
                  <a:lnTo>
                    <a:pt x="540152" y="413082"/>
                  </a:lnTo>
                  <a:lnTo>
                    <a:pt x="554215" y="421018"/>
                  </a:lnTo>
                  <a:lnTo>
                    <a:pt x="580221" y="425201"/>
                  </a:lnTo>
                  <a:lnTo>
                    <a:pt x="609818" y="423769"/>
                  </a:lnTo>
                  <a:lnTo>
                    <a:pt x="632524" y="415623"/>
                  </a:lnTo>
                  <a:lnTo>
                    <a:pt x="669722" y="391970"/>
                  </a:lnTo>
                  <a:lnTo>
                    <a:pt x="698055" y="357152"/>
                  </a:lnTo>
                  <a:lnTo>
                    <a:pt x="709563" y="334643"/>
                  </a:lnTo>
                  <a:lnTo>
                    <a:pt x="715690" y="297148"/>
                  </a:lnTo>
                  <a:lnTo>
                    <a:pt x="715040" y="294455"/>
                  </a:lnTo>
                  <a:lnTo>
                    <a:pt x="713760" y="292660"/>
                  </a:lnTo>
                  <a:lnTo>
                    <a:pt x="712060" y="291463"/>
                  </a:lnTo>
                  <a:lnTo>
                    <a:pt x="710080" y="292359"/>
                  </a:lnTo>
                  <a:lnTo>
                    <a:pt x="703248" y="300016"/>
                  </a:lnTo>
                  <a:lnTo>
                    <a:pt x="685781" y="312347"/>
                  </a:lnTo>
                  <a:lnTo>
                    <a:pt x="666961" y="330777"/>
                  </a:lnTo>
                  <a:lnTo>
                    <a:pt x="664727" y="335265"/>
                  </a:lnTo>
                  <a:lnTo>
                    <a:pt x="663293" y="349089"/>
                  </a:lnTo>
                  <a:lnTo>
                    <a:pt x="665354" y="356103"/>
                  </a:lnTo>
                  <a:lnTo>
                    <a:pt x="680861" y="381900"/>
                  </a:lnTo>
                  <a:lnTo>
                    <a:pt x="714935" y="405880"/>
                  </a:lnTo>
                  <a:lnTo>
                    <a:pt x="729334" y="409476"/>
                  </a:lnTo>
                  <a:lnTo>
                    <a:pt x="750216" y="409845"/>
                  </a:lnTo>
                  <a:lnTo>
                    <a:pt x="763536" y="406811"/>
                  </a:lnTo>
                  <a:lnTo>
                    <a:pt x="781270" y="396298"/>
                  </a:lnTo>
                  <a:lnTo>
                    <a:pt x="809840" y="364338"/>
                  </a:lnTo>
                  <a:lnTo>
                    <a:pt x="834574" y="330561"/>
                  </a:lnTo>
                  <a:lnTo>
                    <a:pt x="850578" y="301270"/>
                  </a:lnTo>
                  <a:lnTo>
                    <a:pt x="870090" y="271142"/>
                  </a:lnTo>
                  <a:lnTo>
                    <a:pt x="891958" y="236721"/>
                  </a:lnTo>
                  <a:lnTo>
                    <a:pt x="905479" y="214963"/>
                  </a:lnTo>
                  <a:lnTo>
                    <a:pt x="912686" y="189713"/>
                  </a:lnTo>
                  <a:lnTo>
                    <a:pt x="924264" y="148325"/>
                  </a:lnTo>
                  <a:lnTo>
                    <a:pt x="938756" y="96180"/>
                  </a:lnTo>
                  <a:lnTo>
                    <a:pt x="949264" y="61416"/>
                  </a:lnTo>
                  <a:lnTo>
                    <a:pt x="957116" y="38241"/>
                  </a:lnTo>
                  <a:lnTo>
                    <a:pt x="968098" y="13339"/>
                  </a:lnTo>
                  <a:lnTo>
                    <a:pt x="972212" y="7882"/>
                  </a:lnTo>
                  <a:lnTo>
                    <a:pt x="982350" y="0"/>
                  </a:lnTo>
                  <a:lnTo>
                    <a:pt x="982700" y="1986"/>
                  </a:lnTo>
                  <a:lnTo>
                    <a:pt x="982969" y="39007"/>
                  </a:lnTo>
                  <a:lnTo>
                    <a:pt x="982978" y="72881"/>
                  </a:lnTo>
                  <a:lnTo>
                    <a:pt x="980722" y="107610"/>
                  </a:lnTo>
                  <a:lnTo>
                    <a:pt x="977743" y="137301"/>
                  </a:lnTo>
                  <a:lnTo>
                    <a:pt x="976948" y="158257"/>
                  </a:lnTo>
                  <a:lnTo>
                    <a:pt x="976419" y="181541"/>
                  </a:lnTo>
                  <a:lnTo>
                    <a:pt x="975219" y="202145"/>
                  </a:lnTo>
                  <a:lnTo>
                    <a:pt x="971629" y="238584"/>
                  </a:lnTo>
                  <a:lnTo>
                    <a:pt x="969468" y="269454"/>
                  </a:lnTo>
                  <a:lnTo>
                    <a:pt x="968508" y="298132"/>
                  </a:lnTo>
                  <a:lnTo>
                    <a:pt x="968081" y="327810"/>
                  </a:lnTo>
                  <a:lnTo>
                    <a:pt x="967892" y="355677"/>
                  </a:lnTo>
                  <a:lnTo>
                    <a:pt x="966961" y="382173"/>
                  </a:lnTo>
                  <a:lnTo>
                    <a:pt x="962523" y="419197"/>
                  </a:lnTo>
                  <a:lnTo>
                    <a:pt x="960595" y="453062"/>
                  </a:lnTo>
                  <a:lnTo>
                    <a:pt x="959484" y="465249"/>
                  </a:lnTo>
                  <a:lnTo>
                    <a:pt x="953587" y="483966"/>
                  </a:lnTo>
                  <a:lnTo>
                    <a:pt x="952378" y="484194"/>
                  </a:lnTo>
                  <a:lnTo>
                    <a:pt x="948777" y="482189"/>
                  </a:lnTo>
                  <a:lnTo>
                    <a:pt x="946612" y="473961"/>
                  </a:lnTo>
                  <a:lnTo>
                    <a:pt x="939025" y="439885"/>
                  </a:lnTo>
                  <a:lnTo>
                    <a:pt x="931043" y="408847"/>
                  </a:lnTo>
                  <a:lnTo>
                    <a:pt x="916717" y="376453"/>
                  </a:lnTo>
                  <a:lnTo>
                    <a:pt x="905785" y="352405"/>
                  </a:lnTo>
                  <a:lnTo>
                    <a:pt x="889122" y="316655"/>
                  </a:lnTo>
                  <a:lnTo>
                    <a:pt x="872479" y="282003"/>
                  </a:lnTo>
                  <a:lnTo>
                    <a:pt x="855225" y="255124"/>
                  </a:lnTo>
                  <a:lnTo>
                    <a:pt x="847743" y="248583"/>
                  </a:lnTo>
                  <a:lnTo>
                    <a:pt x="844562" y="246838"/>
                  </a:lnTo>
                  <a:lnTo>
                    <a:pt x="842441" y="244829"/>
                  </a:lnTo>
                  <a:lnTo>
                    <a:pt x="839457" y="239649"/>
                  </a:lnTo>
                  <a:lnTo>
                    <a:pt x="839038" y="240036"/>
                  </a:lnTo>
                  <a:lnTo>
                    <a:pt x="838365" y="242695"/>
                  </a:lnTo>
                  <a:lnTo>
                    <a:pt x="842294" y="243156"/>
                  </a:lnTo>
                  <a:lnTo>
                    <a:pt x="873925" y="243342"/>
                  </a:lnTo>
                  <a:lnTo>
                    <a:pt x="902972" y="243348"/>
                  </a:lnTo>
                  <a:lnTo>
                    <a:pt x="940647" y="243349"/>
                  </a:lnTo>
                  <a:lnTo>
                    <a:pt x="968399" y="244196"/>
                  </a:lnTo>
                  <a:lnTo>
                    <a:pt x="994844" y="247396"/>
                  </a:lnTo>
                  <a:lnTo>
                    <a:pt x="1020708" y="251639"/>
                  </a:lnTo>
                  <a:lnTo>
                    <a:pt x="1046315" y="255500"/>
                  </a:lnTo>
                  <a:lnTo>
                    <a:pt x="1080297" y="257674"/>
                  </a:lnTo>
                  <a:lnTo>
                    <a:pt x="1097280" y="258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001"/>
            <p:cNvSpPr/>
            <p:nvPr>
              <p:custDataLst>
                <p:tags r:id="rId120"/>
              </p:custDataLst>
            </p:nvPr>
          </p:nvSpPr>
          <p:spPr>
            <a:xfrm>
              <a:off x="914925" y="5417820"/>
              <a:ext cx="45196" cy="517130"/>
            </a:xfrm>
            <a:custGeom>
              <a:avLst/>
              <a:gdLst/>
              <a:ahLst/>
              <a:cxnLst/>
              <a:rect l="0" t="0" r="0" b="0"/>
              <a:pathLst>
                <a:path w="45196" h="517130">
                  <a:moveTo>
                    <a:pt x="45195" y="0"/>
                  </a:moveTo>
                  <a:lnTo>
                    <a:pt x="45195" y="0"/>
                  </a:lnTo>
                  <a:lnTo>
                    <a:pt x="37105" y="28316"/>
                  </a:lnTo>
                  <a:lnTo>
                    <a:pt x="28028" y="58061"/>
                  </a:lnTo>
                  <a:lnTo>
                    <a:pt x="24022" y="91051"/>
                  </a:lnTo>
                  <a:lnTo>
                    <a:pt x="22835" y="127637"/>
                  </a:lnTo>
                  <a:lnTo>
                    <a:pt x="18438" y="165289"/>
                  </a:lnTo>
                  <a:lnTo>
                    <a:pt x="14112" y="192842"/>
                  </a:lnTo>
                  <a:lnTo>
                    <a:pt x="10214" y="221174"/>
                  </a:lnTo>
                  <a:lnTo>
                    <a:pt x="8481" y="247876"/>
                  </a:lnTo>
                  <a:lnTo>
                    <a:pt x="5453" y="276115"/>
                  </a:lnTo>
                  <a:lnTo>
                    <a:pt x="2132" y="305598"/>
                  </a:lnTo>
                  <a:lnTo>
                    <a:pt x="656" y="335635"/>
                  </a:lnTo>
                  <a:lnTo>
                    <a:pt x="0" y="365918"/>
                  </a:lnTo>
                  <a:lnTo>
                    <a:pt x="555" y="395464"/>
                  </a:lnTo>
                  <a:lnTo>
                    <a:pt x="3624" y="422706"/>
                  </a:lnTo>
                  <a:lnTo>
                    <a:pt x="7321" y="440977"/>
                  </a:lnTo>
                  <a:lnTo>
                    <a:pt x="12326" y="462471"/>
                  </a:lnTo>
                  <a:lnTo>
                    <a:pt x="18202" y="486114"/>
                  </a:lnTo>
                  <a:lnTo>
                    <a:pt x="26989" y="510126"/>
                  </a:lnTo>
                  <a:lnTo>
                    <a:pt x="30518" y="515345"/>
                  </a:lnTo>
                  <a:lnTo>
                    <a:pt x="33717" y="517129"/>
                  </a:lnTo>
                  <a:lnTo>
                    <a:pt x="36696" y="516626"/>
                  </a:lnTo>
                  <a:lnTo>
                    <a:pt x="45195" y="510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002"/>
            <p:cNvSpPr/>
            <p:nvPr>
              <p:custDataLst>
                <p:tags r:id="rId121"/>
              </p:custDataLst>
            </p:nvPr>
          </p:nvSpPr>
          <p:spPr>
            <a:xfrm>
              <a:off x="647700" y="5813251"/>
              <a:ext cx="251461" cy="170132"/>
            </a:xfrm>
            <a:custGeom>
              <a:avLst/>
              <a:gdLst/>
              <a:ahLst/>
              <a:cxnLst/>
              <a:rect l="0" t="0" r="0" b="0"/>
              <a:pathLst>
                <a:path w="251461" h="170132">
                  <a:moveTo>
                    <a:pt x="0" y="69390"/>
                  </a:moveTo>
                  <a:lnTo>
                    <a:pt x="0" y="69390"/>
                  </a:lnTo>
                  <a:lnTo>
                    <a:pt x="22578" y="73905"/>
                  </a:lnTo>
                  <a:lnTo>
                    <a:pt x="54908" y="79016"/>
                  </a:lnTo>
                  <a:lnTo>
                    <a:pt x="86542" y="77132"/>
                  </a:lnTo>
                  <a:lnTo>
                    <a:pt x="118400" y="66531"/>
                  </a:lnTo>
                  <a:lnTo>
                    <a:pt x="130285" y="59135"/>
                  </a:lnTo>
                  <a:lnTo>
                    <a:pt x="134104" y="49592"/>
                  </a:lnTo>
                  <a:lnTo>
                    <a:pt x="136556" y="34905"/>
                  </a:lnTo>
                  <a:lnTo>
                    <a:pt x="132936" y="24270"/>
                  </a:lnTo>
                  <a:lnTo>
                    <a:pt x="126534" y="17445"/>
                  </a:lnTo>
                  <a:lnTo>
                    <a:pt x="118044" y="12436"/>
                  </a:lnTo>
                  <a:lnTo>
                    <a:pt x="96538" y="4706"/>
                  </a:lnTo>
                  <a:lnTo>
                    <a:pt x="89759" y="867"/>
                  </a:lnTo>
                  <a:lnTo>
                    <a:pt x="84393" y="0"/>
                  </a:lnTo>
                  <a:lnTo>
                    <a:pt x="79968" y="1116"/>
                  </a:lnTo>
                  <a:lnTo>
                    <a:pt x="71948" y="5180"/>
                  </a:lnTo>
                  <a:lnTo>
                    <a:pt x="57913" y="9160"/>
                  </a:lnTo>
                  <a:lnTo>
                    <a:pt x="43030" y="21157"/>
                  </a:lnTo>
                  <a:lnTo>
                    <a:pt x="28742" y="40423"/>
                  </a:lnTo>
                  <a:lnTo>
                    <a:pt x="19617" y="61371"/>
                  </a:lnTo>
                  <a:lnTo>
                    <a:pt x="15816" y="89322"/>
                  </a:lnTo>
                  <a:lnTo>
                    <a:pt x="23501" y="108879"/>
                  </a:lnTo>
                  <a:lnTo>
                    <a:pt x="36503" y="130763"/>
                  </a:lnTo>
                  <a:lnTo>
                    <a:pt x="48397" y="141256"/>
                  </a:lnTo>
                  <a:lnTo>
                    <a:pt x="80774" y="158938"/>
                  </a:lnTo>
                  <a:lnTo>
                    <a:pt x="109823" y="169676"/>
                  </a:lnTo>
                  <a:lnTo>
                    <a:pt x="143924" y="170131"/>
                  </a:lnTo>
                  <a:lnTo>
                    <a:pt x="176793" y="168947"/>
                  </a:lnTo>
                  <a:lnTo>
                    <a:pt x="197673" y="161897"/>
                  </a:lnTo>
                  <a:lnTo>
                    <a:pt x="234626" y="136675"/>
                  </a:lnTo>
                  <a:lnTo>
                    <a:pt x="251460" y="122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003"/>
            <p:cNvSpPr/>
            <p:nvPr>
              <p:custDataLst>
                <p:tags r:id="rId122"/>
              </p:custDataLst>
            </p:nvPr>
          </p:nvSpPr>
          <p:spPr>
            <a:xfrm>
              <a:off x="352180" y="5349241"/>
              <a:ext cx="272661" cy="698123"/>
            </a:xfrm>
            <a:custGeom>
              <a:avLst/>
              <a:gdLst/>
              <a:ahLst/>
              <a:cxnLst/>
              <a:rect l="0" t="0" r="0" b="0"/>
              <a:pathLst>
                <a:path w="272661" h="698123">
                  <a:moveTo>
                    <a:pt x="272660" y="0"/>
                  </a:moveTo>
                  <a:lnTo>
                    <a:pt x="272660" y="0"/>
                  </a:lnTo>
                  <a:lnTo>
                    <a:pt x="272660" y="32361"/>
                  </a:lnTo>
                  <a:lnTo>
                    <a:pt x="268615" y="68666"/>
                  </a:lnTo>
                  <a:lnTo>
                    <a:pt x="266099" y="104918"/>
                  </a:lnTo>
                  <a:lnTo>
                    <a:pt x="265354" y="142469"/>
                  </a:lnTo>
                  <a:lnTo>
                    <a:pt x="261088" y="180408"/>
                  </a:lnTo>
                  <a:lnTo>
                    <a:pt x="256792" y="208028"/>
                  </a:lnTo>
                  <a:lnTo>
                    <a:pt x="254462" y="222505"/>
                  </a:lnTo>
                  <a:lnTo>
                    <a:pt x="249521" y="247396"/>
                  </a:lnTo>
                  <a:lnTo>
                    <a:pt x="242841" y="279231"/>
                  </a:lnTo>
                  <a:lnTo>
                    <a:pt x="235000" y="315693"/>
                  </a:lnTo>
                  <a:lnTo>
                    <a:pt x="228080" y="344235"/>
                  </a:lnTo>
                  <a:lnTo>
                    <a:pt x="221774" y="367497"/>
                  </a:lnTo>
                  <a:lnTo>
                    <a:pt x="215876" y="387238"/>
                  </a:lnTo>
                  <a:lnTo>
                    <a:pt x="207065" y="424976"/>
                  </a:lnTo>
                  <a:lnTo>
                    <a:pt x="200327" y="458964"/>
                  </a:lnTo>
                  <a:lnTo>
                    <a:pt x="194510" y="485360"/>
                  </a:lnTo>
                  <a:lnTo>
                    <a:pt x="186475" y="519260"/>
                  </a:lnTo>
                  <a:lnTo>
                    <a:pt x="182258" y="554971"/>
                  </a:lnTo>
                  <a:lnTo>
                    <a:pt x="181357" y="586099"/>
                  </a:lnTo>
                  <a:lnTo>
                    <a:pt x="182158" y="588852"/>
                  </a:lnTo>
                  <a:lnTo>
                    <a:pt x="183539" y="590688"/>
                  </a:lnTo>
                  <a:lnTo>
                    <a:pt x="187330" y="592728"/>
                  </a:lnTo>
                  <a:lnTo>
                    <a:pt x="191838" y="593633"/>
                  </a:lnTo>
                  <a:lnTo>
                    <a:pt x="194225" y="593029"/>
                  </a:lnTo>
                  <a:lnTo>
                    <a:pt x="199136" y="590099"/>
                  </a:lnTo>
                  <a:lnTo>
                    <a:pt x="220813" y="559262"/>
                  </a:lnTo>
                  <a:lnTo>
                    <a:pt x="225730" y="527250"/>
                  </a:lnTo>
                  <a:lnTo>
                    <a:pt x="228959" y="497847"/>
                  </a:lnTo>
                  <a:lnTo>
                    <a:pt x="231224" y="487118"/>
                  </a:lnTo>
                  <a:lnTo>
                    <a:pt x="227671" y="470495"/>
                  </a:lnTo>
                  <a:lnTo>
                    <a:pt x="224888" y="467756"/>
                  </a:lnTo>
                  <a:lnTo>
                    <a:pt x="215021" y="462455"/>
                  </a:lnTo>
                  <a:lnTo>
                    <a:pt x="204427" y="461792"/>
                  </a:lnTo>
                  <a:lnTo>
                    <a:pt x="192381" y="462628"/>
                  </a:lnTo>
                  <a:lnTo>
                    <a:pt x="159310" y="460780"/>
                  </a:lnTo>
                  <a:lnTo>
                    <a:pt x="124023" y="468066"/>
                  </a:lnTo>
                  <a:lnTo>
                    <a:pt x="94470" y="479233"/>
                  </a:lnTo>
                  <a:lnTo>
                    <a:pt x="64264" y="497312"/>
                  </a:lnTo>
                  <a:lnTo>
                    <a:pt x="30143" y="519344"/>
                  </a:lnTo>
                  <a:lnTo>
                    <a:pt x="16230" y="533750"/>
                  </a:lnTo>
                  <a:lnTo>
                    <a:pt x="2076" y="557998"/>
                  </a:lnTo>
                  <a:lnTo>
                    <a:pt x="0" y="564934"/>
                  </a:lnTo>
                  <a:lnTo>
                    <a:pt x="1336" y="573097"/>
                  </a:lnTo>
                  <a:lnTo>
                    <a:pt x="6848" y="584955"/>
                  </a:lnTo>
                  <a:lnTo>
                    <a:pt x="13843" y="598346"/>
                  </a:lnTo>
                  <a:lnTo>
                    <a:pt x="27161" y="626901"/>
                  </a:lnTo>
                  <a:lnTo>
                    <a:pt x="55367" y="663054"/>
                  </a:lnTo>
                  <a:lnTo>
                    <a:pt x="90266" y="690559"/>
                  </a:lnTo>
                  <a:lnTo>
                    <a:pt x="107494" y="696382"/>
                  </a:lnTo>
                  <a:lnTo>
                    <a:pt x="125593" y="698122"/>
                  </a:lnTo>
                  <a:lnTo>
                    <a:pt x="158360" y="693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197"/>
          <p:cNvGrpSpPr/>
          <p:nvPr/>
        </p:nvGrpSpPr>
        <p:grpSpPr>
          <a:xfrm>
            <a:off x="2662558" y="5113020"/>
            <a:ext cx="621663" cy="159904"/>
            <a:chOff x="2662558" y="5113020"/>
            <a:chExt cx="621663" cy="159904"/>
          </a:xfrm>
        </p:grpSpPr>
        <p:sp>
          <p:nvSpPr>
            <p:cNvPr id="341" name="SMARTInkShape-1004"/>
            <p:cNvSpPr/>
            <p:nvPr>
              <p:custDataLst>
                <p:tags r:id="rId114"/>
              </p:custDataLst>
            </p:nvPr>
          </p:nvSpPr>
          <p:spPr>
            <a:xfrm>
              <a:off x="3108960" y="5167159"/>
              <a:ext cx="175261" cy="100329"/>
            </a:xfrm>
            <a:custGeom>
              <a:avLst/>
              <a:gdLst/>
              <a:ahLst/>
              <a:cxnLst/>
              <a:rect l="0" t="0" r="0" b="0"/>
              <a:pathLst>
                <a:path w="175261" h="100329">
                  <a:moveTo>
                    <a:pt x="0" y="52541"/>
                  </a:moveTo>
                  <a:lnTo>
                    <a:pt x="0" y="52541"/>
                  </a:lnTo>
                  <a:lnTo>
                    <a:pt x="0" y="89198"/>
                  </a:lnTo>
                  <a:lnTo>
                    <a:pt x="0" y="100328"/>
                  </a:lnTo>
                  <a:lnTo>
                    <a:pt x="0" y="99639"/>
                  </a:lnTo>
                  <a:lnTo>
                    <a:pt x="846" y="99180"/>
                  </a:lnTo>
                  <a:lnTo>
                    <a:pt x="4045" y="98670"/>
                  </a:lnTo>
                  <a:lnTo>
                    <a:pt x="38357" y="67401"/>
                  </a:lnTo>
                  <a:lnTo>
                    <a:pt x="73675" y="32199"/>
                  </a:lnTo>
                  <a:lnTo>
                    <a:pt x="110702" y="8301"/>
                  </a:lnTo>
                  <a:lnTo>
                    <a:pt x="121449" y="3245"/>
                  </a:lnTo>
                  <a:lnTo>
                    <a:pt x="142148" y="0"/>
                  </a:lnTo>
                  <a:lnTo>
                    <a:pt x="157452" y="3483"/>
                  </a:lnTo>
                  <a:lnTo>
                    <a:pt x="165370" y="9853"/>
                  </a:lnTo>
                  <a:lnTo>
                    <a:pt x="168666" y="13922"/>
                  </a:lnTo>
                  <a:lnTo>
                    <a:pt x="172330" y="25217"/>
                  </a:lnTo>
                  <a:lnTo>
                    <a:pt x="175260" y="44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005"/>
            <p:cNvSpPr/>
            <p:nvPr>
              <p:custDataLst>
                <p:tags r:id="rId115"/>
              </p:custDataLst>
            </p:nvPr>
          </p:nvSpPr>
          <p:spPr>
            <a:xfrm>
              <a:off x="2934408" y="5143500"/>
              <a:ext cx="97557" cy="129424"/>
            </a:xfrm>
            <a:custGeom>
              <a:avLst/>
              <a:gdLst/>
              <a:ahLst/>
              <a:cxnLst/>
              <a:rect l="0" t="0" r="0" b="0"/>
              <a:pathLst>
                <a:path w="97557" h="129424">
                  <a:moveTo>
                    <a:pt x="52632" y="0"/>
                  </a:moveTo>
                  <a:lnTo>
                    <a:pt x="52632" y="0"/>
                  </a:lnTo>
                  <a:lnTo>
                    <a:pt x="35229" y="33961"/>
                  </a:lnTo>
                  <a:lnTo>
                    <a:pt x="21417" y="59734"/>
                  </a:lnTo>
                  <a:lnTo>
                    <a:pt x="14879" y="82610"/>
                  </a:lnTo>
                  <a:lnTo>
                    <a:pt x="2873" y="105939"/>
                  </a:lnTo>
                  <a:lnTo>
                    <a:pt x="0" y="118763"/>
                  </a:lnTo>
                  <a:lnTo>
                    <a:pt x="610" y="120662"/>
                  </a:lnTo>
                  <a:lnTo>
                    <a:pt x="3547" y="125030"/>
                  </a:lnTo>
                  <a:lnTo>
                    <a:pt x="9932" y="127535"/>
                  </a:lnTo>
                  <a:lnTo>
                    <a:pt x="38604" y="129423"/>
                  </a:lnTo>
                  <a:lnTo>
                    <a:pt x="60746" y="121236"/>
                  </a:lnTo>
                  <a:lnTo>
                    <a:pt x="89280" y="104099"/>
                  </a:lnTo>
                  <a:lnTo>
                    <a:pt x="94320" y="99042"/>
                  </a:lnTo>
                  <a:lnTo>
                    <a:pt x="95664" y="96508"/>
                  </a:lnTo>
                  <a:lnTo>
                    <a:pt x="97556" y="84851"/>
                  </a:lnTo>
                  <a:lnTo>
                    <a:pt x="96975" y="81967"/>
                  </a:lnTo>
                  <a:lnTo>
                    <a:pt x="95740" y="80045"/>
                  </a:lnTo>
                  <a:lnTo>
                    <a:pt x="94071" y="78763"/>
                  </a:lnTo>
                  <a:lnTo>
                    <a:pt x="92216" y="75082"/>
                  </a:lnTo>
                  <a:lnTo>
                    <a:pt x="91721" y="72915"/>
                  </a:lnTo>
                  <a:lnTo>
                    <a:pt x="86656" y="68249"/>
                  </a:lnTo>
                  <a:lnTo>
                    <a:pt x="51213" y="43174"/>
                  </a:lnTo>
                  <a:lnTo>
                    <a:pt x="19955" y="20320"/>
                  </a:lnTo>
                  <a:lnTo>
                    <a:pt x="18994" y="18627"/>
                  </a:lnTo>
                  <a:lnTo>
                    <a:pt x="19200" y="17498"/>
                  </a:lnTo>
                  <a:lnTo>
                    <a:pt x="20184" y="16745"/>
                  </a:lnTo>
                  <a:lnTo>
                    <a:pt x="21277" y="13651"/>
                  </a:lnTo>
                  <a:lnTo>
                    <a:pt x="21569" y="11641"/>
                  </a:lnTo>
                  <a:lnTo>
                    <a:pt x="22610" y="10301"/>
                  </a:lnTo>
                  <a:lnTo>
                    <a:pt x="26024" y="8811"/>
                  </a:lnTo>
                  <a:lnTo>
                    <a:pt x="37392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006"/>
            <p:cNvSpPr/>
            <p:nvPr>
              <p:custDataLst>
                <p:tags r:id="rId116"/>
              </p:custDataLst>
            </p:nvPr>
          </p:nvSpPr>
          <p:spPr>
            <a:xfrm>
              <a:off x="2662558" y="5113020"/>
              <a:ext cx="133983" cy="144781"/>
            </a:xfrm>
            <a:custGeom>
              <a:avLst/>
              <a:gdLst/>
              <a:ahLst/>
              <a:cxnLst/>
              <a:rect l="0" t="0" r="0" b="0"/>
              <a:pathLst>
                <a:path w="133983" h="144781">
                  <a:moveTo>
                    <a:pt x="12062" y="0"/>
                  </a:moveTo>
                  <a:lnTo>
                    <a:pt x="12062" y="0"/>
                  </a:lnTo>
                  <a:lnTo>
                    <a:pt x="7546" y="31609"/>
                  </a:lnTo>
                  <a:lnTo>
                    <a:pt x="3971" y="56633"/>
                  </a:lnTo>
                  <a:lnTo>
                    <a:pt x="0" y="91210"/>
                  </a:lnTo>
                  <a:lnTo>
                    <a:pt x="21" y="120442"/>
                  </a:lnTo>
                  <a:lnTo>
                    <a:pt x="3324" y="129729"/>
                  </a:lnTo>
                  <a:lnTo>
                    <a:pt x="5390" y="132206"/>
                  </a:lnTo>
                  <a:lnTo>
                    <a:pt x="10744" y="136181"/>
                  </a:lnTo>
                  <a:lnTo>
                    <a:pt x="15717" y="136870"/>
                  </a:lnTo>
                  <a:lnTo>
                    <a:pt x="17885" y="135274"/>
                  </a:lnTo>
                  <a:lnTo>
                    <a:pt x="29707" y="122801"/>
                  </a:lnTo>
                  <a:lnTo>
                    <a:pt x="37684" y="116385"/>
                  </a:lnTo>
                  <a:lnTo>
                    <a:pt x="64509" y="80860"/>
                  </a:lnTo>
                  <a:lnTo>
                    <a:pt x="96746" y="51805"/>
                  </a:lnTo>
                  <a:lnTo>
                    <a:pt x="122127" y="33455"/>
                  </a:lnTo>
                  <a:lnTo>
                    <a:pt x="123539" y="33311"/>
                  </a:lnTo>
                  <a:lnTo>
                    <a:pt x="124480" y="34060"/>
                  </a:lnTo>
                  <a:lnTo>
                    <a:pt x="131351" y="50581"/>
                  </a:lnTo>
                  <a:lnTo>
                    <a:pt x="133636" y="84460"/>
                  </a:lnTo>
                  <a:lnTo>
                    <a:pt x="133067" y="113580"/>
                  </a:lnTo>
                  <a:lnTo>
                    <a:pt x="129572" y="130268"/>
                  </a:lnTo>
                  <a:lnTo>
                    <a:pt x="133982" y="144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SMARTInkShape-Group198"/>
          <p:cNvGrpSpPr/>
          <p:nvPr/>
        </p:nvGrpSpPr>
        <p:grpSpPr>
          <a:xfrm>
            <a:off x="1179057" y="5052059"/>
            <a:ext cx="1388884" cy="675633"/>
            <a:chOff x="1179057" y="5052059"/>
            <a:chExt cx="1388884" cy="675633"/>
          </a:xfrm>
        </p:grpSpPr>
        <p:sp>
          <p:nvSpPr>
            <p:cNvPr id="345" name="SMARTInkShape-1007"/>
            <p:cNvSpPr/>
            <p:nvPr>
              <p:custDataLst>
                <p:tags r:id="rId111"/>
              </p:custDataLst>
            </p:nvPr>
          </p:nvSpPr>
          <p:spPr>
            <a:xfrm>
              <a:off x="2202180" y="5067300"/>
              <a:ext cx="365761" cy="234979"/>
            </a:xfrm>
            <a:custGeom>
              <a:avLst/>
              <a:gdLst/>
              <a:ahLst/>
              <a:cxnLst/>
              <a:rect l="0" t="0" r="0" b="0"/>
              <a:pathLst>
                <a:path w="365761" h="234979">
                  <a:moveTo>
                    <a:pt x="0" y="144780"/>
                  </a:moveTo>
                  <a:lnTo>
                    <a:pt x="0" y="144780"/>
                  </a:lnTo>
                  <a:lnTo>
                    <a:pt x="36407" y="140734"/>
                  </a:lnTo>
                  <a:lnTo>
                    <a:pt x="67137" y="134174"/>
                  </a:lnTo>
                  <a:lnTo>
                    <a:pt x="91013" y="122822"/>
                  </a:lnTo>
                  <a:lnTo>
                    <a:pt x="126517" y="87275"/>
                  </a:lnTo>
                  <a:lnTo>
                    <a:pt x="138052" y="67346"/>
                  </a:lnTo>
                  <a:lnTo>
                    <a:pt x="143451" y="38703"/>
                  </a:lnTo>
                  <a:lnTo>
                    <a:pt x="143539" y="21251"/>
                  </a:lnTo>
                  <a:lnTo>
                    <a:pt x="140560" y="10574"/>
                  </a:lnTo>
                  <a:lnTo>
                    <a:pt x="138580" y="7050"/>
                  </a:lnTo>
                  <a:lnTo>
                    <a:pt x="136413" y="4699"/>
                  </a:lnTo>
                  <a:lnTo>
                    <a:pt x="134122" y="3134"/>
                  </a:lnTo>
                  <a:lnTo>
                    <a:pt x="122808" y="929"/>
                  </a:lnTo>
                  <a:lnTo>
                    <a:pt x="98577" y="6267"/>
                  </a:lnTo>
                  <a:lnTo>
                    <a:pt x="81043" y="14745"/>
                  </a:lnTo>
                  <a:lnTo>
                    <a:pt x="55049" y="39508"/>
                  </a:lnTo>
                  <a:lnTo>
                    <a:pt x="29012" y="77232"/>
                  </a:lnTo>
                  <a:lnTo>
                    <a:pt x="15954" y="115006"/>
                  </a:lnTo>
                  <a:lnTo>
                    <a:pt x="12170" y="134933"/>
                  </a:lnTo>
                  <a:lnTo>
                    <a:pt x="13954" y="164347"/>
                  </a:lnTo>
                  <a:lnTo>
                    <a:pt x="16553" y="188677"/>
                  </a:lnTo>
                  <a:lnTo>
                    <a:pt x="23161" y="201261"/>
                  </a:lnTo>
                  <a:lnTo>
                    <a:pt x="46438" y="222290"/>
                  </a:lnTo>
                  <a:lnTo>
                    <a:pt x="57610" y="229464"/>
                  </a:lnTo>
                  <a:lnTo>
                    <a:pt x="77465" y="234218"/>
                  </a:lnTo>
                  <a:lnTo>
                    <a:pt x="112167" y="234978"/>
                  </a:lnTo>
                  <a:lnTo>
                    <a:pt x="128592" y="231999"/>
                  </a:lnTo>
                  <a:lnTo>
                    <a:pt x="157905" y="214307"/>
                  </a:lnTo>
                  <a:lnTo>
                    <a:pt x="191254" y="190073"/>
                  </a:lnTo>
                  <a:lnTo>
                    <a:pt x="226585" y="160594"/>
                  </a:lnTo>
                  <a:lnTo>
                    <a:pt x="251950" y="132143"/>
                  </a:lnTo>
                  <a:lnTo>
                    <a:pt x="278417" y="98138"/>
                  </a:lnTo>
                  <a:lnTo>
                    <a:pt x="285454" y="90184"/>
                  </a:lnTo>
                  <a:lnTo>
                    <a:pt x="291403" y="86647"/>
                  </a:lnTo>
                  <a:lnTo>
                    <a:pt x="293329" y="87398"/>
                  </a:lnTo>
                  <a:lnTo>
                    <a:pt x="294613" y="89593"/>
                  </a:lnTo>
                  <a:lnTo>
                    <a:pt x="296673" y="105279"/>
                  </a:lnTo>
                  <a:lnTo>
                    <a:pt x="296233" y="124685"/>
                  </a:lnTo>
                  <a:lnTo>
                    <a:pt x="291067" y="138921"/>
                  </a:lnTo>
                  <a:lnTo>
                    <a:pt x="274358" y="167570"/>
                  </a:lnTo>
                  <a:lnTo>
                    <a:pt x="274323" y="157028"/>
                  </a:lnTo>
                  <a:lnTo>
                    <a:pt x="286471" y="120593"/>
                  </a:lnTo>
                  <a:lnTo>
                    <a:pt x="293198" y="87691"/>
                  </a:lnTo>
                  <a:lnTo>
                    <a:pt x="313233" y="52845"/>
                  </a:lnTo>
                  <a:lnTo>
                    <a:pt x="332690" y="22105"/>
                  </a:lnTo>
                  <a:lnTo>
                    <a:pt x="351012" y="8474"/>
                  </a:lnTo>
                  <a:lnTo>
                    <a:pt x="3657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008"/>
            <p:cNvSpPr/>
            <p:nvPr>
              <p:custDataLst>
                <p:tags r:id="rId112"/>
              </p:custDataLst>
            </p:nvPr>
          </p:nvSpPr>
          <p:spPr>
            <a:xfrm>
              <a:off x="1908230" y="5052059"/>
              <a:ext cx="194891" cy="277232"/>
            </a:xfrm>
            <a:custGeom>
              <a:avLst/>
              <a:gdLst/>
              <a:ahLst/>
              <a:cxnLst/>
              <a:rect l="0" t="0" r="0" b="0"/>
              <a:pathLst>
                <a:path w="194891" h="277232">
                  <a:moveTo>
                    <a:pt x="4390" y="15241"/>
                  </a:moveTo>
                  <a:lnTo>
                    <a:pt x="4390" y="15241"/>
                  </a:lnTo>
                  <a:lnTo>
                    <a:pt x="345" y="51648"/>
                  </a:lnTo>
                  <a:lnTo>
                    <a:pt x="0" y="75072"/>
                  </a:lnTo>
                  <a:lnTo>
                    <a:pt x="616" y="103389"/>
                  </a:lnTo>
                  <a:lnTo>
                    <a:pt x="1874" y="134966"/>
                  </a:lnTo>
                  <a:lnTo>
                    <a:pt x="3560" y="159404"/>
                  </a:lnTo>
                  <a:lnTo>
                    <a:pt x="7689" y="195589"/>
                  </a:lnTo>
                  <a:lnTo>
                    <a:pt x="14775" y="230956"/>
                  </a:lnTo>
                  <a:lnTo>
                    <a:pt x="24755" y="258731"/>
                  </a:lnTo>
                  <a:lnTo>
                    <a:pt x="29810" y="266828"/>
                  </a:lnTo>
                  <a:lnTo>
                    <a:pt x="41461" y="276146"/>
                  </a:lnTo>
                  <a:lnTo>
                    <a:pt x="45191" y="277231"/>
                  </a:lnTo>
                  <a:lnTo>
                    <a:pt x="48524" y="277108"/>
                  </a:lnTo>
                  <a:lnTo>
                    <a:pt x="54485" y="274712"/>
                  </a:lnTo>
                  <a:lnTo>
                    <a:pt x="59957" y="270827"/>
                  </a:lnTo>
                  <a:lnTo>
                    <a:pt x="83476" y="240120"/>
                  </a:lnTo>
                  <a:lnTo>
                    <a:pt x="103550" y="206512"/>
                  </a:lnTo>
                  <a:lnTo>
                    <a:pt x="116932" y="175019"/>
                  </a:lnTo>
                  <a:lnTo>
                    <a:pt x="131621" y="138876"/>
                  </a:lnTo>
                  <a:lnTo>
                    <a:pt x="141653" y="111677"/>
                  </a:lnTo>
                  <a:lnTo>
                    <a:pt x="152602" y="83502"/>
                  </a:lnTo>
                  <a:lnTo>
                    <a:pt x="165935" y="56868"/>
                  </a:lnTo>
                  <a:lnTo>
                    <a:pt x="183677" y="22118"/>
                  </a:lnTo>
                  <a:lnTo>
                    <a:pt x="1948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009"/>
            <p:cNvSpPr/>
            <p:nvPr>
              <p:custDataLst>
                <p:tags r:id="rId113"/>
              </p:custDataLst>
            </p:nvPr>
          </p:nvSpPr>
          <p:spPr>
            <a:xfrm>
              <a:off x="1179057" y="5097780"/>
              <a:ext cx="648841" cy="629912"/>
            </a:xfrm>
            <a:custGeom>
              <a:avLst/>
              <a:gdLst/>
              <a:ahLst/>
              <a:cxnLst/>
              <a:rect l="0" t="0" r="0" b="0"/>
              <a:pathLst>
                <a:path w="648841" h="629912">
                  <a:moveTo>
                    <a:pt x="268743" y="0"/>
                  </a:moveTo>
                  <a:lnTo>
                    <a:pt x="268743" y="0"/>
                  </a:lnTo>
                  <a:lnTo>
                    <a:pt x="236382" y="20226"/>
                  </a:lnTo>
                  <a:lnTo>
                    <a:pt x="204121" y="40894"/>
                  </a:lnTo>
                  <a:lnTo>
                    <a:pt x="174431" y="65834"/>
                  </a:lnTo>
                  <a:lnTo>
                    <a:pt x="148230" y="94672"/>
                  </a:lnTo>
                  <a:lnTo>
                    <a:pt x="124380" y="124665"/>
                  </a:lnTo>
                  <a:lnTo>
                    <a:pt x="105272" y="159045"/>
                  </a:lnTo>
                  <a:lnTo>
                    <a:pt x="92931" y="187953"/>
                  </a:lnTo>
                  <a:lnTo>
                    <a:pt x="87957" y="220695"/>
                  </a:lnTo>
                  <a:lnTo>
                    <a:pt x="102598" y="251616"/>
                  </a:lnTo>
                  <a:lnTo>
                    <a:pt x="125474" y="282009"/>
                  </a:lnTo>
                  <a:lnTo>
                    <a:pt x="144108" y="298339"/>
                  </a:lnTo>
                  <a:lnTo>
                    <a:pt x="163114" y="303904"/>
                  </a:lnTo>
                  <a:lnTo>
                    <a:pt x="190597" y="302276"/>
                  </a:lnTo>
                  <a:lnTo>
                    <a:pt x="206071" y="297752"/>
                  </a:lnTo>
                  <a:lnTo>
                    <a:pt x="229803" y="281049"/>
                  </a:lnTo>
                  <a:lnTo>
                    <a:pt x="235163" y="276266"/>
                  </a:lnTo>
                  <a:lnTo>
                    <a:pt x="246752" y="253354"/>
                  </a:lnTo>
                  <a:lnTo>
                    <a:pt x="258253" y="220508"/>
                  </a:lnTo>
                  <a:lnTo>
                    <a:pt x="265259" y="192147"/>
                  </a:lnTo>
                  <a:lnTo>
                    <a:pt x="267194" y="172323"/>
                  </a:lnTo>
                  <a:lnTo>
                    <a:pt x="260194" y="138077"/>
                  </a:lnTo>
                  <a:lnTo>
                    <a:pt x="255485" y="109210"/>
                  </a:lnTo>
                  <a:lnTo>
                    <a:pt x="253895" y="71463"/>
                  </a:lnTo>
                  <a:lnTo>
                    <a:pt x="253555" y="34906"/>
                  </a:lnTo>
                  <a:lnTo>
                    <a:pt x="255784" y="25955"/>
                  </a:lnTo>
                  <a:lnTo>
                    <a:pt x="264113" y="13312"/>
                  </a:lnTo>
                  <a:lnTo>
                    <a:pt x="271201" y="10150"/>
                  </a:lnTo>
                  <a:lnTo>
                    <a:pt x="275462" y="9307"/>
                  </a:lnTo>
                  <a:lnTo>
                    <a:pt x="279149" y="9591"/>
                  </a:lnTo>
                  <a:lnTo>
                    <a:pt x="285503" y="12165"/>
                  </a:lnTo>
                  <a:lnTo>
                    <a:pt x="305718" y="29621"/>
                  </a:lnTo>
                  <a:lnTo>
                    <a:pt x="319962" y="47723"/>
                  </a:lnTo>
                  <a:lnTo>
                    <a:pt x="333863" y="83526"/>
                  </a:lnTo>
                  <a:lnTo>
                    <a:pt x="341284" y="117412"/>
                  </a:lnTo>
                  <a:lnTo>
                    <a:pt x="343012" y="150971"/>
                  </a:lnTo>
                  <a:lnTo>
                    <a:pt x="340416" y="178011"/>
                  </a:lnTo>
                  <a:lnTo>
                    <a:pt x="336440" y="206962"/>
                  </a:lnTo>
                  <a:lnTo>
                    <a:pt x="331004" y="235917"/>
                  </a:lnTo>
                  <a:lnTo>
                    <a:pt x="322943" y="262896"/>
                  </a:lnTo>
                  <a:lnTo>
                    <a:pt x="313717" y="293514"/>
                  </a:lnTo>
                  <a:lnTo>
                    <a:pt x="303971" y="327723"/>
                  </a:lnTo>
                  <a:lnTo>
                    <a:pt x="293996" y="365506"/>
                  </a:lnTo>
                  <a:lnTo>
                    <a:pt x="279402" y="398103"/>
                  </a:lnTo>
                  <a:lnTo>
                    <a:pt x="261627" y="428395"/>
                  </a:lnTo>
                  <a:lnTo>
                    <a:pt x="242438" y="461613"/>
                  </a:lnTo>
                  <a:lnTo>
                    <a:pt x="220363" y="493874"/>
                  </a:lnTo>
                  <a:lnTo>
                    <a:pt x="197288" y="523453"/>
                  </a:lnTo>
                  <a:lnTo>
                    <a:pt x="165256" y="559146"/>
                  </a:lnTo>
                  <a:lnTo>
                    <a:pt x="134317" y="590324"/>
                  </a:lnTo>
                  <a:lnTo>
                    <a:pt x="103700" y="614331"/>
                  </a:lnTo>
                  <a:lnTo>
                    <a:pt x="74027" y="626712"/>
                  </a:lnTo>
                  <a:lnTo>
                    <a:pt x="49618" y="629911"/>
                  </a:lnTo>
                  <a:lnTo>
                    <a:pt x="37016" y="627658"/>
                  </a:lnTo>
                  <a:lnTo>
                    <a:pt x="20402" y="617585"/>
                  </a:lnTo>
                  <a:lnTo>
                    <a:pt x="8800" y="603875"/>
                  </a:lnTo>
                  <a:lnTo>
                    <a:pt x="0" y="580999"/>
                  </a:lnTo>
                  <a:lnTo>
                    <a:pt x="120" y="552772"/>
                  </a:lnTo>
                  <a:lnTo>
                    <a:pt x="5518" y="518914"/>
                  </a:lnTo>
                  <a:lnTo>
                    <a:pt x="20571" y="486115"/>
                  </a:lnTo>
                  <a:lnTo>
                    <a:pt x="33984" y="460738"/>
                  </a:lnTo>
                  <a:lnTo>
                    <a:pt x="49259" y="433372"/>
                  </a:lnTo>
                  <a:lnTo>
                    <a:pt x="67337" y="407099"/>
                  </a:lnTo>
                  <a:lnTo>
                    <a:pt x="88918" y="381310"/>
                  </a:lnTo>
                  <a:lnTo>
                    <a:pt x="124868" y="345249"/>
                  </a:lnTo>
                  <a:lnTo>
                    <a:pt x="151459" y="323624"/>
                  </a:lnTo>
                  <a:lnTo>
                    <a:pt x="183032" y="302724"/>
                  </a:lnTo>
                  <a:lnTo>
                    <a:pt x="216820" y="279887"/>
                  </a:lnTo>
                  <a:lnTo>
                    <a:pt x="252440" y="257321"/>
                  </a:lnTo>
                  <a:lnTo>
                    <a:pt x="271421" y="247748"/>
                  </a:lnTo>
                  <a:lnTo>
                    <a:pt x="290848" y="238825"/>
                  </a:lnTo>
                  <a:lnTo>
                    <a:pt x="328238" y="217622"/>
                  </a:lnTo>
                  <a:lnTo>
                    <a:pt x="365459" y="195781"/>
                  </a:lnTo>
                  <a:lnTo>
                    <a:pt x="384867" y="186401"/>
                  </a:lnTo>
                  <a:lnTo>
                    <a:pt x="422800" y="169204"/>
                  </a:lnTo>
                  <a:lnTo>
                    <a:pt x="456593" y="153096"/>
                  </a:lnTo>
                  <a:lnTo>
                    <a:pt x="488545" y="139727"/>
                  </a:lnTo>
                  <a:lnTo>
                    <a:pt x="518833" y="128988"/>
                  </a:lnTo>
                  <a:lnTo>
                    <a:pt x="546405" y="121392"/>
                  </a:lnTo>
                  <a:lnTo>
                    <a:pt x="577638" y="108311"/>
                  </a:lnTo>
                  <a:lnTo>
                    <a:pt x="601476" y="96497"/>
                  </a:lnTo>
                  <a:lnTo>
                    <a:pt x="601479" y="96504"/>
                  </a:lnTo>
                  <a:lnTo>
                    <a:pt x="564882" y="116077"/>
                  </a:lnTo>
                  <a:lnTo>
                    <a:pt x="527686" y="143759"/>
                  </a:lnTo>
                  <a:lnTo>
                    <a:pt x="497482" y="169199"/>
                  </a:lnTo>
                  <a:lnTo>
                    <a:pt x="490745" y="180911"/>
                  </a:lnTo>
                  <a:lnTo>
                    <a:pt x="494693" y="184262"/>
                  </a:lnTo>
                  <a:lnTo>
                    <a:pt x="498116" y="186342"/>
                  </a:lnTo>
                  <a:lnTo>
                    <a:pt x="502092" y="186882"/>
                  </a:lnTo>
                  <a:lnTo>
                    <a:pt x="529619" y="179529"/>
                  </a:lnTo>
                  <a:lnTo>
                    <a:pt x="567140" y="154422"/>
                  </a:lnTo>
                  <a:lnTo>
                    <a:pt x="601925" y="123441"/>
                  </a:lnTo>
                  <a:lnTo>
                    <a:pt x="639460" y="86449"/>
                  </a:lnTo>
                  <a:lnTo>
                    <a:pt x="645173" y="73981"/>
                  </a:lnTo>
                  <a:lnTo>
                    <a:pt x="648840" y="53372"/>
                  </a:lnTo>
                  <a:lnTo>
                    <a:pt x="645430" y="39897"/>
                  </a:lnTo>
                  <a:lnTo>
                    <a:pt x="639058" y="29226"/>
                  </a:lnTo>
                  <a:lnTo>
                    <a:pt x="635846" y="27104"/>
                  </a:lnTo>
                  <a:lnTo>
                    <a:pt x="620783" y="21441"/>
                  </a:lnTo>
                  <a:lnTo>
                    <a:pt x="617736" y="19374"/>
                  </a:lnTo>
                  <a:lnTo>
                    <a:pt x="596289" y="16057"/>
                  </a:lnTo>
                  <a:lnTo>
                    <a:pt x="588450" y="15602"/>
                  </a:lnTo>
                  <a:lnTo>
                    <a:pt x="575232" y="19393"/>
                  </a:lnTo>
                  <a:lnTo>
                    <a:pt x="558352" y="30445"/>
                  </a:lnTo>
                  <a:lnTo>
                    <a:pt x="581163" y="2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9" name="SMARTInkShape-1010"/>
          <p:cNvSpPr/>
          <p:nvPr>
            <p:custDataLst>
              <p:tags r:id="rId10"/>
            </p:custDataLst>
          </p:nvPr>
        </p:nvSpPr>
        <p:spPr>
          <a:xfrm>
            <a:off x="403860" y="5250180"/>
            <a:ext cx="556261" cy="76201"/>
          </a:xfrm>
          <a:custGeom>
            <a:avLst/>
            <a:gdLst/>
            <a:ahLst/>
            <a:cxnLst/>
            <a:rect l="0" t="0" r="0" b="0"/>
            <a:pathLst>
              <a:path w="556261" h="76201">
                <a:moveTo>
                  <a:pt x="0" y="0"/>
                </a:moveTo>
                <a:lnTo>
                  <a:pt x="0" y="0"/>
                </a:lnTo>
                <a:lnTo>
                  <a:pt x="31609" y="0"/>
                </a:lnTo>
                <a:lnTo>
                  <a:pt x="56633" y="0"/>
                </a:lnTo>
                <a:lnTo>
                  <a:pt x="82628" y="0"/>
                </a:lnTo>
                <a:lnTo>
                  <a:pt x="109272" y="0"/>
                </a:lnTo>
                <a:lnTo>
                  <a:pt x="136348" y="0"/>
                </a:lnTo>
                <a:lnTo>
                  <a:pt x="163712" y="847"/>
                </a:lnTo>
                <a:lnTo>
                  <a:pt x="191268" y="2258"/>
                </a:lnTo>
                <a:lnTo>
                  <a:pt x="218952" y="4045"/>
                </a:lnTo>
                <a:lnTo>
                  <a:pt x="247568" y="6930"/>
                </a:lnTo>
                <a:lnTo>
                  <a:pt x="276805" y="10547"/>
                </a:lnTo>
                <a:lnTo>
                  <a:pt x="306457" y="14651"/>
                </a:lnTo>
                <a:lnTo>
                  <a:pt x="336385" y="19927"/>
                </a:lnTo>
                <a:lnTo>
                  <a:pt x="366496" y="25985"/>
                </a:lnTo>
                <a:lnTo>
                  <a:pt x="396731" y="32564"/>
                </a:lnTo>
                <a:lnTo>
                  <a:pt x="427894" y="40335"/>
                </a:lnTo>
                <a:lnTo>
                  <a:pt x="459676" y="48903"/>
                </a:lnTo>
                <a:lnTo>
                  <a:pt x="491871" y="58002"/>
                </a:lnTo>
                <a:lnTo>
                  <a:pt x="556260" y="762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2" name="SMARTInkShape-Group200"/>
          <p:cNvGrpSpPr/>
          <p:nvPr/>
        </p:nvGrpSpPr>
        <p:grpSpPr>
          <a:xfrm>
            <a:off x="1064188" y="3954780"/>
            <a:ext cx="2936313" cy="1088024"/>
            <a:chOff x="1064188" y="3954780"/>
            <a:chExt cx="2936313" cy="1088024"/>
          </a:xfrm>
        </p:grpSpPr>
        <p:sp>
          <p:nvSpPr>
            <p:cNvPr id="350" name="SMARTInkShape-1011"/>
            <p:cNvSpPr/>
            <p:nvPr>
              <p:custDataLst>
                <p:tags r:id="rId99"/>
              </p:custDataLst>
            </p:nvPr>
          </p:nvSpPr>
          <p:spPr>
            <a:xfrm>
              <a:off x="1064188" y="4741416"/>
              <a:ext cx="874547" cy="301388"/>
            </a:xfrm>
            <a:custGeom>
              <a:avLst/>
              <a:gdLst/>
              <a:ahLst/>
              <a:cxnLst/>
              <a:rect l="0" t="0" r="0" b="0"/>
              <a:pathLst>
                <a:path w="874547" h="301388">
                  <a:moveTo>
                    <a:pt x="116912" y="51564"/>
                  </a:moveTo>
                  <a:lnTo>
                    <a:pt x="116912" y="51564"/>
                  </a:lnTo>
                  <a:lnTo>
                    <a:pt x="136385" y="49025"/>
                  </a:lnTo>
                  <a:lnTo>
                    <a:pt x="168841" y="44791"/>
                  </a:lnTo>
                  <a:lnTo>
                    <a:pt x="209951" y="39429"/>
                  </a:lnTo>
                  <a:lnTo>
                    <a:pt x="259372" y="38393"/>
                  </a:lnTo>
                  <a:lnTo>
                    <a:pt x="314332" y="40244"/>
                  </a:lnTo>
                  <a:lnTo>
                    <a:pt x="372985" y="44016"/>
                  </a:lnTo>
                  <a:lnTo>
                    <a:pt x="423094" y="48226"/>
                  </a:lnTo>
                  <a:lnTo>
                    <a:pt x="467507" y="52725"/>
                  </a:lnTo>
                  <a:lnTo>
                    <a:pt x="508122" y="57418"/>
                  </a:lnTo>
                  <a:lnTo>
                    <a:pt x="545358" y="62240"/>
                  </a:lnTo>
                  <a:lnTo>
                    <a:pt x="580343" y="67148"/>
                  </a:lnTo>
                  <a:lnTo>
                    <a:pt x="613826" y="72113"/>
                  </a:lnTo>
                  <a:lnTo>
                    <a:pt x="645461" y="77117"/>
                  </a:lnTo>
                  <a:lnTo>
                    <a:pt x="675865" y="82147"/>
                  </a:lnTo>
                  <a:lnTo>
                    <a:pt x="705447" y="87193"/>
                  </a:lnTo>
                  <a:lnTo>
                    <a:pt x="732789" y="93097"/>
                  </a:lnTo>
                  <a:lnTo>
                    <a:pt x="758637" y="99572"/>
                  </a:lnTo>
                  <a:lnTo>
                    <a:pt x="783488" y="106430"/>
                  </a:lnTo>
                  <a:lnTo>
                    <a:pt x="804290" y="112695"/>
                  </a:lnTo>
                  <a:lnTo>
                    <a:pt x="838691" y="124171"/>
                  </a:lnTo>
                  <a:lnTo>
                    <a:pt x="873632" y="132322"/>
                  </a:lnTo>
                  <a:lnTo>
                    <a:pt x="874546" y="131650"/>
                  </a:lnTo>
                  <a:lnTo>
                    <a:pt x="873461" y="130355"/>
                  </a:lnTo>
                  <a:lnTo>
                    <a:pt x="847664" y="120442"/>
                  </a:lnTo>
                  <a:lnTo>
                    <a:pt x="810555" y="109270"/>
                  </a:lnTo>
                  <a:lnTo>
                    <a:pt x="787621" y="102734"/>
                  </a:lnTo>
                  <a:lnTo>
                    <a:pt x="758784" y="94991"/>
                  </a:lnTo>
                  <a:lnTo>
                    <a:pt x="726014" y="86442"/>
                  </a:lnTo>
                  <a:lnTo>
                    <a:pt x="690620" y="77356"/>
                  </a:lnTo>
                  <a:lnTo>
                    <a:pt x="653477" y="68759"/>
                  </a:lnTo>
                  <a:lnTo>
                    <a:pt x="615169" y="60488"/>
                  </a:lnTo>
                  <a:lnTo>
                    <a:pt x="576083" y="52432"/>
                  </a:lnTo>
                  <a:lnTo>
                    <a:pt x="534786" y="44523"/>
                  </a:lnTo>
                  <a:lnTo>
                    <a:pt x="492015" y="36710"/>
                  </a:lnTo>
                  <a:lnTo>
                    <a:pt x="448260" y="28961"/>
                  </a:lnTo>
                  <a:lnTo>
                    <a:pt x="404698" y="22949"/>
                  </a:lnTo>
                  <a:lnTo>
                    <a:pt x="361263" y="18095"/>
                  </a:lnTo>
                  <a:lnTo>
                    <a:pt x="317912" y="14011"/>
                  </a:lnTo>
                  <a:lnTo>
                    <a:pt x="276312" y="10442"/>
                  </a:lnTo>
                  <a:lnTo>
                    <a:pt x="235879" y="7216"/>
                  </a:lnTo>
                  <a:lnTo>
                    <a:pt x="196223" y="4219"/>
                  </a:lnTo>
                  <a:lnTo>
                    <a:pt x="161319" y="2220"/>
                  </a:lnTo>
                  <a:lnTo>
                    <a:pt x="129584" y="888"/>
                  </a:lnTo>
                  <a:lnTo>
                    <a:pt x="99960" y="0"/>
                  </a:lnTo>
                  <a:lnTo>
                    <a:pt x="75131" y="254"/>
                  </a:lnTo>
                  <a:lnTo>
                    <a:pt x="53498" y="1271"/>
                  </a:lnTo>
                  <a:lnTo>
                    <a:pt x="20148" y="3812"/>
                  </a:lnTo>
                  <a:lnTo>
                    <a:pt x="2503" y="4941"/>
                  </a:lnTo>
                  <a:lnTo>
                    <a:pt x="0" y="6088"/>
                  </a:lnTo>
                  <a:lnTo>
                    <a:pt x="870" y="7700"/>
                  </a:lnTo>
                  <a:lnTo>
                    <a:pt x="11998" y="12596"/>
                  </a:lnTo>
                  <a:lnTo>
                    <a:pt x="36699" y="20416"/>
                  </a:lnTo>
                  <a:lnTo>
                    <a:pt x="55817" y="24025"/>
                  </a:lnTo>
                  <a:lnTo>
                    <a:pt x="78722" y="27278"/>
                  </a:lnTo>
                  <a:lnTo>
                    <a:pt x="104152" y="30294"/>
                  </a:lnTo>
                  <a:lnTo>
                    <a:pt x="132112" y="34843"/>
                  </a:lnTo>
                  <a:lnTo>
                    <a:pt x="161758" y="40417"/>
                  </a:lnTo>
                  <a:lnTo>
                    <a:pt x="192530" y="46673"/>
                  </a:lnTo>
                  <a:lnTo>
                    <a:pt x="225744" y="53383"/>
                  </a:lnTo>
                  <a:lnTo>
                    <a:pt x="260587" y="60396"/>
                  </a:lnTo>
                  <a:lnTo>
                    <a:pt x="296515" y="67613"/>
                  </a:lnTo>
                  <a:lnTo>
                    <a:pt x="331474" y="74963"/>
                  </a:lnTo>
                  <a:lnTo>
                    <a:pt x="365787" y="82403"/>
                  </a:lnTo>
                  <a:lnTo>
                    <a:pt x="399668" y="89903"/>
                  </a:lnTo>
                  <a:lnTo>
                    <a:pt x="432416" y="97444"/>
                  </a:lnTo>
                  <a:lnTo>
                    <a:pt x="464408" y="105009"/>
                  </a:lnTo>
                  <a:lnTo>
                    <a:pt x="495896" y="112595"/>
                  </a:lnTo>
                  <a:lnTo>
                    <a:pt x="523661" y="121884"/>
                  </a:lnTo>
                  <a:lnTo>
                    <a:pt x="548945" y="132311"/>
                  </a:lnTo>
                  <a:lnTo>
                    <a:pt x="583247" y="150104"/>
                  </a:lnTo>
                  <a:lnTo>
                    <a:pt x="585282" y="153665"/>
                  </a:lnTo>
                  <a:lnTo>
                    <a:pt x="581558" y="155191"/>
                  </a:lnTo>
                  <a:lnTo>
                    <a:pt x="550328" y="154629"/>
                  </a:lnTo>
                  <a:lnTo>
                    <a:pt x="527776" y="153294"/>
                  </a:lnTo>
                  <a:lnTo>
                    <a:pt x="502581" y="151558"/>
                  </a:lnTo>
                  <a:lnTo>
                    <a:pt x="475625" y="149553"/>
                  </a:lnTo>
                  <a:lnTo>
                    <a:pt x="447494" y="147370"/>
                  </a:lnTo>
                  <a:lnTo>
                    <a:pt x="417733" y="145915"/>
                  </a:lnTo>
                  <a:lnTo>
                    <a:pt x="386886" y="144945"/>
                  </a:lnTo>
                  <a:lnTo>
                    <a:pt x="355315" y="144297"/>
                  </a:lnTo>
                  <a:lnTo>
                    <a:pt x="324107" y="144713"/>
                  </a:lnTo>
                  <a:lnTo>
                    <a:pt x="293142" y="145837"/>
                  </a:lnTo>
                  <a:lnTo>
                    <a:pt x="262338" y="147433"/>
                  </a:lnTo>
                  <a:lnTo>
                    <a:pt x="234183" y="149343"/>
                  </a:lnTo>
                  <a:lnTo>
                    <a:pt x="207793" y="151462"/>
                  </a:lnTo>
                  <a:lnTo>
                    <a:pt x="182579" y="153724"/>
                  </a:lnTo>
                  <a:lnTo>
                    <a:pt x="160690" y="156923"/>
                  </a:lnTo>
                  <a:lnTo>
                    <a:pt x="122822" y="164995"/>
                  </a:lnTo>
                  <a:lnTo>
                    <a:pt x="100348" y="174227"/>
                  </a:lnTo>
                  <a:lnTo>
                    <a:pt x="89230" y="183127"/>
                  </a:lnTo>
                  <a:lnTo>
                    <a:pt x="87451" y="186687"/>
                  </a:lnTo>
                  <a:lnTo>
                    <a:pt x="87111" y="189906"/>
                  </a:lnTo>
                  <a:lnTo>
                    <a:pt x="100280" y="197998"/>
                  </a:lnTo>
                  <a:lnTo>
                    <a:pt x="125607" y="207239"/>
                  </a:lnTo>
                  <a:lnTo>
                    <a:pt x="162263" y="216990"/>
                  </a:lnTo>
                  <a:lnTo>
                    <a:pt x="185246" y="221960"/>
                  </a:lnTo>
                  <a:lnTo>
                    <a:pt x="210728" y="226969"/>
                  </a:lnTo>
                  <a:lnTo>
                    <a:pt x="237876" y="232001"/>
                  </a:lnTo>
                  <a:lnTo>
                    <a:pt x="265288" y="237049"/>
                  </a:lnTo>
                  <a:lnTo>
                    <a:pt x="292876" y="242107"/>
                  </a:lnTo>
                  <a:lnTo>
                    <a:pt x="320581" y="247173"/>
                  </a:lnTo>
                  <a:lnTo>
                    <a:pt x="347518" y="252243"/>
                  </a:lnTo>
                  <a:lnTo>
                    <a:pt x="373943" y="257316"/>
                  </a:lnTo>
                  <a:lnTo>
                    <a:pt x="400026" y="262392"/>
                  </a:lnTo>
                  <a:lnTo>
                    <a:pt x="424188" y="267470"/>
                  </a:lnTo>
                  <a:lnTo>
                    <a:pt x="447069" y="272548"/>
                  </a:lnTo>
                  <a:lnTo>
                    <a:pt x="469097" y="277626"/>
                  </a:lnTo>
                  <a:lnTo>
                    <a:pt x="504861" y="285527"/>
                  </a:lnTo>
                  <a:lnTo>
                    <a:pt x="539764" y="294736"/>
                  </a:lnTo>
                  <a:lnTo>
                    <a:pt x="549533" y="299340"/>
                  </a:lnTo>
                  <a:lnTo>
                    <a:pt x="550953" y="300568"/>
                  </a:lnTo>
                  <a:lnTo>
                    <a:pt x="551053" y="301387"/>
                  </a:lnTo>
                  <a:lnTo>
                    <a:pt x="518255" y="297464"/>
                  </a:lnTo>
                  <a:lnTo>
                    <a:pt x="486069" y="296320"/>
                  </a:lnTo>
                  <a:lnTo>
                    <a:pt x="466310" y="296015"/>
                  </a:lnTo>
                  <a:lnTo>
                    <a:pt x="444671" y="295811"/>
                  </a:lnTo>
                  <a:lnTo>
                    <a:pt x="421778" y="295675"/>
                  </a:lnTo>
                  <a:lnTo>
                    <a:pt x="398896" y="294737"/>
                  </a:lnTo>
                  <a:lnTo>
                    <a:pt x="376021" y="293266"/>
                  </a:lnTo>
                  <a:lnTo>
                    <a:pt x="353151" y="291438"/>
                  </a:lnTo>
                  <a:lnTo>
                    <a:pt x="307412" y="287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012"/>
            <p:cNvSpPr/>
            <p:nvPr>
              <p:custDataLst>
                <p:tags r:id="rId100"/>
              </p:custDataLst>
            </p:nvPr>
          </p:nvSpPr>
          <p:spPr>
            <a:xfrm>
              <a:off x="3596640" y="4373880"/>
              <a:ext cx="243841" cy="12011"/>
            </a:xfrm>
            <a:custGeom>
              <a:avLst/>
              <a:gdLst/>
              <a:ahLst/>
              <a:cxnLst/>
              <a:rect l="0" t="0" r="0" b="0"/>
              <a:pathLst>
                <a:path w="243841" h="12011">
                  <a:moveTo>
                    <a:pt x="0" y="7620"/>
                  </a:moveTo>
                  <a:lnTo>
                    <a:pt x="0" y="7620"/>
                  </a:lnTo>
                  <a:lnTo>
                    <a:pt x="36406" y="7620"/>
                  </a:lnTo>
                  <a:lnTo>
                    <a:pt x="65569" y="9877"/>
                  </a:lnTo>
                  <a:lnTo>
                    <a:pt x="93489" y="12010"/>
                  </a:lnTo>
                  <a:lnTo>
                    <a:pt x="122831" y="10136"/>
                  </a:lnTo>
                  <a:lnTo>
                    <a:pt x="155062" y="6480"/>
                  </a:lnTo>
                  <a:lnTo>
                    <a:pt x="187450" y="2880"/>
                  </a:lnTo>
                  <a:lnTo>
                    <a:pt x="225250" y="853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013"/>
            <p:cNvSpPr/>
            <p:nvPr>
              <p:custDataLst>
                <p:tags r:id="rId101"/>
              </p:custDataLst>
            </p:nvPr>
          </p:nvSpPr>
          <p:spPr>
            <a:xfrm>
              <a:off x="3764280" y="4339010"/>
              <a:ext cx="236221" cy="255850"/>
            </a:xfrm>
            <a:custGeom>
              <a:avLst/>
              <a:gdLst/>
              <a:ahLst/>
              <a:cxnLst/>
              <a:rect l="0" t="0" r="0" b="0"/>
              <a:pathLst>
                <a:path w="236221" h="255850">
                  <a:moveTo>
                    <a:pt x="236220" y="4390"/>
                  </a:moveTo>
                  <a:lnTo>
                    <a:pt x="236220" y="4390"/>
                  </a:lnTo>
                  <a:lnTo>
                    <a:pt x="202353" y="2133"/>
                  </a:lnTo>
                  <a:lnTo>
                    <a:pt x="175542" y="345"/>
                  </a:lnTo>
                  <a:lnTo>
                    <a:pt x="153435" y="0"/>
                  </a:lnTo>
                  <a:lnTo>
                    <a:pt x="117582" y="1874"/>
                  </a:lnTo>
                  <a:lnTo>
                    <a:pt x="81688" y="7690"/>
                  </a:lnTo>
                  <a:lnTo>
                    <a:pt x="59011" y="14775"/>
                  </a:lnTo>
                  <a:lnTo>
                    <a:pt x="51627" y="19730"/>
                  </a:lnTo>
                  <a:lnTo>
                    <a:pt x="48345" y="24755"/>
                  </a:lnTo>
                  <a:lnTo>
                    <a:pt x="46887" y="29810"/>
                  </a:lnTo>
                  <a:lnTo>
                    <a:pt x="50111" y="45506"/>
                  </a:lnTo>
                  <a:lnTo>
                    <a:pt x="60474" y="66244"/>
                  </a:lnTo>
                  <a:lnTo>
                    <a:pt x="90122" y="103567"/>
                  </a:lnTo>
                  <a:lnTo>
                    <a:pt x="114974" y="136329"/>
                  </a:lnTo>
                  <a:lnTo>
                    <a:pt x="119862" y="157500"/>
                  </a:lnTo>
                  <a:lnTo>
                    <a:pt x="121649" y="190938"/>
                  </a:lnTo>
                  <a:lnTo>
                    <a:pt x="108253" y="206398"/>
                  </a:lnTo>
                  <a:lnTo>
                    <a:pt x="74409" y="229627"/>
                  </a:lnTo>
                  <a:lnTo>
                    <a:pt x="37569" y="244976"/>
                  </a:lnTo>
                  <a:lnTo>
                    <a:pt x="0" y="255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014"/>
            <p:cNvSpPr/>
            <p:nvPr>
              <p:custDataLst>
                <p:tags r:id="rId102"/>
              </p:custDataLst>
            </p:nvPr>
          </p:nvSpPr>
          <p:spPr>
            <a:xfrm>
              <a:off x="3704070" y="4198620"/>
              <a:ext cx="26225" cy="304801"/>
            </a:xfrm>
            <a:custGeom>
              <a:avLst/>
              <a:gdLst/>
              <a:ahLst/>
              <a:cxnLst/>
              <a:rect l="0" t="0" r="0" b="0"/>
              <a:pathLst>
                <a:path w="26225" h="304801">
                  <a:moveTo>
                    <a:pt x="22110" y="0"/>
                  </a:moveTo>
                  <a:lnTo>
                    <a:pt x="22110" y="0"/>
                  </a:lnTo>
                  <a:lnTo>
                    <a:pt x="10789" y="34807"/>
                  </a:lnTo>
                  <a:lnTo>
                    <a:pt x="3045" y="67510"/>
                  </a:lnTo>
                  <a:lnTo>
                    <a:pt x="937" y="94351"/>
                  </a:lnTo>
                  <a:lnTo>
                    <a:pt x="0" y="120956"/>
                  </a:lnTo>
                  <a:lnTo>
                    <a:pt x="429" y="146891"/>
                  </a:lnTo>
                  <a:lnTo>
                    <a:pt x="4585" y="184446"/>
                  </a:lnTo>
                  <a:lnTo>
                    <a:pt x="7040" y="216552"/>
                  </a:lnTo>
                  <a:lnTo>
                    <a:pt x="15025" y="250586"/>
                  </a:lnTo>
                  <a:lnTo>
                    <a:pt x="23746" y="286556"/>
                  </a:lnTo>
                  <a:lnTo>
                    <a:pt x="25740" y="290098"/>
                  </a:lnTo>
                  <a:lnTo>
                    <a:pt x="26224" y="293305"/>
                  </a:lnTo>
                  <a:lnTo>
                    <a:pt x="25698" y="296290"/>
                  </a:lnTo>
                  <a:lnTo>
                    <a:pt x="2211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015"/>
            <p:cNvSpPr/>
            <p:nvPr>
              <p:custDataLst>
                <p:tags r:id="rId103"/>
              </p:custDataLst>
            </p:nvPr>
          </p:nvSpPr>
          <p:spPr>
            <a:xfrm>
              <a:off x="3348847" y="4328160"/>
              <a:ext cx="232554" cy="170049"/>
            </a:xfrm>
            <a:custGeom>
              <a:avLst/>
              <a:gdLst/>
              <a:ahLst/>
              <a:cxnLst/>
              <a:rect l="0" t="0" r="0" b="0"/>
              <a:pathLst>
                <a:path w="232554" h="170049">
                  <a:moveTo>
                    <a:pt x="118253" y="0"/>
                  </a:moveTo>
                  <a:lnTo>
                    <a:pt x="118253" y="0"/>
                  </a:lnTo>
                  <a:lnTo>
                    <a:pt x="81846" y="20226"/>
                  </a:lnTo>
                  <a:lnTo>
                    <a:pt x="47071" y="40894"/>
                  </a:lnTo>
                  <a:lnTo>
                    <a:pt x="19494" y="68285"/>
                  </a:lnTo>
                  <a:lnTo>
                    <a:pt x="8934" y="85520"/>
                  </a:lnTo>
                  <a:lnTo>
                    <a:pt x="0" y="116767"/>
                  </a:lnTo>
                  <a:lnTo>
                    <a:pt x="3252" y="132058"/>
                  </a:lnTo>
                  <a:lnTo>
                    <a:pt x="7310" y="142230"/>
                  </a:lnTo>
                  <a:lnTo>
                    <a:pt x="16452" y="150138"/>
                  </a:lnTo>
                  <a:lnTo>
                    <a:pt x="47062" y="162113"/>
                  </a:lnTo>
                  <a:lnTo>
                    <a:pt x="75805" y="170048"/>
                  </a:lnTo>
                  <a:lnTo>
                    <a:pt x="109815" y="169671"/>
                  </a:lnTo>
                  <a:lnTo>
                    <a:pt x="142658" y="164197"/>
                  </a:lnTo>
                  <a:lnTo>
                    <a:pt x="177883" y="153167"/>
                  </a:lnTo>
                  <a:lnTo>
                    <a:pt x="211086" y="135129"/>
                  </a:lnTo>
                  <a:lnTo>
                    <a:pt x="232553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016"/>
            <p:cNvSpPr/>
            <p:nvPr>
              <p:custDataLst>
                <p:tags r:id="rId104"/>
              </p:custDataLst>
            </p:nvPr>
          </p:nvSpPr>
          <p:spPr>
            <a:xfrm>
              <a:off x="3276600" y="4259580"/>
              <a:ext cx="91441" cy="15241"/>
            </a:xfrm>
            <a:custGeom>
              <a:avLst/>
              <a:gdLst/>
              <a:ahLst/>
              <a:cxnLst/>
              <a:rect l="0" t="0" r="0" b="0"/>
              <a:pathLst>
                <a:path w="91441" h="15241">
                  <a:moveTo>
                    <a:pt x="0" y="15240"/>
                  </a:moveTo>
                  <a:lnTo>
                    <a:pt x="0" y="15240"/>
                  </a:lnTo>
                  <a:lnTo>
                    <a:pt x="28316" y="11195"/>
                  </a:lnTo>
                  <a:lnTo>
                    <a:pt x="65801" y="7480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017"/>
            <p:cNvSpPr/>
            <p:nvPr>
              <p:custDataLst>
                <p:tags r:id="rId105"/>
              </p:custDataLst>
            </p:nvPr>
          </p:nvSpPr>
          <p:spPr>
            <a:xfrm>
              <a:off x="3040380" y="4317028"/>
              <a:ext cx="204407" cy="178773"/>
            </a:xfrm>
            <a:custGeom>
              <a:avLst/>
              <a:gdLst/>
              <a:ahLst/>
              <a:cxnLst/>
              <a:rect l="0" t="0" r="0" b="0"/>
              <a:pathLst>
                <a:path w="204407" h="178773">
                  <a:moveTo>
                    <a:pt x="0" y="117813"/>
                  </a:moveTo>
                  <a:lnTo>
                    <a:pt x="0" y="117813"/>
                  </a:lnTo>
                  <a:lnTo>
                    <a:pt x="0" y="85451"/>
                  </a:lnTo>
                  <a:lnTo>
                    <a:pt x="8091" y="53190"/>
                  </a:lnTo>
                  <a:lnTo>
                    <a:pt x="16578" y="40267"/>
                  </a:lnTo>
                  <a:lnTo>
                    <a:pt x="35824" y="21025"/>
                  </a:lnTo>
                  <a:lnTo>
                    <a:pt x="48096" y="15529"/>
                  </a:lnTo>
                  <a:lnTo>
                    <a:pt x="85617" y="3229"/>
                  </a:lnTo>
                  <a:lnTo>
                    <a:pt x="99012" y="0"/>
                  </a:lnTo>
                  <a:lnTo>
                    <a:pt x="123667" y="4825"/>
                  </a:lnTo>
                  <a:lnTo>
                    <a:pt x="159403" y="17231"/>
                  </a:lnTo>
                  <a:lnTo>
                    <a:pt x="187544" y="39541"/>
                  </a:lnTo>
                  <a:lnTo>
                    <a:pt x="193420" y="49440"/>
                  </a:lnTo>
                  <a:lnTo>
                    <a:pt x="204406" y="84804"/>
                  </a:lnTo>
                  <a:lnTo>
                    <a:pt x="201299" y="104080"/>
                  </a:lnTo>
                  <a:lnTo>
                    <a:pt x="186155" y="142156"/>
                  </a:lnTo>
                  <a:lnTo>
                    <a:pt x="183526" y="157460"/>
                  </a:lnTo>
                  <a:lnTo>
                    <a:pt x="183311" y="162024"/>
                  </a:lnTo>
                  <a:lnTo>
                    <a:pt x="182320" y="165067"/>
                  </a:lnTo>
                  <a:lnTo>
                    <a:pt x="180813" y="167095"/>
                  </a:lnTo>
                  <a:lnTo>
                    <a:pt x="178962" y="168447"/>
                  </a:lnTo>
                  <a:lnTo>
                    <a:pt x="177728" y="170196"/>
                  </a:lnTo>
                  <a:lnTo>
                    <a:pt x="176357" y="174396"/>
                  </a:lnTo>
                  <a:lnTo>
                    <a:pt x="176838" y="175854"/>
                  </a:lnTo>
                  <a:lnTo>
                    <a:pt x="178006" y="176827"/>
                  </a:lnTo>
                  <a:lnTo>
                    <a:pt x="182880" y="178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018"/>
            <p:cNvSpPr/>
            <p:nvPr>
              <p:custDataLst>
                <p:tags r:id="rId106"/>
              </p:custDataLst>
            </p:nvPr>
          </p:nvSpPr>
          <p:spPr>
            <a:xfrm>
              <a:off x="2773680" y="4335780"/>
              <a:ext cx="281941" cy="15159"/>
            </a:xfrm>
            <a:custGeom>
              <a:avLst/>
              <a:gdLst/>
              <a:ahLst/>
              <a:cxnLst/>
              <a:rect l="0" t="0" r="0" b="0"/>
              <a:pathLst>
                <a:path w="281941" h="15159">
                  <a:moveTo>
                    <a:pt x="0" y="0"/>
                  </a:moveTo>
                  <a:lnTo>
                    <a:pt x="0" y="0"/>
                  </a:lnTo>
                  <a:lnTo>
                    <a:pt x="32362" y="8091"/>
                  </a:lnTo>
                  <a:lnTo>
                    <a:pt x="68667" y="13122"/>
                  </a:lnTo>
                  <a:lnTo>
                    <a:pt x="104918" y="14612"/>
                  </a:lnTo>
                  <a:lnTo>
                    <a:pt x="142471" y="15054"/>
                  </a:lnTo>
                  <a:lnTo>
                    <a:pt x="170000" y="15158"/>
                  </a:lnTo>
                  <a:lnTo>
                    <a:pt x="199169" y="14356"/>
                  </a:lnTo>
                  <a:lnTo>
                    <a:pt x="229066" y="11178"/>
                  </a:lnTo>
                  <a:lnTo>
                    <a:pt x="262322" y="4629"/>
                  </a:lnTo>
                  <a:lnTo>
                    <a:pt x="2819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019"/>
            <p:cNvSpPr/>
            <p:nvPr>
              <p:custDataLst>
                <p:tags r:id="rId107"/>
              </p:custDataLst>
            </p:nvPr>
          </p:nvSpPr>
          <p:spPr>
            <a:xfrm>
              <a:off x="2910840" y="4236720"/>
              <a:ext cx="15241" cy="280997"/>
            </a:xfrm>
            <a:custGeom>
              <a:avLst/>
              <a:gdLst/>
              <a:ahLst/>
              <a:cxnLst/>
              <a:rect l="0" t="0" r="0" b="0"/>
              <a:pathLst>
                <a:path w="15241" h="280997">
                  <a:moveTo>
                    <a:pt x="15240" y="0"/>
                  </a:moveTo>
                  <a:lnTo>
                    <a:pt x="15240" y="0"/>
                  </a:lnTo>
                  <a:lnTo>
                    <a:pt x="11195" y="32362"/>
                  </a:lnTo>
                  <a:lnTo>
                    <a:pt x="8679" y="68667"/>
                  </a:lnTo>
                  <a:lnTo>
                    <a:pt x="7934" y="104918"/>
                  </a:lnTo>
                  <a:lnTo>
                    <a:pt x="11758" y="142471"/>
                  </a:lnTo>
                  <a:lnTo>
                    <a:pt x="10163" y="176363"/>
                  </a:lnTo>
                  <a:lnTo>
                    <a:pt x="8373" y="207854"/>
                  </a:lnTo>
                  <a:lnTo>
                    <a:pt x="13006" y="241906"/>
                  </a:lnTo>
                  <a:lnTo>
                    <a:pt x="15153" y="278755"/>
                  </a:lnTo>
                  <a:lnTo>
                    <a:pt x="14336" y="279817"/>
                  </a:lnTo>
                  <a:lnTo>
                    <a:pt x="11169" y="280996"/>
                  </a:lnTo>
                  <a:lnTo>
                    <a:pt x="9139" y="280464"/>
                  </a:lnTo>
                  <a:lnTo>
                    <a:pt x="0" y="2743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020"/>
            <p:cNvSpPr/>
            <p:nvPr>
              <p:custDataLst>
                <p:tags r:id="rId108"/>
              </p:custDataLst>
            </p:nvPr>
          </p:nvSpPr>
          <p:spPr>
            <a:xfrm>
              <a:off x="2508998" y="4175760"/>
              <a:ext cx="257063" cy="379132"/>
            </a:xfrm>
            <a:custGeom>
              <a:avLst/>
              <a:gdLst/>
              <a:ahLst/>
              <a:cxnLst/>
              <a:rect l="0" t="0" r="0" b="0"/>
              <a:pathLst>
                <a:path w="257063" h="379132">
                  <a:moveTo>
                    <a:pt x="257062" y="0"/>
                  </a:moveTo>
                  <a:lnTo>
                    <a:pt x="257062" y="0"/>
                  </a:lnTo>
                  <a:lnTo>
                    <a:pt x="224700" y="32362"/>
                  </a:lnTo>
                  <a:lnTo>
                    <a:pt x="192440" y="60577"/>
                  </a:lnTo>
                  <a:lnTo>
                    <a:pt x="164021" y="95754"/>
                  </a:lnTo>
                  <a:lnTo>
                    <a:pt x="139341" y="123023"/>
                  </a:lnTo>
                  <a:lnTo>
                    <a:pt x="132775" y="138497"/>
                  </a:lnTo>
                  <a:lnTo>
                    <a:pt x="128560" y="173768"/>
                  </a:lnTo>
                  <a:lnTo>
                    <a:pt x="128214" y="181885"/>
                  </a:lnTo>
                  <a:lnTo>
                    <a:pt x="132345" y="197678"/>
                  </a:lnTo>
                  <a:lnTo>
                    <a:pt x="144750" y="228513"/>
                  </a:lnTo>
                  <a:lnTo>
                    <a:pt x="161436" y="263453"/>
                  </a:lnTo>
                  <a:lnTo>
                    <a:pt x="186060" y="297924"/>
                  </a:lnTo>
                  <a:lnTo>
                    <a:pt x="191639" y="312751"/>
                  </a:lnTo>
                  <a:lnTo>
                    <a:pt x="195220" y="338921"/>
                  </a:lnTo>
                  <a:lnTo>
                    <a:pt x="193453" y="347623"/>
                  </a:lnTo>
                  <a:lnTo>
                    <a:pt x="188998" y="355159"/>
                  </a:lnTo>
                  <a:lnTo>
                    <a:pt x="181373" y="364153"/>
                  </a:lnTo>
                  <a:lnTo>
                    <a:pt x="165963" y="368075"/>
                  </a:lnTo>
                  <a:lnTo>
                    <a:pt x="142990" y="371536"/>
                  </a:lnTo>
                  <a:lnTo>
                    <a:pt x="114974" y="374691"/>
                  </a:lnTo>
                  <a:lnTo>
                    <a:pt x="92910" y="376794"/>
                  </a:lnTo>
                  <a:lnTo>
                    <a:pt x="59363" y="379131"/>
                  </a:lnTo>
                  <a:lnTo>
                    <a:pt x="33572" y="376401"/>
                  </a:lnTo>
                  <a:lnTo>
                    <a:pt x="16524" y="366184"/>
                  </a:lnTo>
                  <a:lnTo>
                    <a:pt x="8198" y="354942"/>
                  </a:lnTo>
                  <a:lnTo>
                    <a:pt x="2523" y="341479"/>
                  </a:lnTo>
                  <a:lnTo>
                    <a:pt x="0" y="327029"/>
                  </a:lnTo>
                  <a:lnTo>
                    <a:pt x="5602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1021"/>
            <p:cNvSpPr/>
            <p:nvPr>
              <p:custDataLst>
                <p:tags r:id="rId109"/>
              </p:custDataLst>
            </p:nvPr>
          </p:nvSpPr>
          <p:spPr>
            <a:xfrm>
              <a:off x="2464277" y="4221480"/>
              <a:ext cx="57944" cy="7621"/>
            </a:xfrm>
            <a:custGeom>
              <a:avLst/>
              <a:gdLst/>
              <a:ahLst/>
              <a:cxnLst/>
              <a:rect l="0" t="0" r="0" b="0"/>
              <a:pathLst>
                <a:path w="57944" h="7621">
                  <a:moveTo>
                    <a:pt x="57943" y="7620"/>
                  </a:moveTo>
                  <a:lnTo>
                    <a:pt x="57943" y="7620"/>
                  </a:lnTo>
                  <a:lnTo>
                    <a:pt x="20439" y="3230"/>
                  </a:lnTo>
                  <a:lnTo>
                    <a:pt x="4309" y="5096"/>
                  </a:lnTo>
                  <a:lnTo>
                    <a:pt x="1867" y="4244"/>
                  </a:lnTo>
                  <a:lnTo>
                    <a:pt x="239" y="2830"/>
                  </a:lnTo>
                  <a:lnTo>
                    <a:pt x="0" y="2733"/>
                  </a:lnTo>
                  <a:lnTo>
                    <a:pt x="1993" y="4883"/>
                  </a:lnTo>
                  <a:lnTo>
                    <a:pt x="4557" y="4949"/>
                  </a:lnTo>
                  <a:lnTo>
                    <a:pt x="39225" y="546"/>
                  </a:lnTo>
                  <a:lnTo>
                    <a:pt x="503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022"/>
            <p:cNvSpPr/>
            <p:nvPr>
              <p:custDataLst>
                <p:tags r:id="rId110"/>
              </p:custDataLst>
            </p:nvPr>
          </p:nvSpPr>
          <p:spPr>
            <a:xfrm>
              <a:off x="2089710" y="3954780"/>
              <a:ext cx="377561" cy="590709"/>
            </a:xfrm>
            <a:custGeom>
              <a:avLst/>
              <a:gdLst/>
              <a:ahLst/>
              <a:cxnLst/>
              <a:rect l="0" t="0" r="0" b="0"/>
              <a:pathLst>
                <a:path w="377561" h="590709">
                  <a:moveTo>
                    <a:pt x="242010" y="0"/>
                  </a:moveTo>
                  <a:lnTo>
                    <a:pt x="242010" y="0"/>
                  </a:lnTo>
                  <a:lnTo>
                    <a:pt x="235237" y="27093"/>
                  </a:lnTo>
                  <a:lnTo>
                    <a:pt x="229875" y="48542"/>
                  </a:lnTo>
                  <a:lnTo>
                    <a:pt x="224606" y="68768"/>
                  </a:lnTo>
                  <a:lnTo>
                    <a:pt x="219401" y="88179"/>
                  </a:lnTo>
                  <a:lnTo>
                    <a:pt x="214237" y="107046"/>
                  </a:lnTo>
                  <a:lnTo>
                    <a:pt x="209949" y="126397"/>
                  </a:lnTo>
                  <a:lnTo>
                    <a:pt x="206242" y="146072"/>
                  </a:lnTo>
                  <a:lnTo>
                    <a:pt x="202925" y="165961"/>
                  </a:lnTo>
                  <a:lnTo>
                    <a:pt x="194723" y="203865"/>
                  </a:lnTo>
                  <a:lnTo>
                    <a:pt x="187127" y="241313"/>
                  </a:lnTo>
                  <a:lnTo>
                    <a:pt x="185102" y="260782"/>
                  </a:lnTo>
                  <a:lnTo>
                    <a:pt x="183751" y="280534"/>
                  </a:lnTo>
                  <a:lnTo>
                    <a:pt x="182851" y="300476"/>
                  </a:lnTo>
                  <a:lnTo>
                    <a:pt x="182251" y="320544"/>
                  </a:lnTo>
                  <a:lnTo>
                    <a:pt x="181851" y="340697"/>
                  </a:lnTo>
                  <a:lnTo>
                    <a:pt x="181584" y="360057"/>
                  </a:lnTo>
                  <a:lnTo>
                    <a:pt x="181287" y="397375"/>
                  </a:lnTo>
                  <a:lnTo>
                    <a:pt x="181155" y="433715"/>
                  </a:lnTo>
                  <a:lnTo>
                    <a:pt x="182790" y="467928"/>
                  </a:lnTo>
                  <a:lnTo>
                    <a:pt x="189161" y="497246"/>
                  </a:lnTo>
                  <a:lnTo>
                    <a:pt x="198223" y="533506"/>
                  </a:lnTo>
                  <a:lnTo>
                    <a:pt x="214953" y="569169"/>
                  </a:lnTo>
                  <a:lnTo>
                    <a:pt x="224623" y="582035"/>
                  </a:lnTo>
                  <a:lnTo>
                    <a:pt x="234564" y="588882"/>
                  </a:lnTo>
                  <a:lnTo>
                    <a:pt x="239586" y="590708"/>
                  </a:lnTo>
                  <a:lnTo>
                    <a:pt x="251939" y="590479"/>
                  </a:lnTo>
                  <a:lnTo>
                    <a:pt x="265897" y="586709"/>
                  </a:lnTo>
                  <a:lnTo>
                    <a:pt x="280566" y="579388"/>
                  </a:lnTo>
                  <a:lnTo>
                    <a:pt x="293295" y="565975"/>
                  </a:lnTo>
                  <a:lnTo>
                    <a:pt x="307723" y="539383"/>
                  </a:lnTo>
                  <a:lnTo>
                    <a:pt x="317360" y="507797"/>
                  </a:lnTo>
                  <a:lnTo>
                    <a:pt x="323320" y="473885"/>
                  </a:lnTo>
                  <a:lnTo>
                    <a:pt x="323021" y="452762"/>
                  </a:lnTo>
                  <a:lnTo>
                    <a:pt x="317244" y="432086"/>
                  </a:lnTo>
                  <a:lnTo>
                    <a:pt x="304516" y="416122"/>
                  </a:lnTo>
                  <a:lnTo>
                    <a:pt x="276052" y="397616"/>
                  </a:lnTo>
                  <a:lnTo>
                    <a:pt x="252906" y="388384"/>
                  </a:lnTo>
                  <a:lnTo>
                    <a:pt x="228508" y="384282"/>
                  </a:lnTo>
                  <a:lnTo>
                    <a:pt x="199038" y="382459"/>
                  </a:lnTo>
                  <a:lnTo>
                    <a:pt x="167878" y="383342"/>
                  </a:lnTo>
                  <a:lnTo>
                    <a:pt x="139918" y="389378"/>
                  </a:lnTo>
                  <a:lnTo>
                    <a:pt x="111123" y="395449"/>
                  </a:lnTo>
                  <a:lnTo>
                    <a:pt x="83085" y="402661"/>
                  </a:lnTo>
                  <a:lnTo>
                    <a:pt x="49106" y="420156"/>
                  </a:lnTo>
                  <a:lnTo>
                    <a:pt x="24269" y="437287"/>
                  </a:lnTo>
                  <a:lnTo>
                    <a:pt x="14567" y="450890"/>
                  </a:lnTo>
                  <a:lnTo>
                    <a:pt x="2287" y="485555"/>
                  </a:lnTo>
                  <a:lnTo>
                    <a:pt x="0" y="501976"/>
                  </a:lnTo>
                  <a:lnTo>
                    <a:pt x="3499" y="517741"/>
                  </a:lnTo>
                  <a:lnTo>
                    <a:pt x="11545" y="533214"/>
                  </a:lnTo>
                  <a:lnTo>
                    <a:pt x="31202" y="555358"/>
                  </a:lnTo>
                  <a:lnTo>
                    <a:pt x="48693" y="567431"/>
                  </a:lnTo>
                  <a:lnTo>
                    <a:pt x="77581" y="575655"/>
                  </a:lnTo>
                  <a:lnTo>
                    <a:pt x="111634" y="578094"/>
                  </a:lnTo>
                  <a:lnTo>
                    <a:pt x="148535" y="578816"/>
                  </a:lnTo>
                  <a:lnTo>
                    <a:pt x="175912" y="574469"/>
                  </a:lnTo>
                  <a:lnTo>
                    <a:pt x="204166" y="566893"/>
                  </a:lnTo>
                  <a:lnTo>
                    <a:pt x="230835" y="557881"/>
                  </a:lnTo>
                  <a:lnTo>
                    <a:pt x="265604" y="539242"/>
                  </a:lnTo>
                  <a:lnTo>
                    <a:pt x="299199" y="515007"/>
                  </a:lnTo>
                  <a:lnTo>
                    <a:pt x="319083" y="496585"/>
                  </a:lnTo>
                  <a:lnTo>
                    <a:pt x="344192" y="473297"/>
                  </a:lnTo>
                  <a:lnTo>
                    <a:pt x="377560" y="442004"/>
                  </a:lnTo>
                  <a:lnTo>
                    <a:pt x="377250" y="441143"/>
                  </a:lnTo>
                  <a:lnTo>
                    <a:pt x="375350" y="441415"/>
                  </a:lnTo>
                  <a:lnTo>
                    <a:pt x="355473" y="466755"/>
                  </a:lnTo>
                  <a:lnTo>
                    <a:pt x="331646" y="503175"/>
                  </a:lnTo>
                  <a:lnTo>
                    <a:pt x="321115" y="531193"/>
                  </a:lnTo>
                  <a:lnTo>
                    <a:pt x="320348" y="541732"/>
                  </a:lnTo>
                  <a:lnTo>
                    <a:pt x="324941" y="558225"/>
                  </a:lnTo>
                  <a:lnTo>
                    <a:pt x="326930" y="559263"/>
                  </a:lnTo>
                  <a:lnTo>
                    <a:pt x="333657" y="558160"/>
                  </a:lnTo>
                  <a:lnTo>
                    <a:pt x="34869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3" name="SMARTInkShape-1023"/>
          <p:cNvSpPr/>
          <p:nvPr>
            <p:custDataLst>
              <p:tags r:id="rId11"/>
            </p:custDataLst>
          </p:nvPr>
        </p:nvSpPr>
        <p:spPr>
          <a:xfrm>
            <a:off x="1395363" y="4351020"/>
            <a:ext cx="313197" cy="286748"/>
          </a:xfrm>
          <a:custGeom>
            <a:avLst/>
            <a:gdLst/>
            <a:ahLst/>
            <a:cxnLst/>
            <a:rect l="0" t="0" r="0" b="0"/>
            <a:pathLst>
              <a:path w="313197" h="286748">
                <a:moveTo>
                  <a:pt x="98157" y="0"/>
                </a:moveTo>
                <a:lnTo>
                  <a:pt x="98157" y="0"/>
                </a:lnTo>
                <a:lnTo>
                  <a:pt x="81976" y="28316"/>
                </a:lnTo>
                <a:lnTo>
                  <a:pt x="59778" y="58061"/>
                </a:lnTo>
                <a:lnTo>
                  <a:pt x="41160" y="91051"/>
                </a:lnTo>
                <a:lnTo>
                  <a:pt x="24919" y="123592"/>
                </a:lnTo>
                <a:lnTo>
                  <a:pt x="9382" y="158728"/>
                </a:lnTo>
                <a:lnTo>
                  <a:pt x="2144" y="191904"/>
                </a:lnTo>
                <a:lnTo>
                  <a:pt x="0" y="219138"/>
                </a:lnTo>
                <a:lnTo>
                  <a:pt x="6272" y="235402"/>
                </a:lnTo>
                <a:lnTo>
                  <a:pt x="24083" y="256579"/>
                </a:lnTo>
                <a:lnTo>
                  <a:pt x="38989" y="267283"/>
                </a:lnTo>
                <a:lnTo>
                  <a:pt x="67267" y="278068"/>
                </a:lnTo>
                <a:lnTo>
                  <a:pt x="102080" y="285779"/>
                </a:lnTo>
                <a:lnTo>
                  <a:pt x="139207" y="286747"/>
                </a:lnTo>
                <a:lnTo>
                  <a:pt x="164379" y="280972"/>
                </a:lnTo>
                <a:lnTo>
                  <a:pt x="191936" y="272761"/>
                </a:lnTo>
                <a:lnTo>
                  <a:pt x="219423" y="263467"/>
                </a:lnTo>
                <a:lnTo>
                  <a:pt x="253091" y="247021"/>
                </a:lnTo>
                <a:lnTo>
                  <a:pt x="287653" y="211982"/>
                </a:lnTo>
                <a:lnTo>
                  <a:pt x="301757" y="192427"/>
                </a:lnTo>
                <a:lnTo>
                  <a:pt x="310848" y="172448"/>
                </a:lnTo>
                <a:lnTo>
                  <a:pt x="313196" y="154537"/>
                </a:lnTo>
                <a:lnTo>
                  <a:pt x="310570" y="138956"/>
                </a:lnTo>
                <a:lnTo>
                  <a:pt x="298724" y="119818"/>
                </a:lnTo>
                <a:lnTo>
                  <a:pt x="278658" y="99284"/>
                </a:lnTo>
                <a:lnTo>
                  <a:pt x="250793" y="82945"/>
                </a:lnTo>
                <a:lnTo>
                  <a:pt x="216948" y="73213"/>
                </a:lnTo>
                <a:lnTo>
                  <a:pt x="185095" y="69953"/>
                </a:lnTo>
                <a:lnTo>
                  <a:pt x="154208" y="68140"/>
                </a:lnTo>
                <a:lnTo>
                  <a:pt x="117947" y="62629"/>
                </a:lnTo>
                <a:lnTo>
                  <a:pt x="106106" y="60855"/>
                </a:lnTo>
                <a:lnTo>
                  <a:pt x="92755" y="54497"/>
                </a:lnTo>
                <a:lnTo>
                  <a:pt x="92862" y="53265"/>
                </a:lnTo>
                <a:lnTo>
                  <a:pt x="97905" y="46639"/>
                </a:lnTo>
                <a:lnTo>
                  <a:pt x="110594" y="35173"/>
                </a:lnTo>
                <a:lnTo>
                  <a:pt x="148556" y="16558"/>
                </a:lnTo>
                <a:lnTo>
                  <a:pt x="166737" y="76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6" name="SMARTInkShape-Group202"/>
          <p:cNvGrpSpPr/>
          <p:nvPr/>
        </p:nvGrpSpPr>
        <p:grpSpPr>
          <a:xfrm>
            <a:off x="648710" y="3840480"/>
            <a:ext cx="562871" cy="777241"/>
            <a:chOff x="648710" y="3840480"/>
            <a:chExt cx="562871" cy="777241"/>
          </a:xfrm>
        </p:grpSpPr>
        <p:sp>
          <p:nvSpPr>
            <p:cNvPr id="364" name="SMARTInkShape-1024"/>
            <p:cNvSpPr/>
            <p:nvPr>
              <p:custDataLst>
                <p:tags r:id="rId97"/>
              </p:custDataLst>
            </p:nvPr>
          </p:nvSpPr>
          <p:spPr>
            <a:xfrm>
              <a:off x="998220" y="4069080"/>
              <a:ext cx="45721" cy="548641"/>
            </a:xfrm>
            <a:custGeom>
              <a:avLst/>
              <a:gdLst/>
              <a:ahLst/>
              <a:cxnLst/>
              <a:rect l="0" t="0" r="0" b="0"/>
              <a:pathLst>
                <a:path w="45721" h="548641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6561" y="62107"/>
                  </a:lnTo>
                  <a:lnTo>
                    <a:pt x="9407" y="87717"/>
                  </a:lnTo>
                  <a:lnTo>
                    <a:pt x="12647" y="116032"/>
                  </a:lnTo>
                  <a:lnTo>
                    <a:pt x="14088" y="145550"/>
                  </a:lnTo>
                  <a:lnTo>
                    <a:pt x="14728" y="177860"/>
                  </a:lnTo>
                  <a:lnTo>
                    <a:pt x="15013" y="211975"/>
                  </a:lnTo>
                  <a:lnTo>
                    <a:pt x="15139" y="246893"/>
                  </a:lnTo>
                  <a:lnTo>
                    <a:pt x="17453" y="284426"/>
                  </a:lnTo>
                  <a:lnTo>
                    <a:pt x="19255" y="303918"/>
                  </a:lnTo>
                  <a:lnTo>
                    <a:pt x="21303" y="323685"/>
                  </a:lnTo>
                  <a:lnTo>
                    <a:pt x="23516" y="343637"/>
                  </a:lnTo>
                  <a:lnTo>
                    <a:pt x="25837" y="363711"/>
                  </a:lnTo>
                  <a:lnTo>
                    <a:pt x="27385" y="383022"/>
                  </a:lnTo>
                  <a:lnTo>
                    <a:pt x="29104" y="420280"/>
                  </a:lnTo>
                  <a:lnTo>
                    <a:pt x="32126" y="454338"/>
                  </a:lnTo>
                  <a:lnTo>
                    <a:pt x="36292" y="486408"/>
                  </a:lnTo>
                  <a:lnTo>
                    <a:pt x="40965" y="517595"/>
                  </a:lnTo>
                  <a:lnTo>
                    <a:pt x="4572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025"/>
            <p:cNvSpPr/>
            <p:nvPr>
              <p:custDataLst>
                <p:tags r:id="rId98"/>
              </p:custDataLst>
            </p:nvPr>
          </p:nvSpPr>
          <p:spPr>
            <a:xfrm>
              <a:off x="648710" y="3840480"/>
              <a:ext cx="562871" cy="677548"/>
            </a:xfrm>
            <a:custGeom>
              <a:avLst/>
              <a:gdLst/>
              <a:ahLst/>
              <a:cxnLst/>
              <a:rect l="0" t="0" r="0" b="0"/>
              <a:pathLst>
                <a:path w="562871" h="677548">
                  <a:moveTo>
                    <a:pt x="143770" y="0"/>
                  </a:moveTo>
                  <a:lnTo>
                    <a:pt x="143770" y="0"/>
                  </a:lnTo>
                  <a:lnTo>
                    <a:pt x="134739" y="27093"/>
                  </a:lnTo>
                  <a:lnTo>
                    <a:pt x="127589" y="48542"/>
                  </a:lnTo>
                  <a:lnTo>
                    <a:pt x="117743" y="75541"/>
                  </a:lnTo>
                  <a:lnTo>
                    <a:pt x="106099" y="106241"/>
                  </a:lnTo>
                  <a:lnTo>
                    <a:pt x="93256" y="139407"/>
                  </a:lnTo>
                  <a:lnTo>
                    <a:pt x="80460" y="175912"/>
                  </a:lnTo>
                  <a:lnTo>
                    <a:pt x="67697" y="214641"/>
                  </a:lnTo>
                  <a:lnTo>
                    <a:pt x="54955" y="254854"/>
                  </a:lnTo>
                  <a:lnTo>
                    <a:pt x="44766" y="289283"/>
                  </a:lnTo>
                  <a:lnTo>
                    <a:pt x="36281" y="319855"/>
                  </a:lnTo>
                  <a:lnTo>
                    <a:pt x="28931" y="347857"/>
                  </a:lnTo>
                  <a:lnTo>
                    <a:pt x="22337" y="373298"/>
                  </a:lnTo>
                  <a:lnTo>
                    <a:pt x="16248" y="397032"/>
                  </a:lnTo>
                  <a:lnTo>
                    <a:pt x="10496" y="419628"/>
                  </a:lnTo>
                  <a:lnTo>
                    <a:pt x="6660" y="440619"/>
                  </a:lnTo>
                  <a:lnTo>
                    <a:pt x="4103" y="460539"/>
                  </a:lnTo>
                  <a:lnTo>
                    <a:pt x="1263" y="497630"/>
                  </a:lnTo>
                  <a:lnTo>
                    <a:pt x="0" y="531049"/>
                  </a:lnTo>
                  <a:lnTo>
                    <a:pt x="1697" y="560578"/>
                  </a:lnTo>
                  <a:lnTo>
                    <a:pt x="6120" y="586966"/>
                  </a:lnTo>
                  <a:lnTo>
                    <a:pt x="18977" y="620015"/>
                  </a:lnTo>
                  <a:lnTo>
                    <a:pt x="38496" y="645424"/>
                  </a:lnTo>
                  <a:lnTo>
                    <a:pt x="52955" y="658259"/>
                  </a:lnTo>
                  <a:lnTo>
                    <a:pt x="83466" y="670961"/>
                  </a:lnTo>
                  <a:lnTo>
                    <a:pt x="109348" y="674971"/>
                  </a:lnTo>
                  <a:lnTo>
                    <a:pt x="136938" y="676754"/>
                  </a:lnTo>
                  <a:lnTo>
                    <a:pt x="163311" y="677547"/>
                  </a:lnTo>
                  <a:lnTo>
                    <a:pt x="191402" y="675641"/>
                  </a:lnTo>
                  <a:lnTo>
                    <a:pt x="221666" y="671971"/>
                  </a:lnTo>
                  <a:lnTo>
                    <a:pt x="254873" y="667518"/>
                  </a:lnTo>
                  <a:lnTo>
                    <a:pt x="289387" y="662717"/>
                  </a:lnTo>
                  <a:lnTo>
                    <a:pt x="323635" y="656914"/>
                  </a:lnTo>
                  <a:lnTo>
                    <a:pt x="355790" y="648691"/>
                  </a:lnTo>
                  <a:lnTo>
                    <a:pt x="389272" y="639392"/>
                  </a:lnTo>
                  <a:lnTo>
                    <a:pt x="422215" y="630461"/>
                  </a:lnTo>
                  <a:lnTo>
                    <a:pt x="450968" y="623669"/>
                  </a:lnTo>
                  <a:lnTo>
                    <a:pt x="486910" y="611041"/>
                  </a:lnTo>
                  <a:lnTo>
                    <a:pt x="519009" y="592529"/>
                  </a:lnTo>
                  <a:lnTo>
                    <a:pt x="547182" y="569601"/>
                  </a:lnTo>
                  <a:lnTo>
                    <a:pt x="56287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7" name="SMARTInkShape-1026"/>
          <p:cNvSpPr/>
          <p:nvPr>
            <p:custDataLst>
              <p:tags r:id="rId12"/>
            </p:custDataLst>
          </p:nvPr>
        </p:nvSpPr>
        <p:spPr>
          <a:xfrm>
            <a:off x="190500" y="4267576"/>
            <a:ext cx="243841" cy="45345"/>
          </a:xfrm>
          <a:custGeom>
            <a:avLst/>
            <a:gdLst/>
            <a:ahLst/>
            <a:cxnLst/>
            <a:rect l="0" t="0" r="0" b="0"/>
            <a:pathLst>
              <a:path w="243841" h="45345">
                <a:moveTo>
                  <a:pt x="0" y="14864"/>
                </a:moveTo>
                <a:lnTo>
                  <a:pt x="0" y="14864"/>
                </a:lnTo>
                <a:lnTo>
                  <a:pt x="33961" y="0"/>
                </a:lnTo>
                <a:lnTo>
                  <a:pt x="60580" y="206"/>
                </a:lnTo>
                <a:lnTo>
                  <a:pt x="89540" y="5629"/>
                </a:lnTo>
                <a:lnTo>
                  <a:pt x="127409" y="15047"/>
                </a:lnTo>
                <a:lnTo>
                  <a:pt x="163644" y="25060"/>
                </a:lnTo>
                <a:lnTo>
                  <a:pt x="193361" y="32655"/>
                </a:lnTo>
                <a:lnTo>
                  <a:pt x="230357" y="41959"/>
                </a:lnTo>
                <a:lnTo>
                  <a:pt x="243840" y="453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SMARTInkShape-1027"/>
          <p:cNvSpPr/>
          <p:nvPr>
            <p:custDataLst>
              <p:tags r:id="rId13"/>
            </p:custDataLst>
          </p:nvPr>
        </p:nvSpPr>
        <p:spPr>
          <a:xfrm>
            <a:off x="4853941" y="4229100"/>
            <a:ext cx="256262" cy="53341"/>
          </a:xfrm>
          <a:custGeom>
            <a:avLst/>
            <a:gdLst/>
            <a:ahLst/>
            <a:cxnLst/>
            <a:rect l="0" t="0" r="0" b="0"/>
            <a:pathLst>
              <a:path w="256262" h="53341">
                <a:moveTo>
                  <a:pt x="0" y="0"/>
                </a:moveTo>
                <a:lnTo>
                  <a:pt x="0" y="0"/>
                </a:lnTo>
                <a:lnTo>
                  <a:pt x="31608" y="4516"/>
                </a:lnTo>
                <a:lnTo>
                  <a:pt x="56632" y="8091"/>
                </a:lnTo>
                <a:lnTo>
                  <a:pt x="80935" y="11321"/>
                </a:lnTo>
                <a:lnTo>
                  <a:pt x="104756" y="14320"/>
                </a:lnTo>
                <a:lnTo>
                  <a:pt x="128257" y="17167"/>
                </a:lnTo>
                <a:lnTo>
                  <a:pt x="165658" y="22587"/>
                </a:lnTo>
                <a:lnTo>
                  <a:pt x="194699" y="27819"/>
                </a:lnTo>
                <a:lnTo>
                  <a:pt x="229522" y="35818"/>
                </a:lnTo>
                <a:lnTo>
                  <a:pt x="244112" y="39682"/>
                </a:lnTo>
                <a:lnTo>
                  <a:pt x="252428" y="43883"/>
                </a:lnTo>
                <a:lnTo>
                  <a:pt x="256123" y="48572"/>
                </a:lnTo>
                <a:lnTo>
                  <a:pt x="256261" y="50161"/>
                </a:lnTo>
                <a:lnTo>
                  <a:pt x="255507" y="51221"/>
                </a:lnTo>
                <a:lnTo>
                  <a:pt x="254158" y="51927"/>
                </a:lnTo>
                <a:lnTo>
                  <a:pt x="236218" y="533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1" name="SMARTInkShape-Group205"/>
          <p:cNvGrpSpPr/>
          <p:nvPr/>
        </p:nvGrpSpPr>
        <p:grpSpPr>
          <a:xfrm>
            <a:off x="7262335" y="3543300"/>
            <a:ext cx="1607347" cy="441961"/>
            <a:chOff x="7262335" y="3543300"/>
            <a:chExt cx="1607347" cy="441961"/>
          </a:xfrm>
        </p:grpSpPr>
        <p:sp>
          <p:nvSpPr>
            <p:cNvPr id="369" name="SMARTInkShape-1028"/>
            <p:cNvSpPr/>
            <p:nvPr>
              <p:custDataLst>
                <p:tags r:id="rId85"/>
              </p:custDataLst>
            </p:nvPr>
          </p:nvSpPr>
          <p:spPr>
            <a:xfrm>
              <a:off x="8679181" y="3810039"/>
              <a:ext cx="190501" cy="175222"/>
            </a:xfrm>
            <a:custGeom>
              <a:avLst/>
              <a:gdLst/>
              <a:ahLst/>
              <a:cxnLst/>
              <a:rect l="0" t="0" r="0" b="0"/>
              <a:pathLst>
                <a:path w="190501" h="175222">
                  <a:moveTo>
                    <a:pt x="0" y="38061"/>
                  </a:moveTo>
                  <a:lnTo>
                    <a:pt x="0" y="38061"/>
                  </a:lnTo>
                  <a:lnTo>
                    <a:pt x="22577" y="33545"/>
                  </a:lnTo>
                  <a:lnTo>
                    <a:pt x="54060" y="26740"/>
                  </a:lnTo>
                  <a:lnTo>
                    <a:pt x="88070" y="15474"/>
                  </a:lnTo>
                  <a:lnTo>
                    <a:pt x="121637" y="95"/>
                  </a:lnTo>
                  <a:lnTo>
                    <a:pt x="117790" y="0"/>
                  </a:lnTo>
                  <a:lnTo>
                    <a:pt x="113594" y="2236"/>
                  </a:lnTo>
                  <a:lnTo>
                    <a:pt x="108906" y="5205"/>
                  </a:lnTo>
                  <a:lnTo>
                    <a:pt x="101507" y="7724"/>
                  </a:lnTo>
                  <a:lnTo>
                    <a:pt x="92932" y="14049"/>
                  </a:lnTo>
                  <a:lnTo>
                    <a:pt x="87837" y="22950"/>
                  </a:lnTo>
                  <a:lnTo>
                    <a:pt x="85010" y="36312"/>
                  </a:lnTo>
                  <a:lnTo>
                    <a:pt x="92265" y="69314"/>
                  </a:lnTo>
                  <a:lnTo>
                    <a:pt x="101762" y="99174"/>
                  </a:lnTo>
                  <a:lnTo>
                    <a:pt x="129329" y="125618"/>
                  </a:lnTo>
                  <a:lnTo>
                    <a:pt x="163314" y="153175"/>
                  </a:lnTo>
                  <a:lnTo>
                    <a:pt x="190500" y="1752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029"/>
            <p:cNvSpPr/>
            <p:nvPr>
              <p:custDataLst>
                <p:tags r:id="rId86"/>
              </p:custDataLst>
            </p:nvPr>
          </p:nvSpPr>
          <p:spPr>
            <a:xfrm>
              <a:off x="8511540" y="378714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0" y="0"/>
                  </a:lnTo>
                  <a:lnTo>
                    <a:pt x="36407" y="12135"/>
                  </a:lnTo>
                  <a:lnTo>
                    <a:pt x="63312" y="22609"/>
                  </a:lnTo>
                  <a:lnTo>
                    <a:pt x="97499" y="33510"/>
                  </a:lnTo>
                  <a:lnTo>
                    <a:pt x="135346" y="37194"/>
                  </a:lnTo>
                  <a:lnTo>
                    <a:pt x="1524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1030"/>
            <p:cNvSpPr/>
            <p:nvPr>
              <p:custDataLst>
                <p:tags r:id="rId87"/>
              </p:custDataLst>
            </p:nvPr>
          </p:nvSpPr>
          <p:spPr>
            <a:xfrm>
              <a:off x="8610600" y="3726180"/>
              <a:ext cx="30481" cy="129541"/>
            </a:xfrm>
            <a:custGeom>
              <a:avLst/>
              <a:gdLst/>
              <a:ahLst/>
              <a:cxnLst/>
              <a:rect l="0" t="0" r="0" b="0"/>
              <a:pathLst>
                <a:path w="30481" h="129541">
                  <a:moveTo>
                    <a:pt x="30480" y="0"/>
                  </a:moveTo>
                  <a:lnTo>
                    <a:pt x="30480" y="0"/>
                  </a:lnTo>
                  <a:lnTo>
                    <a:pt x="22390" y="32362"/>
                  </a:lnTo>
                  <a:lnTo>
                    <a:pt x="11415" y="68325"/>
                  </a:lnTo>
                  <a:lnTo>
                    <a:pt x="6112" y="94494"/>
                  </a:lnTo>
                  <a:lnTo>
                    <a:pt x="2716" y="102958"/>
                  </a:lnTo>
                  <a:lnTo>
                    <a:pt x="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1031"/>
            <p:cNvSpPr/>
            <p:nvPr>
              <p:custDataLst>
                <p:tags r:id="rId88"/>
              </p:custDataLst>
            </p:nvPr>
          </p:nvSpPr>
          <p:spPr>
            <a:xfrm>
              <a:off x="8199120" y="3764280"/>
              <a:ext cx="312421" cy="120286"/>
            </a:xfrm>
            <a:custGeom>
              <a:avLst/>
              <a:gdLst/>
              <a:ahLst/>
              <a:cxnLst/>
              <a:rect l="0" t="0" r="0" b="0"/>
              <a:pathLst>
                <a:path w="312421" h="120286">
                  <a:moveTo>
                    <a:pt x="0" y="0"/>
                  </a:moveTo>
                  <a:lnTo>
                    <a:pt x="0" y="0"/>
                  </a:lnTo>
                  <a:lnTo>
                    <a:pt x="36407" y="8090"/>
                  </a:lnTo>
                  <a:lnTo>
                    <a:pt x="71183" y="13122"/>
                  </a:lnTo>
                  <a:lnTo>
                    <a:pt x="106536" y="20058"/>
                  </a:lnTo>
                  <a:lnTo>
                    <a:pt x="135330" y="22030"/>
                  </a:lnTo>
                  <a:lnTo>
                    <a:pt x="165310" y="22614"/>
                  </a:lnTo>
                  <a:lnTo>
                    <a:pt x="194795" y="22787"/>
                  </a:lnTo>
                  <a:lnTo>
                    <a:pt x="231381" y="22854"/>
                  </a:lnTo>
                  <a:lnTo>
                    <a:pt x="243681" y="22860"/>
                  </a:lnTo>
                  <a:lnTo>
                    <a:pt x="239748" y="26905"/>
                  </a:lnTo>
                  <a:lnTo>
                    <a:pt x="233272" y="28891"/>
                  </a:lnTo>
                  <a:lnTo>
                    <a:pt x="205195" y="36354"/>
                  </a:lnTo>
                  <a:lnTo>
                    <a:pt x="170015" y="53387"/>
                  </a:lnTo>
                  <a:lnTo>
                    <a:pt x="157950" y="63509"/>
                  </a:lnTo>
                  <a:lnTo>
                    <a:pt x="154867" y="68584"/>
                  </a:lnTo>
                  <a:lnTo>
                    <a:pt x="152887" y="74695"/>
                  </a:lnTo>
                  <a:lnTo>
                    <a:pt x="154874" y="77789"/>
                  </a:lnTo>
                  <a:lnTo>
                    <a:pt x="156589" y="79800"/>
                  </a:lnTo>
                  <a:lnTo>
                    <a:pt x="160753" y="82033"/>
                  </a:lnTo>
                  <a:lnTo>
                    <a:pt x="163049" y="82629"/>
                  </a:lnTo>
                  <a:lnTo>
                    <a:pt x="178415" y="79422"/>
                  </a:lnTo>
                  <a:lnTo>
                    <a:pt x="214696" y="59316"/>
                  </a:lnTo>
                  <a:lnTo>
                    <a:pt x="243347" y="48096"/>
                  </a:lnTo>
                  <a:lnTo>
                    <a:pt x="259074" y="45721"/>
                  </a:lnTo>
                  <a:lnTo>
                    <a:pt x="258232" y="57887"/>
                  </a:lnTo>
                  <a:lnTo>
                    <a:pt x="255034" y="66932"/>
                  </a:lnTo>
                  <a:lnTo>
                    <a:pt x="255307" y="76597"/>
                  </a:lnTo>
                  <a:lnTo>
                    <a:pt x="261006" y="104457"/>
                  </a:lnTo>
                  <a:lnTo>
                    <a:pt x="269620" y="116401"/>
                  </a:lnTo>
                  <a:lnTo>
                    <a:pt x="276747" y="119467"/>
                  </a:lnTo>
                  <a:lnTo>
                    <a:pt x="281018" y="120285"/>
                  </a:lnTo>
                  <a:lnTo>
                    <a:pt x="31242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032"/>
            <p:cNvSpPr/>
            <p:nvPr>
              <p:custDataLst>
                <p:tags r:id="rId89"/>
              </p:custDataLst>
            </p:nvPr>
          </p:nvSpPr>
          <p:spPr>
            <a:xfrm>
              <a:off x="8244840" y="3619500"/>
              <a:ext cx="121921" cy="220981"/>
            </a:xfrm>
            <a:custGeom>
              <a:avLst/>
              <a:gdLst/>
              <a:ahLst/>
              <a:cxnLst/>
              <a:rect l="0" t="0" r="0" b="0"/>
              <a:pathLst>
                <a:path w="121921" h="220981">
                  <a:moveTo>
                    <a:pt x="121920" y="0"/>
                  </a:moveTo>
                  <a:lnTo>
                    <a:pt x="121920" y="0"/>
                  </a:lnTo>
                  <a:lnTo>
                    <a:pt x="105739" y="28316"/>
                  </a:lnTo>
                  <a:lnTo>
                    <a:pt x="88182" y="61411"/>
                  </a:lnTo>
                  <a:lnTo>
                    <a:pt x="73900" y="99120"/>
                  </a:lnTo>
                  <a:lnTo>
                    <a:pt x="52704" y="131137"/>
                  </a:lnTo>
                  <a:lnTo>
                    <a:pt x="33093" y="167003"/>
                  </a:lnTo>
                  <a:lnTo>
                    <a:pt x="10948" y="204771"/>
                  </a:lnTo>
                  <a:lnTo>
                    <a:pt x="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1033"/>
            <p:cNvSpPr/>
            <p:nvPr>
              <p:custDataLst>
                <p:tags r:id="rId90"/>
              </p:custDataLst>
            </p:nvPr>
          </p:nvSpPr>
          <p:spPr>
            <a:xfrm>
              <a:off x="8023860" y="3710940"/>
              <a:ext cx="167641" cy="121921"/>
            </a:xfrm>
            <a:custGeom>
              <a:avLst/>
              <a:gdLst/>
              <a:ahLst/>
              <a:cxnLst/>
              <a:rect l="0" t="0" r="0" b="0"/>
              <a:pathLst>
                <a:path w="167641" h="121921">
                  <a:moveTo>
                    <a:pt x="167640" y="0"/>
                  </a:moveTo>
                  <a:lnTo>
                    <a:pt x="167640" y="0"/>
                  </a:lnTo>
                  <a:lnTo>
                    <a:pt x="135279" y="0"/>
                  </a:lnTo>
                  <a:lnTo>
                    <a:pt x="100162" y="0"/>
                  </a:lnTo>
                  <a:lnTo>
                    <a:pt x="82358" y="847"/>
                  </a:lnTo>
                  <a:lnTo>
                    <a:pt x="67206" y="6083"/>
                  </a:lnTo>
                  <a:lnTo>
                    <a:pt x="47243" y="17912"/>
                  </a:lnTo>
                  <a:lnTo>
                    <a:pt x="46736" y="25488"/>
                  </a:lnTo>
                  <a:lnTo>
                    <a:pt x="56464" y="59387"/>
                  </a:lnTo>
                  <a:lnTo>
                    <a:pt x="62632" y="72396"/>
                  </a:lnTo>
                  <a:lnTo>
                    <a:pt x="70451" y="81001"/>
                  </a:lnTo>
                  <a:lnTo>
                    <a:pt x="93644" y="101435"/>
                  </a:lnTo>
                  <a:lnTo>
                    <a:pt x="96653" y="106606"/>
                  </a:lnTo>
                  <a:lnTo>
                    <a:pt x="98919" y="113849"/>
                  </a:lnTo>
                  <a:lnTo>
                    <a:pt x="94972" y="114166"/>
                  </a:lnTo>
                  <a:lnTo>
                    <a:pt x="90752" y="116498"/>
                  </a:lnTo>
                  <a:lnTo>
                    <a:pt x="88441" y="118306"/>
                  </a:lnTo>
                  <a:lnTo>
                    <a:pt x="81358" y="120314"/>
                  </a:lnTo>
                  <a:lnTo>
                    <a:pt x="47093" y="121779"/>
                  </a:lnTo>
                  <a:lnTo>
                    <a:pt x="11588" y="121908"/>
                  </a:lnTo>
                  <a:lnTo>
                    <a:pt x="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1034"/>
            <p:cNvSpPr/>
            <p:nvPr>
              <p:custDataLst>
                <p:tags r:id="rId91"/>
              </p:custDataLst>
            </p:nvPr>
          </p:nvSpPr>
          <p:spPr>
            <a:xfrm>
              <a:off x="7932420" y="3764280"/>
              <a:ext cx="167641" cy="14181"/>
            </a:xfrm>
            <a:custGeom>
              <a:avLst/>
              <a:gdLst/>
              <a:ahLst/>
              <a:cxnLst/>
              <a:rect l="0" t="0" r="0" b="0"/>
              <a:pathLst>
                <a:path w="167641" h="14181">
                  <a:moveTo>
                    <a:pt x="0" y="7620"/>
                  </a:moveTo>
                  <a:lnTo>
                    <a:pt x="0" y="7620"/>
                  </a:lnTo>
                  <a:lnTo>
                    <a:pt x="36407" y="11665"/>
                  </a:lnTo>
                  <a:lnTo>
                    <a:pt x="71183" y="14180"/>
                  </a:lnTo>
                  <a:lnTo>
                    <a:pt x="105689" y="9794"/>
                  </a:lnTo>
                  <a:lnTo>
                    <a:pt x="139222" y="5792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035"/>
            <p:cNvSpPr/>
            <p:nvPr>
              <p:custDataLst>
                <p:tags r:id="rId92"/>
              </p:custDataLst>
            </p:nvPr>
          </p:nvSpPr>
          <p:spPr>
            <a:xfrm>
              <a:off x="7665720" y="3680460"/>
              <a:ext cx="150562" cy="190501"/>
            </a:xfrm>
            <a:custGeom>
              <a:avLst/>
              <a:gdLst/>
              <a:ahLst/>
              <a:cxnLst/>
              <a:rect l="0" t="0" r="0" b="0"/>
              <a:pathLst>
                <a:path w="150562" h="190501">
                  <a:moveTo>
                    <a:pt x="0" y="0"/>
                  </a:moveTo>
                  <a:lnTo>
                    <a:pt x="0" y="0"/>
                  </a:lnTo>
                  <a:lnTo>
                    <a:pt x="0" y="29351"/>
                  </a:lnTo>
                  <a:lnTo>
                    <a:pt x="0" y="52587"/>
                  </a:lnTo>
                  <a:lnTo>
                    <a:pt x="4045" y="89335"/>
                  </a:lnTo>
                  <a:lnTo>
                    <a:pt x="7778" y="95963"/>
                  </a:lnTo>
                  <a:lnTo>
                    <a:pt x="18696" y="105586"/>
                  </a:lnTo>
                  <a:lnTo>
                    <a:pt x="32016" y="110427"/>
                  </a:lnTo>
                  <a:lnTo>
                    <a:pt x="46403" y="111732"/>
                  </a:lnTo>
                  <a:lnTo>
                    <a:pt x="83910" y="103468"/>
                  </a:lnTo>
                  <a:lnTo>
                    <a:pt x="120585" y="91868"/>
                  </a:lnTo>
                  <a:lnTo>
                    <a:pt x="146994" y="81898"/>
                  </a:lnTo>
                  <a:lnTo>
                    <a:pt x="149643" y="81692"/>
                  </a:lnTo>
                  <a:lnTo>
                    <a:pt x="150561" y="82401"/>
                  </a:lnTo>
                  <a:lnTo>
                    <a:pt x="150328" y="83721"/>
                  </a:lnTo>
                  <a:lnTo>
                    <a:pt x="147809" y="87445"/>
                  </a:lnTo>
                  <a:lnTo>
                    <a:pt x="110508" y="105234"/>
                  </a:lnTo>
                  <a:lnTo>
                    <a:pt x="92574" y="116130"/>
                  </a:lnTo>
                  <a:lnTo>
                    <a:pt x="55947" y="149967"/>
                  </a:lnTo>
                  <a:lnTo>
                    <a:pt x="32746" y="169243"/>
                  </a:lnTo>
                  <a:lnTo>
                    <a:pt x="25789" y="181097"/>
                  </a:lnTo>
                  <a:lnTo>
                    <a:pt x="24814" y="184232"/>
                  </a:lnTo>
                  <a:lnTo>
                    <a:pt x="25009" y="186321"/>
                  </a:lnTo>
                  <a:lnTo>
                    <a:pt x="25986" y="187714"/>
                  </a:lnTo>
                  <a:lnTo>
                    <a:pt x="3048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036"/>
            <p:cNvSpPr/>
            <p:nvPr>
              <p:custDataLst>
                <p:tags r:id="rId93"/>
              </p:custDataLst>
            </p:nvPr>
          </p:nvSpPr>
          <p:spPr>
            <a:xfrm>
              <a:off x="7520940" y="3718560"/>
              <a:ext cx="137161" cy="15055"/>
            </a:xfrm>
            <a:custGeom>
              <a:avLst/>
              <a:gdLst/>
              <a:ahLst/>
              <a:cxnLst/>
              <a:rect l="0" t="0" r="0" b="0"/>
              <a:pathLst>
                <a:path w="137161" h="15055">
                  <a:moveTo>
                    <a:pt x="0" y="0"/>
                  </a:moveTo>
                  <a:lnTo>
                    <a:pt x="0" y="0"/>
                  </a:lnTo>
                  <a:lnTo>
                    <a:pt x="28316" y="8090"/>
                  </a:lnTo>
                  <a:lnTo>
                    <a:pt x="61411" y="13828"/>
                  </a:lnTo>
                  <a:lnTo>
                    <a:pt x="95074" y="15054"/>
                  </a:lnTo>
                  <a:lnTo>
                    <a:pt x="115376" y="11140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037"/>
            <p:cNvSpPr/>
            <p:nvPr>
              <p:custDataLst>
                <p:tags r:id="rId94"/>
              </p:custDataLst>
            </p:nvPr>
          </p:nvSpPr>
          <p:spPr>
            <a:xfrm>
              <a:off x="7543800" y="3543300"/>
              <a:ext cx="62417" cy="228601"/>
            </a:xfrm>
            <a:custGeom>
              <a:avLst/>
              <a:gdLst/>
              <a:ahLst/>
              <a:cxnLst/>
              <a:rect l="0" t="0" r="0" b="0"/>
              <a:pathLst>
                <a:path w="62417" h="228601">
                  <a:moveTo>
                    <a:pt x="53340" y="0"/>
                  </a:moveTo>
                  <a:lnTo>
                    <a:pt x="53340" y="0"/>
                  </a:lnTo>
                  <a:lnTo>
                    <a:pt x="61430" y="32361"/>
                  </a:lnTo>
                  <a:lnTo>
                    <a:pt x="62416" y="68668"/>
                  </a:lnTo>
                  <a:lnTo>
                    <a:pt x="55164" y="106038"/>
                  </a:lnTo>
                  <a:lnTo>
                    <a:pt x="45579" y="142897"/>
                  </a:lnTo>
                  <a:lnTo>
                    <a:pt x="31486" y="178933"/>
                  </a:lnTo>
                  <a:lnTo>
                    <a:pt x="13012" y="213602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1038"/>
            <p:cNvSpPr/>
            <p:nvPr>
              <p:custDataLst>
                <p:tags r:id="rId95"/>
              </p:custDataLst>
            </p:nvPr>
          </p:nvSpPr>
          <p:spPr>
            <a:xfrm>
              <a:off x="7262335" y="3642360"/>
              <a:ext cx="204682" cy="181988"/>
            </a:xfrm>
            <a:custGeom>
              <a:avLst/>
              <a:gdLst/>
              <a:ahLst/>
              <a:cxnLst/>
              <a:rect l="0" t="0" r="0" b="0"/>
              <a:pathLst>
                <a:path w="204682" h="181988">
                  <a:moveTo>
                    <a:pt x="60485" y="0"/>
                  </a:moveTo>
                  <a:lnTo>
                    <a:pt x="60485" y="0"/>
                  </a:lnTo>
                  <a:lnTo>
                    <a:pt x="33455" y="33114"/>
                  </a:lnTo>
                  <a:lnTo>
                    <a:pt x="13350" y="69094"/>
                  </a:lnTo>
                  <a:lnTo>
                    <a:pt x="1932" y="104490"/>
                  </a:lnTo>
                  <a:lnTo>
                    <a:pt x="0" y="126568"/>
                  </a:lnTo>
                  <a:lnTo>
                    <a:pt x="3711" y="142112"/>
                  </a:lnTo>
                  <a:lnTo>
                    <a:pt x="10134" y="150085"/>
                  </a:lnTo>
                  <a:lnTo>
                    <a:pt x="14218" y="153397"/>
                  </a:lnTo>
                  <a:lnTo>
                    <a:pt x="25529" y="157076"/>
                  </a:lnTo>
                  <a:lnTo>
                    <a:pt x="53485" y="159439"/>
                  </a:lnTo>
                  <a:lnTo>
                    <a:pt x="88705" y="148585"/>
                  </a:lnTo>
                  <a:lnTo>
                    <a:pt x="123256" y="135152"/>
                  </a:lnTo>
                  <a:lnTo>
                    <a:pt x="154353" y="116444"/>
                  </a:lnTo>
                  <a:lnTo>
                    <a:pt x="191564" y="88187"/>
                  </a:lnTo>
                  <a:lnTo>
                    <a:pt x="204681" y="83991"/>
                  </a:lnTo>
                  <a:lnTo>
                    <a:pt x="192233" y="98521"/>
                  </a:lnTo>
                  <a:lnTo>
                    <a:pt x="177295" y="131698"/>
                  </a:lnTo>
                  <a:lnTo>
                    <a:pt x="162929" y="162526"/>
                  </a:lnTo>
                  <a:lnTo>
                    <a:pt x="159677" y="181987"/>
                  </a:lnTo>
                  <a:lnTo>
                    <a:pt x="159545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1039"/>
            <p:cNvSpPr/>
            <p:nvPr>
              <p:custDataLst>
                <p:tags r:id="rId96"/>
              </p:custDataLst>
            </p:nvPr>
          </p:nvSpPr>
          <p:spPr>
            <a:xfrm>
              <a:off x="7437120" y="3619500"/>
              <a:ext cx="45721" cy="83821"/>
            </a:xfrm>
            <a:custGeom>
              <a:avLst/>
              <a:gdLst/>
              <a:ahLst/>
              <a:cxnLst/>
              <a:rect l="0" t="0" r="0" b="0"/>
              <a:pathLst>
                <a:path w="45721" h="83821">
                  <a:moveTo>
                    <a:pt x="0" y="83820"/>
                  </a:moveTo>
                  <a:lnTo>
                    <a:pt x="0" y="83820"/>
                  </a:lnTo>
                  <a:lnTo>
                    <a:pt x="8090" y="55504"/>
                  </a:lnTo>
                  <a:lnTo>
                    <a:pt x="21212" y="29804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206"/>
          <p:cNvGrpSpPr/>
          <p:nvPr/>
        </p:nvGrpSpPr>
        <p:grpSpPr>
          <a:xfrm>
            <a:off x="5128259" y="3497827"/>
            <a:ext cx="1905002" cy="357399"/>
            <a:chOff x="5128259" y="3497827"/>
            <a:chExt cx="1905002" cy="357399"/>
          </a:xfrm>
        </p:grpSpPr>
        <p:sp>
          <p:nvSpPr>
            <p:cNvPr id="382" name="SMARTInkShape-1040"/>
            <p:cNvSpPr/>
            <p:nvPr>
              <p:custDataLst>
                <p:tags r:id="rId79"/>
              </p:custDataLst>
            </p:nvPr>
          </p:nvSpPr>
          <p:spPr>
            <a:xfrm>
              <a:off x="5181600" y="3497827"/>
              <a:ext cx="265050" cy="357399"/>
            </a:xfrm>
            <a:custGeom>
              <a:avLst/>
              <a:gdLst/>
              <a:ahLst/>
              <a:cxnLst/>
              <a:rect l="0" t="0" r="0" b="0"/>
              <a:pathLst>
                <a:path w="265050" h="357399">
                  <a:moveTo>
                    <a:pt x="228600" y="106433"/>
                  </a:moveTo>
                  <a:lnTo>
                    <a:pt x="228600" y="106433"/>
                  </a:lnTo>
                  <a:lnTo>
                    <a:pt x="245157" y="73319"/>
                  </a:lnTo>
                  <a:lnTo>
                    <a:pt x="261125" y="37339"/>
                  </a:lnTo>
                  <a:lnTo>
                    <a:pt x="265049" y="22931"/>
                  </a:lnTo>
                  <a:lnTo>
                    <a:pt x="263708" y="14006"/>
                  </a:lnTo>
                  <a:lnTo>
                    <a:pt x="260291" y="6087"/>
                  </a:lnTo>
                  <a:lnTo>
                    <a:pt x="258194" y="3976"/>
                  </a:lnTo>
                  <a:lnTo>
                    <a:pt x="253605" y="1630"/>
                  </a:lnTo>
                  <a:lnTo>
                    <a:pt x="239246" y="124"/>
                  </a:lnTo>
                  <a:lnTo>
                    <a:pt x="233157" y="0"/>
                  </a:lnTo>
                  <a:lnTo>
                    <a:pt x="212453" y="7917"/>
                  </a:lnTo>
                  <a:lnTo>
                    <a:pt x="176618" y="33539"/>
                  </a:lnTo>
                  <a:lnTo>
                    <a:pt x="146969" y="65738"/>
                  </a:lnTo>
                  <a:lnTo>
                    <a:pt x="126845" y="89757"/>
                  </a:lnTo>
                  <a:lnTo>
                    <a:pt x="111657" y="112250"/>
                  </a:lnTo>
                  <a:lnTo>
                    <a:pt x="93064" y="141637"/>
                  </a:lnTo>
                  <a:lnTo>
                    <a:pt x="72202" y="175623"/>
                  </a:lnTo>
                  <a:lnTo>
                    <a:pt x="56602" y="202513"/>
                  </a:lnTo>
                  <a:lnTo>
                    <a:pt x="44508" y="224673"/>
                  </a:lnTo>
                  <a:lnTo>
                    <a:pt x="27401" y="259737"/>
                  </a:lnTo>
                  <a:lnTo>
                    <a:pt x="13858" y="296825"/>
                  </a:lnTo>
                  <a:lnTo>
                    <a:pt x="8441" y="331141"/>
                  </a:lnTo>
                  <a:lnTo>
                    <a:pt x="10242" y="339794"/>
                  </a:lnTo>
                  <a:lnTo>
                    <a:pt x="13759" y="349426"/>
                  </a:lnTo>
                  <a:lnTo>
                    <a:pt x="14252" y="352248"/>
                  </a:lnTo>
                  <a:lnTo>
                    <a:pt x="15428" y="354130"/>
                  </a:lnTo>
                  <a:lnTo>
                    <a:pt x="17058" y="355384"/>
                  </a:lnTo>
                  <a:lnTo>
                    <a:pt x="21715" y="357398"/>
                  </a:lnTo>
                  <a:lnTo>
                    <a:pt x="11151" y="324739"/>
                  </a:lnTo>
                  <a:lnTo>
                    <a:pt x="0" y="3045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1041"/>
            <p:cNvSpPr/>
            <p:nvPr>
              <p:custDataLst>
                <p:tags r:id="rId80"/>
              </p:custDataLst>
            </p:nvPr>
          </p:nvSpPr>
          <p:spPr>
            <a:xfrm>
              <a:off x="5128259" y="3710940"/>
              <a:ext cx="251462" cy="60961"/>
            </a:xfrm>
            <a:custGeom>
              <a:avLst/>
              <a:gdLst/>
              <a:ahLst/>
              <a:cxnLst/>
              <a:rect l="0" t="0" r="0" b="0"/>
              <a:pathLst>
                <a:path w="251462" h="60961">
                  <a:moveTo>
                    <a:pt x="0" y="60960"/>
                  </a:moveTo>
                  <a:lnTo>
                    <a:pt x="0" y="60960"/>
                  </a:lnTo>
                  <a:lnTo>
                    <a:pt x="32362" y="52869"/>
                  </a:lnTo>
                  <a:lnTo>
                    <a:pt x="68668" y="47838"/>
                  </a:lnTo>
                  <a:lnTo>
                    <a:pt x="100874" y="42303"/>
                  </a:lnTo>
                  <a:lnTo>
                    <a:pt x="135911" y="35300"/>
                  </a:lnTo>
                  <a:lnTo>
                    <a:pt x="169058" y="27862"/>
                  </a:lnTo>
                  <a:lnTo>
                    <a:pt x="200329" y="20297"/>
                  </a:lnTo>
                  <a:lnTo>
                    <a:pt x="237849" y="5765"/>
                  </a:lnTo>
                  <a:lnTo>
                    <a:pt x="2514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1042"/>
            <p:cNvSpPr/>
            <p:nvPr>
              <p:custDataLst>
                <p:tags r:id="rId81"/>
              </p:custDataLst>
            </p:nvPr>
          </p:nvSpPr>
          <p:spPr>
            <a:xfrm>
              <a:off x="5434418" y="3665220"/>
              <a:ext cx="133440" cy="174775"/>
            </a:xfrm>
            <a:custGeom>
              <a:avLst/>
              <a:gdLst/>
              <a:ahLst/>
              <a:cxnLst/>
              <a:rect l="0" t="0" r="0" b="0"/>
              <a:pathLst>
                <a:path w="133440" h="174775">
                  <a:moveTo>
                    <a:pt x="105323" y="0"/>
                  </a:moveTo>
                  <a:lnTo>
                    <a:pt x="105323" y="0"/>
                  </a:lnTo>
                  <a:lnTo>
                    <a:pt x="72208" y="33961"/>
                  </a:lnTo>
                  <a:lnTo>
                    <a:pt x="43591" y="67762"/>
                  </a:lnTo>
                  <a:lnTo>
                    <a:pt x="17775" y="98899"/>
                  </a:lnTo>
                  <a:lnTo>
                    <a:pt x="11379" y="111970"/>
                  </a:lnTo>
                  <a:lnTo>
                    <a:pt x="0" y="149723"/>
                  </a:lnTo>
                  <a:lnTo>
                    <a:pt x="1503" y="157702"/>
                  </a:lnTo>
                  <a:lnTo>
                    <a:pt x="7109" y="166953"/>
                  </a:lnTo>
                  <a:lnTo>
                    <a:pt x="9367" y="169722"/>
                  </a:lnTo>
                  <a:lnTo>
                    <a:pt x="16390" y="172799"/>
                  </a:lnTo>
                  <a:lnTo>
                    <a:pt x="38742" y="174774"/>
                  </a:lnTo>
                  <a:lnTo>
                    <a:pt x="66771" y="169080"/>
                  </a:lnTo>
                  <a:lnTo>
                    <a:pt x="84116" y="161388"/>
                  </a:lnTo>
                  <a:lnTo>
                    <a:pt x="119795" y="129057"/>
                  </a:lnTo>
                  <a:lnTo>
                    <a:pt x="128123" y="117754"/>
                  </a:lnTo>
                  <a:lnTo>
                    <a:pt x="132388" y="91281"/>
                  </a:lnTo>
                  <a:lnTo>
                    <a:pt x="133439" y="60043"/>
                  </a:lnTo>
                  <a:lnTo>
                    <a:pt x="129269" y="33783"/>
                  </a:lnTo>
                  <a:lnTo>
                    <a:pt x="124996" y="24046"/>
                  </a:lnTo>
                  <a:lnTo>
                    <a:pt x="120275" y="19154"/>
                  </a:lnTo>
                  <a:lnTo>
                    <a:pt x="100250" y="8908"/>
                  </a:lnTo>
                  <a:lnTo>
                    <a:pt x="91364" y="7733"/>
                  </a:lnTo>
                  <a:lnTo>
                    <a:pt x="90937" y="8542"/>
                  </a:lnTo>
                  <a:lnTo>
                    <a:pt x="90195" y="18236"/>
                  </a:lnTo>
                  <a:lnTo>
                    <a:pt x="92390" y="23063"/>
                  </a:lnTo>
                  <a:lnTo>
                    <a:pt x="94160" y="25536"/>
                  </a:lnTo>
                  <a:lnTo>
                    <a:pt x="97035" y="27184"/>
                  </a:lnTo>
                  <a:lnTo>
                    <a:pt x="11294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1043"/>
            <p:cNvSpPr/>
            <p:nvPr>
              <p:custDataLst>
                <p:tags r:id="rId82"/>
              </p:custDataLst>
            </p:nvPr>
          </p:nvSpPr>
          <p:spPr>
            <a:xfrm>
              <a:off x="5654041" y="3703584"/>
              <a:ext cx="182880" cy="92126"/>
            </a:xfrm>
            <a:custGeom>
              <a:avLst/>
              <a:gdLst/>
              <a:ahLst/>
              <a:cxnLst/>
              <a:rect l="0" t="0" r="0" b="0"/>
              <a:pathLst>
                <a:path w="182880" h="92126">
                  <a:moveTo>
                    <a:pt x="0" y="45456"/>
                  </a:moveTo>
                  <a:lnTo>
                    <a:pt x="0" y="45456"/>
                  </a:lnTo>
                  <a:lnTo>
                    <a:pt x="15709" y="77723"/>
                  </a:lnTo>
                  <a:lnTo>
                    <a:pt x="20740" y="91329"/>
                  </a:lnTo>
                  <a:lnTo>
                    <a:pt x="21447" y="92125"/>
                  </a:lnTo>
                  <a:lnTo>
                    <a:pt x="22776" y="91231"/>
                  </a:lnTo>
                  <a:lnTo>
                    <a:pt x="26879" y="91192"/>
                  </a:lnTo>
                  <a:lnTo>
                    <a:pt x="28079" y="90341"/>
                  </a:lnTo>
                  <a:lnTo>
                    <a:pt x="28879" y="88926"/>
                  </a:lnTo>
                  <a:lnTo>
                    <a:pt x="29412" y="87135"/>
                  </a:lnTo>
                  <a:lnTo>
                    <a:pt x="51715" y="50213"/>
                  </a:lnTo>
                  <a:lnTo>
                    <a:pt x="79889" y="20028"/>
                  </a:lnTo>
                  <a:lnTo>
                    <a:pt x="99306" y="6501"/>
                  </a:lnTo>
                  <a:lnTo>
                    <a:pt x="116160" y="1741"/>
                  </a:lnTo>
                  <a:lnTo>
                    <a:pt x="142150" y="0"/>
                  </a:lnTo>
                  <a:lnTo>
                    <a:pt x="179479" y="6896"/>
                  </a:lnTo>
                  <a:lnTo>
                    <a:pt x="182879" y="7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1044"/>
            <p:cNvSpPr/>
            <p:nvPr>
              <p:custDataLst>
                <p:tags r:id="rId83"/>
              </p:custDataLst>
            </p:nvPr>
          </p:nvSpPr>
          <p:spPr>
            <a:xfrm>
              <a:off x="6004559" y="3635121"/>
              <a:ext cx="746762" cy="174327"/>
            </a:xfrm>
            <a:custGeom>
              <a:avLst/>
              <a:gdLst/>
              <a:ahLst/>
              <a:cxnLst/>
              <a:rect l="0" t="0" r="0" b="0"/>
              <a:pathLst>
                <a:path w="746762" h="174327">
                  <a:moveTo>
                    <a:pt x="0" y="52959"/>
                  </a:moveTo>
                  <a:lnTo>
                    <a:pt x="0" y="52959"/>
                  </a:lnTo>
                  <a:lnTo>
                    <a:pt x="14395" y="52959"/>
                  </a:lnTo>
                  <a:lnTo>
                    <a:pt x="38383" y="52959"/>
                  </a:lnTo>
                  <a:lnTo>
                    <a:pt x="68769" y="52959"/>
                  </a:lnTo>
                  <a:lnTo>
                    <a:pt x="90719" y="51266"/>
                  </a:lnTo>
                  <a:lnTo>
                    <a:pt x="119625" y="44869"/>
                  </a:lnTo>
                  <a:lnTo>
                    <a:pt x="145895" y="33048"/>
                  </a:lnTo>
                  <a:lnTo>
                    <a:pt x="153178" y="27741"/>
                  </a:lnTo>
                  <a:lnTo>
                    <a:pt x="162038" y="15947"/>
                  </a:lnTo>
                  <a:lnTo>
                    <a:pt x="162212" y="13045"/>
                  </a:lnTo>
                  <a:lnTo>
                    <a:pt x="160636" y="11110"/>
                  </a:lnTo>
                  <a:lnTo>
                    <a:pt x="157891" y="9819"/>
                  </a:lnTo>
                  <a:lnTo>
                    <a:pt x="156061" y="8112"/>
                  </a:lnTo>
                  <a:lnTo>
                    <a:pt x="154027" y="3959"/>
                  </a:lnTo>
                  <a:lnTo>
                    <a:pt x="150946" y="2512"/>
                  </a:lnTo>
                  <a:lnTo>
                    <a:pt x="124771" y="0"/>
                  </a:lnTo>
                  <a:lnTo>
                    <a:pt x="109313" y="3777"/>
                  </a:lnTo>
                  <a:lnTo>
                    <a:pt x="89963" y="14304"/>
                  </a:lnTo>
                  <a:lnTo>
                    <a:pt x="56198" y="49534"/>
                  </a:lnTo>
                  <a:lnTo>
                    <a:pt x="37317" y="75801"/>
                  </a:lnTo>
                  <a:lnTo>
                    <a:pt x="32506" y="92841"/>
                  </a:lnTo>
                  <a:lnTo>
                    <a:pt x="31927" y="109461"/>
                  </a:lnTo>
                  <a:lnTo>
                    <a:pt x="34793" y="122945"/>
                  </a:lnTo>
                  <a:lnTo>
                    <a:pt x="45211" y="140770"/>
                  </a:lnTo>
                  <a:lnTo>
                    <a:pt x="56502" y="149277"/>
                  </a:lnTo>
                  <a:lnTo>
                    <a:pt x="70833" y="155034"/>
                  </a:lnTo>
                  <a:lnTo>
                    <a:pt x="107628" y="158729"/>
                  </a:lnTo>
                  <a:lnTo>
                    <a:pt x="137442" y="159369"/>
                  </a:lnTo>
                  <a:lnTo>
                    <a:pt x="172240" y="155043"/>
                  </a:lnTo>
                  <a:lnTo>
                    <a:pt x="199318" y="147436"/>
                  </a:lnTo>
                  <a:lnTo>
                    <a:pt x="225464" y="138411"/>
                  </a:lnTo>
                  <a:lnTo>
                    <a:pt x="259939" y="123810"/>
                  </a:lnTo>
                  <a:lnTo>
                    <a:pt x="295647" y="104714"/>
                  </a:lnTo>
                  <a:lnTo>
                    <a:pt x="324949" y="87014"/>
                  </a:lnTo>
                  <a:lnTo>
                    <a:pt x="361995" y="60627"/>
                  </a:lnTo>
                  <a:lnTo>
                    <a:pt x="391298" y="33869"/>
                  </a:lnTo>
                  <a:lnTo>
                    <a:pt x="394044" y="28106"/>
                  </a:lnTo>
                  <a:lnTo>
                    <a:pt x="393930" y="26230"/>
                  </a:lnTo>
                  <a:lnTo>
                    <a:pt x="393007" y="24980"/>
                  </a:lnTo>
                  <a:lnTo>
                    <a:pt x="389488" y="22973"/>
                  </a:lnTo>
                  <a:lnTo>
                    <a:pt x="380787" y="22625"/>
                  </a:lnTo>
                  <a:lnTo>
                    <a:pt x="367486" y="26568"/>
                  </a:lnTo>
                  <a:lnTo>
                    <a:pt x="336499" y="41569"/>
                  </a:lnTo>
                  <a:lnTo>
                    <a:pt x="305043" y="63096"/>
                  </a:lnTo>
                  <a:lnTo>
                    <a:pt x="267580" y="92927"/>
                  </a:lnTo>
                  <a:lnTo>
                    <a:pt x="246774" y="113786"/>
                  </a:lnTo>
                  <a:lnTo>
                    <a:pt x="238305" y="126123"/>
                  </a:lnTo>
                  <a:lnTo>
                    <a:pt x="236839" y="132304"/>
                  </a:lnTo>
                  <a:lnTo>
                    <a:pt x="237479" y="133796"/>
                  </a:lnTo>
                  <a:lnTo>
                    <a:pt x="238753" y="134790"/>
                  </a:lnTo>
                  <a:lnTo>
                    <a:pt x="242427" y="135895"/>
                  </a:lnTo>
                  <a:lnTo>
                    <a:pt x="246882" y="136386"/>
                  </a:lnTo>
                  <a:lnTo>
                    <a:pt x="276317" y="126139"/>
                  </a:lnTo>
                  <a:lnTo>
                    <a:pt x="313655" y="100731"/>
                  </a:lnTo>
                  <a:lnTo>
                    <a:pt x="348426" y="75755"/>
                  </a:lnTo>
                  <a:lnTo>
                    <a:pt x="384996" y="42106"/>
                  </a:lnTo>
                  <a:lnTo>
                    <a:pt x="390679" y="39669"/>
                  </a:lnTo>
                  <a:lnTo>
                    <a:pt x="392533" y="39866"/>
                  </a:lnTo>
                  <a:lnTo>
                    <a:pt x="393768" y="40843"/>
                  </a:lnTo>
                  <a:lnTo>
                    <a:pt x="395753" y="44451"/>
                  </a:lnTo>
                  <a:lnTo>
                    <a:pt x="389638" y="66473"/>
                  </a:lnTo>
                  <a:lnTo>
                    <a:pt x="392968" y="97321"/>
                  </a:lnTo>
                  <a:lnTo>
                    <a:pt x="401678" y="128075"/>
                  </a:lnTo>
                  <a:lnTo>
                    <a:pt x="406560" y="136579"/>
                  </a:lnTo>
                  <a:lnTo>
                    <a:pt x="416068" y="143181"/>
                  </a:lnTo>
                  <a:lnTo>
                    <a:pt x="422159" y="146127"/>
                  </a:lnTo>
                  <a:lnTo>
                    <a:pt x="435700" y="147143"/>
                  </a:lnTo>
                  <a:lnTo>
                    <a:pt x="469135" y="140895"/>
                  </a:lnTo>
                  <a:lnTo>
                    <a:pt x="503115" y="125426"/>
                  </a:lnTo>
                  <a:lnTo>
                    <a:pt x="531671" y="110179"/>
                  </a:lnTo>
                  <a:lnTo>
                    <a:pt x="569403" y="87215"/>
                  </a:lnTo>
                  <a:lnTo>
                    <a:pt x="591482" y="74680"/>
                  </a:lnTo>
                  <a:lnTo>
                    <a:pt x="617166" y="53008"/>
                  </a:lnTo>
                  <a:lnTo>
                    <a:pt x="613160" y="52974"/>
                  </a:lnTo>
                  <a:lnTo>
                    <a:pt x="608925" y="57481"/>
                  </a:lnTo>
                  <a:lnTo>
                    <a:pt x="586723" y="91647"/>
                  </a:lnTo>
                  <a:lnTo>
                    <a:pt x="582500" y="102327"/>
                  </a:lnTo>
                  <a:lnTo>
                    <a:pt x="580624" y="115540"/>
                  </a:lnTo>
                  <a:lnTo>
                    <a:pt x="583611" y="133214"/>
                  </a:lnTo>
                  <a:lnTo>
                    <a:pt x="597072" y="158068"/>
                  </a:lnTo>
                  <a:lnTo>
                    <a:pt x="604315" y="165432"/>
                  </a:lnTo>
                  <a:lnTo>
                    <a:pt x="608617" y="168581"/>
                  </a:lnTo>
                  <a:lnTo>
                    <a:pt x="620171" y="172080"/>
                  </a:lnTo>
                  <a:lnTo>
                    <a:pt x="648283" y="174326"/>
                  </a:lnTo>
                  <a:lnTo>
                    <a:pt x="663200" y="170117"/>
                  </a:lnTo>
                  <a:lnTo>
                    <a:pt x="695838" y="153242"/>
                  </a:lnTo>
                  <a:lnTo>
                    <a:pt x="731839" y="120697"/>
                  </a:lnTo>
                  <a:lnTo>
                    <a:pt x="746761" y="106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1045"/>
            <p:cNvSpPr/>
            <p:nvPr>
              <p:custDataLst>
                <p:tags r:id="rId84"/>
              </p:custDataLst>
            </p:nvPr>
          </p:nvSpPr>
          <p:spPr>
            <a:xfrm>
              <a:off x="6858038" y="3535680"/>
              <a:ext cx="175223" cy="276741"/>
            </a:xfrm>
            <a:custGeom>
              <a:avLst/>
              <a:gdLst/>
              <a:ahLst/>
              <a:cxnLst/>
              <a:rect l="0" t="0" r="0" b="0"/>
              <a:pathLst>
                <a:path w="175223" h="276741">
                  <a:moveTo>
                    <a:pt x="22822" y="0"/>
                  </a:moveTo>
                  <a:lnTo>
                    <a:pt x="22822" y="0"/>
                  </a:lnTo>
                  <a:lnTo>
                    <a:pt x="18776" y="32362"/>
                  </a:lnTo>
                  <a:lnTo>
                    <a:pt x="12216" y="64622"/>
                  </a:lnTo>
                  <a:lnTo>
                    <a:pt x="4911" y="94313"/>
                  </a:lnTo>
                  <a:lnTo>
                    <a:pt x="939" y="127755"/>
                  </a:lnTo>
                  <a:lnTo>
                    <a:pt x="47" y="162180"/>
                  </a:lnTo>
                  <a:lnTo>
                    <a:pt x="0" y="172551"/>
                  </a:lnTo>
                  <a:lnTo>
                    <a:pt x="833" y="175994"/>
                  </a:lnTo>
                  <a:lnTo>
                    <a:pt x="2236" y="178289"/>
                  </a:lnTo>
                  <a:lnTo>
                    <a:pt x="10571" y="186018"/>
                  </a:lnTo>
                  <a:lnTo>
                    <a:pt x="17659" y="188509"/>
                  </a:lnTo>
                  <a:lnTo>
                    <a:pt x="21920" y="189172"/>
                  </a:lnTo>
                  <a:lnTo>
                    <a:pt x="31170" y="187652"/>
                  </a:lnTo>
                  <a:lnTo>
                    <a:pt x="50906" y="183823"/>
                  </a:lnTo>
                  <a:lnTo>
                    <a:pt x="86330" y="182935"/>
                  </a:lnTo>
                  <a:lnTo>
                    <a:pt x="96486" y="182904"/>
                  </a:lnTo>
                  <a:lnTo>
                    <a:pt x="101565" y="186283"/>
                  </a:lnTo>
                  <a:lnTo>
                    <a:pt x="115956" y="206372"/>
                  </a:lnTo>
                  <a:lnTo>
                    <a:pt x="129048" y="240195"/>
                  </a:lnTo>
                  <a:lnTo>
                    <a:pt x="139936" y="264349"/>
                  </a:lnTo>
                  <a:lnTo>
                    <a:pt x="147121" y="272146"/>
                  </a:lnTo>
                  <a:lnTo>
                    <a:pt x="151409" y="275411"/>
                  </a:lnTo>
                  <a:lnTo>
                    <a:pt x="155960" y="276740"/>
                  </a:lnTo>
                  <a:lnTo>
                    <a:pt x="175222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SMARTInkShape-Group207"/>
          <p:cNvGrpSpPr/>
          <p:nvPr/>
        </p:nvGrpSpPr>
        <p:grpSpPr>
          <a:xfrm>
            <a:off x="7361448" y="2827020"/>
            <a:ext cx="1264393" cy="689173"/>
            <a:chOff x="7361448" y="2827020"/>
            <a:chExt cx="1264393" cy="689173"/>
          </a:xfrm>
        </p:grpSpPr>
        <p:sp>
          <p:nvSpPr>
            <p:cNvPr id="389" name="SMARTInkShape-1046"/>
            <p:cNvSpPr/>
            <p:nvPr>
              <p:custDataLst>
                <p:tags r:id="rId71"/>
              </p:custDataLst>
            </p:nvPr>
          </p:nvSpPr>
          <p:spPr>
            <a:xfrm>
              <a:off x="7361448" y="2827020"/>
              <a:ext cx="418573" cy="281661"/>
            </a:xfrm>
            <a:custGeom>
              <a:avLst/>
              <a:gdLst/>
              <a:ahLst/>
              <a:cxnLst/>
              <a:rect l="0" t="0" r="0" b="0"/>
              <a:pathLst>
                <a:path w="418573" h="281661">
                  <a:moveTo>
                    <a:pt x="144252" y="0"/>
                  </a:moveTo>
                  <a:lnTo>
                    <a:pt x="144252" y="0"/>
                  </a:lnTo>
                  <a:lnTo>
                    <a:pt x="156388" y="28317"/>
                  </a:lnTo>
                  <a:lnTo>
                    <a:pt x="160088" y="48991"/>
                  </a:lnTo>
                  <a:lnTo>
                    <a:pt x="158064" y="67494"/>
                  </a:lnTo>
                  <a:lnTo>
                    <a:pt x="146557" y="96951"/>
                  </a:lnTo>
                  <a:lnTo>
                    <a:pt x="126591" y="127974"/>
                  </a:lnTo>
                  <a:lnTo>
                    <a:pt x="99602" y="162755"/>
                  </a:lnTo>
                  <a:lnTo>
                    <a:pt x="71004" y="194885"/>
                  </a:lnTo>
                  <a:lnTo>
                    <a:pt x="46067" y="225008"/>
                  </a:lnTo>
                  <a:lnTo>
                    <a:pt x="15297" y="262182"/>
                  </a:lnTo>
                  <a:lnTo>
                    <a:pt x="0" y="281311"/>
                  </a:lnTo>
                  <a:lnTo>
                    <a:pt x="1964" y="281660"/>
                  </a:lnTo>
                  <a:lnTo>
                    <a:pt x="19431" y="281056"/>
                  </a:lnTo>
                  <a:lnTo>
                    <a:pt x="52898" y="269128"/>
                  </a:lnTo>
                  <a:lnTo>
                    <a:pt x="79097" y="257619"/>
                  </a:lnTo>
                  <a:lnTo>
                    <a:pt x="107674" y="246860"/>
                  </a:lnTo>
                  <a:lnTo>
                    <a:pt x="139565" y="234175"/>
                  </a:lnTo>
                  <a:lnTo>
                    <a:pt x="173496" y="220071"/>
                  </a:lnTo>
                  <a:lnTo>
                    <a:pt x="208331" y="205336"/>
                  </a:lnTo>
                  <a:lnTo>
                    <a:pt x="227611" y="198697"/>
                  </a:lnTo>
                  <a:lnTo>
                    <a:pt x="248086" y="192578"/>
                  </a:lnTo>
                  <a:lnTo>
                    <a:pt x="269354" y="186806"/>
                  </a:lnTo>
                  <a:lnTo>
                    <a:pt x="306532" y="178134"/>
                  </a:lnTo>
                  <a:lnTo>
                    <a:pt x="339143" y="171457"/>
                  </a:lnTo>
                  <a:lnTo>
                    <a:pt x="367748" y="165668"/>
                  </a:lnTo>
                  <a:lnTo>
                    <a:pt x="399562" y="157648"/>
                  </a:lnTo>
                  <a:lnTo>
                    <a:pt x="418572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1047"/>
            <p:cNvSpPr/>
            <p:nvPr>
              <p:custDataLst>
                <p:tags r:id="rId72"/>
              </p:custDataLst>
            </p:nvPr>
          </p:nvSpPr>
          <p:spPr>
            <a:xfrm>
              <a:off x="7566660" y="3063240"/>
              <a:ext cx="106681" cy="129541"/>
            </a:xfrm>
            <a:custGeom>
              <a:avLst/>
              <a:gdLst/>
              <a:ahLst/>
              <a:cxnLst/>
              <a:rect l="0" t="0" r="0" b="0"/>
              <a:pathLst>
                <a:path w="106681" h="129541">
                  <a:moveTo>
                    <a:pt x="0" y="0"/>
                  </a:moveTo>
                  <a:lnTo>
                    <a:pt x="0" y="0"/>
                  </a:lnTo>
                  <a:lnTo>
                    <a:pt x="8090" y="32361"/>
                  </a:lnTo>
                  <a:lnTo>
                    <a:pt x="20757" y="68324"/>
                  </a:lnTo>
                  <a:lnTo>
                    <a:pt x="34749" y="90518"/>
                  </a:lnTo>
                  <a:lnTo>
                    <a:pt x="54605" y="107347"/>
                  </a:lnTo>
                  <a:lnTo>
                    <a:pt x="91607" y="123879"/>
                  </a:lnTo>
                  <a:lnTo>
                    <a:pt x="10668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1048"/>
            <p:cNvSpPr/>
            <p:nvPr>
              <p:custDataLst>
                <p:tags r:id="rId73"/>
              </p:custDataLst>
            </p:nvPr>
          </p:nvSpPr>
          <p:spPr>
            <a:xfrm>
              <a:off x="7810500" y="31394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1049"/>
            <p:cNvSpPr/>
            <p:nvPr>
              <p:custDataLst>
                <p:tags r:id="rId74"/>
              </p:custDataLst>
            </p:nvPr>
          </p:nvSpPr>
          <p:spPr>
            <a:xfrm>
              <a:off x="7886700" y="29641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050"/>
            <p:cNvSpPr/>
            <p:nvPr>
              <p:custDataLst>
                <p:tags r:id="rId75"/>
              </p:custDataLst>
            </p:nvPr>
          </p:nvSpPr>
          <p:spPr>
            <a:xfrm>
              <a:off x="7682209" y="2964180"/>
              <a:ext cx="690351" cy="552013"/>
            </a:xfrm>
            <a:custGeom>
              <a:avLst/>
              <a:gdLst/>
              <a:ahLst/>
              <a:cxnLst/>
              <a:rect l="0" t="0" r="0" b="0"/>
              <a:pathLst>
                <a:path w="690351" h="552013">
                  <a:moveTo>
                    <a:pt x="204491" y="0"/>
                  </a:moveTo>
                  <a:lnTo>
                    <a:pt x="204491" y="0"/>
                  </a:lnTo>
                  <a:lnTo>
                    <a:pt x="220672" y="36407"/>
                  </a:lnTo>
                  <a:lnTo>
                    <a:pt x="228616" y="72343"/>
                  </a:lnTo>
                  <a:lnTo>
                    <a:pt x="232147" y="105812"/>
                  </a:lnTo>
                  <a:lnTo>
                    <a:pt x="234598" y="143359"/>
                  </a:lnTo>
                  <a:lnTo>
                    <a:pt x="232548" y="150639"/>
                  </a:lnTo>
                  <a:lnTo>
                    <a:pt x="230815" y="153766"/>
                  </a:lnTo>
                  <a:lnTo>
                    <a:pt x="230507" y="156698"/>
                  </a:lnTo>
                  <a:lnTo>
                    <a:pt x="234964" y="190119"/>
                  </a:lnTo>
                  <a:lnTo>
                    <a:pt x="243060" y="194432"/>
                  </a:lnTo>
                  <a:lnTo>
                    <a:pt x="247136" y="194815"/>
                  </a:lnTo>
                  <a:lnTo>
                    <a:pt x="260965" y="191308"/>
                  </a:lnTo>
                  <a:lnTo>
                    <a:pt x="297833" y="177648"/>
                  </a:lnTo>
                  <a:lnTo>
                    <a:pt x="332651" y="165352"/>
                  </a:lnTo>
                  <a:lnTo>
                    <a:pt x="348658" y="158157"/>
                  </a:lnTo>
                  <a:lnTo>
                    <a:pt x="379629" y="151279"/>
                  </a:lnTo>
                  <a:lnTo>
                    <a:pt x="394090" y="148515"/>
                  </a:lnTo>
                  <a:lnTo>
                    <a:pt x="418433" y="151721"/>
                  </a:lnTo>
                  <a:lnTo>
                    <a:pt x="424602" y="154356"/>
                  </a:lnTo>
                  <a:lnTo>
                    <a:pt x="435459" y="162946"/>
                  </a:lnTo>
                  <a:lnTo>
                    <a:pt x="436364" y="165357"/>
                  </a:lnTo>
                  <a:lnTo>
                    <a:pt x="436119" y="167812"/>
                  </a:lnTo>
                  <a:lnTo>
                    <a:pt x="433989" y="175311"/>
                  </a:lnTo>
                  <a:lnTo>
                    <a:pt x="432644" y="181209"/>
                  </a:lnTo>
                  <a:lnTo>
                    <a:pt x="426583" y="199604"/>
                  </a:lnTo>
                  <a:lnTo>
                    <a:pt x="425500" y="230053"/>
                  </a:lnTo>
                  <a:lnTo>
                    <a:pt x="426337" y="232109"/>
                  </a:lnTo>
                  <a:lnTo>
                    <a:pt x="427742" y="233479"/>
                  </a:lnTo>
                  <a:lnTo>
                    <a:pt x="429525" y="234393"/>
                  </a:lnTo>
                  <a:lnTo>
                    <a:pt x="448117" y="236206"/>
                  </a:lnTo>
                  <a:lnTo>
                    <a:pt x="464275" y="231130"/>
                  </a:lnTo>
                  <a:lnTo>
                    <a:pt x="491134" y="222667"/>
                  </a:lnTo>
                  <a:lnTo>
                    <a:pt x="525126" y="211945"/>
                  </a:lnTo>
                  <a:lnTo>
                    <a:pt x="552022" y="203103"/>
                  </a:lnTo>
                  <a:lnTo>
                    <a:pt x="574184" y="195515"/>
                  </a:lnTo>
                  <a:lnTo>
                    <a:pt x="608405" y="183416"/>
                  </a:lnTo>
                  <a:lnTo>
                    <a:pt x="641952" y="170997"/>
                  </a:lnTo>
                  <a:lnTo>
                    <a:pt x="679609" y="148172"/>
                  </a:lnTo>
                  <a:lnTo>
                    <a:pt x="688072" y="139952"/>
                  </a:lnTo>
                  <a:lnTo>
                    <a:pt x="690350" y="134732"/>
                  </a:lnTo>
                  <a:lnTo>
                    <a:pt x="690109" y="133001"/>
                  </a:lnTo>
                  <a:lnTo>
                    <a:pt x="689103" y="131848"/>
                  </a:lnTo>
                  <a:lnTo>
                    <a:pt x="685728" y="129719"/>
                  </a:lnTo>
                  <a:lnTo>
                    <a:pt x="677374" y="123760"/>
                  </a:lnTo>
                  <a:lnTo>
                    <a:pt x="659564" y="117479"/>
                  </a:lnTo>
                  <a:lnTo>
                    <a:pt x="628533" y="114928"/>
                  </a:lnTo>
                  <a:lnTo>
                    <a:pt x="599937" y="116744"/>
                  </a:lnTo>
                  <a:lnTo>
                    <a:pt x="572273" y="124902"/>
                  </a:lnTo>
                  <a:lnTo>
                    <a:pt x="540170" y="138784"/>
                  </a:lnTo>
                  <a:lnTo>
                    <a:pt x="521073" y="151093"/>
                  </a:lnTo>
                  <a:lnTo>
                    <a:pt x="499719" y="176403"/>
                  </a:lnTo>
                  <a:lnTo>
                    <a:pt x="496570" y="182260"/>
                  </a:lnTo>
                  <a:lnTo>
                    <a:pt x="494549" y="192917"/>
                  </a:lnTo>
                  <a:lnTo>
                    <a:pt x="496531" y="198066"/>
                  </a:lnTo>
                  <a:lnTo>
                    <a:pt x="498244" y="200624"/>
                  </a:lnTo>
                  <a:lnTo>
                    <a:pt x="524926" y="204224"/>
                  </a:lnTo>
                  <a:lnTo>
                    <a:pt x="548827" y="201246"/>
                  </a:lnTo>
                  <a:lnTo>
                    <a:pt x="583422" y="184211"/>
                  </a:lnTo>
                  <a:lnTo>
                    <a:pt x="605402" y="168937"/>
                  </a:lnTo>
                  <a:lnTo>
                    <a:pt x="638694" y="137295"/>
                  </a:lnTo>
                  <a:lnTo>
                    <a:pt x="638791" y="141245"/>
                  </a:lnTo>
                  <a:lnTo>
                    <a:pt x="625831" y="176651"/>
                  </a:lnTo>
                  <a:lnTo>
                    <a:pt x="613392" y="213543"/>
                  </a:lnTo>
                  <a:lnTo>
                    <a:pt x="597179" y="249959"/>
                  </a:lnTo>
                  <a:lnTo>
                    <a:pt x="577671" y="287508"/>
                  </a:lnTo>
                  <a:lnTo>
                    <a:pt x="560314" y="316328"/>
                  </a:lnTo>
                  <a:lnTo>
                    <a:pt x="536828" y="349420"/>
                  </a:lnTo>
                  <a:lnTo>
                    <a:pt x="508418" y="378416"/>
                  </a:lnTo>
                  <a:lnTo>
                    <a:pt x="476294" y="405352"/>
                  </a:lnTo>
                  <a:lnTo>
                    <a:pt x="451446" y="423997"/>
                  </a:lnTo>
                  <a:lnTo>
                    <a:pt x="423469" y="440750"/>
                  </a:lnTo>
                  <a:lnTo>
                    <a:pt x="394102" y="456662"/>
                  </a:lnTo>
                  <a:lnTo>
                    <a:pt x="364115" y="472201"/>
                  </a:lnTo>
                  <a:lnTo>
                    <a:pt x="333854" y="487574"/>
                  </a:lnTo>
                  <a:lnTo>
                    <a:pt x="301215" y="500615"/>
                  </a:lnTo>
                  <a:lnTo>
                    <a:pt x="266107" y="512055"/>
                  </a:lnTo>
                  <a:lnTo>
                    <a:pt x="247261" y="517477"/>
                  </a:lnTo>
                  <a:lnTo>
                    <a:pt x="209953" y="528017"/>
                  </a:lnTo>
                  <a:lnTo>
                    <a:pt x="176438" y="538345"/>
                  </a:lnTo>
                  <a:lnTo>
                    <a:pt x="153281" y="545590"/>
                  </a:lnTo>
                  <a:lnTo>
                    <a:pt x="137332" y="547453"/>
                  </a:lnTo>
                  <a:lnTo>
                    <a:pt x="113998" y="549542"/>
                  </a:lnTo>
                  <a:lnTo>
                    <a:pt x="85742" y="551782"/>
                  </a:lnTo>
                  <a:lnTo>
                    <a:pt x="49831" y="552012"/>
                  </a:lnTo>
                  <a:lnTo>
                    <a:pt x="12981" y="545261"/>
                  </a:lnTo>
                  <a:lnTo>
                    <a:pt x="0" y="541392"/>
                  </a:lnTo>
                  <a:lnTo>
                    <a:pt x="7211" y="533040"/>
                  </a:lnTo>
                  <a:lnTo>
                    <a:pt x="37832" y="514200"/>
                  </a:lnTo>
                  <a:lnTo>
                    <a:pt x="72514" y="494974"/>
                  </a:lnTo>
                  <a:lnTo>
                    <a:pt x="100115" y="483584"/>
                  </a:lnTo>
                  <a:lnTo>
                    <a:pt x="133831" y="470620"/>
                  </a:lnTo>
                  <a:lnTo>
                    <a:pt x="171394" y="456391"/>
                  </a:lnTo>
                  <a:lnTo>
                    <a:pt x="190892" y="449040"/>
                  </a:lnTo>
                  <a:lnTo>
                    <a:pt x="210664" y="441600"/>
                  </a:lnTo>
                  <a:lnTo>
                    <a:pt x="248439" y="428818"/>
                  </a:lnTo>
                  <a:lnTo>
                    <a:pt x="283290" y="416646"/>
                  </a:lnTo>
                  <a:lnTo>
                    <a:pt x="312891" y="402769"/>
                  </a:lnTo>
                  <a:lnTo>
                    <a:pt x="341651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1051"/>
            <p:cNvSpPr/>
            <p:nvPr>
              <p:custDataLst>
                <p:tags r:id="rId76"/>
              </p:custDataLst>
            </p:nvPr>
          </p:nvSpPr>
          <p:spPr>
            <a:xfrm>
              <a:off x="7795260" y="3078480"/>
              <a:ext cx="15241" cy="76201"/>
            </a:xfrm>
            <a:custGeom>
              <a:avLst/>
              <a:gdLst/>
              <a:ahLst/>
              <a:cxnLst/>
              <a:rect l="0" t="0" r="0" b="0"/>
              <a:pathLst>
                <a:path w="15241" h="76201">
                  <a:moveTo>
                    <a:pt x="0" y="0"/>
                  </a:moveTo>
                  <a:lnTo>
                    <a:pt x="0" y="0"/>
                  </a:lnTo>
                  <a:lnTo>
                    <a:pt x="8090" y="32361"/>
                  </a:lnTo>
                  <a:lnTo>
                    <a:pt x="14611" y="69055"/>
                  </a:lnTo>
                  <a:lnTo>
                    <a:pt x="1524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1052"/>
            <p:cNvSpPr/>
            <p:nvPr>
              <p:custDataLst>
                <p:tags r:id="rId77"/>
              </p:custDataLst>
            </p:nvPr>
          </p:nvSpPr>
          <p:spPr>
            <a:xfrm>
              <a:off x="7825740" y="2941320"/>
              <a:ext cx="45721" cy="114301"/>
            </a:xfrm>
            <a:custGeom>
              <a:avLst/>
              <a:gdLst/>
              <a:ahLst/>
              <a:cxnLst/>
              <a:rect l="0" t="0" r="0" b="0"/>
              <a:pathLst>
                <a:path w="45721" h="114301">
                  <a:moveTo>
                    <a:pt x="0" y="114300"/>
                  </a:moveTo>
                  <a:lnTo>
                    <a:pt x="0" y="114300"/>
                  </a:lnTo>
                  <a:lnTo>
                    <a:pt x="8090" y="77893"/>
                  </a:lnTo>
                  <a:lnTo>
                    <a:pt x="16557" y="41668"/>
                  </a:lnTo>
                  <a:lnTo>
                    <a:pt x="20059" y="33759"/>
                  </a:lnTo>
                  <a:lnTo>
                    <a:pt x="21614" y="24600"/>
                  </a:lnTo>
                  <a:lnTo>
                    <a:pt x="23724" y="20633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1053"/>
            <p:cNvSpPr/>
            <p:nvPr>
              <p:custDataLst>
                <p:tags r:id="rId78"/>
              </p:custDataLst>
            </p:nvPr>
          </p:nvSpPr>
          <p:spPr>
            <a:xfrm>
              <a:off x="8420100" y="3036335"/>
              <a:ext cx="205741" cy="247886"/>
            </a:xfrm>
            <a:custGeom>
              <a:avLst/>
              <a:gdLst/>
              <a:ahLst/>
              <a:cxnLst/>
              <a:rect l="0" t="0" r="0" b="0"/>
              <a:pathLst>
                <a:path w="205741" h="247886">
                  <a:moveTo>
                    <a:pt x="205740" y="4045"/>
                  </a:moveTo>
                  <a:lnTo>
                    <a:pt x="205740" y="4045"/>
                  </a:lnTo>
                  <a:lnTo>
                    <a:pt x="177423" y="0"/>
                  </a:lnTo>
                  <a:lnTo>
                    <a:pt x="147679" y="1529"/>
                  </a:lnTo>
                  <a:lnTo>
                    <a:pt x="133086" y="7443"/>
                  </a:lnTo>
                  <a:lnTo>
                    <a:pt x="104793" y="29198"/>
                  </a:lnTo>
                  <a:lnTo>
                    <a:pt x="101608" y="38931"/>
                  </a:lnTo>
                  <a:lnTo>
                    <a:pt x="101039" y="50876"/>
                  </a:lnTo>
                  <a:lnTo>
                    <a:pt x="103608" y="61830"/>
                  </a:lnTo>
                  <a:lnTo>
                    <a:pt x="119087" y="88743"/>
                  </a:lnTo>
                  <a:lnTo>
                    <a:pt x="148985" y="126081"/>
                  </a:lnTo>
                  <a:lnTo>
                    <a:pt x="178918" y="161823"/>
                  </a:lnTo>
                  <a:lnTo>
                    <a:pt x="185352" y="173228"/>
                  </a:lnTo>
                  <a:lnTo>
                    <a:pt x="188212" y="183942"/>
                  </a:lnTo>
                  <a:lnTo>
                    <a:pt x="187225" y="192090"/>
                  </a:lnTo>
                  <a:lnTo>
                    <a:pt x="175648" y="212311"/>
                  </a:lnTo>
                  <a:lnTo>
                    <a:pt x="141848" y="223890"/>
                  </a:lnTo>
                  <a:lnTo>
                    <a:pt x="117425" y="229348"/>
                  </a:lnTo>
                  <a:lnTo>
                    <a:pt x="85773" y="237671"/>
                  </a:lnTo>
                  <a:lnTo>
                    <a:pt x="56177" y="244858"/>
                  </a:lnTo>
                  <a:lnTo>
                    <a:pt x="21697" y="247487"/>
                  </a:lnTo>
                  <a:lnTo>
                    <a:pt x="0" y="247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SMARTInkShape-Group208"/>
          <p:cNvGrpSpPr/>
          <p:nvPr/>
        </p:nvGrpSpPr>
        <p:grpSpPr>
          <a:xfrm>
            <a:off x="4632959" y="2872740"/>
            <a:ext cx="2499362" cy="541021"/>
            <a:chOff x="4632959" y="2872740"/>
            <a:chExt cx="2499362" cy="541021"/>
          </a:xfrm>
        </p:grpSpPr>
        <p:sp>
          <p:nvSpPr>
            <p:cNvPr id="398" name="SMARTInkShape-1054"/>
            <p:cNvSpPr/>
            <p:nvPr>
              <p:custDataLst>
                <p:tags r:id="rId60"/>
              </p:custDataLst>
            </p:nvPr>
          </p:nvSpPr>
          <p:spPr>
            <a:xfrm>
              <a:off x="4632959" y="3055620"/>
              <a:ext cx="320042" cy="34096"/>
            </a:xfrm>
            <a:custGeom>
              <a:avLst/>
              <a:gdLst/>
              <a:ahLst/>
              <a:cxnLst/>
              <a:rect l="0" t="0" r="0" b="0"/>
              <a:pathLst>
                <a:path w="320042" h="34096">
                  <a:moveTo>
                    <a:pt x="0" y="0"/>
                  </a:moveTo>
                  <a:lnTo>
                    <a:pt x="0" y="0"/>
                  </a:lnTo>
                  <a:lnTo>
                    <a:pt x="36125" y="2258"/>
                  </a:lnTo>
                  <a:lnTo>
                    <a:pt x="64723" y="4045"/>
                  </a:lnTo>
                  <a:lnTo>
                    <a:pt x="86329" y="6084"/>
                  </a:lnTo>
                  <a:lnTo>
                    <a:pt x="117109" y="10606"/>
                  </a:lnTo>
                  <a:lnTo>
                    <a:pt x="143771" y="13180"/>
                  </a:lnTo>
                  <a:lnTo>
                    <a:pt x="180324" y="16887"/>
                  </a:lnTo>
                  <a:lnTo>
                    <a:pt x="212604" y="21090"/>
                  </a:lnTo>
                  <a:lnTo>
                    <a:pt x="243616" y="24594"/>
                  </a:lnTo>
                  <a:lnTo>
                    <a:pt x="274253" y="30993"/>
                  </a:lnTo>
                  <a:lnTo>
                    <a:pt x="292918" y="34095"/>
                  </a:lnTo>
                  <a:lnTo>
                    <a:pt x="32004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1055"/>
            <p:cNvSpPr/>
            <p:nvPr>
              <p:custDataLst>
                <p:tags r:id="rId61"/>
              </p:custDataLst>
            </p:nvPr>
          </p:nvSpPr>
          <p:spPr>
            <a:xfrm>
              <a:off x="5101734" y="2872740"/>
              <a:ext cx="336789" cy="361246"/>
            </a:xfrm>
            <a:custGeom>
              <a:avLst/>
              <a:gdLst/>
              <a:ahLst/>
              <a:cxnLst/>
              <a:rect l="0" t="0" r="0" b="0"/>
              <a:pathLst>
                <a:path w="336789" h="361246">
                  <a:moveTo>
                    <a:pt x="285607" y="0"/>
                  </a:moveTo>
                  <a:lnTo>
                    <a:pt x="285607" y="0"/>
                  </a:lnTo>
                  <a:lnTo>
                    <a:pt x="257290" y="0"/>
                  </a:lnTo>
                  <a:lnTo>
                    <a:pt x="223499" y="8090"/>
                  </a:lnTo>
                  <a:lnTo>
                    <a:pt x="192039" y="25257"/>
                  </a:lnTo>
                  <a:lnTo>
                    <a:pt x="161269" y="46430"/>
                  </a:lnTo>
                  <a:lnTo>
                    <a:pt x="127460" y="77187"/>
                  </a:lnTo>
                  <a:lnTo>
                    <a:pt x="114848" y="95548"/>
                  </a:lnTo>
                  <a:lnTo>
                    <a:pt x="110372" y="114997"/>
                  </a:lnTo>
                  <a:lnTo>
                    <a:pt x="112051" y="134083"/>
                  </a:lnTo>
                  <a:lnTo>
                    <a:pt x="118442" y="151033"/>
                  </a:lnTo>
                  <a:lnTo>
                    <a:pt x="135604" y="174855"/>
                  </a:lnTo>
                  <a:lnTo>
                    <a:pt x="164867" y="198000"/>
                  </a:lnTo>
                  <a:lnTo>
                    <a:pt x="196304" y="220945"/>
                  </a:lnTo>
                  <a:lnTo>
                    <a:pt x="231111" y="239784"/>
                  </a:lnTo>
                  <a:lnTo>
                    <a:pt x="268237" y="260136"/>
                  </a:lnTo>
                  <a:lnTo>
                    <a:pt x="305694" y="282839"/>
                  </a:lnTo>
                  <a:lnTo>
                    <a:pt x="331661" y="299169"/>
                  </a:lnTo>
                  <a:lnTo>
                    <a:pt x="335709" y="304555"/>
                  </a:lnTo>
                  <a:lnTo>
                    <a:pt x="336788" y="307177"/>
                  </a:lnTo>
                  <a:lnTo>
                    <a:pt x="336660" y="309771"/>
                  </a:lnTo>
                  <a:lnTo>
                    <a:pt x="334261" y="314911"/>
                  </a:lnTo>
                  <a:lnTo>
                    <a:pt x="320059" y="322566"/>
                  </a:lnTo>
                  <a:lnTo>
                    <a:pt x="291675" y="330196"/>
                  </a:lnTo>
                  <a:lnTo>
                    <a:pt x="256454" y="337819"/>
                  </a:lnTo>
                  <a:lnTo>
                    <a:pt x="229470" y="342899"/>
                  </a:lnTo>
                  <a:lnTo>
                    <a:pt x="215162" y="345440"/>
                  </a:lnTo>
                  <a:lnTo>
                    <a:pt x="186996" y="347980"/>
                  </a:lnTo>
                  <a:lnTo>
                    <a:pt x="149593" y="350520"/>
                  </a:lnTo>
                  <a:lnTo>
                    <a:pt x="106031" y="353060"/>
                  </a:lnTo>
                  <a:lnTo>
                    <a:pt x="75297" y="355600"/>
                  </a:lnTo>
                  <a:lnTo>
                    <a:pt x="53113" y="358140"/>
                  </a:lnTo>
                  <a:lnTo>
                    <a:pt x="16059" y="361245"/>
                  </a:lnTo>
                  <a:lnTo>
                    <a:pt x="0" y="358753"/>
                  </a:lnTo>
                  <a:lnTo>
                    <a:pt x="375" y="356855"/>
                  </a:lnTo>
                  <a:lnTo>
                    <a:pt x="11286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1056"/>
            <p:cNvSpPr/>
            <p:nvPr>
              <p:custDataLst>
                <p:tags r:id="rId62"/>
              </p:custDataLst>
            </p:nvPr>
          </p:nvSpPr>
          <p:spPr>
            <a:xfrm>
              <a:off x="5494020" y="3025594"/>
              <a:ext cx="274322" cy="218528"/>
            </a:xfrm>
            <a:custGeom>
              <a:avLst/>
              <a:gdLst/>
              <a:ahLst/>
              <a:cxnLst/>
              <a:rect l="0" t="0" r="0" b="0"/>
              <a:pathLst>
                <a:path w="274322" h="218528">
                  <a:moveTo>
                    <a:pt x="0" y="75746"/>
                  </a:moveTo>
                  <a:lnTo>
                    <a:pt x="0" y="75746"/>
                  </a:lnTo>
                  <a:lnTo>
                    <a:pt x="36406" y="71701"/>
                  </a:lnTo>
                  <a:lnTo>
                    <a:pt x="63312" y="69715"/>
                  </a:lnTo>
                  <a:lnTo>
                    <a:pt x="95240" y="66339"/>
                  </a:lnTo>
                  <a:lnTo>
                    <a:pt x="128785" y="57613"/>
                  </a:lnTo>
                  <a:lnTo>
                    <a:pt x="164588" y="42695"/>
                  </a:lnTo>
                  <a:lnTo>
                    <a:pt x="172775" y="35374"/>
                  </a:lnTo>
                  <a:lnTo>
                    <a:pt x="186786" y="18030"/>
                  </a:lnTo>
                  <a:lnTo>
                    <a:pt x="188850" y="12559"/>
                  </a:lnTo>
                  <a:lnTo>
                    <a:pt x="187706" y="9915"/>
                  </a:lnTo>
                  <a:lnTo>
                    <a:pt x="181921" y="4719"/>
                  </a:lnTo>
                  <a:lnTo>
                    <a:pt x="173705" y="1845"/>
                  </a:lnTo>
                  <a:lnTo>
                    <a:pt x="150589" y="0"/>
                  </a:lnTo>
                  <a:lnTo>
                    <a:pt x="138612" y="4264"/>
                  </a:lnTo>
                  <a:lnTo>
                    <a:pt x="105869" y="26414"/>
                  </a:lnTo>
                  <a:lnTo>
                    <a:pt x="68473" y="61034"/>
                  </a:lnTo>
                  <a:lnTo>
                    <a:pt x="45008" y="96327"/>
                  </a:lnTo>
                  <a:lnTo>
                    <a:pt x="35161" y="121637"/>
                  </a:lnTo>
                  <a:lnTo>
                    <a:pt x="32714" y="149363"/>
                  </a:lnTo>
                  <a:lnTo>
                    <a:pt x="35141" y="166038"/>
                  </a:lnTo>
                  <a:lnTo>
                    <a:pt x="41301" y="179658"/>
                  </a:lnTo>
                  <a:lnTo>
                    <a:pt x="59052" y="202199"/>
                  </a:lnTo>
                  <a:lnTo>
                    <a:pt x="77893" y="213779"/>
                  </a:lnTo>
                  <a:lnTo>
                    <a:pt x="103607" y="218527"/>
                  </a:lnTo>
                  <a:lnTo>
                    <a:pt x="136720" y="215889"/>
                  </a:lnTo>
                  <a:lnTo>
                    <a:pt x="173341" y="209744"/>
                  </a:lnTo>
                  <a:lnTo>
                    <a:pt x="206959" y="194472"/>
                  </a:lnTo>
                  <a:lnTo>
                    <a:pt x="238368" y="173860"/>
                  </a:lnTo>
                  <a:lnTo>
                    <a:pt x="274321" y="136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1057"/>
            <p:cNvSpPr/>
            <p:nvPr>
              <p:custDataLst>
                <p:tags r:id="rId63"/>
              </p:custDataLst>
            </p:nvPr>
          </p:nvSpPr>
          <p:spPr>
            <a:xfrm>
              <a:off x="5780163" y="3048000"/>
              <a:ext cx="49138" cy="365761"/>
            </a:xfrm>
            <a:custGeom>
              <a:avLst/>
              <a:gdLst/>
              <a:ahLst/>
              <a:cxnLst/>
              <a:rect l="0" t="0" r="0" b="0"/>
              <a:pathLst>
                <a:path w="49138" h="365761">
                  <a:moveTo>
                    <a:pt x="49137" y="0"/>
                  </a:moveTo>
                  <a:lnTo>
                    <a:pt x="49137" y="0"/>
                  </a:lnTo>
                  <a:lnTo>
                    <a:pt x="37002" y="32361"/>
                  </a:lnTo>
                  <a:lnTo>
                    <a:pt x="25409" y="64622"/>
                  </a:lnTo>
                  <a:lnTo>
                    <a:pt x="21465" y="83721"/>
                  </a:lnTo>
                  <a:lnTo>
                    <a:pt x="17142" y="109154"/>
                  </a:lnTo>
                  <a:lnTo>
                    <a:pt x="12567" y="138809"/>
                  </a:lnTo>
                  <a:lnTo>
                    <a:pt x="9517" y="162813"/>
                  </a:lnTo>
                  <a:lnTo>
                    <a:pt x="6129" y="200772"/>
                  </a:lnTo>
                  <a:lnTo>
                    <a:pt x="2363" y="229497"/>
                  </a:lnTo>
                  <a:lnTo>
                    <a:pt x="0" y="262450"/>
                  </a:lnTo>
                  <a:lnTo>
                    <a:pt x="2742" y="300386"/>
                  </a:lnTo>
                  <a:lnTo>
                    <a:pt x="8520" y="333561"/>
                  </a:lnTo>
                  <a:lnTo>
                    <a:pt x="11037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1058"/>
            <p:cNvSpPr/>
            <p:nvPr>
              <p:custDataLst>
                <p:tags r:id="rId64"/>
              </p:custDataLst>
            </p:nvPr>
          </p:nvSpPr>
          <p:spPr>
            <a:xfrm>
              <a:off x="5743123" y="3064903"/>
              <a:ext cx="169297" cy="125927"/>
            </a:xfrm>
            <a:custGeom>
              <a:avLst/>
              <a:gdLst/>
              <a:ahLst/>
              <a:cxnLst/>
              <a:rect l="0" t="0" r="0" b="0"/>
              <a:pathLst>
                <a:path w="169297" h="125927">
                  <a:moveTo>
                    <a:pt x="17597" y="89777"/>
                  </a:moveTo>
                  <a:lnTo>
                    <a:pt x="17597" y="89777"/>
                  </a:lnTo>
                  <a:lnTo>
                    <a:pt x="40238" y="56663"/>
                  </a:lnTo>
                  <a:lnTo>
                    <a:pt x="68034" y="24728"/>
                  </a:lnTo>
                  <a:lnTo>
                    <a:pt x="105406" y="3950"/>
                  </a:lnTo>
                  <a:lnTo>
                    <a:pt x="125459" y="0"/>
                  </a:lnTo>
                  <a:lnTo>
                    <a:pt x="162011" y="5044"/>
                  </a:lnTo>
                  <a:lnTo>
                    <a:pt x="164673" y="6195"/>
                  </a:lnTo>
                  <a:lnTo>
                    <a:pt x="166448" y="7809"/>
                  </a:lnTo>
                  <a:lnTo>
                    <a:pt x="167631" y="9732"/>
                  </a:lnTo>
                  <a:lnTo>
                    <a:pt x="169296" y="20528"/>
                  </a:lnTo>
                  <a:lnTo>
                    <a:pt x="165744" y="34451"/>
                  </a:lnTo>
                  <a:lnTo>
                    <a:pt x="155284" y="49301"/>
                  </a:lnTo>
                  <a:lnTo>
                    <a:pt x="117312" y="74558"/>
                  </a:lnTo>
                  <a:lnTo>
                    <a:pt x="82261" y="94861"/>
                  </a:lnTo>
                  <a:lnTo>
                    <a:pt x="48810" y="114331"/>
                  </a:lnTo>
                  <a:lnTo>
                    <a:pt x="18164" y="125926"/>
                  </a:lnTo>
                  <a:lnTo>
                    <a:pt x="14589" y="125730"/>
                  </a:lnTo>
                  <a:lnTo>
                    <a:pt x="8357" y="123254"/>
                  </a:lnTo>
                  <a:lnTo>
                    <a:pt x="90" y="117100"/>
                  </a:lnTo>
                  <a:lnTo>
                    <a:pt x="0" y="113919"/>
                  </a:lnTo>
                  <a:lnTo>
                    <a:pt x="4413" y="105869"/>
                  </a:lnTo>
                  <a:lnTo>
                    <a:pt x="25218" y="82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1059"/>
            <p:cNvSpPr/>
            <p:nvPr>
              <p:custDataLst>
                <p:tags r:id="rId65"/>
              </p:custDataLst>
            </p:nvPr>
          </p:nvSpPr>
          <p:spPr>
            <a:xfrm>
              <a:off x="5959012" y="3063240"/>
              <a:ext cx="167469" cy="144781"/>
            </a:xfrm>
            <a:custGeom>
              <a:avLst/>
              <a:gdLst/>
              <a:ahLst/>
              <a:cxnLst/>
              <a:rect l="0" t="0" r="0" b="0"/>
              <a:pathLst>
                <a:path w="167469" h="144781">
                  <a:moveTo>
                    <a:pt x="60788" y="0"/>
                  </a:moveTo>
                  <a:lnTo>
                    <a:pt x="60788" y="0"/>
                  </a:lnTo>
                  <a:lnTo>
                    <a:pt x="60788" y="32361"/>
                  </a:lnTo>
                  <a:lnTo>
                    <a:pt x="54015" y="52765"/>
                  </a:lnTo>
                  <a:lnTo>
                    <a:pt x="27880" y="90518"/>
                  </a:lnTo>
                  <a:lnTo>
                    <a:pt x="4227" y="123309"/>
                  </a:lnTo>
                  <a:lnTo>
                    <a:pt x="697" y="136431"/>
                  </a:lnTo>
                  <a:lnTo>
                    <a:pt x="0" y="143131"/>
                  </a:lnTo>
                  <a:lnTo>
                    <a:pt x="790" y="143681"/>
                  </a:lnTo>
                  <a:lnTo>
                    <a:pt x="8140" y="144563"/>
                  </a:lnTo>
                  <a:lnTo>
                    <a:pt x="10449" y="144636"/>
                  </a:lnTo>
                  <a:lnTo>
                    <a:pt x="21789" y="140692"/>
                  </a:lnTo>
                  <a:lnTo>
                    <a:pt x="28779" y="134214"/>
                  </a:lnTo>
                  <a:lnTo>
                    <a:pt x="53703" y="100390"/>
                  </a:lnTo>
                  <a:lnTo>
                    <a:pt x="62719" y="88645"/>
                  </a:lnTo>
                  <a:lnTo>
                    <a:pt x="86069" y="51558"/>
                  </a:lnTo>
                  <a:lnTo>
                    <a:pt x="94713" y="35785"/>
                  </a:lnTo>
                  <a:lnTo>
                    <a:pt x="99367" y="11183"/>
                  </a:lnTo>
                  <a:lnTo>
                    <a:pt x="102770" y="5535"/>
                  </a:lnTo>
                  <a:lnTo>
                    <a:pt x="104018" y="4536"/>
                  </a:lnTo>
                  <a:lnTo>
                    <a:pt x="104847" y="4718"/>
                  </a:lnTo>
                  <a:lnTo>
                    <a:pt x="106410" y="7450"/>
                  </a:lnTo>
                  <a:lnTo>
                    <a:pt x="106507" y="41869"/>
                  </a:lnTo>
                  <a:lnTo>
                    <a:pt x="106508" y="76696"/>
                  </a:lnTo>
                  <a:lnTo>
                    <a:pt x="110554" y="95162"/>
                  </a:lnTo>
                  <a:lnTo>
                    <a:pt x="124420" y="126881"/>
                  </a:lnTo>
                  <a:lnTo>
                    <a:pt x="131685" y="134849"/>
                  </a:lnTo>
                  <a:lnTo>
                    <a:pt x="140558" y="140366"/>
                  </a:lnTo>
                  <a:lnTo>
                    <a:pt x="167468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1060"/>
            <p:cNvSpPr/>
            <p:nvPr>
              <p:custDataLst>
                <p:tags r:id="rId66"/>
              </p:custDataLst>
            </p:nvPr>
          </p:nvSpPr>
          <p:spPr>
            <a:xfrm>
              <a:off x="6202680" y="3058927"/>
              <a:ext cx="220980" cy="141328"/>
            </a:xfrm>
            <a:custGeom>
              <a:avLst/>
              <a:gdLst/>
              <a:ahLst/>
              <a:cxnLst/>
              <a:rect l="0" t="0" r="0" b="0"/>
              <a:pathLst>
                <a:path w="220980" h="141328">
                  <a:moveTo>
                    <a:pt x="0" y="65273"/>
                  </a:moveTo>
                  <a:lnTo>
                    <a:pt x="0" y="65273"/>
                  </a:lnTo>
                  <a:lnTo>
                    <a:pt x="0" y="102777"/>
                  </a:lnTo>
                  <a:lnTo>
                    <a:pt x="0" y="139814"/>
                  </a:lnTo>
                  <a:lnTo>
                    <a:pt x="847" y="140367"/>
                  </a:lnTo>
                  <a:lnTo>
                    <a:pt x="6561" y="141327"/>
                  </a:lnTo>
                  <a:lnTo>
                    <a:pt x="29549" y="119512"/>
                  </a:lnTo>
                  <a:lnTo>
                    <a:pt x="49779" y="89506"/>
                  </a:lnTo>
                  <a:lnTo>
                    <a:pt x="83351" y="54290"/>
                  </a:lnTo>
                  <a:lnTo>
                    <a:pt x="112962" y="29912"/>
                  </a:lnTo>
                  <a:lnTo>
                    <a:pt x="139671" y="13432"/>
                  </a:lnTo>
                  <a:lnTo>
                    <a:pt x="176320" y="0"/>
                  </a:lnTo>
                  <a:lnTo>
                    <a:pt x="188713" y="420"/>
                  </a:lnTo>
                  <a:lnTo>
                    <a:pt x="199019" y="3430"/>
                  </a:lnTo>
                  <a:lnTo>
                    <a:pt x="212533" y="10003"/>
                  </a:lnTo>
                  <a:lnTo>
                    <a:pt x="220979" y="11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1061"/>
            <p:cNvSpPr/>
            <p:nvPr>
              <p:custDataLst>
                <p:tags r:id="rId67"/>
              </p:custDataLst>
            </p:nvPr>
          </p:nvSpPr>
          <p:spPr>
            <a:xfrm>
              <a:off x="6378011" y="3093720"/>
              <a:ext cx="190430" cy="133562"/>
            </a:xfrm>
            <a:custGeom>
              <a:avLst/>
              <a:gdLst/>
              <a:ahLst/>
              <a:cxnLst/>
              <a:rect l="0" t="0" r="0" b="0"/>
              <a:pathLst>
                <a:path w="190430" h="133562">
                  <a:moveTo>
                    <a:pt x="83748" y="0"/>
                  </a:moveTo>
                  <a:lnTo>
                    <a:pt x="83748" y="0"/>
                  </a:lnTo>
                  <a:lnTo>
                    <a:pt x="46245" y="22641"/>
                  </a:lnTo>
                  <a:lnTo>
                    <a:pt x="29269" y="39823"/>
                  </a:lnTo>
                  <a:lnTo>
                    <a:pt x="6045" y="76286"/>
                  </a:lnTo>
                  <a:lnTo>
                    <a:pt x="735" y="99772"/>
                  </a:lnTo>
                  <a:lnTo>
                    <a:pt x="0" y="123240"/>
                  </a:lnTo>
                  <a:lnTo>
                    <a:pt x="1669" y="125340"/>
                  </a:lnTo>
                  <a:lnTo>
                    <a:pt x="17102" y="133032"/>
                  </a:lnTo>
                  <a:lnTo>
                    <a:pt x="20691" y="133561"/>
                  </a:lnTo>
                  <a:lnTo>
                    <a:pt x="33832" y="130262"/>
                  </a:lnTo>
                  <a:lnTo>
                    <a:pt x="48451" y="123075"/>
                  </a:lnTo>
                  <a:lnTo>
                    <a:pt x="62660" y="110597"/>
                  </a:lnTo>
                  <a:lnTo>
                    <a:pt x="78233" y="86207"/>
                  </a:lnTo>
                  <a:lnTo>
                    <a:pt x="82660" y="60773"/>
                  </a:lnTo>
                  <a:lnTo>
                    <a:pt x="83686" y="25255"/>
                  </a:lnTo>
                  <a:lnTo>
                    <a:pt x="83706" y="21917"/>
                  </a:lnTo>
                  <a:lnTo>
                    <a:pt x="81473" y="15950"/>
                  </a:lnTo>
                  <a:lnTo>
                    <a:pt x="76223" y="7765"/>
                  </a:lnTo>
                  <a:lnTo>
                    <a:pt x="72112" y="11708"/>
                  </a:lnTo>
                  <a:lnTo>
                    <a:pt x="70111" y="15928"/>
                  </a:lnTo>
                  <a:lnTo>
                    <a:pt x="68550" y="53556"/>
                  </a:lnTo>
                  <a:lnTo>
                    <a:pt x="68518" y="73702"/>
                  </a:lnTo>
                  <a:lnTo>
                    <a:pt x="73029" y="83839"/>
                  </a:lnTo>
                  <a:lnTo>
                    <a:pt x="80677" y="93142"/>
                  </a:lnTo>
                  <a:lnTo>
                    <a:pt x="93658" y="102292"/>
                  </a:lnTo>
                  <a:lnTo>
                    <a:pt x="100288" y="104730"/>
                  </a:lnTo>
                  <a:lnTo>
                    <a:pt x="116872" y="106103"/>
                  </a:lnTo>
                  <a:lnTo>
                    <a:pt x="137871" y="102464"/>
                  </a:lnTo>
                  <a:lnTo>
                    <a:pt x="156135" y="91978"/>
                  </a:lnTo>
                  <a:lnTo>
                    <a:pt x="190429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1062"/>
            <p:cNvSpPr/>
            <p:nvPr>
              <p:custDataLst>
                <p:tags r:id="rId68"/>
              </p:custDataLst>
            </p:nvPr>
          </p:nvSpPr>
          <p:spPr>
            <a:xfrm>
              <a:off x="6713220" y="2956560"/>
              <a:ext cx="38101" cy="236221"/>
            </a:xfrm>
            <a:custGeom>
              <a:avLst/>
              <a:gdLst/>
              <a:ahLst/>
              <a:cxnLst/>
              <a:rect l="0" t="0" r="0" b="0"/>
              <a:pathLst>
                <a:path w="38101" h="236221">
                  <a:moveTo>
                    <a:pt x="0" y="0"/>
                  </a:moveTo>
                  <a:lnTo>
                    <a:pt x="0" y="0"/>
                  </a:lnTo>
                  <a:lnTo>
                    <a:pt x="24271" y="20226"/>
                  </a:lnTo>
                  <a:lnTo>
                    <a:pt x="30574" y="29570"/>
                  </a:lnTo>
                  <a:lnTo>
                    <a:pt x="35320" y="48985"/>
                  </a:lnTo>
                  <a:lnTo>
                    <a:pt x="37550" y="83806"/>
                  </a:lnTo>
                  <a:lnTo>
                    <a:pt x="35734" y="120161"/>
                  </a:lnTo>
                  <a:lnTo>
                    <a:pt x="31517" y="152053"/>
                  </a:lnTo>
                  <a:lnTo>
                    <a:pt x="30616" y="188196"/>
                  </a:lnTo>
                  <a:lnTo>
                    <a:pt x="32778" y="207315"/>
                  </a:lnTo>
                  <a:lnTo>
                    <a:pt x="3810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1063"/>
            <p:cNvSpPr/>
            <p:nvPr>
              <p:custDataLst>
                <p:tags r:id="rId69"/>
              </p:custDataLst>
            </p:nvPr>
          </p:nvSpPr>
          <p:spPr>
            <a:xfrm>
              <a:off x="6637020" y="3040380"/>
              <a:ext cx="175261" cy="15241"/>
            </a:xfrm>
            <a:custGeom>
              <a:avLst/>
              <a:gdLst/>
              <a:ahLst/>
              <a:cxnLst/>
              <a:rect l="0" t="0" r="0" b="0"/>
              <a:pathLst>
                <a:path w="175261" h="15241">
                  <a:moveTo>
                    <a:pt x="0" y="15240"/>
                  </a:moveTo>
                  <a:lnTo>
                    <a:pt x="0" y="15240"/>
                  </a:lnTo>
                  <a:lnTo>
                    <a:pt x="36407" y="11195"/>
                  </a:lnTo>
                  <a:lnTo>
                    <a:pt x="65570" y="9209"/>
                  </a:lnTo>
                  <a:lnTo>
                    <a:pt x="103531" y="5833"/>
                  </a:lnTo>
                  <a:lnTo>
                    <a:pt x="138484" y="1728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1064"/>
            <p:cNvSpPr/>
            <p:nvPr>
              <p:custDataLst>
                <p:tags r:id="rId70"/>
              </p:custDataLst>
            </p:nvPr>
          </p:nvSpPr>
          <p:spPr>
            <a:xfrm>
              <a:off x="6858604" y="3072141"/>
              <a:ext cx="273717" cy="124198"/>
            </a:xfrm>
            <a:custGeom>
              <a:avLst/>
              <a:gdLst/>
              <a:ahLst/>
              <a:cxnLst/>
              <a:rect l="0" t="0" r="0" b="0"/>
              <a:pathLst>
                <a:path w="273717" h="124198">
                  <a:moveTo>
                    <a:pt x="29876" y="36819"/>
                  </a:moveTo>
                  <a:lnTo>
                    <a:pt x="29876" y="36819"/>
                  </a:lnTo>
                  <a:lnTo>
                    <a:pt x="62238" y="32774"/>
                  </a:lnTo>
                  <a:lnTo>
                    <a:pt x="90452" y="26213"/>
                  </a:lnTo>
                  <a:lnTo>
                    <a:pt x="101390" y="19123"/>
                  </a:lnTo>
                  <a:lnTo>
                    <a:pt x="111265" y="8864"/>
                  </a:lnTo>
                  <a:lnTo>
                    <a:pt x="111229" y="7176"/>
                  </a:lnTo>
                  <a:lnTo>
                    <a:pt x="108930" y="3042"/>
                  </a:lnTo>
                  <a:lnTo>
                    <a:pt x="107133" y="1601"/>
                  </a:lnTo>
                  <a:lnTo>
                    <a:pt x="102877" y="0"/>
                  </a:lnTo>
                  <a:lnTo>
                    <a:pt x="80101" y="1546"/>
                  </a:lnTo>
                  <a:lnTo>
                    <a:pt x="51351" y="5902"/>
                  </a:lnTo>
                  <a:lnTo>
                    <a:pt x="18164" y="23225"/>
                  </a:lnTo>
                  <a:lnTo>
                    <a:pt x="9713" y="33318"/>
                  </a:lnTo>
                  <a:lnTo>
                    <a:pt x="2453" y="48764"/>
                  </a:lnTo>
                  <a:lnTo>
                    <a:pt x="0" y="65613"/>
                  </a:lnTo>
                  <a:lnTo>
                    <a:pt x="4180" y="75299"/>
                  </a:lnTo>
                  <a:lnTo>
                    <a:pt x="12529" y="85248"/>
                  </a:lnTo>
                  <a:lnTo>
                    <a:pt x="31510" y="99522"/>
                  </a:lnTo>
                  <a:lnTo>
                    <a:pt x="62936" y="112360"/>
                  </a:lnTo>
                  <a:lnTo>
                    <a:pt x="91600" y="118186"/>
                  </a:lnTo>
                  <a:lnTo>
                    <a:pt x="123799" y="122170"/>
                  </a:lnTo>
                  <a:lnTo>
                    <a:pt x="160152" y="124197"/>
                  </a:lnTo>
                  <a:lnTo>
                    <a:pt x="197734" y="119436"/>
                  </a:lnTo>
                  <a:lnTo>
                    <a:pt x="235680" y="108147"/>
                  </a:lnTo>
                  <a:lnTo>
                    <a:pt x="273716" y="90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SMARTInkShape-Group209"/>
          <p:cNvGrpSpPr/>
          <p:nvPr/>
        </p:nvGrpSpPr>
        <p:grpSpPr>
          <a:xfrm>
            <a:off x="2247900" y="2811780"/>
            <a:ext cx="1539189" cy="1092845"/>
            <a:chOff x="2247900" y="2811780"/>
            <a:chExt cx="1539189" cy="1092845"/>
          </a:xfrm>
        </p:grpSpPr>
        <p:sp>
          <p:nvSpPr>
            <p:cNvPr id="410" name="SMARTInkShape-1065"/>
            <p:cNvSpPr/>
            <p:nvPr>
              <p:custDataLst>
                <p:tags r:id="rId52"/>
              </p:custDataLst>
            </p:nvPr>
          </p:nvSpPr>
          <p:spPr>
            <a:xfrm>
              <a:off x="2247900" y="3116580"/>
              <a:ext cx="198121" cy="15241"/>
            </a:xfrm>
            <a:custGeom>
              <a:avLst/>
              <a:gdLst/>
              <a:ahLst/>
              <a:cxnLst/>
              <a:rect l="0" t="0" r="0" b="0"/>
              <a:pathLst>
                <a:path w="198121" h="15241">
                  <a:moveTo>
                    <a:pt x="0" y="0"/>
                  </a:moveTo>
                  <a:lnTo>
                    <a:pt x="0" y="0"/>
                  </a:lnTo>
                  <a:lnTo>
                    <a:pt x="36406" y="0"/>
                  </a:lnTo>
                  <a:lnTo>
                    <a:pt x="71183" y="0"/>
                  </a:lnTo>
                  <a:lnTo>
                    <a:pt x="106536" y="847"/>
                  </a:lnTo>
                  <a:lnTo>
                    <a:pt x="142996" y="6031"/>
                  </a:lnTo>
                  <a:lnTo>
                    <a:pt x="176562" y="8257"/>
                  </a:lnTo>
                  <a:lnTo>
                    <a:pt x="19812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1066"/>
            <p:cNvSpPr/>
            <p:nvPr>
              <p:custDataLst>
                <p:tags r:id="rId53"/>
              </p:custDataLst>
            </p:nvPr>
          </p:nvSpPr>
          <p:spPr>
            <a:xfrm>
              <a:off x="3080003" y="3535680"/>
              <a:ext cx="707086" cy="368945"/>
            </a:xfrm>
            <a:custGeom>
              <a:avLst/>
              <a:gdLst/>
              <a:ahLst/>
              <a:cxnLst/>
              <a:rect l="0" t="0" r="0" b="0"/>
              <a:pathLst>
                <a:path w="707086" h="368945">
                  <a:moveTo>
                    <a:pt x="371857" y="0"/>
                  </a:moveTo>
                  <a:lnTo>
                    <a:pt x="371857" y="0"/>
                  </a:lnTo>
                  <a:lnTo>
                    <a:pt x="359722" y="32362"/>
                  </a:lnTo>
                  <a:lnTo>
                    <a:pt x="348151" y="65483"/>
                  </a:lnTo>
                  <a:lnTo>
                    <a:pt x="344388" y="72283"/>
                  </a:lnTo>
                  <a:lnTo>
                    <a:pt x="342269" y="81719"/>
                  </a:lnTo>
                  <a:lnTo>
                    <a:pt x="341378" y="99040"/>
                  </a:lnTo>
                  <a:lnTo>
                    <a:pt x="345423" y="99054"/>
                  </a:lnTo>
                  <a:lnTo>
                    <a:pt x="346614" y="98209"/>
                  </a:lnTo>
                  <a:lnTo>
                    <a:pt x="347409" y="96800"/>
                  </a:lnTo>
                  <a:lnTo>
                    <a:pt x="347938" y="95013"/>
                  </a:lnTo>
                  <a:lnTo>
                    <a:pt x="349138" y="93822"/>
                  </a:lnTo>
                  <a:lnTo>
                    <a:pt x="355718" y="90452"/>
                  </a:lnTo>
                  <a:lnTo>
                    <a:pt x="389600" y="58347"/>
                  </a:lnTo>
                  <a:lnTo>
                    <a:pt x="403449" y="46252"/>
                  </a:lnTo>
                  <a:lnTo>
                    <a:pt x="440584" y="28679"/>
                  </a:lnTo>
                  <a:lnTo>
                    <a:pt x="470267" y="23626"/>
                  </a:lnTo>
                  <a:lnTo>
                    <a:pt x="480788" y="24047"/>
                  </a:lnTo>
                  <a:lnTo>
                    <a:pt x="506439" y="33511"/>
                  </a:lnTo>
                  <a:lnTo>
                    <a:pt x="512105" y="38318"/>
                  </a:lnTo>
                  <a:lnTo>
                    <a:pt x="514623" y="43277"/>
                  </a:lnTo>
                  <a:lnTo>
                    <a:pt x="516887" y="50829"/>
                  </a:lnTo>
                  <a:lnTo>
                    <a:pt x="520417" y="55893"/>
                  </a:lnTo>
                  <a:lnTo>
                    <a:pt x="520851" y="58429"/>
                  </a:lnTo>
                  <a:lnTo>
                    <a:pt x="520293" y="60966"/>
                  </a:lnTo>
                  <a:lnTo>
                    <a:pt x="518262" y="66042"/>
                  </a:lnTo>
                  <a:lnTo>
                    <a:pt x="512806" y="82786"/>
                  </a:lnTo>
                  <a:lnTo>
                    <a:pt x="504529" y="96661"/>
                  </a:lnTo>
                  <a:lnTo>
                    <a:pt x="499758" y="112572"/>
                  </a:lnTo>
                  <a:lnTo>
                    <a:pt x="496435" y="118612"/>
                  </a:lnTo>
                  <a:lnTo>
                    <a:pt x="494958" y="124118"/>
                  </a:lnTo>
                  <a:lnTo>
                    <a:pt x="495411" y="126772"/>
                  </a:lnTo>
                  <a:lnTo>
                    <a:pt x="498172" y="131979"/>
                  </a:lnTo>
                  <a:lnTo>
                    <a:pt x="500941" y="133706"/>
                  </a:lnTo>
                  <a:lnTo>
                    <a:pt x="515292" y="136478"/>
                  </a:lnTo>
                  <a:lnTo>
                    <a:pt x="518280" y="136705"/>
                  </a:lnTo>
                  <a:lnTo>
                    <a:pt x="555985" y="124983"/>
                  </a:lnTo>
                  <a:lnTo>
                    <a:pt x="588956" y="118278"/>
                  </a:lnTo>
                  <a:lnTo>
                    <a:pt x="620825" y="113392"/>
                  </a:lnTo>
                  <a:lnTo>
                    <a:pt x="654640" y="97237"/>
                  </a:lnTo>
                  <a:lnTo>
                    <a:pt x="683719" y="86172"/>
                  </a:lnTo>
                  <a:lnTo>
                    <a:pt x="693343" y="84018"/>
                  </a:lnTo>
                  <a:lnTo>
                    <a:pt x="707085" y="76231"/>
                  </a:lnTo>
                  <a:lnTo>
                    <a:pt x="703077" y="72164"/>
                  </a:lnTo>
                  <a:lnTo>
                    <a:pt x="696583" y="70173"/>
                  </a:lnTo>
                  <a:lnTo>
                    <a:pt x="666800" y="63553"/>
                  </a:lnTo>
                  <a:lnTo>
                    <a:pt x="629993" y="63730"/>
                  </a:lnTo>
                  <a:lnTo>
                    <a:pt x="594156" y="71667"/>
                  </a:lnTo>
                  <a:lnTo>
                    <a:pt x="557168" y="89923"/>
                  </a:lnTo>
                  <a:lnTo>
                    <a:pt x="530852" y="105346"/>
                  </a:lnTo>
                  <a:lnTo>
                    <a:pt x="520697" y="119352"/>
                  </a:lnTo>
                  <a:lnTo>
                    <a:pt x="515055" y="133479"/>
                  </a:lnTo>
                  <a:lnTo>
                    <a:pt x="514735" y="137245"/>
                  </a:lnTo>
                  <a:lnTo>
                    <a:pt x="515369" y="139757"/>
                  </a:lnTo>
                  <a:lnTo>
                    <a:pt x="520589" y="144805"/>
                  </a:lnTo>
                  <a:lnTo>
                    <a:pt x="524352" y="147337"/>
                  </a:lnTo>
                  <a:lnTo>
                    <a:pt x="528553" y="148178"/>
                  </a:lnTo>
                  <a:lnTo>
                    <a:pt x="563515" y="144344"/>
                  </a:lnTo>
                  <a:lnTo>
                    <a:pt x="600609" y="138273"/>
                  </a:lnTo>
                  <a:lnTo>
                    <a:pt x="638577" y="122987"/>
                  </a:lnTo>
                  <a:lnTo>
                    <a:pt x="667701" y="112805"/>
                  </a:lnTo>
                  <a:lnTo>
                    <a:pt x="673523" y="109402"/>
                  </a:lnTo>
                  <a:lnTo>
                    <a:pt x="684236" y="106689"/>
                  </a:lnTo>
                  <a:lnTo>
                    <a:pt x="676970" y="106680"/>
                  </a:lnTo>
                  <a:lnTo>
                    <a:pt x="666078" y="117286"/>
                  </a:lnTo>
                  <a:lnTo>
                    <a:pt x="651485" y="149950"/>
                  </a:lnTo>
                  <a:lnTo>
                    <a:pt x="628092" y="183561"/>
                  </a:lnTo>
                  <a:lnTo>
                    <a:pt x="598912" y="221069"/>
                  </a:lnTo>
                  <a:lnTo>
                    <a:pt x="562153" y="253061"/>
                  </a:lnTo>
                  <a:lnTo>
                    <a:pt x="527791" y="278211"/>
                  </a:lnTo>
                  <a:lnTo>
                    <a:pt x="490309" y="298333"/>
                  </a:lnTo>
                  <a:lnTo>
                    <a:pt x="464013" y="310674"/>
                  </a:lnTo>
                  <a:lnTo>
                    <a:pt x="438215" y="321804"/>
                  </a:lnTo>
                  <a:lnTo>
                    <a:pt x="412638" y="332395"/>
                  </a:lnTo>
                  <a:lnTo>
                    <a:pt x="382644" y="342746"/>
                  </a:lnTo>
                  <a:lnTo>
                    <a:pt x="350404" y="351299"/>
                  </a:lnTo>
                  <a:lnTo>
                    <a:pt x="319143" y="355099"/>
                  </a:lnTo>
                  <a:lnTo>
                    <a:pt x="286057" y="359047"/>
                  </a:lnTo>
                  <a:lnTo>
                    <a:pt x="252444" y="363623"/>
                  </a:lnTo>
                  <a:lnTo>
                    <a:pt x="220572" y="368479"/>
                  </a:lnTo>
                  <a:lnTo>
                    <a:pt x="187215" y="368944"/>
                  </a:lnTo>
                  <a:lnTo>
                    <a:pt x="153480" y="366328"/>
                  </a:lnTo>
                  <a:lnTo>
                    <a:pt x="121554" y="362343"/>
                  </a:lnTo>
                  <a:lnTo>
                    <a:pt x="92689" y="357750"/>
                  </a:lnTo>
                  <a:lnTo>
                    <a:pt x="54896" y="350405"/>
                  </a:lnTo>
                  <a:lnTo>
                    <a:pt x="24507" y="340608"/>
                  </a:lnTo>
                  <a:lnTo>
                    <a:pt x="0" y="328418"/>
                  </a:lnTo>
                  <a:lnTo>
                    <a:pt x="339" y="327319"/>
                  </a:lnTo>
                  <a:lnTo>
                    <a:pt x="2973" y="323839"/>
                  </a:lnTo>
                  <a:lnTo>
                    <a:pt x="11482" y="321728"/>
                  </a:lnTo>
                  <a:lnTo>
                    <a:pt x="45731" y="316329"/>
                  </a:lnTo>
                  <a:lnTo>
                    <a:pt x="71126" y="314157"/>
                  </a:lnTo>
                  <a:lnTo>
                    <a:pt x="101038" y="312345"/>
                  </a:lnTo>
                  <a:lnTo>
                    <a:pt x="136911" y="308718"/>
                  </a:lnTo>
                  <a:lnTo>
                    <a:pt x="155959" y="307412"/>
                  </a:lnTo>
                  <a:lnTo>
                    <a:pt x="175432" y="306541"/>
                  </a:lnTo>
                  <a:lnTo>
                    <a:pt x="195187" y="305961"/>
                  </a:lnTo>
                  <a:lnTo>
                    <a:pt x="215130" y="305574"/>
                  </a:lnTo>
                  <a:lnTo>
                    <a:pt x="235199" y="305316"/>
                  </a:lnTo>
                  <a:lnTo>
                    <a:pt x="255352" y="305144"/>
                  </a:lnTo>
                  <a:lnTo>
                    <a:pt x="275560" y="304183"/>
                  </a:lnTo>
                  <a:lnTo>
                    <a:pt x="295806" y="302695"/>
                  </a:lnTo>
                  <a:lnTo>
                    <a:pt x="316076" y="300856"/>
                  </a:lnTo>
                  <a:lnTo>
                    <a:pt x="352146" y="296556"/>
                  </a:lnTo>
                  <a:lnTo>
                    <a:pt x="384263" y="292670"/>
                  </a:lnTo>
                  <a:lnTo>
                    <a:pt x="421912" y="290481"/>
                  </a:lnTo>
                  <a:lnTo>
                    <a:pt x="440437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1067"/>
            <p:cNvSpPr/>
            <p:nvPr>
              <p:custDataLst>
                <p:tags r:id="rId54"/>
              </p:custDataLst>
            </p:nvPr>
          </p:nvSpPr>
          <p:spPr>
            <a:xfrm>
              <a:off x="3345180" y="3429000"/>
              <a:ext cx="45721" cy="53341"/>
            </a:xfrm>
            <a:custGeom>
              <a:avLst/>
              <a:gdLst/>
              <a:ahLst/>
              <a:cxnLst/>
              <a:rect l="0" t="0" r="0" b="0"/>
              <a:pathLst>
                <a:path w="45721" h="53341">
                  <a:moveTo>
                    <a:pt x="0" y="0"/>
                  </a:moveTo>
                  <a:lnTo>
                    <a:pt x="0" y="0"/>
                  </a:lnTo>
                  <a:lnTo>
                    <a:pt x="27031" y="32267"/>
                  </a:lnTo>
                  <a:lnTo>
                    <a:pt x="4572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1068"/>
            <p:cNvSpPr/>
            <p:nvPr>
              <p:custDataLst>
                <p:tags r:id="rId55"/>
              </p:custDataLst>
            </p:nvPr>
          </p:nvSpPr>
          <p:spPr>
            <a:xfrm>
              <a:off x="3299460" y="35661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1069"/>
            <p:cNvSpPr/>
            <p:nvPr>
              <p:custDataLst>
                <p:tags r:id="rId56"/>
              </p:custDataLst>
            </p:nvPr>
          </p:nvSpPr>
          <p:spPr>
            <a:xfrm>
              <a:off x="2865172" y="3369347"/>
              <a:ext cx="433660" cy="287670"/>
            </a:xfrm>
            <a:custGeom>
              <a:avLst/>
              <a:gdLst/>
              <a:ahLst/>
              <a:cxnLst/>
              <a:rect l="0" t="0" r="0" b="0"/>
              <a:pathLst>
                <a:path w="433660" h="287670">
                  <a:moveTo>
                    <a:pt x="205688" y="44413"/>
                  </a:moveTo>
                  <a:lnTo>
                    <a:pt x="205688" y="44413"/>
                  </a:lnTo>
                  <a:lnTo>
                    <a:pt x="173326" y="68684"/>
                  </a:lnTo>
                  <a:lnTo>
                    <a:pt x="141066" y="95913"/>
                  </a:lnTo>
                  <a:lnTo>
                    <a:pt x="111375" y="124113"/>
                  </a:lnTo>
                  <a:lnTo>
                    <a:pt x="76239" y="158746"/>
                  </a:lnTo>
                  <a:lnTo>
                    <a:pt x="42080" y="192805"/>
                  </a:lnTo>
                  <a:lnTo>
                    <a:pt x="10180" y="226941"/>
                  </a:lnTo>
                  <a:lnTo>
                    <a:pt x="126" y="242262"/>
                  </a:lnTo>
                  <a:lnTo>
                    <a:pt x="0" y="238408"/>
                  </a:lnTo>
                  <a:lnTo>
                    <a:pt x="4487" y="234209"/>
                  </a:lnTo>
                  <a:lnTo>
                    <a:pt x="39819" y="206486"/>
                  </a:lnTo>
                  <a:lnTo>
                    <a:pt x="69725" y="186556"/>
                  </a:lnTo>
                  <a:lnTo>
                    <a:pt x="107366" y="164056"/>
                  </a:lnTo>
                  <a:lnTo>
                    <a:pt x="139584" y="142799"/>
                  </a:lnTo>
                  <a:lnTo>
                    <a:pt x="175942" y="120413"/>
                  </a:lnTo>
                  <a:lnTo>
                    <a:pt x="201781" y="105284"/>
                  </a:lnTo>
                  <a:lnTo>
                    <a:pt x="230198" y="90093"/>
                  </a:lnTo>
                  <a:lnTo>
                    <a:pt x="266666" y="67261"/>
                  </a:lnTo>
                  <a:lnTo>
                    <a:pt x="302966" y="44410"/>
                  </a:lnTo>
                  <a:lnTo>
                    <a:pt x="336488" y="29642"/>
                  </a:lnTo>
                  <a:lnTo>
                    <a:pt x="367869" y="15860"/>
                  </a:lnTo>
                  <a:lnTo>
                    <a:pt x="401883" y="7352"/>
                  </a:lnTo>
                  <a:lnTo>
                    <a:pt x="427115" y="0"/>
                  </a:lnTo>
                  <a:lnTo>
                    <a:pt x="429506" y="411"/>
                  </a:lnTo>
                  <a:lnTo>
                    <a:pt x="431100" y="1532"/>
                  </a:lnTo>
                  <a:lnTo>
                    <a:pt x="433659" y="5369"/>
                  </a:lnTo>
                  <a:lnTo>
                    <a:pt x="430056" y="10079"/>
                  </a:lnTo>
                  <a:lnTo>
                    <a:pt x="399990" y="23972"/>
                  </a:lnTo>
                  <a:lnTo>
                    <a:pt x="366459" y="42351"/>
                  </a:lnTo>
                  <a:lnTo>
                    <a:pt x="329293" y="57050"/>
                  </a:lnTo>
                  <a:lnTo>
                    <a:pt x="291597" y="73125"/>
                  </a:lnTo>
                  <a:lnTo>
                    <a:pt x="259440" y="88749"/>
                  </a:lnTo>
                  <a:lnTo>
                    <a:pt x="229583" y="112131"/>
                  </a:lnTo>
                  <a:lnTo>
                    <a:pt x="228855" y="116782"/>
                  </a:lnTo>
                  <a:lnTo>
                    <a:pt x="228639" y="123524"/>
                  </a:lnTo>
                  <a:lnTo>
                    <a:pt x="237190" y="146243"/>
                  </a:lnTo>
                  <a:lnTo>
                    <a:pt x="251298" y="181393"/>
                  </a:lnTo>
                  <a:lnTo>
                    <a:pt x="266145" y="216421"/>
                  </a:lnTo>
                  <a:lnTo>
                    <a:pt x="290722" y="254502"/>
                  </a:lnTo>
                  <a:lnTo>
                    <a:pt x="307172" y="281604"/>
                  </a:lnTo>
                  <a:lnTo>
                    <a:pt x="314574" y="285298"/>
                  </a:lnTo>
                  <a:lnTo>
                    <a:pt x="329079" y="287669"/>
                  </a:lnTo>
                  <a:lnTo>
                    <a:pt x="358088" y="2806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1070"/>
            <p:cNvSpPr/>
            <p:nvPr>
              <p:custDataLst>
                <p:tags r:id="rId57"/>
              </p:custDataLst>
            </p:nvPr>
          </p:nvSpPr>
          <p:spPr>
            <a:xfrm>
              <a:off x="3558540" y="3177540"/>
              <a:ext cx="182881" cy="22861"/>
            </a:xfrm>
            <a:custGeom>
              <a:avLst/>
              <a:gdLst/>
              <a:ahLst/>
              <a:cxnLst/>
              <a:rect l="0" t="0" r="0" b="0"/>
              <a:pathLst>
                <a:path w="182881" h="22861">
                  <a:moveTo>
                    <a:pt x="0" y="0"/>
                  </a:moveTo>
                  <a:lnTo>
                    <a:pt x="0" y="0"/>
                  </a:lnTo>
                  <a:lnTo>
                    <a:pt x="22578" y="4515"/>
                  </a:lnTo>
                  <a:lnTo>
                    <a:pt x="54908" y="10474"/>
                  </a:lnTo>
                  <a:lnTo>
                    <a:pt x="89082" y="13828"/>
                  </a:lnTo>
                  <a:lnTo>
                    <a:pt x="123573" y="15668"/>
                  </a:lnTo>
                  <a:lnTo>
                    <a:pt x="158842" y="21189"/>
                  </a:lnTo>
                  <a:lnTo>
                    <a:pt x="18288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1071"/>
            <p:cNvSpPr/>
            <p:nvPr>
              <p:custDataLst>
                <p:tags r:id="rId58"/>
              </p:custDataLst>
            </p:nvPr>
          </p:nvSpPr>
          <p:spPr>
            <a:xfrm>
              <a:off x="3308821" y="2811780"/>
              <a:ext cx="173520" cy="408615"/>
            </a:xfrm>
            <a:custGeom>
              <a:avLst/>
              <a:gdLst/>
              <a:ahLst/>
              <a:cxnLst/>
              <a:rect l="0" t="0" r="0" b="0"/>
              <a:pathLst>
                <a:path w="173520" h="408615">
                  <a:moveTo>
                    <a:pt x="165899" y="0"/>
                  </a:moveTo>
                  <a:lnTo>
                    <a:pt x="165899" y="0"/>
                  </a:lnTo>
                  <a:lnTo>
                    <a:pt x="169944" y="36407"/>
                  </a:lnTo>
                  <a:lnTo>
                    <a:pt x="167415" y="63312"/>
                  </a:lnTo>
                  <a:lnTo>
                    <a:pt x="156470" y="99757"/>
                  </a:lnTo>
                  <a:lnTo>
                    <a:pt x="144761" y="135109"/>
                  </a:lnTo>
                  <a:lnTo>
                    <a:pt x="135929" y="167033"/>
                  </a:lnTo>
                  <a:lnTo>
                    <a:pt x="127950" y="200198"/>
                  </a:lnTo>
                  <a:lnTo>
                    <a:pt x="120224" y="234578"/>
                  </a:lnTo>
                  <a:lnTo>
                    <a:pt x="110314" y="266214"/>
                  </a:lnTo>
                  <a:lnTo>
                    <a:pt x="95841" y="303199"/>
                  </a:lnTo>
                  <a:lnTo>
                    <a:pt x="90913" y="334963"/>
                  </a:lnTo>
                  <a:lnTo>
                    <a:pt x="91752" y="359740"/>
                  </a:lnTo>
                  <a:lnTo>
                    <a:pt x="104090" y="396148"/>
                  </a:lnTo>
                  <a:lnTo>
                    <a:pt x="109642" y="404666"/>
                  </a:lnTo>
                  <a:lnTo>
                    <a:pt x="114931" y="408452"/>
                  </a:lnTo>
                  <a:lnTo>
                    <a:pt x="118374" y="408614"/>
                  </a:lnTo>
                  <a:lnTo>
                    <a:pt x="126714" y="406538"/>
                  </a:lnTo>
                  <a:lnTo>
                    <a:pt x="136885" y="400608"/>
                  </a:lnTo>
                  <a:lnTo>
                    <a:pt x="147907" y="384936"/>
                  </a:lnTo>
                  <a:lnTo>
                    <a:pt x="153105" y="375412"/>
                  </a:lnTo>
                  <a:lnTo>
                    <a:pt x="153983" y="371348"/>
                  </a:lnTo>
                  <a:lnTo>
                    <a:pt x="153722" y="367792"/>
                  </a:lnTo>
                  <a:lnTo>
                    <a:pt x="142171" y="332522"/>
                  </a:lnTo>
                  <a:lnTo>
                    <a:pt x="121935" y="307311"/>
                  </a:lnTo>
                  <a:lnTo>
                    <a:pt x="107248" y="296137"/>
                  </a:lnTo>
                  <a:lnTo>
                    <a:pt x="88125" y="287463"/>
                  </a:lnTo>
                  <a:lnTo>
                    <a:pt x="53650" y="282668"/>
                  </a:lnTo>
                  <a:lnTo>
                    <a:pt x="41504" y="283110"/>
                  </a:lnTo>
                  <a:lnTo>
                    <a:pt x="22079" y="288119"/>
                  </a:lnTo>
                  <a:lnTo>
                    <a:pt x="7072" y="297397"/>
                  </a:lnTo>
                  <a:lnTo>
                    <a:pt x="4135" y="299865"/>
                  </a:lnTo>
                  <a:lnTo>
                    <a:pt x="870" y="307122"/>
                  </a:lnTo>
                  <a:lnTo>
                    <a:pt x="0" y="311428"/>
                  </a:lnTo>
                  <a:lnTo>
                    <a:pt x="1291" y="320728"/>
                  </a:lnTo>
                  <a:lnTo>
                    <a:pt x="5533" y="330506"/>
                  </a:lnTo>
                  <a:lnTo>
                    <a:pt x="26822" y="355640"/>
                  </a:lnTo>
                  <a:lnTo>
                    <a:pt x="49714" y="370852"/>
                  </a:lnTo>
                  <a:lnTo>
                    <a:pt x="81991" y="382038"/>
                  </a:lnTo>
                  <a:lnTo>
                    <a:pt x="118366" y="386670"/>
                  </a:lnTo>
                  <a:lnTo>
                    <a:pt x="151909" y="388043"/>
                  </a:lnTo>
                  <a:lnTo>
                    <a:pt x="173519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1072"/>
            <p:cNvSpPr/>
            <p:nvPr>
              <p:custDataLst>
                <p:tags r:id="rId59"/>
              </p:custDataLst>
            </p:nvPr>
          </p:nvSpPr>
          <p:spPr>
            <a:xfrm>
              <a:off x="2606218" y="2926080"/>
              <a:ext cx="654865" cy="487467"/>
            </a:xfrm>
            <a:custGeom>
              <a:avLst/>
              <a:gdLst/>
              <a:ahLst/>
              <a:cxnLst/>
              <a:rect l="0" t="0" r="0" b="0"/>
              <a:pathLst>
                <a:path w="654865" h="487467">
                  <a:moveTo>
                    <a:pt x="357962" y="45720"/>
                  </a:moveTo>
                  <a:lnTo>
                    <a:pt x="357962" y="45720"/>
                  </a:lnTo>
                  <a:lnTo>
                    <a:pt x="325600" y="49765"/>
                  </a:lnTo>
                  <a:lnTo>
                    <a:pt x="289295" y="56326"/>
                  </a:lnTo>
                  <a:lnTo>
                    <a:pt x="257089" y="71722"/>
                  </a:lnTo>
                  <a:lnTo>
                    <a:pt x="222052" y="88326"/>
                  </a:lnTo>
                  <a:lnTo>
                    <a:pt x="188905" y="108015"/>
                  </a:lnTo>
                  <a:lnTo>
                    <a:pt x="157635" y="129936"/>
                  </a:lnTo>
                  <a:lnTo>
                    <a:pt x="123124" y="167692"/>
                  </a:lnTo>
                  <a:lnTo>
                    <a:pt x="105740" y="194085"/>
                  </a:lnTo>
                  <a:lnTo>
                    <a:pt x="100914" y="210377"/>
                  </a:lnTo>
                  <a:lnTo>
                    <a:pt x="99484" y="225929"/>
                  </a:lnTo>
                  <a:lnTo>
                    <a:pt x="103665" y="236162"/>
                  </a:lnTo>
                  <a:lnTo>
                    <a:pt x="107151" y="241261"/>
                  </a:lnTo>
                  <a:lnTo>
                    <a:pt x="117797" y="249185"/>
                  </a:lnTo>
                  <a:lnTo>
                    <a:pt x="130995" y="254682"/>
                  </a:lnTo>
                  <a:lnTo>
                    <a:pt x="167677" y="258501"/>
                  </a:lnTo>
                  <a:lnTo>
                    <a:pt x="203117" y="247534"/>
                  </a:lnTo>
                  <a:lnTo>
                    <a:pt x="226792" y="238682"/>
                  </a:lnTo>
                  <a:lnTo>
                    <a:pt x="262129" y="224332"/>
                  </a:lnTo>
                  <a:lnTo>
                    <a:pt x="288277" y="210616"/>
                  </a:lnTo>
                  <a:lnTo>
                    <a:pt x="315583" y="184701"/>
                  </a:lnTo>
                  <a:lnTo>
                    <a:pt x="335511" y="152760"/>
                  </a:lnTo>
                  <a:lnTo>
                    <a:pt x="343751" y="138166"/>
                  </a:lnTo>
                  <a:lnTo>
                    <a:pt x="349040" y="115000"/>
                  </a:lnTo>
                  <a:lnTo>
                    <a:pt x="348917" y="103605"/>
                  </a:lnTo>
                  <a:lnTo>
                    <a:pt x="339660" y="72220"/>
                  </a:lnTo>
                  <a:lnTo>
                    <a:pt x="328362" y="56206"/>
                  </a:lnTo>
                  <a:lnTo>
                    <a:pt x="321382" y="50381"/>
                  </a:lnTo>
                  <a:lnTo>
                    <a:pt x="314611" y="46098"/>
                  </a:lnTo>
                  <a:lnTo>
                    <a:pt x="298724" y="34067"/>
                  </a:lnTo>
                  <a:lnTo>
                    <a:pt x="289766" y="30952"/>
                  </a:lnTo>
                  <a:lnTo>
                    <a:pt x="285884" y="30690"/>
                  </a:lnTo>
                  <a:lnTo>
                    <a:pt x="284510" y="31467"/>
                  </a:lnTo>
                  <a:lnTo>
                    <a:pt x="283594" y="32831"/>
                  </a:lnTo>
                  <a:lnTo>
                    <a:pt x="282576" y="37452"/>
                  </a:lnTo>
                  <a:lnTo>
                    <a:pt x="282680" y="64736"/>
                  </a:lnTo>
                  <a:lnTo>
                    <a:pt x="287807" y="94443"/>
                  </a:lnTo>
                  <a:lnTo>
                    <a:pt x="289071" y="128628"/>
                  </a:lnTo>
                  <a:lnTo>
                    <a:pt x="288474" y="165923"/>
                  </a:lnTo>
                  <a:lnTo>
                    <a:pt x="283281" y="195824"/>
                  </a:lnTo>
                  <a:lnTo>
                    <a:pt x="275532" y="226979"/>
                  </a:lnTo>
                  <a:lnTo>
                    <a:pt x="263735" y="262645"/>
                  </a:lnTo>
                  <a:lnTo>
                    <a:pt x="251962" y="299177"/>
                  </a:lnTo>
                  <a:lnTo>
                    <a:pt x="229000" y="331826"/>
                  </a:lnTo>
                  <a:lnTo>
                    <a:pt x="204887" y="362949"/>
                  </a:lnTo>
                  <a:lnTo>
                    <a:pt x="176670" y="393620"/>
                  </a:lnTo>
                  <a:lnTo>
                    <a:pt x="147706" y="423310"/>
                  </a:lnTo>
                  <a:lnTo>
                    <a:pt x="119275" y="448569"/>
                  </a:lnTo>
                  <a:lnTo>
                    <a:pt x="90731" y="464371"/>
                  </a:lnTo>
                  <a:lnTo>
                    <a:pt x="57520" y="479456"/>
                  </a:lnTo>
                  <a:lnTo>
                    <a:pt x="29626" y="486056"/>
                  </a:lnTo>
                  <a:lnTo>
                    <a:pt x="6653" y="487466"/>
                  </a:lnTo>
                  <a:lnTo>
                    <a:pt x="4376" y="485844"/>
                  </a:lnTo>
                  <a:lnTo>
                    <a:pt x="421" y="474540"/>
                  </a:lnTo>
                  <a:lnTo>
                    <a:pt x="0" y="469017"/>
                  </a:lnTo>
                  <a:lnTo>
                    <a:pt x="7965" y="457974"/>
                  </a:lnTo>
                  <a:lnTo>
                    <a:pt x="27520" y="439071"/>
                  </a:lnTo>
                  <a:lnTo>
                    <a:pt x="59981" y="414515"/>
                  </a:lnTo>
                  <a:lnTo>
                    <a:pt x="87920" y="389520"/>
                  </a:lnTo>
                  <a:lnTo>
                    <a:pt x="123009" y="366026"/>
                  </a:lnTo>
                  <a:lnTo>
                    <a:pt x="148552" y="349792"/>
                  </a:lnTo>
                  <a:lnTo>
                    <a:pt x="176837" y="331287"/>
                  </a:lnTo>
                  <a:lnTo>
                    <a:pt x="208600" y="311774"/>
                  </a:lnTo>
                  <a:lnTo>
                    <a:pt x="241625" y="291813"/>
                  </a:lnTo>
                  <a:lnTo>
                    <a:pt x="273237" y="271653"/>
                  </a:lnTo>
                  <a:lnTo>
                    <a:pt x="306477" y="251403"/>
                  </a:lnTo>
                  <a:lnTo>
                    <a:pt x="339313" y="231962"/>
                  </a:lnTo>
                  <a:lnTo>
                    <a:pt x="368018" y="214854"/>
                  </a:lnTo>
                  <a:lnTo>
                    <a:pt x="397145" y="198784"/>
                  </a:lnTo>
                  <a:lnTo>
                    <a:pt x="426177" y="183175"/>
                  </a:lnTo>
                  <a:lnTo>
                    <a:pt x="453191" y="167771"/>
                  </a:lnTo>
                  <a:lnTo>
                    <a:pt x="488154" y="144819"/>
                  </a:lnTo>
                  <a:lnTo>
                    <a:pt x="519963" y="125977"/>
                  </a:lnTo>
                  <a:lnTo>
                    <a:pt x="553275" y="105286"/>
                  </a:lnTo>
                  <a:lnTo>
                    <a:pt x="578405" y="84309"/>
                  </a:lnTo>
                  <a:lnTo>
                    <a:pt x="541942" y="100462"/>
                  </a:lnTo>
                  <a:lnTo>
                    <a:pt x="508970" y="124645"/>
                  </a:lnTo>
                  <a:lnTo>
                    <a:pt x="493769" y="140602"/>
                  </a:lnTo>
                  <a:lnTo>
                    <a:pt x="470739" y="177099"/>
                  </a:lnTo>
                  <a:lnTo>
                    <a:pt x="466449" y="193679"/>
                  </a:lnTo>
                  <a:lnTo>
                    <a:pt x="466024" y="213455"/>
                  </a:lnTo>
                  <a:lnTo>
                    <a:pt x="475319" y="240978"/>
                  </a:lnTo>
                  <a:lnTo>
                    <a:pt x="482369" y="249059"/>
                  </a:lnTo>
                  <a:lnTo>
                    <a:pt x="491994" y="255473"/>
                  </a:lnTo>
                  <a:lnTo>
                    <a:pt x="512540" y="262997"/>
                  </a:lnTo>
                  <a:lnTo>
                    <a:pt x="547136" y="265969"/>
                  </a:lnTo>
                  <a:lnTo>
                    <a:pt x="582725" y="262510"/>
                  </a:lnTo>
                  <a:lnTo>
                    <a:pt x="615437" y="252828"/>
                  </a:lnTo>
                  <a:lnTo>
                    <a:pt x="644436" y="234696"/>
                  </a:lnTo>
                  <a:lnTo>
                    <a:pt x="648005" y="230971"/>
                  </a:lnTo>
                  <a:lnTo>
                    <a:pt x="651970" y="222316"/>
                  </a:lnTo>
                  <a:lnTo>
                    <a:pt x="654864" y="192934"/>
                  </a:lnTo>
                  <a:lnTo>
                    <a:pt x="651014" y="173724"/>
                  </a:lnTo>
                  <a:lnTo>
                    <a:pt x="636045" y="145323"/>
                  </a:lnTo>
                  <a:lnTo>
                    <a:pt x="606767" y="112030"/>
                  </a:lnTo>
                  <a:lnTo>
                    <a:pt x="571315" y="78474"/>
                  </a:lnTo>
                  <a:lnTo>
                    <a:pt x="546367" y="58553"/>
                  </a:lnTo>
                  <a:lnTo>
                    <a:pt x="545373" y="55122"/>
                  </a:lnTo>
                  <a:lnTo>
                    <a:pt x="546524" y="46794"/>
                  </a:lnTo>
                  <a:lnTo>
                    <a:pt x="558753" y="20409"/>
                  </a:lnTo>
                  <a:lnTo>
                    <a:pt x="5713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9" name="SMARTInkShape-1073"/>
          <p:cNvSpPr/>
          <p:nvPr>
            <p:custDataLst>
              <p:tags r:id="rId14"/>
            </p:custDataLst>
          </p:nvPr>
        </p:nvSpPr>
        <p:spPr>
          <a:xfrm>
            <a:off x="2369820" y="316992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8" name="SMARTInkShape-Group211"/>
          <p:cNvGrpSpPr/>
          <p:nvPr/>
        </p:nvGrpSpPr>
        <p:grpSpPr>
          <a:xfrm>
            <a:off x="306740" y="2926080"/>
            <a:ext cx="1864823" cy="948090"/>
            <a:chOff x="306740" y="2926080"/>
            <a:chExt cx="1864823" cy="948090"/>
          </a:xfrm>
        </p:grpSpPr>
        <p:sp>
          <p:nvSpPr>
            <p:cNvPr id="420" name="SMARTInkShape-1074"/>
            <p:cNvSpPr/>
            <p:nvPr>
              <p:custDataLst>
                <p:tags r:id="rId44"/>
              </p:custDataLst>
            </p:nvPr>
          </p:nvSpPr>
          <p:spPr>
            <a:xfrm>
              <a:off x="617898" y="2948940"/>
              <a:ext cx="250783" cy="432311"/>
            </a:xfrm>
            <a:custGeom>
              <a:avLst/>
              <a:gdLst/>
              <a:ahLst/>
              <a:cxnLst/>
              <a:rect l="0" t="0" r="0" b="0"/>
              <a:pathLst>
                <a:path w="250783" h="432311">
                  <a:moveTo>
                    <a:pt x="75522" y="0"/>
                  </a:moveTo>
                  <a:lnTo>
                    <a:pt x="75522" y="0"/>
                  </a:lnTo>
                  <a:lnTo>
                    <a:pt x="72982" y="15240"/>
                  </a:lnTo>
                  <a:lnTo>
                    <a:pt x="68749" y="40640"/>
                  </a:lnTo>
                  <a:lnTo>
                    <a:pt x="63386" y="72813"/>
                  </a:lnTo>
                  <a:lnTo>
                    <a:pt x="57272" y="104422"/>
                  </a:lnTo>
                  <a:lnTo>
                    <a:pt x="50655" y="135655"/>
                  </a:lnTo>
                  <a:lnTo>
                    <a:pt x="43704" y="166637"/>
                  </a:lnTo>
                  <a:lnTo>
                    <a:pt x="38224" y="191525"/>
                  </a:lnTo>
                  <a:lnTo>
                    <a:pt x="33723" y="212350"/>
                  </a:lnTo>
                  <a:lnTo>
                    <a:pt x="26465" y="246777"/>
                  </a:lnTo>
                  <a:lnTo>
                    <a:pt x="20417" y="276190"/>
                  </a:lnTo>
                  <a:lnTo>
                    <a:pt x="12251" y="312504"/>
                  </a:lnTo>
                  <a:lnTo>
                    <a:pt x="4470" y="344712"/>
                  </a:lnTo>
                  <a:lnTo>
                    <a:pt x="0" y="379567"/>
                  </a:lnTo>
                  <a:lnTo>
                    <a:pt x="470" y="389676"/>
                  </a:lnTo>
                  <a:lnTo>
                    <a:pt x="5922" y="401825"/>
                  </a:lnTo>
                  <a:lnTo>
                    <a:pt x="11004" y="402955"/>
                  </a:lnTo>
                  <a:lnTo>
                    <a:pt x="14730" y="403257"/>
                  </a:lnTo>
                  <a:lnTo>
                    <a:pt x="28064" y="399636"/>
                  </a:lnTo>
                  <a:lnTo>
                    <a:pt x="61057" y="380110"/>
                  </a:lnTo>
                  <a:lnTo>
                    <a:pt x="94960" y="360504"/>
                  </a:lnTo>
                  <a:lnTo>
                    <a:pt x="124273" y="341343"/>
                  </a:lnTo>
                  <a:lnTo>
                    <a:pt x="154407" y="327669"/>
                  </a:lnTo>
                  <a:lnTo>
                    <a:pt x="188001" y="317156"/>
                  </a:lnTo>
                  <a:lnTo>
                    <a:pt x="200584" y="318194"/>
                  </a:lnTo>
                  <a:lnTo>
                    <a:pt x="209563" y="321477"/>
                  </a:lnTo>
                  <a:lnTo>
                    <a:pt x="222226" y="330483"/>
                  </a:lnTo>
                  <a:lnTo>
                    <a:pt x="225390" y="337664"/>
                  </a:lnTo>
                  <a:lnTo>
                    <a:pt x="227878" y="364909"/>
                  </a:lnTo>
                  <a:lnTo>
                    <a:pt x="223864" y="393824"/>
                  </a:lnTo>
                  <a:lnTo>
                    <a:pt x="224143" y="410124"/>
                  </a:lnTo>
                  <a:lnTo>
                    <a:pt x="227089" y="420191"/>
                  </a:lnTo>
                  <a:lnTo>
                    <a:pt x="231220" y="427487"/>
                  </a:lnTo>
                  <a:lnTo>
                    <a:pt x="235879" y="431294"/>
                  </a:lnTo>
                  <a:lnTo>
                    <a:pt x="238307" y="432310"/>
                  </a:lnTo>
                  <a:lnTo>
                    <a:pt x="240772" y="432139"/>
                  </a:lnTo>
                  <a:lnTo>
                    <a:pt x="250782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1075"/>
            <p:cNvSpPr/>
            <p:nvPr>
              <p:custDataLst>
                <p:tags r:id="rId45"/>
              </p:custDataLst>
            </p:nvPr>
          </p:nvSpPr>
          <p:spPr>
            <a:xfrm>
              <a:off x="365760" y="3143925"/>
              <a:ext cx="211339" cy="284800"/>
            </a:xfrm>
            <a:custGeom>
              <a:avLst/>
              <a:gdLst/>
              <a:ahLst/>
              <a:cxnLst/>
              <a:rect l="0" t="0" r="0" b="0"/>
              <a:pathLst>
                <a:path w="211339" h="284800">
                  <a:moveTo>
                    <a:pt x="0" y="48855"/>
                  </a:moveTo>
                  <a:lnTo>
                    <a:pt x="0" y="48855"/>
                  </a:lnTo>
                  <a:lnTo>
                    <a:pt x="32361" y="24584"/>
                  </a:lnTo>
                  <a:lnTo>
                    <a:pt x="57281" y="12668"/>
                  </a:lnTo>
                  <a:lnTo>
                    <a:pt x="90350" y="3702"/>
                  </a:lnTo>
                  <a:lnTo>
                    <a:pt x="110429" y="0"/>
                  </a:lnTo>
                  <a:lnTo>
                    <a:pt x="146273" y="4523"/>
                  </a:lnTo>
                  <a:lnTo>
                    <a:pt x="164070" y="9678"/>
                  </a:lnTo>
                  <a:lnTo>
                    <a:pt x="177624" y="17614"/>
                  </a:lnTo>
                  <a:lnTo>
                    <a:pt x="194776" y="35648"/>
                  </a:lnTo>
                  <a:lnTo>
                    <a:pt x="206536" y="57077"/>
                  </a:lnTo>
                  <a:lnTo>
                    <a:pt x="211338" y="79513"/>
                  </a:lnTo>
                  <a:lnTo>
                    <a:pt x="206877" y="115934"/>
                  </a:lnTo>
                  <a:lnTo>
                    <a:pt x="198551" y="145683"/>
                  </a:lnTo>
                  <a:lnTo>
                    <a:pt x="181597" y="175100"/>
                  </a:lnTo>
                  <a:lnTo>
                    <a:pt x="158010" y="208224"/>
                  </a:lnTo>
                  <a:lnTo>
                    <a:pt x="122502" y="246043"/>
                  </a:lnTo>
                  <a:lnTo>
                    <a:pt x="89174" y="277997"/>
                  </a:lnTo>
                  <a:lnTo>
                    <a:pt x="74588" y="282978"/>
                  </a:lnTo>
                  <a:lnTo>
                    <a:pt x="58877" y="284799"/>
                  </a:lnTo>
                  <a:lnTo>
                    <a:pt x="57031" y="284044"/>
                  </a:lnTo>
                  <a:lnTo>
                    <a:pt x="55801" y="282695"/>
                  </a:lnTo>
                  <a:lnTo>
                    <a:pt x="54981" y="280948"/>
                  </a:lnTo>
                  <a:lnTo>
                    <a:pt x="60960" y="254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1076"/>
            <p:cNvSpPr/>
            <p:nvPr>
              <p:custDataLst>
                <p:tags r:id="rId46"/>
              </p:custDataLst>
            </p:nvPr>
          </p:nvSpPr>
          <p:spPr>
            <a:xfrm>
              <a:off x="306740" y="3208020"/>
              <a:ext cx="134279" cy="666150"/>
            </a:xfrm>
            <a:custGeom>
              <a:avLst/>
              <a:gdLst/>
              <a:ahLst/>
              <a:cxnLst/>
              <a:rect l="0" t="0" r="0" b="0"/>
              <a:pathLst>
                <a:path w="134279" h="666150">
                  <a:moveTo>
                    <a:pt x="119980" y="0"/>
                  </a:moveTo>
                  <a:lnTo>
                    <a:pt x="119980" y="0"/>
                  </a:lnTo>
                  <a:lnTo>
                    <a:pt x="128070" y="28317"/>
                  </a:lnTo>
                  <a:lnTo>
                    <a:pt x="133102" y="62106"/>
                  </a:lnTo>
                  <a:lnTo>
                    <a:pt x="134278" y="87716"/>
                  </a:lnTo>
                  <a:lnTo>
                    <a:pt x="133955" y="116031"/>
                  </a:lnTo>
                  <a:lnTo>
                    <a:pt x="130989" y="145549"/>
                  </a:lnTo>
                  <a:lnTo>
                    <a:pt x="124591" y="177860"/>
                  </a:lnTo>
                  <a:lnTo>
                    <a:pt x="116102" y="212822"/>
                  </a:lnTo>
                  <a:lnTo>
                    <a:pt x="111468" y="231628"/>
                  </a:lnTo>
                  <a:lnTo>
                    <a:pt x="106685" y="250939"/>
                  </a:lnTo>
                  <a:lnTo>
                    <a:pt x="101804" y="270586"/>
                  </a:lnTo>
                  <a:lnTo>
                    <a:pt x="96856" y="290457"/>
                  </a:lnTo>
                  <a:lnTo>
                    <a:pt x="91864" y="310478"/>
                  </a:lnTo>
                  <a:lnTo>
                    <a:pt x="85996" y="330599"/>
                  </a:lnTo>
                  <a:lnTo>
                    <a:pt x="79544" y="350786"/>
                  </a:lnTo>
                  <a:lnTo>
                    <a:pt x="72703" y="371017"/>
                  </a:lnTo>
                  <a:lnTo>
                    <a:pt x="66448" y="391279"/>
                  </a:lnTo>
                  <a:lnTo>
                    <a:pt x="60586" y="411559"/>
                  </a:lnTo>
                  <a:lnTo>
                    <a:pt x="54984" y="431853"/>
                  </a:lnTo>
                  <a:lnTo>
                    <a:pt x="49556" y="452155"/>
                  </a:lnTo>
                  <a:lnTo>
                    <a:pt x="44244" y="472463"/>
                  </a:lnTo>
                  <a:lnTo>
                    <a:pt x="39009" y="492775"/>
                  </a:lnTo>
                  <a:lnTo>
                    <a:pt x="28677" y="528891"/>
                  </a:lnTo>
                  <a:lnTo>
                    <a:pt x="19288" y="561029"/>
                  </a:lnTo>
                  <a:lnTo>
                    <a:pt x="12292" y="589425"/>
                  </a:lnTo>
                  <a:lnTo>
                    <a:pt x="6361" y="616155"/>
                  </a:lnTo>
                  <a:lnTo>
                    <a:pt x="520" y="648231"/>
                  </a:lnTo>
                  <a:lnTo>
                    <a:pt x="0" y="660636"/>
                  </a:lnTo>
                  <a:lnTo>
                    <a:pt x="1047" y="663944"/>
                  </a:lnTo>
                  <a:lnTo>
                    <a:pt x="2591" y="666149"/>
                  </a:lnTo>
                  <a:lnTo>
                    <a:pt x="13338" y="655053"/>
                  </a:lnTo>
                  <a:lnTo>
                    <a:pt x="26864" y="634034"/>
                  </a:lnTo>
                  <a:lnTo>
                    <a:pt x="40187" y="597336"/>
                  </a:lnTo>
                  <a:lnTo>
                    <a:pt x="43780" y="58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1077"/>
            <p:cNvSpPr/>
            <p:nvPr>
              <p:custDataLst>
                <p:tags r:id="rId47"/>
              </p:custDataLst>
            </p:nvPr>
          </p:nvSpPr>
          <p:spPr>
            <a:xfrm>
              <a:off x="1196830" y="3169920"/>
              <a:ext cx="190011" cy="174761"/>
            </a:xfrm>
            <a:custGeom>
              <a:avLst/>
              <a:gdLst/>
              <a:ahLst/>
              <a:cxnLst/>
              <a:rect l="0" t="0" r="0" b="0"/>
              <a:pathLst>
                <a:path w="190011" h="174761">
                  <a:moveTo>
                    <a:pt x="37610" y="91440"/>
                  </a:moveTo>
                  <a:lnTo>
                    <a:pt x="37610" y="91440"/>
                  </a:lnTo>
                  <a:lnTo>
                    <a:pt x="25474" y="123801"/>
                  </a:lnTo>
                  <a:lnTo>
                    <a:pt x="7873" y="156923"/>
                  </a:lnTo>
                  <a:lnTo>
                    <a:pt x="3227" y="163723"/>
                  </a:lnTo>
                  <a:lnTo>
                    <a:pt x="0" y="173574"/>
                  </a:lnTo>
                  <a:lnTo>
                    <a:pt x="683" y="174136"/>
                  </a:lnTo>
                  <a:lnTo>
                    <a:pt x="3701" y="174760"/>
                  </a:lnTo>
                  <a:lnTo>
                    <a:pt x="4844" y="174080"/>
                  </a:lnTo>
                  <a:lnTo>
                    <a:pt x="5606" y="172780"/>
                  </a:lnTo>
                  <a:lnTo>
                    <a:pt x="6114" y="171066"/>
                  </a:lnTo>
                  <a:lnTo>
                    <a:pt x="13859" y="161386"/>
                  </a:lnTo>
                  <a:lnTo>
                    <a:pt x="39444" y="127065"/>
                  </a:lnTo>
                  <a:lnTo>
                    <a:pt x="63252" y="91114"/>
                  </a:lnTo>
                  <a:lnTo>
                    <a:pt x="85636" y="63153"/>
                  </a:lnTo>
                  <a:lnTo>
                    <a:pt x="120964" y="30672"/>
                  </a:lnTo>
                  <a:lnTo>
                    <a:pt x="132229" y="21252"/>
                  </a:lnTo>
                  <a:lnTo>
                    <a:pt x="168966" y="3692"/>
                  </a:lnTo>
                  <a:lnTo>
                    <a:pt x="1900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1078"/>
            <p:cNvSpPr/>
            <p:nvPr>
              <p:custDataLst>
                <p:tags r:id="rId48"/>
              </p:custDataLst>
            </p:nvPr>
          </p:nvSpPr>
          <p:spPr>
            <a:xfrm>
              <a:off x="1440663" y="3169920"/>
              <a:ext cx="144298" cy="181333"/>
            </a:xfrm>
            <a:custGeom>
              <a:avLst/>
              <a:gdLst/>
              <a:ahLst/>
              <a:cxnLst/>
              <a:rect l="0" t="0" r="0" b="0"/>
              <a:pathLst>
                <a:path w="144298" h="181333">
                  <a:moveTo>
                    <a:pt x="60477" y="0"/>
                  </a:moveTo>
                  <a:lnTo>
                    <a:pt x="60477" y="0"/>
                  </a:lnTo>
                  <a:lnTo>
                    <a:pt x="52387" y="32361"/>
                  </a:lnTo>
                  <a:lnTo>
                    <a:pt x="39265" y="64622"/>
                  </a:lnTo>
                  <a:lnTo>
                    <a:pt x="20507" y="98278"/>
                  </a:lnTo>
                  <a:lnTo>
                    <a:pt x="5020" y="133012"/>
                  </a:lnTo>
                  <a:lnTo>
                    <a:pt x="242" y="157551"/>
                  </a:lnTo>
                  <a:lnTo>
                    <a:pt x="0" y="160914"/>
                  </a:lnTo>
                  <a:lnTo>
                    <a:pt x="1989" y="166908"/>
                  </a:lnTo>
                  <a:lnTo>
                    <a:pt x="10165" y="177656"/>
                  </a:lnTo>
                  <a:lnTo>
                    <a:pt x="14974" y="180558"/>
                  </a:lnTo>
                  <a:lnTo>
                    <a:pt x="17442" y="181332"/>
                  </a:lnTo>
                  <a:lnTo>
                    <a:pt x="24699" y="179934"/>
                  </a:lnTo>
                  <a:lnTo>
                    <a:pt x="33569" y="175644"/>
                  </a:lnTo>
                  <a:lnTo>
                    <a:pt x="47236" y="163709"/>
                  </a:lnTo>
                  <a:lnTo>
                    <a:pt x="62611" y="139517"/>
                  </a:lnTo>
                  <a:lnTo>
                    <a:pt x="71661" y="102643"/>
                  </a:lnTo>
                  <a:lnTo>
                    <a:pt x="74515" y="86669"/>
                  </a:lnTo>
                  <a:lnTo>
                    <a:pt x="71316" y="71212"/>
                  </a:lnTo>
                  <a:lnTo>
                    <a:pt x="65006" y="59952"/>
                  </a:lnTo>
                  <a:lnTo>
                    <a:pt x="54314" y="47360"/>
                  </a:lnTo>
                  <a:lnTo>
                    <a:pt x="51247" y="46449"/>
                  </a:lnTo>
                  <a:lnTo>
                    <a:pt x="46424" y="45864"/>
                  </a:lnTo>
                  <a:lnTo>
                    <a:pt x="46028" y="46663"/>
                  </a:lnTo>
                  <a:lnTo>
                    <a:pt x="45268" y="67681"/>
                  </a:lnTo>
                  <a:lnTo>
                    <a:pt x="51326" y="86684"/>
                  </a:lnTo>
                  <a:lnTo>
                    <a:pt x="59083" y="101696"/>
                  </a:lnTo>
                  <a:lnTo>
                    <a:pt x="71729" y="116022"/>
                  </a:lnTo>
                  <a:lnTo>
                    <a:pt x="81282" y="122967"/>
                  </a:lnTo>
                  <a:lnTo>
                    <a:pt x="112533" y="133479"/>
                  </a:lnTo>
                  <a:lnTo>
                    <a:pt x="144297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1079"/>
            <p:cNvSpPr/>
            <p:nvPr>
              <p:custDataLst>
                <p:tags r:id="rId49"/>
              </p:custDataLst>
            </p:nvPr>
          </p:nvSpPr>
          <p:spPr>
            <a:xfrm>
              <a:off x="1700947" y="3193110"/>
              <a:ext cx="112009" cy="136336"/>
            </a:xfrm>
            <a:custGeom>
              <a:avLst/>
              <a:gdLst/>
              <a:ahLst/>
              <a:cxnLst/>
              <a:rect l="0" t="0" r="0" b="0"/>
              <a:pathLst>
                <a:path w="112009" h="136336">
                  <a:moveTo>
                    <a:pt x="21173" y="37770"/>
                  </a:moveTo>
                  <a:lnTo>
                    <a:pt x="21173" y="37770"/>
                  </a:lnTo>
                  <a:lnTo>
                    <a:pt x="13083" y="66086"/>
                  </a:lnTo>
                  <a:lnTo>
                    <a:pt x="2108" y="98334"/>
                  </a:lnTo>
                  <a:lnTo>
                    <a:pt x="0" y="110125"/>
                  </a:lnTo>
                  <a:lnTo>
                    <a:pt x="1320" y="118752"/>
                  </a:lnTo>
                  <a:lnTo>
                    <a:pt x="6824" y="128369"/>
                  </a:lnTo>
                  <a:lnTo>
                    <a:pt x="11409" y="133070"/>
                  </a:lnTo>
                  <a:lnTo>
                    <a:pt x="16269" y="135159"/>
                  </a:lnTo>
                  <a:lnTo>
                    <a:pt x="27810" y="136335"/>
                  </a:lnTo>
                  <a:lnTo>
                    <a:pt x="41954" y="132638"/>
                  </a:lnTo>
                  <a:lnTo>
                    <a:pt x="76059" y="114860"/>
                  </a:lnTo>
                  <a:lnTo>
                    <a:pt x="98368" y="95864"/>
                  </a:lnTo>
                  <a:lnTo>
                    <a:pt x="105717" y="85885"/>
                  </a:lnTo>
                  <a:lnTo>
                    <a:pt x="109548" y="75806"/>
                  </a:lnTo>
                  <a:lnTo>
                    <a:pt x="112008" y="55537"/>
                  </a:lnTo>
                  <a:lnTo>
                    <a:pt x="108388" y="40306"/>
                  </a:lnTo>
                  <a:lnTo>
                    <a:pt x="101954" y="29114"/>
                  </a:lnTo>
                  <a:lnTo>
                    <a:pt x="66369" y="12345"/>
                  </a:lnTo>
                  <a:lnTo>
                    <a:pt x="28437" y="783"/>
                  </a:lnTo>
                  <a:lnTo>
                    <a:pt x="19280" y="0"/>
                  </a:lnTo>
                  <a:lnTo>
                    <a:pt x="13840" y="2074"/>
                  </a:lnTo>
                  <a:lnTo>
                    <a:pt x="11205" y="3813"/>
                  </a:lnTo>
                  <a:lnTo>
                    <a:pt x="9447" y="5819"/>
                  </a:lnTo>
                  <a:lnTo>
                    <a:pt x="7495" y="10305"/>
                  </a:lnTo>
                  <a:lnTo>
                    <a:pt x="6396" y="17591"/>
                  </a:lnTo>
                  <a:lnTo>
                    <a:pt x="13553" y="37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1080"/>
            <p:cNvSpPr/>
            <p:nvPr>
              <p:custDataLst>
                <p:tags r:id="rId50"/>
              </p:custDataLst>
            </p:nvPr>
          </p:nvSpPr>
          <p:spPr>
            <a:xfrm>
              <a:off x="1951202" y="2926080"/>
              <a:ext cx="220361" cy="373381"/>
            </a:xfrm>
            <a:custGeom>
              <a:avLst/>
              <a:gdLst/>
              <a:ahLst/>
              <a:cxnLst/>
              <a:rect l="0" t="0" r="0" b="0"/>
              <a:pathLst>
                <a:path w="220361" h="373381">
                  <a:moveTo>
                    <a:pt x="83338" y="0"/>
                  </a:moveTo>
                  <a:lnTo>
                    <a:pt x="83338" y="0"/>
                  </a:lnTo>
                  <a:lnTo>
                    <a:pt x="76565" y="22578"/>
                  </a:lnTo>
                  <a:lnTo>
                    <a:pt x="66781" y="55755"/>
                  </a:lnTo>
                  <a:lnTo>
                    <a:pt x="56513" y="93472"/>
                  </a:lnTo>
                  <a:lnTo>
                    <a:pt x="47262" y="126944"/>
                  </a:lnTo>
                  <a:lnTo>
                    <a:pt x="34173" y="162450"/>
                  </a:lnTo>
                  <a:lnTo>
                    <a:pt x="20416" y="194795"/>
                  </a:lnTo>
                  <a:lnTo>
                    <a:pt x="10602" y="224981"/>
                  </a:lnTo>
                  <a:lnTo>
                    <a:pt x="1145" y="262178"/>
                  </a:lnTo>
                  <a:lnTo>
                    <a:pt x="0" y="278813"/>
                  </a:lnTo>
                  <a:lnTo>
                    <a:pt x="686" y="282395"/>
                  </a:lnTo>
                  <a:lnTo>
                    <a:pt x="1990" y="284784"/>
                  </a:lnTo>
                  <a:lnTo>
                    <a:pt x="10128" y="290403"/>
                  </a:lnTo>
                  <a:lnTo>
                    <a:pt x="18627" y="294168"/>
                  </a:lnTo>
                  <a:lnTo>
                    <a:pt x="28049" y="295841"/>
                  </a:lnTo>
                  <a:lnTo>
                    <a:pt x="63483" y="288715"/>
                  </a:lnTo>
                  <a:lnTo>
                    <a:pt x="97666" y="279233"/>
                  </a:lnTo>
                  <a:lnTo>
                    <a:pt x="129258" y="271730"/>
                  </a:lnTo>
                  <a:lnTo>
                    <a:pt x="161385" y="272236"/>
                  </a:lnTo>
                  <a:lnTo>
                    <a:pt x="189568" y="274755"/>
                  </a:lnTo>
                  <a:lnTo>
                    <a:pt x="201079" y="280282"/>
                  </a:lnTo>
                  <a:lnTo>
                    <a:pt x="207070" y="284872"/>
                  </a:lnTo>
                  <a:lnTo>
                    <a:pt x="215202" y="296261"/>
                  </a:lnTo>
                  <a:lnTo>
                    <a:pt x="218929" y="310360"/>
                  </a:lnTo>
                  <a:lnTo>
                    <a:pt x="220360" y="340402"/>
                  </a:lnTo>
                  <a:lnTo>
                    <a:pt x="212878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1081"/>
            <p:cNvSpPr/>
            <p:nvPr>
              <p:custDataLst>
                <p:tags r:id="rId51"/>
              </p:custDataLst>
            </p:nvPr>
          </p:nvSpPr>
          <p:spPr>
            <a:xfrm>
              <a:off x="960364" y="3223260"/>
              <a:ext cx="197877" cy="173686"/>
            </a:xfrm>
            <a:custGeom>
              <a:avLst/>
              <a:gdLst/>
              <a:ahLst/>
              <a:cxnLst/>
              <a:rect l="0" t="0" r="0" b="0"/>
              <a:pathLst>
                <a:path w="197877" h="173686">
                  <a:moveTo>
                    <a:pt x="83576" y="0"/>
                  </a:moveTo>
                  <a:lnTo>
                    <a:pt x="83576" y="0"/>
                  </a:lnTo>
                  <a:lnTo>
                    <a:pt x="59305" y="28316"/>
                  </a:lnTo>
                  <a:lnTo>
                    <a:pt x="30772" y="65801"/>
                  </a:lnTo>
                  <a:lnTo>
                    <a:pt x="9150" y="99865"/>
                  </a:lnTo>
                  <a:lnTo>
                    <a:pt x="2540" y="118113"/>
                  </a:lnTo>
                  <a:lnTo>
                    <a:pt x="0" y="152265"/>
                  </a:lnTo>
                  <a:lnTo>
                    <a:pt x="2122" y="158831"/>
                  </a:lnTo>
                  <a:lnTo>
                    <a:pt x="3874" y="161767"/>
                  </a:lnTo>
                  <a:lnTo>
                    <a:pt x="14429" y="169945"/>
                  </a:lnTo>
                  <a:lnTo>
                    <a:pt x="28280" y="173685"/>
                  </a:lnTo>
                  <a:lnTo>
                    <a:pt x="38116" y="172302"/>
                  </a:lnTo>
                  <a:lnTo>
                    <a:pt x="48131" y="168019"/>
                  </a:lnTo>
                  <a:lnTo>
                    <a:pt x="63290" y="155240"/>
                  </a:lnTo>
                  <a:lnTo>
                    <a:pt x="84616" y="125336"/>
                  </a:lnTo>
                  <a:lnTo>
                    <a:pt x="86014" y="98885"/>
                  </a:lnTo>
                  <a:lnTo>
                    <a:pt x="84659" y="68502"/>
                  </a:lnTo>
                  <a:lnTo>
                    <a:pt x="83050" y="46638"/>
                  </a:lnTo>
                  <a:lnTo>
                    <a:pt x="79673" y="38225"/>
                  </a:lnTo>
                  <a:lnTo>
                    <a:pt x="77588" y="35644"/>
                  </a:lnTo>
                  <a:lnTo>
                    <a:pt x="68747" y="30682"/>
                  </a:lnTo>
                  <a:lnTo>
                    <a:pt x="68372" y="41104"/>
                  </a:lnTo>
                  <a:lnTo>
                    <a:pt x="81335" y="76681"/>
                  </a:lnTo>
                  <a:lnTo>
                    <a:pt x="97149" y="113429"/>
                  </a:lnTo>
                  <a:lnTo>
                    <a:pt x="105413" y="121815"/>
                  </a:lnTo>
                  <a:lnTo>
                    <a:pt x="123631" y="131296"/>
                  </a:lnTo>
                  <a:lnTo>
                    <a:pt x="141070" y="135423"/>
                  </a:lnTo>
                  <a:lnTo>
                    <a:pt x="165052" y="132600"/>
                  </a:lnTo>
                  <a:lnTo>
                    <a:pt x="179337" y="126385"/>
                  </a:lnTo>
                  <a:lnTo>
                    <a:pt x="197876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9" name="SMARTInkShape-1082"/>
          <p:cNvSpPr/>
          <p:nvPr>
            <p:custDataLst>
              <p:tags r:id="rId15"/>
            </p:custDataLst>
          </p:nvPr>
        </p:nvSpPr>
        <p:spPr>
          <a:xfrm>
            <a:off x="7193280" y="1958340"/>
            <a:ext cx="31077" cy="190501"/>
          </a:xfrm>
          <a:custGeom>
            <a:avLst/>
            <a:gdLst/>
            <a:ahLst/>
            <a:cxnLst/>
            <a:rect l="0" t="0" r="0" b="0"/>
            <a:pathLst>
              <a:path w="31077" h="190501">
                <a:moveTo>
                  <a:pt x="15240" y="0"/>
                </a:moveTo>
                <a:lnTo>
                  <a:pt x="15240" y="0"/>
                </a:lnTo>
                <a:lnTo>
                  <a:pt x="27376" y="28316"/>
                </a:lnTo>
                <a:lnTo>
                  <a:pt x="31076" y="51250"/>
                </a:lnTo>
                <a:lnTo>
                  <a:pt x="28399" y="80943"/>
                </a:lnTo>
                <a:lnTo>
                  <a:pt x="19909" y="117777"/>
                </a:lnTo>
                <a:lnTo>
                  <a:pt x="10080" y="150735"/>
                </a:lnTo>
                <a:lnTo>
                  <a:pt x="2243" y="174429"/>
                </a:lnTo>
                <a:lnTo>
                  <a:pt x="0" y="1905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7" name="SMARTInkShape-Group213"/>
          <p:cNvGrpSpPr/>
          <p:nvPr/>
        </p:nvGrpSpPr>
        <p:grpSpPr>
          <a:xfrm>
            <a:off x="6185121" y="1950720"/>
            <a:ext cx="1525054" cy="301248"/>
            <a:chOff x="6185121" y="1950720"/>
            <a:chExt cx="1525054" cy="301248"/>
          </a:xfrm>
        </p:grpSpPr>
        <p:sp>
          <p:nvSpPr>
            <p:cNvPr id="430" name="SMARTInkShape-1083"/>
            <p:cNvSpPr/>
            <p:nvPr>
              <p:custDataLst>
                <p:tags r:id="rId37"/>
              </p:custDataLst>
            </p:nvPr>
          </p:nvSpPr>
          <p:spPr>
            <a:xfrm>
              <a:off x="6185121" y="1950720"/>
              <a:ext cx="246160" cy="301248"/>
            </a:xfrm>
            <a:custGeom>
              <a:avLst/>
              <a:gdLst/>
              <a:ahLst/>
              <a:cxnLst/>
              <a:rect l="0" t="0" r="0" b="0"/>
              <a:pathLst>
                <a:path w="246160" h="301248">
                  <a:moveTo>
                    <a:pt x="246159" y="0"/>
                  </a:moveTo>
                  <a:lnTo>
                    <a:pt x="246159" y="0"/>
                  </a:lnTo>
                  <a:lnTo>
                    <a:pt x="209752" y="16181"/>
                  </a:lnTo>
                  <a:lnTo>
                    <a:pt x="171767" y="39822"/>
                  </a:lnTo>
                  <a:lnTo>
                    <a:pt x="147959" y="63056"/>
                  </a:lnTo>
                  <a:lnTo>
                    <a:pt x="134371" y="84441"/>
                  </a:lnTo>
                  <a:lnTo>
                    <a:pt x="129590" y="98489"/>
                  </a:lnTo>
                  <a:lnTo>
                    <a:pt x="130287" y="110377"/>
                  </a:lnTo>
                  <a:lnTo>
                    <a:pt x="135439" y="130636"/>
                  </a:lnTo>
                  <a:lnTo>
                    <a:pt x="146372" y="148680"/>
                  </a:lnTo>
                  <a:lnTo>
                    <a:pt x="181056" y="185351"/>
                  </a:lnTo>
                  <a:lnTo>
                    <a:pt x="187026" y="195549"/>
                  </a:lnTo>
                  <a:lnTo>
                    <a:pt x="185729" y="212500"/>
                  </a:lnTo>
                  <a:lnTo>
                    <a:pt x="183012" y="222947"/>
                  </a:lnTo>
                  <a:lnTo>
                    <a:pt x="173220" y="236812"/>
                  </a:lnTo>
                  <a:lnTo>
                    <a:pt x="142192" y="256657"/>
                  </a:lnTo>
                  <a:lnTo>
                    <a:pt x="113378" y="271815"/>
                  </a:lnTo>
                  <a:lnTo>
                    <a:pt x="83391" y="282985"/>
                  </a:lnTo>
                  <a:lnTo>
                    <a:pt x="53058" y="291657"/>
                  </a:lnTo>
                  <a:lnTo>
                    <a:pt x="18889" y="298710"/>
                  </a:lnTo>
                  <a:lnTo>
                    <a:pt x="13365" y="300740"/>
                  </a:lnTo>
                  <a:lnTo>
                    <a:pt x="8837" y="301247"/>
                  </a:lnTo>
                  <a:lnTo>
                    <a:pt x="1547" y="299552"/>
                  </a:lnTo>
                  <a:lnTo>
                    <a:pt x="111" y="297068"/>
                  </a:lnTo>
                  <a:lnTo>
                    <a:pt x="0" y="293719"/>
                  </a:lnTo>
                  <a:lnTo>
                    <a:pt x="5906" y="272131"/>
                  </a:lnTo>
                  <a:lnTo>
                    <a:pt x="4042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1084"/>
            <p:cNvSpPr/>
            <p:nvPr>
              <p:custDataLst>
                <p:tags r:id="rId38"/>
              </p:custDataLst>
            </p:nvPr>
          </p:nvSpPr>
          <p:spPr>
            <a:xfrm>
              <a:off x="6583680" y="1988820"/>
              <a:ext cx="121921" cy="205741"/>
            </a:xfrm>
            <a:custGeom>
              <a:avLst/>
              <a:gdLst/>
              <a:ahLst/>
              <a:cxnLst/>
              <a:rect l="0" t="0" r="0" b="0"/>
              <a:pathLst>
                <a:path w="121921" h="205741">
                  <a:moveTo>
                    <a:pt x="121920" y="0"/>
                  </a:moveTo>
                  <a:lnTo>
                    <a:pt x="121920" y="0"/>
                  </a:lnTo>
                  <a:lnTo>
                    <a:pt x="117405" y="22578"/>
                  </a:lnTo>
                  <a:lnTo>
                    <a:pt x="109753" y="54908"/>
                  </a:lnTo>
                  <a:lnTo>
                    <a:pt x="95925" y="87389"/>
                  </a:lnTo>
                  <a:lnTo>
                    <a:pt x="73824" y="123378"/>
                  </a:lnTo>
                  <a:lnTo>
                    <a:pt x="50379" y="150574"/>
                  </a:lnTo>
                  <a:lnTo>
                    <a:pt x="16160" y="186564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1085"/>
            <p:cNvSpPr/>
            <p:nvPr>
              <p:custDataLst>
                <p:tags r:id="rId39"/>
              </p:custDataLst>
            </p:nvPr>
          </p:nvSpPr>
          <p:spPr>
            <a:xfrm>
              <a:off x="6522720" y="2072640"/>
              <a:ext cx="320041" cy="22861"/>
            </a:xfrm>
            <a:custGeom>
              <a:avLst/>
              <a:gdLst/>
              <a:ahLst/>
              <a:cxnLst/>
              <a:rect l="0" t="0" r="0" b="0"/>
              <a:pathLst>
                <a:path w="320041" h="22861">
                  <a:moveTo>
                    <a:pt x="0" y="22860"/>
                  </a:moveTo>
                  <a:lnTo>
                    <a:pt x="0" y="22860"/>
                  </a:lnTo>
                  <a:lnTo>
                    <a:pt x="24835" y="22860"/>
                  </a:lnTo>
                  <a:lnTo>
                    <a:pt x="62684" y="22860"/>
                  </a:lnTo>
                  <a:lnTo>
                    <a:pt x="96440" y="22860"/>
                  </a:lnTo>
                  <a:lnTo>
                    <a:pt x="123860" y="22860"/>
                  </a:lnTo>
                  <a:lnTo>
                    <a:pt x="149029" y="22013"/>
                  </a:lnTo>
                  <a:lnTo>
                    <a:pt x="177149" y="18815"/>
                  </a:lnTo>
                  <a:lnTo>
                    <a:pt x="206579" y="16829"/>
                  </a:lnTo>
                  <a:lnTo>
                    <a:pt x="235747" y="15100"/>
                  </a:lnTo>
                  <a:lnTo>
                    <a:pt x="262820" y="11509"/>
                  </a:lnTo>
                  <a:lnTo>
                    <a:pt x="297818" y="4727"/>
                  </a:lnTo>
                  <a:lnTo>
                    <a:pt x="3200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1086"/>
            <p:cNvSpPr/>
            <p:nvPr>
              <p:custDataLst>
                <p:tags r:id="rId40"/>
              </p:custDataLst>
            </p:nvPr>
          </p:nvSpPr>
          <p:spPr>
            <a:xfrm>
              <a:off x="7467600" y="2057400"/>
              <a:ext cx="242575" cy="152401"/>
            </a:xfrm>
            <a:custGeom>
              <a:avLst/>
              <a:gdLst/>
              <a:ahLst/>
              <a:cxnLst/>
              <a:rect l="0" t="0" r="0" b="0"/>
              <a:pathLst>
                <a:path w="242575" h="152401">
                  <a:moveTo>
                    <a:pt x="228600" y="0"/>
                  </a:moveTo>
                  <a:lnTo>
                    <a:pt x="228600" y="0"/>
                  </a:lnTo>
                  <a:lnTo>
                    <a:pt x="236689" y="28316"/>
                  </a:lnTo>
                  <a:lnTo>
                    <a:pt x="242427" y="65801"/>
                  </a:lnTo>
                  <a:lnTo>
                    <a:pt x="242574" y="84784"/>
                  </a:lnTo>
                  <a:lnTo>
                    <a:pt x="239609" y="95820"/>
                  </a:lnTo>
                  <a:lnTo>
                    <a:pt x="229134" y="111552"/>
                  </a:lnTo>
                  <a:lnTo>
                    <a:pt x="211261" y="126939"/>
                  </a:lnTo>
                  <a:lnTo>
                    <a:pt x="181787" y="138177"/>
                  </a:lnTo>
                  <a:lnTo>
                    <a:pt x="153889" y="144103"/>
                  </a:lnTo>
                  <a:lnTo>
                    <a:pt x="121735" y="148712"/>
                  </a:lnTo>
                  <a:lnTo>
                    <a:pt x="87688" y="150761"/>
                  </a:lnTo>
                  <a:lnTo>
                    <a:pt x="52801" y="151672"/>
                  </a:lnTo>
                  <a:lnTo>
                    <a:pt x="15645" y="152184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1087"/>
            <p:cNvSpPr/>
            <p:nvPr>
              <p:custDataLst>
                <p:tags r:id="rId41"/>
              </p:custDataLst>
            </p:nvPr>
          </p:nvSpPr>
          <p:spPr>
            <a:xfrm>
              <a:off x="7299960" y="2057531"/>
              <a:ext cx="213361" cy="74886"/>
            </a:xfrm>
            <a:custGeom>
              <a:avLst/>
              <a:gdLst/>
              <a:ahLst/>
              <a:cxnLst/>
              <a:rect l="0" t="0" r="0" b="0"/>
              <a:pathLst>
                <a:path w="213361" h="74886">
                  <a:moveTo>
                    <a:pt x="0" y="15109"/>
                  </a:moveTo>
                  <a:lnTo>
                    <a:pt x="0" y="15109"/>
                  </a:lnTo>
                  <a:lnTo>
                    <a:pt x="32361" y="23199"/>
                  </a:lnTo>
                  <a:lnTo>
                    <a:pt x="68668" y="28230"/>
                  </a:lnTo>
                  <a:lnTo>
                    <a:pt x="104919" y="25676"/>
                  </a:lnTo>
                  <a:lnTo>
                    <a:pt x="142470" y="19557"/>
                  </a:lnTo>
                  <a:lnTo>
                    <a:pt x="180072" y="9904"/>
                  </a:lnTo>
                  <a:lnTo>
                    <a:pt x="212720" y="0"/>
                  </a:lnTo>
                  <a:lnTo>
                    <a:pt x="174708" y="718"/>
                  </a:lnTo>
                  <a:lnTo>
                    <a:pt x="147582" y="10475"/>
                  </a:lnTo>
                  <a:lnTo>
                    <a:pt x="120908" y="31869"/>
                  </a:lnTo>
                  <a:lnTo>
                    <a:pt x="112212" y="44252"/>
                  </a:lnTo>
                  <a:lnTo>
                    <a:pt x="111215" y="48084"/>
                  </a:lnTo>
                  <a:lnTo>
                    <a:pt x="111396" y="51486"/>
                  </a:lnTo>
                  <a:lnTo>
                    <a:pt x="112364" y="54600"/>
                  </a:lnTo>
                  <a:lnTo>
                    <a:pt x="121816" y="67074"/>
                  </a:lnTo>
                  <a:lnTo>
                    <a:pt x="130623" y="72071"/>
                  </a:lnTo>
                  <a:lnTo>
                    <a:pt x="151875" y="74885"/>
                  </a:lnTo>
                  <a:lnTo>
                    <a:pt x="172486" y="73849"/>
                  </a:lnTo>
                  <a:lnTo>
                    <a:pt x="213360" y="608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1088"/>
            <p:cNvSpPr/>
            <p:nvPr>
              <p:custDataLst>
                <p:tags r:id="rId42"/>
              </p:custDataLst>
            </p:nvPr>
          </p:nvSpPr>
          <p:spPr>
            <a:xfrm>
              <a:off x="7071360" y="2042160"/>
              <a:ext cx="251461" cy="26216"/>
            </a:xfrm>
            <a:custGeom>
              <a:avLst/>
              <a:gdLst/>
              <a:ahLst/>
              <a:cxnLst/>
              <a:rect l="0" t="0" r="0" b="0"/>
              <a:pathLst>
                <a:path w="251461" h="26216">
                  <a:moveTo>
                    <a:pt x="0" y="0"/>
                  </a:moveTo>
                  <a:lnTo>
                    <a:pt x="0" y="0"/>
                  </a:lnTo>
                  <a:lnTo>
                    <a:pt x="28317" y="12136"/>
                  </a:lnTo>
                  <a:lnTo>
                    <a:pt x="66152" y="19682"/>
                  </a:lnTo>
                  <a:lnTo>
                    <a:pt x="104173" y="25964"/>
                  </a:lnTo>
                  <a:lnTo>
                    <a:pt x="131813" y="26215"/>
                  </a:lnTo>
                  <a:lnTo>
                    <a:pt x="161030" y="24351"/>
                  </a:lnTo>
                  <a:lnTo>
                    <a:pt x="190949" y="23523"/>
                  </a:lnTo>
                  <a:lnTo>
                    <a:pt x="228263" y="19011"/>
                  </a:lnTo>
                  <a:lnTo>
                    <a:pt x="25146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1089"/>
            <p:cNvSpPr/>
            <p:nvPr>
              <p:custDataLst>
                <p:tags r:id="rId43"/>
              </p:custDataLst>
            </p:nvPr>
          </p:nvSpPr>
          <p:spPr>
            <a:xfrm>
              <a:off x="6729402" y="2075870"/>
              <a:ext cx="189559" cy="102972"/>
            </a:xfrm>
            <a:custGeom>
              <a:avLst/>
              <a:gdLst/>
              <a:ahLst/>
              <a:cxnLst/>
              <a:rect l="0" t="0" r="0" b="0"/>
              <a:pathLst>
                <a:path w="189559" h="102972">
                  <a:moveTo>
                    <a:pt x="151458" y="4390"/>
                  </a:moveTo>
                  <a:lnTo>
                    <a:pt x="151458" y="4390"/>
                  </a:lnTo>
                  <a:lnTo>
                    <a:pt x="117497" y="0"/>
                  </a:lnTo>
                  <a:lnTo>
                    <a:pt x="81438" y="5530"/>
                  </a:lnTo>
                  <a:lnTo>
                    <a:pt x="54229" y="14606"/>
                  </a:lnTo>
                  <a:lnTo>
                    <a:pt x="26325" y="32843"/>
                  </a:lnTo>
                  <a:lnTo>
                    <a:pt x="6200" y="57141"/>
                  </a:lnTo>
                  <a:lnTo>
                    <a:pt x="2233" y="65370"/>
                  </a:lnTo>
                  <a:lnTo>
                    <a:pt x="0" y="78809"/>
                  </a:lnTo>
                  <a:lnTo>
                    <a:pt x="1734" y="86289"/>
                  </a:lnTo>
                  <a:lnTo>
                    <a:pt x="3382" y="89470"/>
                  </a:lnTo>
                  <a:lnTo>
                    <a:pt x="9728" y="95261"/>
                  </a:lnTo>
                  <a:lnTo>
                    <a:pt x="13791" y="97991"/>
                  </a:lnTo>
                  <a:lnTo>
                    <a:pt x="31645" y="101833"/>
                  </a:lnTo>
                  <a:lnTo>
                    <a:pt x="57067" y="102971"/>
                  </a:lnTo>
                  <a:lnTo>
                    <a:pt x="73946" y="98722"/>
                  </a:lnTo>
                  <a:lnTo>
                    <a:pt x="109525" y="82196"/>
                  </a:lnTo>
                  <a:lnTo>
                    <a:pt x="142234" y="63472"/>
                  </a:lnTo>
                  <a:lnTo>
                    <a:pt x="178766" y="37559"/>
                  </a:lnTo>
                  <a:lnTo>
                    <a:pt x="180528" y="33807"/>
                  </a:lnTo>
                  <a:lnTo>
                    <a:pt x="181660" y="28545"/>
                  </a:lnTo>
                  <a:lnTo>
                    <a:pt x="180906" y="28114"/>
                  </a:lnTo>
                  <a:lnTo>
                    <a:pt x="164019" y="27284"/>
                  </a:lnTo>
                  <a:lnTo>
                    <a:pt x="159016" y="29523"/>
                  </a:lnTo>
                  <a:lnTo>
                    <a:pt x="134733" y="45163"/>
                  </a:lnTo>
                  <a:lnTo>
                    <a:pt x="126371" y="56735"/>
                  </a:lnTo>
                  <a:lnTo>
                    <a:pt x="122576" y="70888"/>
                  </a:lnTo>
                  <a:lnTo>
                    <a:pt x="121451" y="81760"/>
                  </a:lnTo>
                  <a:lnTo>
                    <a:pt x="123446" y="87601"/>
                  </a:lnTo>
                  <a:lnTo>
                    <a:pt x="125164" y="90344"/>
                  </a:lnTo>
                  <a:lnTo>
                    <a:pt x="135671" y="98250"/>
                  </a:lnTo>
                  <a:lnTo>
                    <a:pt x="146982" y="98881"/>
                  </a:lnTo>
                  <a:lnTo>
                    <a:pt x="183061" y="90067"/>
                  </a:lnTo>
                  <a:lnTo>
                    <a:pt x="189558" y="882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SMARTInkShape-Group214"/>
          <p:cNvGrpSpPr/>
          <p:nvPr/>
        </p:nvGrpSpPr>
        <p:grpSpPr>
          <a:xfrm>
            <a:off x="4685931" y="1676400"/>
            <a:ext cx="1272911" cy="774695"/>
            <a:chOff x="4685931" y="1676400"/>
            <a:chExt cx="1272911" cy="774695"/>
          </a:xfrm>
        </p:grpSpPr>
        <p:sp>
          <p:nvSpPr>
            <p:cNvPr id="438" name="SMARTInkShape-1090"/>
            <p:cNvSpPr/>
            <p:nvPr>
              <p:custDataLst>
                <p:tags r:id="rId31"/>
              </p:custDataLst>
            </p:nvPr>
          </p:nvSpPr>
          <p:spPr>
            <a:xfrm>
              <a:off x="4685931" y="1676400"/>
              <a:ext cx="652372" cy="632461"/>
            </a:xfrm>
            <a:custGeom>
              <a:avLst/>
              <a:gdLst/>
              <a:ahLst/>
              <a:cxnLst/>
              <a:rect l="0" t="0" r="0" b="0"/>
              <a:pathLst>
                <a:path w="652372" h="632461">
                  <a:moveTo>
                    <a:pt x="503289" y="0"/>
                  </a:moveTo>
                  <a:lnTo>
                    <a:pt x="503289" y="0"/>
                  </a:lnTo>
                  <a:lnTo>
                    <a:pt x="471680" y="15804"/>
                  </a:lnTo>
                  <a:lnTo>
                    <a:pt x="446656" y="28316"/>
                  </a:lnTo>
                  <a:lnTo>
                    <a:pt x="421507" y="41737"/>
                  </a:lnTo>
                  <a:lnTo>
                    <a:pt x="396275" y="55765"/>
                  </a:lnTo>
                  <a:lnTo>
                    <a:pt x="370987" y="70197"/>
                  </a:lnTo>
                  <a:lnTo>
                    <a:pt x="345661" y="85745"/>
                  </a:lnTo>
                  <a:lnTo>
                    <a:pt x="320311" y="102036"/>
                  </a:lnTo>
                  <a:lnTo>
                    <a:pt x="294943" y="118824"/>
                  </a:lnTo>
                  <a:lnTo>
                    <a:pt x="271258" y="136790"/>
                  </a:lnTo>
                  <a:lnTo>
                    <a:pt x="248695" y="155540"/>
                  </a:lnTo>
                  <a:lnTo>
                    <a:pt x="226880" y="174813"/>
                  </a:lnTo>
                  <a:lnTo>
                    <a:pt x="205564" y="195282"/>
                  </a:lnTo>
                  <a:lnTo>
                    <a:pt x="184578" y="216548"/>
                  </a:lnTo>
                  <a:lnTo>
                    <a:pt x="163815" y="238345"/>
                  </a:lnTo>
                  <a:lnTo>
                    <a:pt x="144047" y="259650"/>
                  </a:lnTo>
                  <a:lnTo>
                    <a:pt x="124940" y="280627"/>
                  </a:lnTo>
                  <a:lnTo>
                    <a:pt x="106277" y="301385"/>
                  </a:lnTo>
                  <a:lnTo>
                    <a:pt x="88754" y="321996"/>
                  </a:lnTo>
                  <a:lnTo>
                    <a:pt x="71993" y="342511"/>
                  </a:lnTo>
                  <a:lnTo>
                    <a:pt x="55738" y="362961"/>
                  </a:lnTo>
                  <a:lnTo>
                    <a:pt x="42361" y="382520"/>
                  </a:lnTo>
                  <a:lnTo>
                    <a:pt x="20726" y="420058"/>
                  </a:lnTo>
                  <a:lnTo>
                    <a:pt x="7158" y="451981"/>
                  </a:lnTo>
                  <a:lnTo>
                    <a:pt x="0" y="480280"/>
                  </a:lnTo>
                  <a:lnTo>
                    <a:pt x="1577" y="518320"/>
                  </a:lnTo>
                  <a:lnTo>
                    <a:pt x="8244" y="537704"/>
                  </a:lnTo>
                  <a:lnTo>
                    <a:pt x="23625" y="554786"/>
                  </a:lnTo>
                  <a:lnTo>
                    <a:pt x="46265" y="569151"/>
                  </a:lnTo>
                  <a:lnTo>
                    <a:pt x="76083" y="578358"/>
                  </a:lnTo>
                  <a:lnTo>
                    <a:pt x="109091" y="583015"/>
                  </a:lnTo>
                  <a:lnTo>
                    <a:pt x="145210" y="584238"/>
                  </a:lnTo>
                  <a:lnTo>
                    <a:pt x="165509" y="583379"/>
                  </a:lnTo>
                  <a:lnTo>
                    <a:pt x="186663" y="581959"/>
                  </a:lnTo>
                  <a:lnTo>
                    <a:pt x="208384" y="578472"/>
                  </a:lnTo>
                  <a:lnTo>
                    <a:pt x="230486" y="573608"/>
                  </a:lnTo>
                  <a:lnTo>
                    <a:pt x="252839" y="567826"/>
                  </a:lnTo>
                  <a:lnTo>
                    <a:pt x="276211" y="561430"/>
                  </a:lnTo>
                  <a:lnTo>
                    <a:pt x="300256" y="554627"/>
                  </a:lnTo>
                  <a:lnTo>
                    <a:pt x="324754" y="547552"/>
                  </a:lnTo>
                  <a:lnTo>
                    <a:pt x="348705" y="540294"/>
                  </a:lnTo>
                  <a:lnTo>
                    <a:pt x="372294" y="532916"/>
                  </a:lnTo>
                  <a:lnTo>
                    <a:pt x="395639" y="525457"/>
                  </a:lnTo>
                  <a:lnTo>
                    <a:pt x="418822" y="517945"/>
                  </a:lnTo>
                  <a:lnTo>
                    <a:pt x="441897" y="510397"/>
                  </a:lnTo>
                  <a:lnTo>
                    <a:pt x="464901" y="502824"/>
                  </a:lnTo>
                  <a:lnTo>
                    <a:pt x="486164" y="495236"/>
                  </a:lnTo>
                  <a:lnTo>
                    <a:pt x="506265" y="487638"/>
                  </a:lnTo>
                  <a:lnTo>
                    <a:pt x="542711" y="473268"/>
                  </a:lnTo>
                  <a:lnTo>
                    <a:pt x="573021" y="461237"/>
                  </a:lnTo>
                  <a:lnTo>
                    <a:pt x="602861" y="454761"/>
                  </a:lnTo>
                  <a:lnTo>
                    <a:pt x="636933" y="451115"/>
                  </a:lnTo>
                  <a:lnTo>
                    <a:pt x="647352" y="451109"/>
                  </a:lnTo>
                  <a:lnTo>
                    <a:pt x="650131" y="452292"/>
                  </a:lnTo>
                  <a:lnTo>
                    <a:pt x="651984" y="453928"/>
                  </a:lnTo>
                  <a:lnTo>
                    <a:pt x="652371" y="456712"/>
                  </a:lnTo>
                  <a:lnTo>
                    <a:pt x="650545" y="464321"/>
                  </a:lnTo>
                  <a:lnTo>
                    <a:pt x="616469" y="501029"/>
                  </a:lnTo>
                  <a:lnTo>
                    <a:pt x="586888" y="538263"/>
                  </a:lnTo>
                  <a:lnTo>
                    <a:pt x="558843" y="570955"/>
                  </a:lnTo>
                  <a:lnTo>
                    <a:pt x="537603" y="607835"/>
                  </a:lnTo>
                  <a:lnTo>
                    <a:pt x="531805" y="616718"/>
                  </a:lnTo>
                  <a:lnTo>
                    <a:pt x="530766" y="620272"/>
                  </a:lnTo>
                  <a:lnTo>
                    <a:pt x="530921" y="623488"/>
                  </a:lnTo>
                  <a:lnTo>
                    <a:pt x="531870" y="626479"/>
                  </a:lnTo>
                  <a:lnTo>
                    <a:pt x="534196" y="628472"/>
                  </a:lnTo>
                  <a:lnTo>
                    <a:pt x="549010" y="632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1091"/>
            <p:cNvSpPr/>
            <p:nvPr>
              <p:custDataLst>
                <p:tags r:id="rId32"/>
              </p:custDataLst>
            </p:nvPr>
          </p:nvSpPr>
          <p:spPr>
            <a:xfrm>
              <a:off x="5356859" y="1950720"/>
              <a:ext cx="45722" cy="68581"/>
            </a:xfrm>
            <a:custGeom>
              <a:avLst/>
              <a:gdLst/>
              <a:ahLst/>
              <a:cxnLst/>
              <a:rect l="0" t="0" r="0" b="0"/>
              <a:pathLst>
                <a:path w="45722" h="68581">
                  <a:moveTo>
                    <a:pt x="0" y="68580"/>
                  </a:moveTo>
                  <a:lnTo>
                    <a:pt x="0" y="68580"/>
                  </a:lnTo>
                  <a:lnTo>
                    <a:pt x="24272" y="32173"/>
                  </a:lnTo>
                  <a:lnTo>
                    <a:pt x="457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1092"/>
            <p:cNvSpPr/>
            <p:nvPr>
              <p:custDataLst>
                <p:tags r:id="rId33"/>
              </p:custDataLst>
            </p:nvPr>
          </p:nvSpPr>
          <p:spPr>
            <a:xfrm>
              <a:off x="5463541" y="1760220"/>
              <a:ext cx="251460" cy="472441"/>
            </a:xfrm>
            <a:custGeom>
              <a:avLst/>
              <a:gdLst/>
              <a:ahLst/>
              <a:cxnLst/>
              <a:rect l="0" t="0" r="0" b="0"/>
              <a:pathLst>
                <a:path w="251460" h="472441">
                  <a:moveTo>
                    <a:pt x="251459" y="0"/>
                  </a:moveTo>
                  <a:lnTo>
                    <a:pt x="251459" y="0"/>
                  </a:lnTo>
                  <a:lnTo>
                    <a:pt x="237912" y="22578"/>
                  </a:lnTo>
                  <a:lnTo>
                    <a:pt x="218345" y="57448"/>
                  </a:lnTo>
                  <a:lnTo>
                    <a:pt x="204003" y="89879"/>
                  </a:lnTo>
                  <a:lnTo>
                    <a:pt x="187471" y="123484"/>
                  </a:lnTo>
                  <a:lnTo>
                    <a:pt x="169679" y="158175"/>
                  </a:lnTo>
                  <a:lnTo>
                    <a:pt x="153306" y="193349"/>
                  </a:lnTo>
                  <a:lnTo>
                    <a:pt x="135304" y="228737"/>
                  </a:lnTo>
                  <a:lnTo>
                    <a:pt x="116861" y="264221"/>
                  </a:lnTo>
                  <a:lnTo>
                    <a:pt x="100198" y="299747"/>
                  </a:lnTo>
                  <a:lnTo>
                    <a:pt x="82067" y="333034"/>
                  </a:lnTo>
                  <a:lnTo>
                    <a:pt x="63567" y="364762"/>
                  </a:lnTo>
                  <a:lnTo>
                    <a:pt x="46878" y="395796"/>
                  </a:lnTo>
                  <a:lnTo>
                    <a:pt x="27248" y="433738"/>
                  </a:lnTo>
                  <a:lnTo>
                    <a:pt x="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1093"/>
            <p:cNvSpPr/>
            <p:nvPr>
              <p:custDataLst>
                <p:tags r:id="rId34"/>
              </p:custDataLst>
            </p:nvPr>
          </p:nvSpPr>
          <p:spPr>
            <a:xfrm>
              <a:off x="5448300" y="2103120"/>
              <a:ext cx="213360" cy="40494"/>
            </a:xfrm>
            <a:custGeom>
              <a:avLst/>
              <a:gdLst/>
              <a:ahLst/>
              <a:cxnLst/>
              <a:rect l="0" t="0" r="0" b="0"/>
              <a:pathLst>
                <a:path w="213360" h="40494">
                  <a:moveTo>
                    <a:pt x="0" y="0"/>
                  </a:moveTo>
                  <a:lnTo>
                    <a:pt x="0" y="0"/>
                  </a:lnTo>
                  <a:lnTo>
                    <a:pt x="32361" y="12136"/>
                  </a:lnTo>
                  <a:lnTo>
                    <a:pt x="64621" y="23728"/>
                  </a:lnTo>
                  <a:lnTo>
                    <a:pt x="94312" y="32524"/>
                  </a:lnTo>
                  <a:lnTo>
                    <a:pt x="128605" y="40493"/>
                  </a:lnTo>
                  <a:lnTo>
                    <a:pt x="161530" y="40126"/>
                  </a:lnTo>
                  <a:lnTo>
                    <a:pt x="199611" y="28027"/>
                  </a:lnTo>
                  <a:lnTo>
                    <a:pt x="213359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1094"/>
            <p:cNvSpPr/>
            <p:nvPr>
              <p:custDataLst>
                <p:tags r:id="rId35"/>
              </p:custDataLst>
            </p:nvPr>
          </p:nvSpPr>
          <p:spPr>
            <a:xfrm>
              <a:off x="5798820" y="2072640"/>
              <a:ext cx="129540" cy="41445"/>
            </a:xfrm>
            <a:custGeom>
              <a:avLst/>
              <a:gdLst/>
              <a:ahLst/>
              <a:cxnLst/>
              <a:rect l="0" t="0" r="0" b="0"/>
              <a:pathLst>
                <a:path w="129540" h="41445">
                  <a:moveTo>
                    <a:pt x="0" y="0"/>
                  </a:moveTo>
                  <a:lnTo>
                    <a:pt x="0" y="0"/>
                  </a:lnTo>
                  <a:lnTo>
                    <a:pt x="28316" y="20226"/>
                  </a:lnTo>
                  <a:lnTo>
                    <a:pt x="53508" y="30156"/>
                  </a:lnTo>
                  <a:lnTo>
                    <a:pt x="86974" y="38004"/>
                  </a:lnTo>
                  <a:lnTo>
                    <a:pt x="103849" y="41444"/>
                  </a:lnTo>
                  <a:lnTo>
                    <a:pt x="129539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1095"/>
            <p:cNvSpPr/>
            <p:nvPr>
              <p:custDataLst>
                <p:tags r:id="rId36"/>
              </p:custDataLst>
            </p:nvPr>
          </p:nvSpPr>
          <p:spPr>
            <a:xfrm>
              <a:off x="5618208" y="2141220"/>
              <a:ext cx="340634" cy="309875"/>
            </a:xfrm>
            <a:custGeom>
              <a:avLst/>
              <a:gdLst/>
              <a:ahLst/>
              <a:cxnLst/>
              <a:rect l="0" t="0" r="0" b="0"/>
              <a:pathLst>
                <a:path w="340634" h="309875">
                  <a:moveTo>
                    <a:pt x="340633" y="0"/>
                  </a:moveTo>
                  <a:lnTo>
                    <a:pt x="340633" y="0"/>
                  </a:lnTo>
                  <a:lnTo>
                    <a:pt x="311061" y="28724"/>
                  </a:lnTo>
                  <a:lnTo>
                    <a:pt x="280883" y="53666"/>
                  </a:lnTo>
                  <a:lnTo>
                    <a:pt x="244659" y="83822"/>
                  </a:lnTo>
                  <a:lnTo>
                    <a:pt x="216697" y="110068"/>
                  </a:lnTo>
                  <a:lnTo>
                    <a:pt x="185078" y="136408"/>
                  </a:lnTo>
                  <a:lnTo>
                    <a:pt x="152117" y="163072"/>
                  </a:lnTo>
                  <a:lnTo>
                    <a:pt x="120534" y="191856"/>
                  </a:lnTo>
                  <a:lnTo>
                    <a:pt x="91823" y="217067"/>
                  </a:lnTo>
                  <a:lnTo>
                    <a:pt x="54114" y="250301"/>
                  </a:lnTo>
                  <a:lnTo>
                    <a:pt x="19123" y="287826"/>
                  </a:lnTo>
                  <a:lnTo>
                    <a:pt x="0" y="309871"/>
                  </a:lnTo>
                  <a:lnTo>
                    <a:pt x="91" y="309874"/>
                  </a:lnTo>
                  <a:lnTo>
                    <a:pt x="29837" y="278047"/>
                  </a:lnTo>
                  <a:lnTo>
                    <a:pt x="63058" y="240531"/>
                  </a:lnTo>
                  <a:lnTo>
                    <a:pt x="81551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5" name="SMARTInkShape-1096"/>
          <p:cNvSpPr/>
          <p:nvPr>
            <p:custDataLst>
              <p:tags r:id="rId16"/>
            </p:custDataLst>
          </p:nvPr>
        </p:nvSpPr>
        <p:spPr>
          <a:xfrm>
            <a:off x="3619500" y="243840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0" name="SMARTInkShape-Group216"/>
          <p:cNvGrpSpPr/>
          <p:nvPr/>
        </p:nvGrpSpPr>
        <p:grpSpPr>
          <a:xfrm>
            <a:off x="2408884" y="1950720"/>
            <a:ext cx="1011878" cy="738963"/>
            <a:chOff x="2408884" y="1950720"/>
            <a:chExt cx="1011878" cy="738963"/>
          </a:xfrm>
        </p:grpSpPr>
        <p:sp>
          <p:nvSpPr>
            <p:cNvPr id="446" name="SMARTInkShape-1097"/>
            <p:cNvSpPr/>
            <p:nvPr>
              <p:custDataLst>
                <p:tags r:id="rId27"/>
              </p:custDataLst>
            </p:nvPr>
          </p:nvSpPr>
          <p:spPr>
            <a:xfrm>
              <a:off x="2408884" y="1950720"/>
              <a:ext cx="472240" cy="448935"/>
            </a:xfrm>
            <a:custGeom>
              <a:avLst/>
              <a:gdLst/>
              <a:ahLst/>
              <a:cxnLst/>
              <a:rect l="0" t="0" r="0" b="0"/>
              <a:pathLst>
                <a:path w="472240" h="448935">
                  <a:moveTo>
                    <a:pt x="220016" y="0"/>
                  </a:moveTo>
                  <a:lnTo>
                    <a:pt x="220016" y="0"/>
                  </a:lnTo>
                  <a:lnTo>
                    <a:pt x="208727" y="27093"/>
                  </a:lnTo>
                  <a:lnTo>
                    <a:pt x="199790" y="48542"/>
                  </a:lnTo>
                  <a:lnTo>
                    <a:pt x="180828" y="85921"/>
                  </a:lnTo>
                  <a:lnTo>
                    <a:pt x="161113" y="121161"/>
                  </a:lnTo>
                  <a:lnTo>
                    <a:pt x="151114" y="140040"/>
                  </a:lnTo>
                  <a:lnTo>
                    <a:pt x="141061" y="159400"/>
                  </a:lnTo>
                  <a:lnTo>
                    <a:pt x="130126" y="179927"/>
                  </a:lnTo>
                  <a:lnTo>
                    <a:pt x="118603" y="201231"/>
                  </a:lnTo>
                  <a:lnTo>
                    <a:pt x="106687" y="223054"/>
                  </a:lnTo>
                  <a:lnTo>
                    <a:pt x="96203" y="243530"/>
                  </a:lnTo>
                  <a:lnTo>
                    <a:pt x="86675" y="263107"/>
                  </a:lnTo>
                  <a:lnTo>
                    <a:pt x="68466" y="299816"/>
                  </a:lnTo>
                  <a:lnTo>
                    <a:pt x="49085" y="333065"/>
                  </a:lnTo>
                  <a:lnTo>
                    <a:pt x="33698" y="362518"/>
                  </a:lnTo>
                  <a:lnTo>
                    <a:pt x="15515" y="398384"/>
                  </a:lnTo>
                  <a:lnTo>
                    <a:pt x="3918" y="422840"/>
                  </a:lnTo>
                  <a:lnTo>
                    <a:pt x="0" y="442229"/>
                  </a:lnTo>
                  <a:lnTo>
                    <a:pt x="526" y="444679"/>
                  </a:lnTo>
                  <a:lnTo>
                    <a:pt x="1722" y="446313"/>
                  </a:lnTo>
                  <a:lnTo>
                    <a:pt x="3367" y="447402"/>
                  </a:lnTo>
                  <a:lnTo>
                    <a:pt x="13772" y="448934"/>
                  </a:lnTo>
                  <a:lnTo>
                    <a:pt x="31624" y="441299"/>
                  </a:lnTo>
                  <a:lnTo>
                    <a:pt x="68190" y="416618"/>
                  </a:lnTo>
                  <a:lnTo>
                    <a:pt x="94117" y="399088"/>
                  </a:lnTo>
                  <a:lnTo>
                    <a:pt x="122575" y="375492"/>
                  </a:lnTo>
                  <a:lnTo>
                    <a:pt x="153002" y="348919"/>
                  </a:lnTo>
                  <a:lnTo>
                    <a:pt x="186281" y="322997"/>
                  </a:lnTo>
                  <a:lnTo>
                    <a:pt x="205146" y="310158"/>
                  </a:lnTo>
                  <a:lnTo>
                    <a:pt x="225343" y="297365"/>
                  </a:lnTo>
                  <a:lnTo>
                    <a:pt x="246428" y="284603"/>
                  </a:lnTo>
                  <a:lnTo>
                    <a:pt x="267257" y="272709"/>
                  </a:lnTo>
                  <a:lnTo>
                    <a:pt x="287917" y="261392"/>
                  </a:lnTo>
                  <a:lnTo>
                    <a:pt x="308463" y="250462"/>
                  </a:lnTo>
                  <a:lnTo>
                    <a:pt x="328087" y="240635"/>
                  </a:lnTo>
                  <a:lnTo>
                    <a:pt x="365697" y="222942"/>
                  </a:lnTo>
                  <a:lnTo>
                    <a:pt x="397652" y="208870"/>
                  </a:lnTo>
                  <a:lnTo>
                    <a:pt x="425119" y="197818"/>
                  </a:lnTo>
                  <a:lnTo>
                    <a:pt x="457082" y="186836"/>
                  </a:lnTo>
                  <a:lnTo>
                    <a:pt x="471350" y="179066"/>
                  </a:lnTo>
                  <a:lnTo>
                    <a:pt x="472239" y="177797"/>
                  </a:lnTo>
                  <a:lnTo>
                    <a:pt x="471476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1098"/>
            <p:cNvSpPr/>
            <p:nvPr>
              <p:custDataLst>
                <p:tags r:id="rId28"/>
              </p:custDataLst>
            </p:nvPr>
          </p:nvSpPr>
          <p:spPr>
            <a:xfrm>
              <a:off x="2606734" y="2194560"/>
              <a:ext cx="151707" cy="181114"/>
            </a:xfrm>
            <a:custGeom>
              <a:avLst/>
              <a:gdLst/>
              <a:ahLst/>
              <a:cxnLst/>
              <a:rect l="0" t="0" r="0" b="0"/>
              <a:pathLst>
                <a:path w="151707" h="181114">
                  <a:moveTo>
                    <a:pt x="136466" y="0"/>
                  </a:moveTo>
                  <a:lnTo>
                    <a:pt x="136466" y="0"/>
                  </a:lnTo>
                  <a:lnTo>
                    <a:pt x="100060" y="16181"/>
                  </a:lnTo>
                  <a:lnTo>
                    <a:pt x="65284" y="26243"/>
                  </a:lnTo>
                  <a:lnTo>
                    <a:pt x="36014" y="36573"/>
                  </a:lnTo>
                  <a:lnTo>
                    <a:pt x="7213" y="54843"/>
                  </a:lnTo>
                  <a:lnTo>
                    <a:pt x="2820" y="65014"/>
                  </a:lnTo>
                  <a:lnTo>
                    <a:pt x="0" y="88196"/>
                  </a:lnTo>
                  <a:lnTo>
                    <a:pt x="7686" y="122496"/>
                  </a:lnTo>
                  <a:lnTo>
                    <a:pt x="21282" y="152514"/>
                  </a:lnTo>
                  <a:lnTo>
                    <a:pt x="35038" y="163175"/>
                  </a:lnTo>
                  <a:lnTo>
                    <a:pt x="67418" y="176918"/>
                  </a:lnTo>
                  <a:lnTo>
                    <a:pt x="98698" y="181113"/>
                  </a:lnTo>
                  <a:lnTo>
                    <a:pt x="130732" y="174266"/>
                  </a:lnTo>
                  <a:lnTo>
                    <a:pt x="151706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1099"/>
            <p:cNvSpPr/>
            <p:nvPr>
              <p:custDataLst>
                <p:tags r:id="rId29"/>
              </p:custDataLst>
            </p:nvPr>
          </p:nvSpPr>
          <p:spPr>
            <a:xfrm>
              <a:off x="2896228" y="2301240"/>
              <a:ext cx="22233" cy="89862"/>
            </a:xfrm>
            <a:custGeom>
              <a:avLst/>
              <a:gdLst/>
              <a:ahLst/>
              <a:cxnLst/>
              <a:rect l="0" t="0" r="0" b="0"/>
              <a:pathLst>
                <a:path w="22233" h="89862">
                  <a:moveTo>
                    <a:pt x="14612" y="0"/>
                  </a:moveTo>
                  <a:lnTo>
                    <a:pt x="14612" y="0"/>
                  </a:lnTo>
                  <a:lnTo>
                    <a:pt x="6521" y="28316"/>
                  </a:lnTo>
                  <a:lnTo>
                    <a:pt x="314" y="64365"/>
                  </a:lnTo>
                  <a:lnTo>
                    <a:pt x="0" y="68310"/>
                  </a:lnTo>
                  <a:lnTo>
                    <a:pt x="1909" y="74951"/>
                  </a:lnTo>
                  <a:lnTo>
                    <a:pt x="4733" y="80725"/>
                  </a:lnTo>
                  <a:lnTo>
                    <a:pt x="5988" y="86114"/>
                  </a:lnTo>
                  <a:lnTo>
                    <a:pt x="7169" y="87889"/>
                  </a:lnTo>
                  <a:lnTo>
                    <a:pt x="8803" y="89072"/>
                  </a:lnTo>
                  <a:lnTo>
                    <a:pt x="10740" y="89861"/>
                  </a:lnTo>
                  <a:lnTo>
                    <a:pt x="12877" y="88694"/>
                  </a:lnTo>
                  <a:lnTo>
                    <a:pt x="17510" y="82882"/>
                  </a:lnTo>
                  <a:lnTo>
                    <a:pt x="22232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1100"/>
            <p:cNvSpPr/>
            <p:nvPr>
              <p:custDataLst>
                <p:tags r:id="rId30"/>
              </p:custDataLst>
            </p:nvPr>
          </p:nvSpPr>
          <p:spPr>
            <a:xfrm>
              <a:off x="2987040" y="2179320"/>
              <a:ext cx="433722" cy="510363"/>
            </a:xfrm>
            <a:custGeom>
              <a:avLst/>
              <a:gdLst/>
              <a:ahLst/>
              <a:cxnLst/>
              <a:rect l="0" t="0" r="0" b="0"/>
              <a:pathLst>
                <a:path w="433722" h="510363">
                  <a:moveTo>
                    <a:pt x="0" y="0"/>
                  </a:moveTo>
                  <a:lnTo>
                    <a:pt x="0" y="0"/>
                  </a:lnTo>
                  <a:lnTo>
                    <a:pt x="0" y="28317"/>
                  </a:lnTo>
                  <a:lnTo>
                    <a:pt x="0" y="65801"/>
                  </a:lnTo>
                  <a:lnTo>
                    <a:pt x="847" y="101133"/>
                  </a:lnTo>
                  <a:lnTo>
                    <a:pt x="7760" y="125956"/>
                  </a:lnTo>
                  <a:lnTo>
                    <a:pt x="11351" y="131616"/>
                  </a:lnTo>
                  <a:lnTo>
                    <a:pt x="22178" y="139562"/>
                  </a:lnTo>
                  <a:lnTo>
                    <a:pt x="36110" y="143234"/>
                  </a:lnTo>
                  <a:lnTo>
                    <a:pt x="55008" y="140276"/>
                  </a:lnTo>
                  <a:lnTo>
                    <a:pt x="87886" y="129281"/>
                  </a:lnTo>
                  <a:lnTo>
                    <a:pt x="125263" y="115284"/>
                  </a:lnTo>
                  <a:lnTo>
                    <a:pt x="160941" y="105988"/>
                  </a:lnTo>
                  <a:lnTo>
                    <a:pt x="183494" y="101139"/>
                  </a:lnTo>
                  <a:lnTo>
                    <a:pt x="210811" y="100266"/>
                  </a:lnTo>
                  <a:lnTo>
                    <a:pt x="219280" y="102404"/>
                  </a:lnTo>
                  <a:lnTo>
                    <a:pt x="224927" y="105523"/>
                  </a:lnTo>
                  <a:lnTo>
                    <a:pt x="228691" y="109295"/>
                  </a:lnTo>
                  <a:lnTo>
                    <a:pt x="232874" y="118002"/>
                  </a:lnTo>
                  <a:lnTo>
                    <a:pt x="240316" y="152659"/>
                  </a:lnTo>
                  <a:lnTo>
                    <a:pt x="236927" y="175994"/>
                  </a:lnTo>
                  <a:lnTo>
                    <a:pt x="238385" y="179136"/>
                  </a:lnTo>
                  <a:lnTo>
                    <a:pt x="244519" y="184885"/>
                  </a:lnTo>
                  <a:lnTo>
                    <a:pt x="252891" y="188004"/>
                  </a:lnTo>
                  <a:lnTo>
                    <a:pt x="257494" y="188836"/>
                  </a:lnTo>
                  <a:lnTo>
                    <a:pt x="276108" y="185962"/>
                  </a:lnTo>
                  <a:lnTo>
                    <a:pt x="312655" y="168965"/>
                  </a:lnTo>
                  <a:lnTo>
                    <a:pt x="346992" y="157742"/>
                  </a:lnTo>
                  <a:lnTo>
                    <a:pt x="380303" y="142135"/>
                  </a:lnTo>
                  <a:lnTo>
                    <a:pt x="409085" y="127763"/>
                  </a:lnTo>
                  <a:lnTo>
                    <a:pt x="427282" y="112914"/>
                  </a:lnTo>
                  <a:lnTo>
                    <a:pt x="431203" y="107193"/>
                  </a:lnTo>
                  <a:lnTo>
                    <a:pt x="433721" y="100666"/>
                  </a:lnTo>
                  <a:lnTo>
                    <a:pt x="431807" y="97516"/>
                  </a:lnTo>
                  <a:lnTo>
                    <a:pt x="430111" y="95491"/>
                  </a:lnTo>
                  <a:lnTo>
                    <a:pt x="423712" y="93241"/>
                  </a:lnTo>
                  <a:lnTo>
                    <a:pt x="397715" y="91796"/>
                  </a:lnTo>
                  <a:lnTo>
                    <a:pt x="377862" y="95591"/>
                  </a:lnTo>
                  <a:lnTo>
                    <a:pt x="344664" y="115778"/>
                  </a:lnTo>
                  <a:lnTo>
                    <a:pt x="312768" y="139208"/>
                  </a:lnTo>
                  <a:lnTo>
                    <a:pt x="287379" y="163363"/>
                  </a:lnTo>
                  <a:lnTo>
                    <a:pt x="284358" y="169408"/>
                  </a:lnTo>
                  <a:lnTo>
                    <a:pt x="282657" y="177571"/>
                  </a:lnTo>
                  <a:lnTo>
                    <a:pt x="283265" y="179341"/>
                  </a:lnTo>
                  <a:lnTo>
                    <a:pt x="284517" y="180520"/>
                  </a:lnTo>
                  <a:lnTo>
                    <a:pt x="286197" y="181307"/>
                  </a:lnTo>
                  <a:lnTo>
                    <a:pt x="288165" y="180985"/>
                  </a:lnTo>
                  <a:lnTo>
                    <a:pt x="308444" y="168944"/>
                  </a:lnTo>
                  <a:lnTo>
                    <a:pt x="342964" y="139197"/>
                  </a:lnTo>
                  <a:lnTo>
                    <a:pt x="374418" y="119499"/>
                  </a:lnTo>
                  <a:lnTo>
                    <a:pt x="378075" y="114353"/>
                  </a:lnTo>
                  <a:lnTo>
                    <a:pt x="379050" y="111795"/>
                  </a:lnTo>
                  <a:lnTo>
                    <a:pt x="380547" y="110090"/>
                  </a:lnTo>
                  <a:lnTo>
                    <a:pt x="387390" y="107129"/>
                  </a:lnTo>
                  <a:lnTo>
                    <a:pt x="392301" y="110858"/>
                  </a:lnTo>
                  <a:lnTo>
                    <a:pt x="394489" y="117286"/>
                  </a:lnTo>
                  <a:lnTo>
                    <a:pt x="395894" y="139255"/>
                  </a:lnTo>
                  <a:lnTo>
                    <a:pt x="384851" y="174137"/>
                  </a:lnTo>
                  <a:lnTo>
                    <a:pt x="374615" y="203620"/>
                  </a:lnTo>
                  <a:lnTo>
                    <a:pt x="357095" y="234651"/>
                  </a:lnTo>
                  <a:lnTo>
                    <a:pt x="339957" y="269433"/>
                  </a:lnTo>
                  <a:lnTo>
                    <a:pt x="318321" y="302411"/>
                  </a:lnTo>
                  <a:lnTo>
                    <a:pt x="291685" y="337771"/>
                  </a:lnTo>
                  <a:lnTo>
                    <a:pt x="266483" y="370073"/>
                  </a:lnTo>
                  <a:lnTo>
                    <a:pt x="237096" y="401092"/>
                  </a:lnTo>
                  <a:lnTo>
                    <a:pt x="201954" y="431732"/>
                  </a:lnTo>
                  <a:lnTo>
                    <a:pt x="165578" y="460566"/>
                  </a:lnTo>
                  <a:lnTo>
                    <a:pt x="133821" y="480587"/>
                  </a:lnTo>
                  <a:lnTo>
                    <a:pt x="97648" y="500265"/>
                  </a:lnTo>
                  <a:lnTo>
                    <a:pt x="62186" y="508511"/>
                  </a:lnTo>
                  <a:lnTo>
                    <a:pt x="25954" y="510362"/>
                  </a:lnTo>
                  <a:lnTo>
                    <a:pt x="23229" y="503648"/>
                  </a:lnTo>
                  <a:lnTo>
                    <a:pt x="22459" y="478126"/>
                  </a:lnTo>
                  <a:lnTo>
                    <a:pt x="29456" y="455494"/>
                  </a:lnTo>
                  <a:lnTo>
                    <a:pt x="47674" y="426215"/>
                  </a:lnTo>
                  <a:lnTo>
                    <a:pt x="63522" y="407022"/>
                  </a:lnTo>
                  <a:lnTo>
                    <a:pt x="97091" y="380243"/>
                  </a:lnTo>
                  <a:lnTo>
                    <a:pt x="124431" y="358086"/>
                  </a:lnTo>
                  <a:lnTo>
                    <a:pt x="155774" y="336385"/>
                  </a:lnTo>
                  <a:lnTo>
                    <a:pt x="190306" y="315451"/>
                  </a:lnTo>
                  <a:lnTo>
                    <a:pt x="228232" y="294858"/>
                  </a:lnTo>
                  <a:lnTo>
                    <a:pt x="265407" y="276675"/>
                  </a:lnTo>
                  <a:lnTo>
                    <a:pt x="295759" y="262666"/>
                  </a:lnTo>
                  <a:lnTo>
                    <a:pt x="32004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SMARTInkShape-Group217"/>
          <p:cNvGrpSpPr/>
          <p:nvPr/>
        </p:nvGrpSpPr>
        <p:grpSpPr>
          <a:xfrm>
            <a:off x="1203960" y="1836992"/>
            <a:ext cx="906781" cy="662369"/>
            <a:chOff x="1203960" y="1836992"/>
            <a:chExt cx="906781" cy="662369"/>
          </a:xfrm>
        </p:grpSpPr>
        <p:sp>
          <p:nvSpPr>
            <p:cNvPr id="451" name="SMARTInkShape-1101"/>
            <p:cNvSpPr/>
            <p:nvPr>
              <p:custDataLst>
                <p:tags r:id="rId22"/>
              </p:custDataLst>
            </p:nvPr>
          </p:nvSpPr>
          <p:spPr>
            <a:xfrm>
              <a:off x="1274480" y="1836992"/>
              <a:ext cx="230610" cy="662369"/>
            </a:xfrm>
            <a:custGeom>
              <a:avLst/>
              <a:gdLst/>
              <a:ahLst/>
              <a:cxnLst/>
              <a:rect l="0" t="0" r="0" b="0"/>
              <a:pathLst>
                <a:path w="230610" h="662369">
                  <a:moveTo>
                    <a:pt x="203800" y="60388"/>
                  </a:moveTo>
                  <a:lnTo>
                    <a:pt x="203800" y="60388"/>
                  </a:lnTo>
                  <a:lnTo>
                    <a:pt x="224747" y="28121"/>
                  </a:lnTo>
                  <a:lnTo>
                    <a:pt x="230043" y="16978"/>
                  </a:lnTo>
                  <a:lnTo>
                    <a:pt x="230609" y="12822"/>
                  </a:lnTo>
                  <a:lnTo>
                    <a:pt x="228980" y="5945"/>
                  </a:lnTo>
                  <a:lnTo>
                    <a:pt x="227360" y="3773"/>
                  </a:lnTo>
                  <a:lnTo>
                    <a:pt x="223302" y="1359"/>
                  </a:lnTo>
                  <a:lnTo>
                    <a:pt x="212213" y="0"/>
                  </a:lnTo>
                  <a:lnTo>
                    <a:pt x="198202" y="3643"/>
                  </a:lnTo>
                  <a:lnTo>
                    <a:pt x="164149" y="27961"/>
                  </a:lnTo>
                  <a:lnTo>
                    <a:pt x="129677" y="59972"/>
                  </a:lnTo>
                  <a:lnTo>
                    <a:pt x="106202" y="88957"/>
                  </a:lnTo>
                  <a:lnTo>
                    <a:pt x="87299" y="119841"/>
                  </a:lnTo>
                  <a:lnTo>
                    <a:pt x="66835" y="157120"/>
                  </a:lnTo>
                  <a:lnTo>
                    <a:pt x="55155" y="188329"/>
                  </a:lnTo>
                  <a:lnTo>
                    <a:pt x="44320" y="219697"/>
                  </a:lnTo>
                  <a:lnTo>
                    <a:pt x="33860" y="251419"/>
                  </a:lnTo>
                  <a:lnTo>
                    <a:pt x="23567" y="285273"/>
                  </a:lnTo>
                  <a:lnTo>
                    <a:pt x="15605" y="322332"/>
                  </a:lnTo>
                  <a:lnTo>
                    <a:pt x="12297" y="341697"/>
                  </a:lnTo>
                  <a:lnTo>
                    <a:pt x="9244" y="362228"/>
                  </a:lnTo>
                  <a:lnTo>
                    <a:pt x="6363" y="383534"/>
                  </a:lnTo>
                  <a:lnTo>
                    <a:pt x="3595" y="405359"/>
                  </a:lnTo>
                  <a:lnTo>
                    <a:pt x="1750" y="425835"/>
                  </a:lnTo>
                  <a:lnTo>
                    <a:pt x="520" y="445413"/>
                  </a:lnTo>
                  <a:lnTo>
                    <a:pt x="0" y="482124"/>
                  </a:lnTo>
                  <a:lnTo>
                    <a:pt x="2591" y="515372"/>
                  </a:lnTo>
                  <a:lnTo>
                    <a:pt x="4307" y="542568"/>
                  </a:lnTo>
                  <a:lnTo>
                    <a:pt x="7531" y="576918"/>
                  </a:lnTo>
                  <a:lnTo>
                    <a:pt x="11591" y="608545"/>
                  </a:lnTo>
                  <a:lnTo>
                    <a:pt x="12962" y="645527"/>
                  </a:lnTo>
                  <a:lnTo>
                    <a:pt x="13300" y="662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1102"/>
            <p:cNvSpPr/>
            <p:nvPr>
              <p:custDataLst>
                <p:tags r:id="rId23"/>
              </p:custDataLst>
            </p:nvPr>
          </p:nvSpPr>
          <p:spPr>
            <a:xfrm>
              <a:off x="1203960" y="2392680"/>
              <a:ext cx="167641" cy="33271"/>
            </a:xfrm>
            <a:custGeom>
              <a:avLst/>
              <a:gdLst/>
              <a:ahLst/>
              <a:cxnLst/>
              <a:rect l="0" t="0" r="0" b="0"/>
              <a:pathLst>
                <a:path w="167641" h="33271">
                  <a:moveTo>
                    <a:pt x="0" y="0"/>
                  </a:moveTo>
                  <a:lnTo>
                    <a:pt x="0" y="0"/>
                  </a:lnTo>
                  <a:lnTo>
                    <a:pt x="32361" y="16181"/>
                  </a:lnTo>
                  <a:lnTo>
                    <a:pt x="64622" y="26243"/>
                  </a:lnTo>
                  <a:lnTo>
                    <a:pt x="90267" y="33270"/>
                  </a:lnTo>
                  <a:lnTo>
                    <a:pt x="108417" y="31438"/>
                  </a:lnTo>
                  <a:lnTo>
                    <a:pt x="137674" y="20886"/>
                  </a:lnTo>
                  <a:lnTo>
                    <a:pt x="16764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1103"/>
            <p:cNvSpPr/>
            <p:nvPr>
              <p:custDataLst>
                <p:tags r:id="rId24"/>
              </p:custDataLst>
            </p:nvPr>
          </p:nvSpPr>
          <p:spPr>
            <a:xfrm>
              <a:off x="1440442" y="2331720"/>
              <a:ext cx="68319" cy="165538"/>
            </a:xfrm>
            <a:custGeom>
              <a:avLst/>
              <a:gdLst/>
              <a:ahLst/>
              <a:cxnLst/>
              <a:rect l="0" t="0" r="0" b="0"/>
              <a:pathLst>
                <a:path w="68319" h="165538">
                  <a:moveTo>
                    <a:pt x="68318" y="0"/>
                  </a:moveTo>
                  <a:lnTo>
                    <a:pt x="68318" y="0"/>
                  </a:lnTo>
                  <a:lnTo>
                    <a:pt x="44047" y="36407"/>
                  </a:lnTo>
                  <a:lnTo>
                    <a:pt x="29873" y="63312"/>
                  </a:lnTo>
                  <a:lnTo>
                    <a:pt x="14876" y="95241"/>
                  </a:lnTo>
                  <a:lnTo>
                    <a:pt x="6466" y="112603"/>
                  </a:lnTo>
                  <a:lnTo>
                    <a:pt x="624" y="148132"/>
                  </a:lnTo>
                  <a:lnTo>
                    <a:pt x="0" y="160542"/>
                  </a:lnTo>
                  <a:lnTo>
                    <a:pt x="760" y="162909"/>
                  </a:lnTo>
                  <a:lnTo>
                    <a:pt x="2113" y="164486"/>
                  </a:lnTo>
                  <a:lnTo>
                    <a:pt x="3861" y="165537"/>
                  </a:lnTo>
                  <a:lnTo>
                    <a:pt x="5873" y="164545"/>
                  </a:lnTo>
                  <a:lnTo>
                    <a:pt x="14978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1104"/>
            <p:cNvSpPr/>
            <p:nvPr>
              <p:custDataLst>
                <p:tags r:id="rId25"/>
              </p:custDataLst>
            </p:nvPr>
          </p:nvSpPr>
          <p:spPr>
            <a:xfrm>
              <a:off x="1524000" y="2225040"/>
              <a:ext cx="30481" cy="53341"/>
            </a:xfrm>
            <a:custGeom>
              <a:avLst/>
              <a:gdLst/>
              <a:ahLst/>
              <a:cxnLst/>
              <a:rect l="0" t="0" r="0" b="0"/>
              <a:pathLst>
                <a:path w="30481" h="53341">
                  <a:moveTo>
                    <a:pt x="0" y="0"/>
                  </a:moveTo>
                  <a:lnTo>
                    <a:pt x="0" y="0"/>
                  </a:lnTo>
                  <a:lnTo>
                    <a:pt x="20947" y="36658"/>
                  </a:lnTo>
                  <a:lnTo>
                    <a:pt x="3048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1105"/>
            <p:cNvSpPr/>
            <p:nvPr>
              <p:custDataLst>
                <p:tags r:id="rId26"/>
              </p:custDataLst>
            </p:nvPr>
          </p:nvSpPr>
          <p:spPr>
            <a:xfrm>
              <a:off x="1641158" y="2088274"/>
              <a:ext cx="469583" cy="408138"/>
            </a:xfrm>
            <a:custGeom>
              <a:avLst/>
              <a:gdLst/>
              <a:ahLst/>
              <a:cxnLst/>
              <a:rect l="0" t="0" r="0" b="0"/>
              <a:pathLst>
                <a:path w="469583" h="408138">
                  <a:moveTo>
                    <a:pt x="12382" y="258686"/>
                  </a:moveTo>
                  <a:lnTo>
                    <a:pt x="12382" y="258686"/>
                  </a:lnTo>
                  <a:lnTo>
                    <a:pt x="48789" y="254641"/>
                  </a:lnTo>
                  <a:lnTo>
                    <a:pt x="75474" y="248080"/>
                  </a:lnTo>
                  <a:lnTo>
                    <a:pt x="85014" y="240990"/>
                  </a:lnTo>
                  <a:lnTo>
                    <a:pt x="102108" y="222393"/>
                  </a:lnTo>
                  <a:lnTo>
                    <a:pt x="103060" y="219132"/>
                  </a:lnTo>
                  <a:lnTo>
                    <a:pt x="103314" y="217077"/>
                  </a:lnTo>
                  <a:lnTo>
                    <a:pt x="102637" y="215706"/>
                  </a:lnTo>
                  <a:lnTo>
                    <a:pt x="101339" y="214793"/>
                  </a:lnTo>
                  <a:lnTo>
                    <a:pt x="99626" y="214184"/>
                  </a:lnTo>
                  <a:lnTo>
                    <a:pt x="71245" y="223679"/>
                  </a:lnTo>
                  <a:lnTo>
                    <a:pt x="53906" y="234955"/>
                  </a:lnTo>
                  <a:lnTo>
                    <a:pt x="32877" y="266102"/>
                  </a:lnTo>
                  <a:lnTo>
                    <a:pt x="17514" y="294938"/>
                  </a:lnTo>
                  <a:lnTo>
                    <a:pt x="1668" y="332765"/>
                  </a:lnTo>
                  <a:lnTo>
                    <a:pt x="0" y="349183"/>
                  </a:lnTo>
                  <a:lnTo>
                    <a:pt x="5828" y="378162"/>
                  </a:lnTo>
                  <a:lnTo>
                    <a:pt x="11163" y="389680"/>
                  </a:lnTo>
                  <a:lnTo>
                    <a:pt x="19178" y="400443"/>
                  </a:lnTo>
                  <a:lnTo>
                    <a:pt x="32900" y="406356"/>
                  </a:lnTo>
                  <a:lnTo>
                    <a:pt x="49441" y="408137"/>
                  </a:lnTo>
                  <a:lnTo>
                    <a:pt x="73880" y="403533"/>
                  </a:lnTo>
                  <a:lnTo>
                    <a:pt x="92490" y="396158"/>
                  </a:lnTo>
                  <a:lnTo>
                    <a:pt x="123339" y="373689"/>
                  </a:lnTo>
                  <a:lnTo>
                    <a:pt x="159063" y="342819"/>
                  </a:lnTo>
                  <a:lnTo>
                    <a:pt x="189051" y="312165"/>
                  </a:lnTo>
                  <a:lnTo>
                    <a:pt x="214233" y="283866"/>
                  </a:lnTo>
                  <a:lnTo>
                    <a:pt x="236713" y="256330"/>
                  </a:lnTo>
                  <a:lnTo>
                    <a:pt x="257994" y="227159"/>
                  </a:lnTo>
                  <a:lnTo>
                    <a:pt x="276483" y="195003"/>
                  </a:lnTo>
                  <a:lnTo>
                    <a:pt x="294013" y="161802"/>
                  </a:lnTo>
                  <a:lnTo>
                    <a:pt x="313094" y="130113"/>
                  </a:lnTo>
                  <a:lnTo>
                    <a:pt x="330605" y="99096"/>
                  </a:lnTo>
                  <a:lnTo>
                    <a:pt x="346854" y="69224"/>
                  </a:lnTo>
                  <a:lnTo>
                    <a:pt x="368589" y="31146"/>
                  </a:lnTo>
                  <a:lnTo>
                    <a:pt x="381144" y="9704"/>
                  </a:lnTo>
                  <a:lnTo>
                    <a:pt x="392855" y="0"/>
                  </a:lnTo>
                  <a:lnTo>
                    <a:pt x="393226" y="3768"/>
                  </a:lnTo>
                  <a:lnTo>
                    <a:pt x="382762" y="36225"/>
                  </a:lnTo>
                  <a:lnTo>
                    <a:pt x="375466" y="68217"/>
                  </a:lnTo>
                  <a:lnTo>
                    <a:pt x="370461" y="94447"/>
                  </a:lnTo>
                  <a:lnTo>
                    <a:pt x="365415" y="123038"/>
                  </a:lnTo>
                  <a:lnTo>
                    <a:pt x="360350" y="152678"/>
                  </a:lnTo>
                  <a:lnTo>
                    <a:pt x="357534" y="180527"/>
                  </a:lnTo>
                  <a:lnTo>
                    <a:pt x="358207" y="215490"/>
                  </a:lnTo>
                  <a:lnTo>
                    <a:pt x="366020" y="250059"/>
                  </a:lnTo>
                  <a:lnTo>
                    <a:pt x="377278" y="269582"/>
                  </a:lnTo>
                  <a:lnTo>
                    <a:pt x="402184" y="291102"/>
                  </a:lnTo>
                  <a:lnTo>
                    <a:pt x="408018" y="294260"/>
                  </a:lnTo>
                  <a:lnTo>
                    <a:pt x="410760" y="295102"/>
                  </a:lnTo>
                  <a:lnTo>
                    <a:pt x="413434" y="294817"/>
                  </a:lnTo>
                  <a:lnTo>
                    <a:pt x="418663" y="292242"/>
                  </a:lnTo>
                  <a:lnTo>
                    <a:pt x="420396" y="290370"/>
                  </a:lnTo>
                  <a:lnTo>
                    <a:pt x="422322" y="286032"/>
                  </a:lnTo>
                  <a:lnTo>
                    <a:pt x="423406" y="274785"/>
                  </a:lnTo>
                  <a:lnTo>
                    <a:pt x="421401" y="267816"/>
                  </a:lnTo>
                  <a:lnTo>
                    <a:pt x="419682" y="264773"/>
                  </a:lnTo>
                  <a:lnTo>
                    <a:pt x="409171" y="256444"/>
                  </a:lnTo>
                  <a:lnTo>
                    <a:pt x="390449" y="246891"/>
                  </a:lnTo>
                  <a:lnTo>
                    <a:pt x="380507" y="244977"/>
                  </a:lnTo>
                  <a:lnTo>
                    <a:pt x="361345" y="247945"/>
                  </a:lnTo>
                  <a:lnTo>
                    <a:pt x="339581" y="262277"/>
                  </a:lnTo>
                  <a:lnTo>
                    <a:pt x="304887" y="298161"/>
                  </a:lnTo>
                  <a:lnTo>
                    <a:pt x="293408" y="320053"/>
                  </a:lnTo>
                  <a:lnTo>
                    <a:pt x="294198" y="344098"/>
                  </a:lnTo>
                  <a:lnTo>
                    <a:pt x="301040" y="369460"/>
                  </a:lnTo>
                  <a:lnTo>
                    <a:pt x="312548" y="383554"/>
                  </a:lnTo>
                  <a:lnTo>
                    <a:pt x="333307" y="396249"/>
                  </a:lnTo>
                  <a:lnTo>
                    <a:pt x="359589" y="401328"/>
                  </a:lnTo>
                  <a:lnTo>
                    <a:pt x="388826" y="398787"/>
                  </a:lnTo>
                  <a:lnTo>
                    <a:pt x="418937" y="388628"/>
                  </a:lnTo>
                  <a:lnTo>
                    <a:pt x="456066" y="366480"/>
                  </a:lnTo>
                  <a:lnTo>
                    <a:pt x="469582" y="3577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SMARTInkShape-Group218"/>
          <p:cNvGrpSpPr/>
          <p:nvPr/>
        </p:nvGrpSpPr>
        <p:grpSpPr>
          <a:xfrm>
            <a:off x="960120" y="2316480"/>
            <a:ext cx="30481" cy="198121"/>
            <a:chOff x="960120" y="2316480"/>
            <a:chExt cx="30481" cy="198121"/>
          </a:xfrm>
        </p:grpSpPr>
        <p:sp>
          <p:nvSpPr>
            <p:cNvPr id="457" name="SMARTInkShape-1106"/>
            <p:cNvSpPr/>
            <p:nvPr>
              <p:custDataLst>
                <p:tags r:id="rId20"/>
              </p:custDataLst>
            </p:nvPr>
          </p:nvSpPr>
          <p:spPr>
            <a:xfrm>
              <a:off x="982980" y="23164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1107"/>
            <p:cNvSpPr/>
            <p:nvPr>
              <p:custDataLst>
                <p:tags r:id="rId21"/>
              </p:custDataLst>
            </p:nvPr>
          </p:nvSpPr>
          <p:spPr>
            <a:xfrm>
              <a:off x="960120" y="2324100"/>
              <a:ext cx="28759" cy="190501"/>
            </a:xfrm>
            <a:custGeom>
              <a:avLst/>
              <a:gdLst/>
              <a:ahLst/>
              <a:cxnLst/>
              <a:rect l="0" t="0" r="0" b="0"/>
              <a:pathLst>
                <a:path w="28759" h="190501">
                  <a:moveTo>
                    <a:pt x="0" y="0"/>
                  </a:moveTo>
                  <a:lnTo>
                    <a:pt x="0" y="0"/>
                  </a:lnTo>
                  <a:lnTo>
                    <a:pt x="20226" y="20226"/>
                  </a:lnTo>
                  <a:lnTo>
                    <a:pt x="25337" y="28724"/>
                  </a:lnTo>
                  <a:lnTo>
                    <a:pt x="28758" y="44940"/>
                  </a:lnTo>
                  <a:lnTo>
                    <a:pt x="24056" y="82129"/>
                  </a:lnTo>
                  <a:lnTo>
                    <a:pt x="14975" y="119830"/>
                  </a:lnTo>
                  <a:lnTo>
                    <a:pt x="5028" y="151987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SMARTInkShape-Group219"/>
          <p:cNvGrpSpPr/>
          <p:nvPr/>
        </p:nvGrpSpPr>
        <p:grpSpPr>
          <a:xfrm>
            <a:off x="251777" y="1805940"/>
            <a:ext cx="525464" cy="728343"/>
            <a:chOff x="251777" y="1805940"/>
            <a:chExt cx="525464" cy="728343"/>
          </a:xfrm>
        </p:grpSpPr>
        <p:sp>
          <p:nvSpPr>
            <p:cNvPr id="460" name="SMARTInkShape-1108"/>
            <p:cNvSpPr/>
            <p:nvPr>
              <p:custDataLst>
                <p:tags r:id="rId18"/>
              </p:custDataLst>
            </p:nvPr>
          </p:nvSpPr>
          <p:spPr>
            <a:xfrm>
              <a:off x="586740" y="2295447"/>
              <a:ext cx="190501" cy="216590"/>
            </a:xfrm>
            <a:custGeom>
              <a:avLst/>
              <a:gdLst/>
              <a:ahLst/>
              <a:cxnLst/>
              <a:rect l="0" t="0" r="0" b="0"/>
              <a:pathLst>
                <a:path w="190501" h="216590">
                  <a:moveTo>
                    <a:pt x="0" y="127713"/>
                  </a:moveTo>
                  <a:lnTo>
                    <a:pt x="0" y="127713"/>
                  </a:lnTo>
                  <a:lnTo>
                    <a:pt x="24271" y="95352"/>
                  </a:lnTo>
                  <a:lnTo>
                    <a:pt x="51500" y="59046"/>
                  </a:lnTo>
                  <a:lnTo>
                    <a:pt x="82610" y="24214"/>
                  </a:lnTo>
                  <a:lnTo>
                    <a:pt x="101335" y="10781"/>
                  </a:lnTo>
                  <a:lnTo>
                    <a:pt x="125474" y="914"/>
                  </a:lnTo>
                  <a:lnTo>
                    <a:pt x="129369" y="0"/>
                  </a:lnTo>
                  <a:lnTo>
                    <a:pt x="132813" y="238"/>
                  </a:lnTo>
                  <a:lnTo>
                    <a:pt x="138897" y="2760"/>
                  </a:lnTo>
                  <a:lnTo>
                    <a:pt x="144423" y="11218"/>
                  </a:lnTo>
                  <a:lnTo>
                    <a:pt x="147082" y="17030"/>
                  </a:lnTo>
                  <a:lnTo>
                    <a:pt x="147779" y="30261"/>
                  </a:lnTo>
                  <a:lnTo>
                    <a:pt x="145372" y="63496"/>
                  </a:lnTo>
                  <a:lnTo>
                    <a:pt x="140910" y="96738"/>
                  </a:lnTo>
                  <a:lnTo>
                    <a:pt x="134226" y="133399"/>
                  </a:lnTo>
                  <a:lnTo>
                    <a:pt x="130928" y="167027"/>
                  </a:lnTo>
                  <a:lnTo>
                    <a:pt x="133996" y="194395"/>
                  </a:lnTo>
                  <a:lnTo>
                    <a:pt x="140268" y="210500"/>
                  </a:lnTo>
                  <a:lnTo>
                    <a:pt x="145032" y="215307"/>
                  </a:lnTo>
                  <a:lnTo>
                    <a:pt x="147488" y="216589"/>
                  </a:lnTo>
                  <a:lnTo>
                    <a:pt x="156990" y="213498"/>
                  </a:lnTo>
                  <a:lnTo>
                    <a:pt x="163080" y="210303"/>
                  </a:lnTo>
                  <a:lnTo>
                    <a:pt x="190500" y="1734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1109"/>
            <p:cNvSpPr/>
            <p:nvPr>
              <p:custDataLst>
                <p:tags r:id="rId19"/>
              </p:custDataLst>
            </p:nvPr>
          </p:nvSpPr>
          <p:spPr>
            <a:xfrm>
              <a:off x="251777" y="1805940"/>
              <a:ext cx="441644" cy="728343"/>
            </a:xfrm>
            <a:custGeom>
              <a:avLst/>
              <a:gdLst/>
              <a:ahLst/>
              <a:cxnLst/>
              <a:rect l="0" t="0" r="0" b="0"/>
              <a:pathLst>
                <a:path w="441644" h="728343">
                  <a:moveTo>
                    <a:pt x="45403" y="0"/>
                  </a:moveTo>
                  <a:lnTo>
                    <a:pt x="45403" y="0"/>
                  </a:lnTo>
                  <a:lnTo>
                    <a:pt x="29222" y="36407"/>
                  </a:lnTo>
                  <a:lnTo>
                    <a:pt x="21278" y="67827"/>
                  </a:lnTo>
                  <a:lnTo>
                    <a:pt x="16901" y="97879"/>
                  </a:lnTo>
                  <a:lnTo>
                    <a:pt x="12133" y="125346"/>
                  </a:lnTo>
                  <a:lnTo>
                    <a:pt x="9450" y="156181"/>
                  </a:lnTo>
                  <a:lnTo>
                    <a:pt x="8257" y="189640"/>
                  </a:lnTo>
                  <a:lnTo>
                    <a:pt x="7727" y="224267"/>
                  </a:lnTo>
                  <a:lnTo>
                    <a:pt x="7491" y="261670"/>
                  </a:lnTo>
                  <a:lnTo>
                    <a:pt x="7429" y="281127"/>
                  </a:lnTo>
                  <a:lnTo>
                    <a:pt x="6540" y="300871"/>
                  </a:lnTo>
                  <a:lnTo>
                    <a:pt x="5101" y="320807"/>
                  </a:lnTo>
                  <a:lnTo>
                    <a:pt x="3295" y="340872"/>
                  </a:lnTo>
                  <a:lnTo>
                    <a:pt x="2091" y="361868"/>
                  </a:lnTo>
                  <a:lnTo>
                    <a:pt x="1288" y="383485"/>
                  </a:lnTo>
                  <a:lnTo>
                    <a:pt x="753" y="405517"/>
                  </a:lnTo>
                  <a:lnTo>
                    <a:pt x="397" y="427824"/>
                  </a:lnTo>
                  <a:lnTo>
                    <a:pt x="159" y="450317"/>
                  </a:lnTo>
                  <a:lnTo>
                    <a:pt x="0" y="472931"/>
                  </a:lnTo>
                  <a:lnTo>
                    <a:pt x="1588" y="496474"/>
                  </a:lnTo>
                  <a:lnTo>
                    <a:pt x="4339" y="520636"/>
                  </a:lnTo>
                  <a:lnTo>
                    <a:pt x="7867" y="545211"/>
                  </a:lnTo>
                  <a:lnTo>
                    <a:pt x="10219" y="567521"/>
                  </a:lnTo>
                  <a:lnTo>
                    <a:pt x="11787" y="588320"/>
                  </a:lnTo>
                  <a:lnTo>
                    <a:pt x="15223" y="626389"/>
                  </a:lnTo>
                  <a:lnTo>
                    <a:pt x="22394" y="660242"/>
                  </a:lnTo>
                  <a:lnTo>
                    <a:pt x="31226" y="687705"/>
                  </a:lnTo>
                  <a:lnTo>
                    <a:pt x="41642" y="708660"/>
                  </a:lnTo>
                  <a:lnTo>
                    <a:pt x="54738" y="720796"/>
                  </a:lnTo>
                  <a:lnTo>
                    <a:pt x="71283" y="726754"/>
                  </a:lnTo>
                  <a:lnTo>
                    <a:pt x="80436" y="728342"/>
                  </a:lnTo>
                  <a:lnTo>
                    <a:pt x="99638" y="723334"/>
                  </a:lnTo>
                  <a:lnTo>
                    <a:pt x="127230" y="706235"/>
                  </a:lnTo>
                  <a:lnTo>
                    <a:pt x="163355" y="669611"/>
                  </a:lnTo>
                  <a:lnTo>
                    <a:pt x="183057" y="641634"/>
                  </a:lnTo>
                  <a:lnTo>
                    <a:pt x="203949" y="609444"/>
                  </a:lnTo>
                  <a:lnTo>
                    <a:pt x="227346" y="575382"/>
                  </a:lnTo>
                  <a:lnTo>
                    <a:pt x="237818" y="556307"/>
                  </a:lnTo>
                  <a:lnTo>
                    <a:pt x="247340" y="535972"/>
                  </a:lnTo>
                  <a:lnTo>
                    <a:pt x="256228" y="514795"/>
                  </a:lnTo>
                  <a:lnTo>
                    <a:pt x="266386" y="493056"/>
                  </a:lnTo>
                  <a:lnTo>
                    <a:pt x="277392" y="470944"/>
                  </a:lnTo>
                  <a:lnTo>
                    <a:pt x="288962" y="448583"/>
                  </a:lnTo>
                  <a:lnTo>
                    <a:pt x="300062" y="426055"/>
                  </a:lnTo>
                  <a:lnTo>
                    <a:pt x="310849" y="403417"/>
                  </a:lnTo>
                  <a:lnTo>
                    <a:pt x="321427" y="380704"/>
                  </a:lnTo>
                  <a:lnTo>
                    <a:pt x="331866" y="358790"/>
                  </a:lnTo>
                  <a:lnTo>
                    <a:pt x="342212" y="337406"/>
                  </a:lnTo>
                  <a:lnTo>
                    <a:pt x="352495" y="316378"/>
                  </a:lnTo>
                  <a:lnTo>
                    <a:pt x="362738" y="296432"/>
                  </a:lnTo>
                  <a:lnTo>
                    <a:pt x="383150" y="258465"/>
                  </a:lnTo>
                  <a:lnTo>
                    <a:pt x="401253" y="226351"/>
                  </a:lnTo>
                  <a:lnTo>
                    <a:pt x="421209" y="188987"/>
                  </a:lnTo>
                  <a:lnTo>
                    <a:pt x="435537" y="153606"/>
                  </a:lnTo>
                  <a:lnTo>
                    <a:pt x="441643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3" name="SMARTInkShape-1110"/>
          <p:cNvSpPr/>
          <p:nvPr>
            <p:custDataLst>
              <p:tags r:id="rId17"/>
            </p:custDataLst>
          </p:nvPr>
        </p:nvSpPr>
        <p:spPr>
          <a:xfrm>
            <a:off x="4198620" y="1501140"/>
            <a:ext cx="273725" cy="5158741"/>
          </a:xfrm>
          <a:custGeom>
            <a:avLst/>
            <a:gdLst/>
            <a:ahLst/>
            <a:cxnLst/>
            <a:rect l="0" t="0" r="0" b="0"/>
            <a:pathLst>
              <a:path w="273725" h="5158741">
                <a:moveTo>
                  <a:pt x="91440" y="0"/>
                </a:moveTo>
                <a:lnTo>
                  <a:pt x="91440" y="0"/>
                </a:lnTo>
                <a:lnTo>
                  <a:pt x="103576" y="36407"/>
                </a:lnTo>
                <a:lnTo>
                  <a:pt x="115167" y="67137"/>
                </a:lnTo>
                <a:lnTo>
                  <a:pt x="131906" y="98775"/>
                </a:lnTo>
                <a:lnTo>
                  <a:pt x="144244" y="129484"/>
                </a:lnTo>
                <a:lnTo>
                  <a:pt x="149983" y="154641"/>
                </a:lnTo>
                <a:lnTo>
                  <a:pt x="151683" y="185802"/>
                </a:lnTo>
                <a:lnTo>
                  <a:pt x="154446" y="219588"/>
                </a:lnTo>
                <a:lnTo>
                  <a:pt x="160626" y="253305"/>
                </a:lnTo>
                <a:lnTo>
                  <a:pt x="165562" y="290107"/>
                </a:lnTo>
                <a:lnTo>
                  <a:pt x="166717" y="316049"/>
                </a:lnTo>
                <a:lnTo>
                  <a:pt x="167229" y="344513"/>
                </a:lnTo>
                <a:lnTo>
                  <a:pt x="169715" y="374097"/>
                </a:lnTo>
                <a:lnTo>
                  <a:pt x="172795" y="404179"/>
                </a:lnTo>
                <a:lnTo>
                  <a:pt x="174165" y="434482"/>
                </a:lnTo>
                <a:lnTo>
                  <a:pt x="174773" y="464883"/>
                </a:lnTo>
                <a:lnTo>
                  <a:pt x="175890" y="496175"/>
                </a:lnTo>
                <a:lnTo>
                  <a:pt x="179209" y="529838"/>
                </a:lnTo>
                <a:lnTo>
                  <a:pt x="181249" y="564554"/>
                </a:lnTo>
                <a:lnTo>
                  <a:pt x="182154" y="599740"/>
                </a:lnTo>
                <a:lnTo>
                  <a:pt x="182558" y="635133"/>
                </a:lnTo>
                <a:lnTo>
                  <a:pt x="182737" y="672877"/>
                </a:lnTo>
                <a:lnTo>
                  <a:pt x="182785" y="692425"/>
                </a:lnTo>
                <a:lnTo>
                  <a:pt x="182816" y="712230"/>
                </a:lnTo>
                <a:lnTo>
                  <a:pt x="182838" y="732207"/>
                </a:lnTo>
                <a:lnTo>
                  <a:pt x="182852" y="752298"/>
                </a:lnTo>
                <a:lnTo>
                  <a:pt x="182861" y="772465"/>
                </a:lnTo>
                <a:lnTo>
                  <a:pt x="182866" y="792684"/>
                </a:lnTo>
                <a:lnTo>
                  <a:pt x="182871" y="812936"/>
                </a:lnTo>
                <a:lnTo>
                  <a:pt x="183721" y="833210"/>
                </a:lnTo>
                <a:lnTo>
                  <a:pt x="185134" y="853501"/>
                </a:lnTo>
                <a:lnTo>
                  <a:pt x="186923" y="873800"/>
                </a:lnTo>
                <a:lnTo>
                  <a:pt x="188962" y="894953"/>
                </a:lnTo>
                <a:lnTo>
                  <a:pt x="191168" y="916676"/>
                </a:lnTo>
                <a:lnTo>
                  <a:pt x="193486" y="938777"/>
                </a:lnTo>
                <a:lnTo>
                  <a:pt x="195030" y="961131"/>
                </a:lnTo>
                <a:lnTo>
                  <a:pt x="196059" y="983654"/>
                </a:lnTo>
                <a:lnTo>
                  <a:pt x="196747" y="1006289"/>
                </a:lnTo>
                <a:lnTo>
                  <a:pt x="198051" y="1029000"/>
                </a:lnTo>
                <a:lnTo>
                  <a:pt x="199767" y="1051760"/>
                </a:lnTo>
                <a:lnTo>
                  <a:pt x="201758" y="1074553"/>
                </a:lnTo>
                <a:lnTo>
                  <a:pt x="203085" y="1098215"/>
                </a:lnTo>
                <a:lnTo>
                  <a:pt x="203970" y="1122457"/>
                </a:lnTo>
                <a:lnTo>
                  <a:pt x="204561" y="1147084"/>
                </a:lnTo>
                <a:lnTo>
                  <a:pt x="204953" y="1171970"/>
                </a:lnTo>
                <a:lnTo>
                  <a:pt x="205215" y="1197026"/>
                </a:lnTo>
                <a:lnTo>
                  <a:pt x="205391" y="1222198"/>
                </a:lnTo>
                <a:lnTo>
                  <a:pt x="207201" y="1248292"/>
                </a:lnTo>
                <a:lnTo>
                  <a:pt x="210100" y="1275001"/>
                </a:lnTo>
                <a:lnTo>
                  <a:pt x="213727" y="1302121"/>
                </a:lnTo>
                <a:lnTo>
                  <a:pt x="216145" y="1328667"/>
                </a:lnTo>
                <a:lnTo>
                  <a:pt x="217757" y="1354831"/>
                </a:lnTo>
                <a:lnTo>
                  <a:pt x="218831" y="1380741"/>
                </a:lnTo>
                <a:lnTo>
                  <a:pt x="221241" y="1407327"/>
                </a:lnTo>
                <a:lnTo>
                  <a:pt x="224541" y="1434365"/>
                </a:lnTo>
                <a:lnTo>
                  <a:pt x="228434" y="1461703"/>
                </a:lnTo>
                <a:lnTo>
                  <a:pt x="231029" y="1489242"/>
                </a:lnTo>
                <a:lnTo>
                  <a:pt x="232759" y="1516915"/>
                </a:lnTo>
                <a:lnTo>
                  <a:pt x="233913" y="1544677"/>
                </a:lnTo>
                <a:lnTo>
                  <a:pt x="235528" y="1572498"/>
                </a:lnTo>
                <a:lnTo>
                  <a:pt x="237452" y="1600358"/>
                </a:lnTo>
                <a:lnTo>
                  <a:pt x="239582" y="1628246"/>
                </a:lnTo>
                <a:lnTo>
                  <a:pt x="241001" y="1656150"/>
                </a:lnTo>
                <a:lnTo>
                  <a:pt x="241948" y="1684067"/>
                </a:lnTo>
                <a:lnTo>
                  <a:pt x="242578" y="1711991"/>
                </a:lnTo>
                <a:lnTo>
                  <a:pt x="242999" y="1740768"/>
                </a:lnTo>
                <a:lnTo>
                  <a:pt x="243279" y="1770112"/>
                </a:lnTo>
                <a:lnTo>
                  <a:pt x="243466" y="1799835"/>
                </a:lnTo>
                <a:lnTo>
                  <a:pt x="246131" y="1858596"/>
                </a:lnTo>
                <a:lnTo>
                  <a:pt x="250447" y="1936718"/>
                </a:lnTo>
                <a:lnTo>
                  <a:pt x="255865" y="2027745"/>
                </a:lnTo>
                <a:lnTo>
                  <a:pt x="260323" y="2097743"/>
                </a:lnTo>
                <a:lnTo>
                  <a:pt x="264142" y="2153723"/>
                </a:lnTo>
                <a:lnTo>
                  <a:pt x="267534" y="2200355"/>
                </a:lnTo>
                <a:lnTo>
                  <a:pt x="269797" y="2241603"/>
                </a:lnTo>
                <a:lnTo>
                  <a:pt x="271304" y="2279262"/>
                </a:lnTo>
                <a:lnTo>
                  <a:pt x="272309" y="2314528"/>
                </a:lnTo>
                <a:lnTo>
                  <a:pt x="272980" y="2348199"/>
                </a:lnTo>
                <a:lnTo>
                  <a:pt x="273426" y="2380806"/>
                </a:lnTo>
                <a:lnTo>
                  <a:pt x="273724" y="2412704"/>
                </a:lnTo>
                <a:lnTo>
                  <a:pt x="273076" y="2444129"/>
                </a:lnTo>
                <a:lnTo>
                  <a:pt x="271797" y="2475240"/>
                </a:lnTo>
                <a:lnTo>
                  <a:pt x="270099" y="2506139"/>
                </a:lnTo>
                <a:lnTo>
                  <a:pt x="268966" y="2536053"/>
                </a:lnTo>
                <a:lnTo>
                  <a:pt x="268211" y="2565309"/>
                </a:lnTo>
                <a:lnTo>
                  <a:pt x="267707" y="2594126"/>
                </a:lnTo>
                <a:lnTo>
                  <a:pt x="267371" y="2623497"/>
                </a:lnTo>
                <a:lnTo>
                  <a:pt x="267148" y="2653239"/>
                </a:lnTo>
                <a:lnTo>
                  <a:pt x="266999" y="2683226"/>
                </a:lnTo>
                <a:lnTo>
                  <a:pt x="266053" y="2713377"/>
                </a:lnTo>
                <a:lnTo>
                  <a:pt x="264575" y="2743638"/>
                </a:lnTo>
                <a:lnTo>
                  <a:pt x="262743" y="2773972"/>
                </a:lnTo>
                <a:lnTo>
                  <a:pt x="260676" y="2803508"/>
                </a:lnTo>
                <a:lnTo>
                  <a:pt x="258451" y="2832512"/>
                </a:lnTo>
                <a:lnTo>
                  <a:pt x="256120" y="2861162"/>
                </a:lnTo>
                <a:lnTo>
                  <a:pt x="254567" y="2889575"/>
                </a:lnTo>
                <a:lnTo>
                  <a:pt x="253531" y="2917829"/>
                </a:lnTo>
                <a:lnTo>
                  <a:pt x="252840" y="2945980"/>
                </a:lnTo>
                <a:lnTo>
                  <a:pt x="251534" y="2974907"/>
                </a:lnTo>
                <a:lnTo>
                  <a:pt x="249816" y="3004351"/>
                </a:lnTo>
                <a:lnTo>
                  <a:pt x="247824" y="3034141"/>
                </a:lnTo>
                <a:lnTo>
                  <a:pt x="245650" y="3063314"/>
                </a:lnTo>
                <a:lnTo>
                  <a:pt x="243353" y="3092076"/>
                </a:lnTo>
                <a:lnTo>
                  <a:pt x="240976" y="3120564"/>
                </a:lnTo>
                <a:lnTo>
                  <a:pt x="239390" y="3149716"/>
                </a:lnTo>
                <a:lnTo>
                  <a:pt x="238334" y="3179311"/>
                </a:lnTo>
                <a:lnTo>
                  <a:pt x="237629" y="3209201"/>
                </a:lnTo>
                <a:lnTo>
                  <a:pt x="236312" y="3237594"/>
                </a:lnTo>
                <a:lnTo>
                  <a:pt x="234588" y="3264989"/>
                </a:lnTo>
                <a:lnTo>
                  <a:pt x="232592" y="3291720"/>
                </a:lnTo>
                <a:lnTo>
                  <a:pt x="230415" y="3318853"/>
                </a:lnTo>
                <a:lnTo>
                  <a:pt x="228116" y="3346256"/>
                </a:lnTo>
                <a:lnTo>
                  <a:pt x="225737" y="3373836"/>
                </a:lnTo>
                <a:lnTo>
                  <a:pt x="224152" y="3401537"/>
                </a:lnTo>
                <a:lnTo>
                  <a:pt x="223095" y="3429318"/>
                </a:lnTo>
                <a:lnTo>
                  <a:pt x="222390" y="3457152"/>
                </a:lnTo>
                <a:lnTo>
                  <a:pt x="221073" y="3484175"/>
                </a:lnTo>
                <a:lnTo>
                  <a:pt x="219349" y="3510656"/>
                </a:lnTo>
                <a:lnTo>
                  <a:pt x="217353" y="3536777"/>
                </a:lnTo>
                <a:lnTo>
                  <a:pt x="215175" y="3562658"/>
                </a:lnTo>
                <a:lnTo>
                  <a:pt x="212877" y="3588380"/>
                </a:lnTo>
                <a:lnTo>
                  <a:pt x="210498" y="3613993"/>
                </a:lnTo>
                <a:lnTo>
                  <a:pt x="208066" y="3640382"/>
                </a:lnTo>
                <a:lnTo>
                  <a:pt x="205596" y="3667288"/>
                </a:lnTo>
                <a:lnTo>
                  <a:pt x="203105" y="3694538"/>
                </a:lnTo>
                <a:lnTo>
                  <a:pt x="200597" y="3720326"/>
                </a:lnTo>
                <a:lnTo>
                  <a:pt x="198078" y="3745137"/>
                </a:lnTo>
                <a:lnTo>
                  <a:pt x="195552" y="3769298"/>
                </a:lnTo>
                <a:lnTo>
                  <a:pt x="193867" y="3793872"/>
                </a:lnTo>
                <a:lnTo>
                  <a:pt x="192746" y="3818721"/>
                </a:lnTo>
                <a:lnTo>
                  <a:pt x="191997" y="3843754"/>
                </a:lnTo>
                <a:lnTo>
                  <a:pt x="190652" y="3868063"/>
                </a:lnTo>
                <a:lnTo>
                  <a:pt x="188908" y="3891889"/>
                </a:lnTo>
                <a:lnTo>
                  <a:pt x="186898" y="3915393"/>
                </a:lnTo>
                <a:lnTo>
                  <a:pt x="184712" y="3937835"/>
                </a:lnTo>
                <a:lnTo>
                  <a:pt x="182409" y="3959570"/>
                </a:lnTo>
                <a:lnTo>
                  <a:pt x="180026" y="3980834"/>
                </a:lnTo>
                <a:lnTo>
                  <a:pt x="177590" y="4002628"/>
                </a:lnTo>
                <a:lnTo>
                  <a:pt x="175121" y="4024779"/>
                </a:lnTo>
                <a:lnTo>
                  <a:pt x="172626" y="4047165"/>
                </a:lnTo>
                <a:lnTo>
                  <a:pt x="170964" y="4069711"/>
                </a:lnTo>
                <a:lnTo>
                  <a:pt x="169856" y="4092360"/>
                </a:lnTo>
                <a:lnTo>
                  <a:pt x="169118" y="4115080"/>
                </a:lnTo>
                <a:lnTo>
                  <a:pt x="167779" y="4137000"/>
                </a:lnTo>
                <a:lnTo>
                  <a:pt x="166039" y="4158386"/>
                </a:lnTo>
                <a:lnTo>
                  <a:pt x="164033" y="4179418"/>
                </a:lnTo>
                <a:lnTo>
                  <a:pt x="161002" y="4201059"/>
                </a:lnTo>
                <a:lnTo>
                  <a:pt x="157288" y="4223106"/>
                </a:lnTo>
                <a:lnTo>
                  <a:pt x="153119" y="4245424"/>
                </a:lnTo>
                <a:lnTo>
                  <a:pt x="150339" y="4267077"/>
                </a:lnTo>
                <a:lnTo>
                  <a:pt x="148486" y="4288285"/>
                </a:lnTo>
                <a:lnTo>
                  <a:pt x="147251" y="4309196"/>
                </a:lnTo>
                <a:lnTo>
                  <a:pt x="144733" y="4330757"/>
                </a:lnTo>
                <a:lnTo>
                  <a:pt x="141363" y="4352752"/>
                </a:lnTo>
                <a:lnTo>
                  <a:pt x="137421" y="4375035"/>
                </a:lnTo>
                <a:lnTo>
                  <a:pt x="133948" y="4396663"/>
                </a:lnTo>
                <a:lnTo>
                  <a:pt x="130785" y="4417856"/>
                </a:lnTo>
                <a:lnTo>
                  <a:pt x="127830" y="4438757"/>
                </a:lnTo>
                <a:lnTo>
                  <a:pt x="125860" y="4459465"/>
                </a:lnTo>
                <a:lnTo>
                  <a:pt x="124547" y="4480043"/>
                </a:lnTo>
                <a:lnTo>
                  <a:pt x="123671" y="4500536"/>
                </a:lnTo>
                <a:lnTo>
                  <a:pt x="121394" y="4520970"/>
                </a:lnTo>
                <a:lnTo>
                  <a:pt x="118182" y="4541367"/>
                </a:lnTo>
                <a:lnTo>
                  <a:pt x="114349" y="4561738"/>
                </a:lnTo>
                <a:lnTo>
                  <a:pt x="110946" y="4582092"/>
                </a:lnTo>
                <a:lnTo>
                  <a:pt x="107831" y="4602435"/>
                </a:lnTo>
                <a:lnTo>
                  <a:pt x="104907" y="4622770"/>
                </a:lnTo>
                <a:lnTo>
                  <a:pt x="101265" y="4642254"/>
                </a:lnTo>
                <a:lnTo>
                  <a:pt x="92702" y="4679706"/>
                </a:lnTo>
                <a:lnTo>
                  <a:pt x="83252" y="4716107"/>
                </a:lnTo>
                <a:lnTo>
                  <a:pt x="74254" y="4752041"/>
                </a:lnTo>
                <a:lnTo>
                  <a:pt x="67433" y="4787768"/>
                </a:lnTo>
                <a:lnTo>
                  <a:pt x="61580" y="4818885"/>
                </a:lnTo>
                <a:lnTo>
                  <a:pt x="56155" y="4846827"/>
                </a:lnTo>
                <a:lnTo>
                  <a:pt x="50923" y="4873356"/>
                </a:lnTo>
                <a:lnTo>
                  <a:pt x="45774" y="4899258"/>
                </a:lnTo>
                <a:lnTo>
                  <a:pt x="40664" y="4924881"/>
                </a:lnTo>
                <a:lnTo>
                  <a:pt x="33027" y="4961414"/>
                </a:lnTo>
                <a:lnTo>
                  <a:pt x="22862" y="4997371"/>
                </a:lnTo>
                <a:lnTo>
                  <a:pt x="15397" y="5031405"/>
                </a:lnTo>
                <a:lnTo>
                  <a:pt x="8414" y="5069030"/>
                </a:lnTo>
                <a:lnTo>
                  <a:pt x="7690" y="5101096"/>
                </a:lnTo>
                <a:lnTo>
                  <a:pt x="6794" y="5120776"/>
                </a:lnTo>
                <a:lnTo>
                  <a:pt x="0" y="51587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 thesis, tie the bow, cross your T’s, review </a:t>
            </a:r>
            <a:r>
              <a:rPr lang="en-US" smtClean="0"/>
              <a:t>the essay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 Glass Strategy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662112" y="4038600"/>
            <a:ext cx="1362073" cy="1409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295400" y="2438399"/>
            <a:ext cx="2095500" cy="11429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14549" y="32766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205516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Historical Context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525797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Thesis</a:t>
            </a:r>
          </a:p>
          <a:p>
            <a:endParaRPr lang="en-US" sz="2400" b="1" dirty="0"/>
          </a:p>
          <a:p>
            <a:r>
              <a:rPr lang="en-US" sz="2400" b="1" dirty="0" smtClean="0"/>
              <a:t>Body 1</a:t>
            </a:r>
          </a:p>
          <a:p>
            <a:r>
              <a:rPr lang="en-US" sz="2400" b="1" dirty="0" smtClean="0"/>
              <a:t>Body 2</a:t>
            </a:r>
          </a:p>
          <a:p>
            <a:r>
              <a:rPr lang="en-US" sz="2400" b="1" dirty="0" smtClean="0"/>
              <a:t>Body 3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Conclusion-restate thesis</a:t>
            </a:r>
          </a:p>
        </p:txBody>
      </p:sp>
    </p:spTree>
    <p:extLst>
      <p:ext uri="{BB962C8B-B14F-4D97-AF65-F5344CB8AC3E}">
        <p14:creationId xmlns:p14="http://schemas.microsoft.com/office/powerpoint/2010/main" val="9129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Hour glass strategy </a:t>
            </a:r>
          </a:p>
          <a:p>
            <a:r>
              <a:rPr lang="en-US" dirty="0" smtClean="0"/>
              <a:t>What is going on during or a little before your essay topic</a:t>
            </a:r>
          </a:p>
          <a:p>
            <a:r>
              <a:rPr lang="en-US" dirty="0" smtClean="0"/>
              <a:t>Must clearly relate in 2-3 sentences</a:t>
            </a:r>
          </a:p>
          <a:p>
            <a:r>
              <a:rPr lang="en-US" dirty="0" smtClean="0"/>
              <a:t>“Set the stage”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is going on before/during?</a:t>
            </a:r>
            <a:endParaRPr lang="en-US" dirty="0"/>
          </a:p>
        </p:txBody>
      </p:sp>
      <p:grpSp>
        <p:nvGrpSpPr>
          <p:cNvPr id="7" name="SMARTInkShape-Group1"/>
          <p:cNvGrpSpPr/>
          <p:nvPr/>
        </p:nvGrpSpPr>
        <p:grpSpPr>
          <a:xfrm>
            <a:off x="477420" y="1836420"/>
            <a:ext cx="1583965" cy="821224"/>
            <a:chOff x="477420" y="1836420"/>
            <a:chExt cx="1583965" cy="821224"/>
          </a:xfrm>
        </p:grpSpPr>
        <p:sp>
          <p:nvSpPr>
            <p:cNvPr id="3" name="SMARTInkShape-1"/>
            <p:cNvSpPr/>
            <p:nvPr>
              <p:custDataLst>
                <p:tags r:id="rId134"/>
              </p:custDataLst>
            </p:nvPr>
          </p:nvSpPr>
          <p:spPr>
            <a:xfrm>
              <a:off x="477420" y="1836420"/>
              <a:ext cx="561181" cy="821224"/>
            </a:xfrm>
            <a:custGeom>
              <a:avLst/>
              <a:gdLst/>
              <a:ahLst/>
              <a:cxnLst/>
              <a:rect l="0" t="0" r="0" b="0"/>
              <a:pathLst>
                <a:path w="561181" h="821224">
                  <a:moveTo>
                    <a:pt x="444600" y="0"/>
                  </a:moveTo>
                  <a:lnTo>
                    <a:pt x="444600" y="0"/>
                  </a:lnTo>
                  <a:lnTo>
                    <a:pt x="412239" y="8090"/>
                  </a:lnTo>
                  <a:lnTo>
                    <a:pt x="379978" y="25257"/>
                  </a:lnTo>
                  <a:lnTo>
                    <a:pt x="350288" y="50475"/>
                  </a:lnTo>
                  <a:lnTo>
                    <a:pt x="320041" y="83442"/>
                  </a:lnTo>
                  <a:lnTo>
                    <a:pt x="289631" y="120021"/>
                  </a:lnTo>
                  <a:lnTo>
                    <a:pt x="269327" y="147322"/>
                  </a:lnTo>
                  <a:lnTo>
                    <a:pt x="250707" y="177237"/>
                  </a:lnTo>
                  <a:lnTo>
                    <a:pt x="236788" y="210287"/>
                  </a:lnTo>
                  <a:lnTo>
                    <a:pt x="224957" y="242474"/>
                  </a:lnTo>
                  <a:lnTo>
                    <a:pt x="214901" y="279640"/>
                  </a:lnTo>
                  <a:lnTo>
                    <a:pt x="211034" y="304960"/>
                  </a:lnTo>
                  <a:lnTo>
                    <a:pt x="207609" y="332847"/>
                  </a:lnTo>
                  <a:lnTo>
                    <a:pt x="207019" y="356517"/>
                  </a:lnTo>
                  <a:lnTo>
                    <a:pt x="208320" y="377378"/>
                  </a:lnTo>
                  <a:lnTo>
                    <a:pt x="214280" y="414104"/>
                  </a:lnTo>
                  <a:lnTo>
                    <a:pt x="222573" y="447359"/>
                  </a:lnTo>
                  <a:lnTo>
                    <a:pt x="234161" y="476815"/>
                  </a:lnTo>
                  <a:lnTo>
                    <a:pt x="248625" y="504018"/>
                  </a:lnTo>
                  <a:lnTo>
                    <a:pt x="266342" y="530219"/>
                  </a:lnTo>
                  <a:lnTo>
                    <a:pt x="291312" y="564725"/>
                  </a:lnTo>
                  <a:lnTo>
                    <a:pt x="314797" y="596398"/>
                  </a:lnTo>
                  <a:lnTo>
                    <a:pt x="333797" y="627231"/>
                  </a:lnTo>
                  <a:lnTo>
                    <a:pt x="353694" y="656670"/>
                  </a:lnTo>
                  <a:lnTo>
                    <a:pt x="359380" y="683809"/>
                  </a:lnTo>
                  <a:lnTo>
                    <a:pt x="359847" y="689552"/>
                  </a:lnTo>
                  <a:lnTo>
                    <a:pt x="355850" y="702708"/>
                  </a:lnTo>
                  <a:lnTo>
                    <a:pt x="344079" y="722136"/>
                  </a:lnTo>
                  <a:lnTo>
                    <a:pt x="316841" y="747917"/>
                  </a:lnTo>
                  <a:lnTo>
                    <a:pt x="284637" y="769963"/>
                  </a:lnTo>
                  <a:lnTo>
                    <a:pt x="248284" y="788537"/>
                  </a:lnTo>
                  <a:lnTo>
                    <a:pt x="221035" y="799476"/>
                  </a:lnTo>
                  <a:lnTo>
                    <a:pt x="192838" y="808289"/>
                  </a:lnTo>
                  <a:lnTo>
                    <a:pt x="166195" y="812206"/>
                  </a:lnTo>
                  <a:lnTo>
                    <a:pt x="137984" y="816205"/>
                  </a:lnTo>
                  <a:lnTo>
                    <a:pt x="110206" y="819958"/>
                  </a:lnTo>
                  <a:lnTo>
                    <a:pt x="75528" y="821223"/>
                  </a:lnTo>
                  <a:lnTo>
                    <a:pt x="44650" y="815766"/>
                  </a:lnTo>
                  <a:lnTo>
                    <a:pt x="20732" y="803801"/>
                  </a:lnTo>
                  <a:lnTo>
                    <a:pt x="11245" y="794407"/>
                  </a:lnTo>
                  <a:lnTo>
                    <a:pt x="1144" y="775553"/>
                  </a:lnTo>
                  <a:lnTo>
                    <a:pt x="0" y="758993"/>
                  </a:lnTo>
                  <a:lnTo>
                    <a:pt x="6373" y="728372"/>
                  </a:lnTo>
                  <a:lnTo>
                    <a:pt x="15306" y="703874"/>
                  </a:lnTo>
                  <a:lnTo>
                    <a:pt x="27743" y="676053"/>
                  </a:lnTo>
                  <a:lnTo>
                    <a:pt x="46252" y="644497"/>
                  </a:lnTo>
                  <a:lnTo>
                    <a:pt x="68590" y="610716"/>
                  </a:lnTo>
                  <a:lnTo>
                    <a:pt x="92629" y="575947"/>
                  </a:lnTo>
                  <a:lnTo>
                    <a:pt x="121940" y="540739"/>
                  </a:lnTo>
                  <a:lnTo>
                    <a:pt x="154722" y="504488"/>
                  </a:lnTo>
                  <a:lnTo>
                    <a:pt x="171761" y="485339"/>
                  </a:lnTo>
                  <a:lnTo>
                    <a:pt x="189048" y="465799"/>
                  </a:lnTo>
                  <a:lnTo>
                    <a:pt x="226317" y="428284"/>
                  </a:lnTo>
                  <a:lnTo>
                    <a:pt x="245738" y="409983"/>
                  </a:lnTo>
                  <a:lnTo>
                    <a:pt x="264612" y="391008"/>
                  </a:lnTo>
                  <a:lnTo>
                    <a:pt x="283121" y="371586"/>
                  </a:lnTo>
                  <a:lnTo>
                    <a:pt x="301388" y="351864"/>
                  </a:lnTo>
                  <a:lnTo>
                    <a:pt x="329652" y="324323"/>
                  </a:lnTo>
                  <a:lnTo>
                    <a:pt x="364581" y="291568"/>
                  </a:lnTo>
                  <a:lnTo>
                    <a:pt x="403954" y="255339"/>
                  </a:lnTo>
                  <a:lnTo>
                    <a:pt x="435283" y="226106"/>
                  </a:lnTo>
                  <a:lnTo>
                    <a:pt x="461248" y="201537"/>
                  </a:lnTo>
                  <a:lnTo>
                    <a:pt x="483639" y="180078"/>
                  </a:lnTo>
                  <a:lnTo>
                    <a:pt x="515291" y="147203"/>
                  </a:lnTo>
                  <a:lnTo>
                    <a:pt x="548216" y="110639"/>
                  </a:lnTo>
                  <a:lnTo>
                    <a:pt x="559780" y="90355"/>
                  </a:lnTo>
                  <a:lnTo>
                    <a:pt x="561180" y="84790"/>
                  </a:lnTo>
                  <a:lnTo>
                    <a:pt x="560478" y="76349"/>
                  </a:lnTo>
                  <a:lnTo>
                    <a:pt x="555086" y="69775"/>
                  </a:lnTo>
                  <a:lnTo>
                    <a:pt x="551277" y="66837"/>
                  </a:lnTo>
                  <a:lnTo>
                    <a:pt x="540272" y="63572"/>
                  </a:lnTo>
                  <a:lnTo>
                    <a:pt x="526068" y="62968"/>
                  </a:lnTo>
                  <a:lnTo>
                    <a:pt x="491611" y="67221"/>
                  </a:lnTo>
                  <a:lnTo>
                    <a:pt x="475654" y="69669"/>
                  </a:lnTo>
                  <a:lnTo>
                    <a:pt x="442456" y="87296"/>
                  </a:lnTo>
                  <a:lnTo>
                    <a:pt x="415672" y="106896"/>
                  </a:lnTo>
                  <a:lnTo>
                    <a:pt x="405173" y="124242"/>
                  </a:lnTo>
                  <a:lnTo>
                    <a:pt x="39126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/>
            <p:cNvSpPr/>
            <p:nvPr>
              <p:custDataLst>
                <p:tags r:id="rId135"/>
              </p:custDataLst>
            </p:nvPr>
          </p:nvSpPr>
          <p:spPr>
            <a:xfrm>
              <a:off x="993239" y="2225040"/>
              <a:ext cx="306403" cy="330631"/>
            </a:xfrm>
            <a:custGeom>
              <a:avLst/>
              <a:gdLst/>
              <a:ahLst/>
              <a:cxnLst/>
              <a:rect l="0" t="0" r="0" b="0"/>
              <a:pathLst>
                <a:path w="306403" h="330631">
                  <a:moveTo>
                    <a:pt x="142141" y="0"/>
                  </a:moveTo>
                  <a:lnTo>
                    <a:pt x="142141" y="0"/>
                  </a:lnTo>
                  <a:lnTo>
                    <a:pt x="109780" y="36406"/>
                  </a:lnTo>
                  <a:lnTo>
                    <a:pt x="84860" y="65570"/>
                  </a:lnTo>
                  <a:lnTo>
                    <a:pt x="64190" y="92642"/>
                  </a:lnTo>
                  <a:lnTo>
                    <a:pt x="49358" y="118785"/>
                  </a:lnTo>
                  <a:lnTo>
                    <a:pt x="34864" y="144516"/>
                  </a:lnTo>
                  <a:lnTo>
                    <a:pt x="21649" y="170062"/>
                  </a:lnTo>
                  <a:lnTo>
                    <a:pt x="12954" y="195528"/>
                  </a:lnTo>
                  <a:lnTo>
                    <a:pt x="6267" y="220957"/>
                  </a:lnTo>
                  <a:lnTo>
                    <a:pt x="0" y="256815"/>
                  </a:lnTo>
                  <a:lnTo>
                    <a:pt x="227" y="277547"/>
                  </a:lnTo>
                  <a:lnTo>
                    <a:pt x="5973" y="295228"/>
                  </a:lnTo>
                  <a:lnTo>
                    <a:pt x="16428" y="309294"/>
                  </a:lnTo>
                  <a:lnTo>
                    <a:pt x="22772" y="315416"/>
                  </a:lnTo>
                  <a:lnTo>
                    <a:pt x="36595" y="322218"/>
                  </a:lnTo>
                  <a:lnTo>
                    <a:pt x="74256" y="330630"/>
                  </a:lnTo>
                  <a:lnTo>
                    <a:pt x="110079" y="329857"/>
                  </a:lnTo>
                  <a:lnTo>
                    <a:pt x="147505" y="320221"/>
                  </a:lnTo>
                  <a:lnTo>
                    <a:pt x="185405" y="306641"/>
                  </a:lnTo>
                  <a:lnTo>
                    <a:pt x="219401" y="287848"/>
                  </a:lnTo>
                  <a:lnTo>
                    <a:pt x="254968" y="262148"/>
                  </a:lnTo>
                  <a:lnTo>
                    <a:pt x="280181" y="233084"/>
                  </a:lnTo>
                  <a:lnTo>
                    <a:pt x="298377" y="203023"/>
                  </a:lnTo>
                  <a:lnTo>
                    <a:pt x="306402" y="172668"/>
                  </a:lnTo>
                  <a:lnTo>
                    <a:pt x="306022" y="156892"/>
                  </a:lnTo>
                  <a:lnTo>
                    <a:pt x="304734" y="150315"/>
                  </a:lnTo>
                  <a:lnTo>
                    <a:pt x="290788" y="128922"/>
                  </a:lnTo>
                  <a:lnTo>
                    <a:pt x="270569" y="114587"/>
                  </a:lnTo>
                  <a:lnTo>
                    <a:pt x="240401" y="104978"/>
                  </a:lnTo>
                  <a:lnTo>
                    <a:pt x="204652" y="96768"/>
                  </a:lnTo>
                  <a:lnTo>
                    <a:pt x="171293" y="93019"/>
                  </a:lnTo>
                  <a:lnTo>
                    <a:pt x="135915" y="95953"/>
                  </a:lnTo>
                  <a:lnTo>
                    <a:pt x="99895" y="99293"/>
                  </a:lnTo>
                  <a:lnTo>
                    <a:pt x="90063" y="102833"/>
                  </a:lnTo>
                  <a:lnTo>
                    <a:pt x="87949" y="104962"/>
                  </a:lnTo>
                  <a:lnTo>
                    <a:pt x="87386" y="107228"/>
                  </a:lnTo>
                  <a:lnTo>
                    <a:pt x="88801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/>
            <p:cNvSpPr/>
            <p:nvPr>
              <p:custDataLst>
                <p:tags r:id="rId136"/>
              </p:custDataLst>
            </p:nvPr>
          </p:nvSpPr>
          <p:spPr>
            <a:xfrm>
              <a:off x="1358483" y="2278380"/>
              <a:ext cx="315443" cy="243248"/>
            </a:xfrm>
            <a:custGeom>
              <a:avLst/>
              <a:gdLst/>
              <a:ahLst/>
              <a:cxnLst/>
              <a:rect l="0" t="0" r="0" b="0"/>
              <a:pathLst>
                <a:path w="315443" h="243248">
                  <a:moveTo>
                    <a:pt x="180757" y="0"/>
                  </a:moveTo>
                  <a:lnTo>
                    <a:pt x="180757" y="0"/>
                  </a:lnTo>
                  <a:lnTo>
                    <a:pt x="145950" y="33961"/>
                  </a:lnTo>
                  <a:lnTo>
                    <a:pt x="114940" y="60580"/>
                  </a:lnTo>
                  <a:lnTo>
                    <a:pt x="84303" y="89540"/>
                  </a:lnTo>
                  <a:lnTo>
                    <a:pt x="54623" y="118723"/>
                  </a:lnTo>
                  <a:lnTo>
                    <a:pt x="23668" y="154026"/>
                  </a:lnTo>
                  <a:lnTo>
                    <a:pt x="5041" y="189316"/>
                  </a:lnTo>
                  <a:lnTo>
                    <a:pt x="0" y="208964"/>
                  </a:lnTo>
                  <a:lnTo>
                    <a:pt x="1078" y="220155"/>
                  </a:lnTo>
                  <a:lnTo>
                    <a:pt x="2551" y="225510"/>
                  </a:lnTo>
                  <a:lnTo>
                    <a:pt x="8703" y="233718"/>
                  </a:lnTo>
                  <a:lnTo>
                    <a:pt x="12715" y="237092"/>
                  </a:lnTo>
                  <a:lnTo>
                    <a:pt x="23945" y="240841"/>
                  </a:lnTo>
                  <a:lnTo>
                    <a:pt x="55896" y="243247"/>
                  </a:lnTo>
                  <a:lnTo>
                    <a:pt x="88916" y="239619"/>
                  </a:lnTo>
                  <a:lnTo>
                    <a:pt x="125511" y="233182"/>
                  </a:lnTo>
                  <a:lnTo>
                    <a:pt x="163165" y="221867"/>
                  </a:lnTo>
                  <a:lnTo>
                    <a:pt x="201133" y="203745"/>
                  </a:lnTo>
                  <a:lnTo>
                    <a:pt x="239194" y="186334"/>
                  </a:lnTo>
                  <a:lnTo>
                    <a:pt x="269192" y="166406"/>
                  </a:lnTo>
                  <a:lnTo>
                    <a:pt x="300390" y="136916"/>
                  </a:lnTo>
                  <a:lnTo>
                    <a:pt x="312348" y="115074"/>
                  </a:lnTo>
                  <a:lnTo>
                    <a:pt x="315442" y="103073"/>
                  </a:lnTo>
                  <a:lnTo>
                    <a:pt x="314573" y="97502"/>
                  </a:lnTo>
                  <a:lnTo>
                    <a:pt x="309093" y="86797"/>
                  </a:lnTo>
                  <a:lnTo>
                    <a:pt x="298755" y="78652"/>
                  </a:lnTo>
                  <a:lnTo>
                    <a:pt x="271423" y="66524"/>
                  </a:lnTo>
                  <a:lnTo>
                    <a:pt x="234634" y="62059"/>
                  </a:lnTo>
                  <a:lnTo>
                    <a:pt x="201424" y="62132"/>
                  </a:lnTo>
                  <a:lnTo>
                    <a:pt x="164331" y="71571"/>
                  </a:lnTo>
                  <a:lnTo>
                    <a:pt x="126728" y="83901"/>
                  </a:lnTo>
                  <a:lnTo>
                    <a:pt x="104557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/>
            <p:cNvSpPr/>
            <p:nvPr>
              <p:custDataLst>
                <p:tags r:id="rId137"/>
              </p:custDataLst>
            </p:nvPr>
          </p:nvSpPr>
          <p:spPr>
            <a:xfrm>
              <a:off x="1762747" y="2316480"/>
              <a:ext cx="298638" cy="196810"/>
            </a:xfrm>
            <a:custGeom>
              <a:avLst/>
              <a:gdLst/>
              <a:ahLst/>
              <a:cxnLst/>
              <a:rect l="0" t="0" r="0" b="0"/>
              <a:pathLst>
                <a:path w="298638" h="196810">
                  <a:moveTo>
                    <a:pt x="119393" y="0"/>
                  </a:moveTo>
                  <a:lnTo>
                    <a:pt x="119393" y="0"/>
                  </a:lnTo>
                  <a:lnTo>
                    <a:pt x="82986" y="36407"/>
                  </a:lnTo>
                  <a:lnTo>
                    <a:pt x="48210" y="71183"/>
                  </a:lnTo>
                  <a:lnTo>
                    <a:pt x="21820" y="101619"/>
                  </a:lnTo>
                  <a:lnTo>
                    <a:pt x="6004" y="128040"/>
                  </a:lnTo>
                  <a:lnTo>
                    <a:pt x="0" y="147911"/>
                  </a:lnTo>
                  <a:lnTo>
                    <a:pt x="854" y="159154"/>
                  </a:lnTo>
                  <a:lnTo>
                    <a:pt x="8301" y="180169"/>
                  </a:lnTo>
                  <a:lnTo>
                    <a:pt x="19783" y="188166"/>
                  </a:lnTo>
                  <a:lnTo>
                    <a:pt x="36175" y="193696"/>
                  </a:lnTo>
                  <a:lnTo>
                    <a:pt x="65291" y="196809"/>
                  </a:lnTo>
                  <a:lnTo>
                    <a:pt x="100352" y="196038"/>
                  </a:lnTo>
                  <a:lnTo>
                    <a:pt x="138399" y="185838"/>
                  </a:lnTo>
                  <a:lnTo>
                    <a:pt x="166787" y="176857"/>
                  </a:lnTo>
                  <a:lnTo>
                    <a:pt x="194079" y="164963"/>
                  </a:lnTo>
                  <a:lnTo>
                    <a:pt x="230987" y="143987"/>
                  </a:lnTo>
                  <a:lnTo>
                    <a:pt x="261113" y="121685"/>
                  </a:lnTo>
                  <a:lnTo>
                    <a:pt x="283869" y="96733"/>
                  </a:lnTo>
                  <a:lnTo>
                    <a:pt x="296820" y="72406"/>
                  </a:lnTo>
                  <a:lnTo>
                    <a:pt x="298637" y="66051"/>
                  </a:lnTo>
                  <a:lnTo>
                    <a:pt x="298156" y="60120"/>
                  </a:lnTo>
                  <a:lnTo>
                    <a:pt x="293105" y="49016"/>
                  </a:lnTo>
                  <a:lnTo>
                    <a:pt x="282958" y="40694"/>
                  </a:lnTo>
                  <a:lnTo>
                    <a:pt x="247550" y="25742"/>
                  </a:lnTo>
                  <a:lnTo>
                    <a:pt x="210058" y="17565"/>
                  </a:lnTo>
                  <a:lnTo>
                    <a:pt x="180123" y="18187"/>
                  </a:lnTo>
                  <a:lnTo>
                    <a:pt x="147758" y="21937"/>
                  </a:lnTo>
                  <a:lnTo>
                    <a:pt x="111773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2"/>
          <p:cNvGrpSpPr/>
          <p:nvPr/>
        </p:nvGrpSpPr>
        <p:grpSpPr>
          <a:xfrm>
            <a:off x="2297183" y="1844040"/>
            <a:ext cx="1998790" cy="642744"/>
            <a:chOff x="2297183" y="1844040"/>
            <a:chExt cx="1998790" cy="642744"/>
          </a:xfrm>
        </p:grpSpPr>
        <p:sp>
          <p:nvSpPr>
            <p:cNvPr id="8" name="SMARTInkShape-5"/>
            <p:cNvSpPr/>
            <p:nvPr>
              <p:custDataLst>
                <p:tags r:id="rId125"/>
              </p:custDataLst>
            </p:nvPr>
          </p:nvSpPr>
          <p:spPr>
            <a:xfrm>
              <a:off x="2297183" y="1844040"/>
              <a:ext cx="171698" cy="642744"/>
            </a:xfrm>
            <a:custGeom>
              <a:avLst/>
              <a:gdLst/>
              <a:ahLst/>
              <a:cxnLst/>
              <a:rect l="0" t="0" r="0" b="0"/>
              <a:pathLst>
                <a:path w="171698" h="642744">
                  <a:moveTo>
                    <a:pt x="171697" y="0"/>
                  </a:moveTo>
                  <a:lnTo>
                    <a:pt x="171697" y="0"/>
                  </a:lnTo>
                  <a:lnTo>
                    <a:pt x="167652" y="28316"/>
                  </a:lnTo>
                  <a:lnTo>
                    <a:pt x="169181" y="62106"/>
                  </a:lnTo>
                  <a:lnTo>
                    <a:pt x="168321" y="87716"/>
                  </a:lnTo>
                  <a:lnTo>
                    <a:pt x="165116" y="116031"/>
                  </a:lnTo>
                  <a:lnTo>
                    <a:pt x="160870" y="145550"/>
                  </a:lnTo>
                  <a:lnTo>
                    <a:pt x="153903" y="175602"/>
                  </a:lnTo>
                  <a:lnTo>
                    <a:pt x="146008" y="205892"/>
                  </a:lnTo>
                  <a:lnTo>
                    <a:pt x="139678" y="236288"/>
                  </a:lnTo>
                  <a:lnTo>
                    <a:pt x="129526" y="268988"/>
                  </a:lnTo>
                  <a:lnTo>
                    <a:pt x="123263" y="286005"/>
                  </a:lnTo>
                  <a:lnTo>
                    <a:pt x="112314" y="318517"/>
                  </a:lnTo>
                  <a:lnTo>
                    <a:pt x="98241" y="361358"/>
                  </a:lnTo>
                  <a:lnTo>
                    <a:pt x="82087" y="411085"/>
                  </a:lnTo>
                  <a:lnTo>
                    <a:pt x="69624" y="448470"/>
                  </a:lnTo>
                  <a:lnTo>
                    <a:pt x="59621" y="477627"/>
                  </a:lnTo>
                  <a:lnTo>
                    <a:pt x="51260" y="501298"/>
                  </a:lnTo>
                  <a:lnTo>
                    <a:pt x="37454" y="536630"/>
                  </a:lnTo>
                  <a:lnTo>
                    <a:pt x="26520" y="563622"/>
                  </a:lnTo>
                  <a:lnTo>
                    <a:pt x="15605" y="597012"/>
                  </a:lnTo>
                  <a:lnTo>
                    <a:pt x="4335" y="635097"/>
                  </a:lnTo>
                  <a:lnTo>
                    <a:pt x="0" y="642743"/>
                  </a:lnTo>
                  <a:lnTo>
                    <a:pt x="506" y="642702"/>
                  </a:lnTo>
                  <a:lnTo>
                    <a:pt x="1690" y="641828"/>
                  </a:lnTo>
                  <a:lnTo>
                    <a:pt x="11677" y="624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126"/>
              </p:custDataLst>
            </p:nvPr>
          </p:nvSpPr>
          <p:spPr>
            <a:xfrm>
              <a:off x="2318645" y="1867379"/>
              <a:ext cx="401849" cy="601502"/>
            </a:xfrm>
            <a:custGeom>
              <a:avLst/>
              <a:gdLst/>
              <a:ahLst/>
              <a:cxnLst/>
              <a:rect l="0" t="0" r="0" b="0"/>
              <a:pathLst>
                <a:path w="401849" h="601502">
                  <a:moveTo>
                    <a:pt x="119755" y="52861"/>
                  </a:moveTo>
                  <a:lnTo>
                    <a:pt x="119755" y="52861"/>
                  </a:lnTo>
                  <a:lnTo>
                    <a:pt x="148071" y="28590"/>
                  </a:lnTo>
                  <a:lnTo>
                    <a:pt x="168747" y="16674"/>
                  </a:lnTo>
                  <a:lnTo>
                    <a:pt x="206761" y="4979"/>
                  </a:lnTo>
                  <a:lnTo>
                    <a:pt x="240832" y="1138"/>
                  </a:lnTo>
                  <a:lnTo>
                    <a:pt x="273693" y="0"/>
                  </a:lnTo>
                  <a:lnTo>
                    <a:pt x="304878" y="3708"/>
                  </a:lnTo>
                  <a:lnTo>
                    <a:pt x="335567" y="14214"/>
                  </a:lnTo>
                  <a:lnTo>
                    <a:pt x="360451" y="25524"/>
                  </a:lnTo>
                  <a:lnTo>
                    <a:pt x="397593" y="45392"/>
                  </a:lnTo>
                  <a:lnTo>
                    <a:pt x="400654" y="47881"/>
                  </a:lnTo>
                  <a:lnTo>
                    <a:pt x="401848" y="49541"/>
                  </a:lnTo>
                  <a:lnTo>
                    <a:pt x="401797" y="50648"/>
                  </a:lnTo>
                  <a:lnTo>
                    <a:pt x="397680" y="60296"/>
                  </a:lnTo>
                  <a:lnTo>
                    <a:pt x="388904" y="66890"/>
                  </a:lnTo>
                  <a:lnTo>
                    <a:pt x="358528" y="78022"/>
                  </a:lnTo>
                  <a:lnTo>
                    <a:pt x="329826" y="85810"/>
                  </a:lnTo>
                  <a:lnTo>
                    <a:pt x="291783" y="97525"/>
                  </a:lnTo>
                  <a:lnTo>
                    <a:pt x="265356" y="106861"/>
                  </a:lnTo>
                  <a:lnTo>
                    <a:pt x="228936" y="121637"/>
                  </a:lnTo>
                  <a:lnTo>
                    <a:pt x="194438" y="136739"/>
                  </a:lnTo>
                  <a:lnTo>
                    <a:pt x="161921" y="151938"/>
                  </a:lnTo>
                  <a:lnTo>
                    <a:pt x="127220" y="176476"/>
                  </a:lnTo>
                  <a:lnTo>
                    <a:pt x="119404" y="183437"/>
                  </a:lnTo>
                  <a:lnTo>
                    <a:pt x="117828" y="187325"/>
                  </a:lnTo>
                  <a:lnTo>
                    <a:pt x="118334" y="196160"/>
                  </a:lnTo>
                  <a:lnTo>
                    <a:pt x="123639" y="205732"/>
                  </a:lnTo>
                  <a:lnTo>
                    <a:pt x="153443" y="236807"/>
                  </a:lnTo>
                  <a:lnTo>
                    <a:pt x="185711" y="258917"/>
                  </a:lnTo>
                  <a:lnTo>
                    <a:pt x="222083" y="281555"/>
                  </a:lnTo>
                  <a:lnTo>
                    <a:pt x="259670" y="303502"/>
                  </a:lnTo>
                  <a:lnTo>
                    <a:pt x="296772" y="322799"/>
                  </a:lnTo>
                  <a:lnTo>
                    <a:pt x="327897" y="347520"/>
                  </a:lnTo>
                  <a:lnTo>
                    <a:pt x="352184" y="371901"/>
                  </a:lnTo>
                  <a:lnTo>
                    <a:pt x="355988" y="377314"/>
                  </a:lnTo>
                  <a:lnTo>
                    <a:pt x="339894" y="405907"/>
                  </a:lnTo>
                  <a:lnTo>
                    <a:pt x="310728" y="440910"/>
                  </a:lnTo>
                  <a:lnTo>
                    <a:pt x="283654" y="464934"/>
                  </a:lnTo>
                  <a:lnTo>
                    <a:pt x="255253" y="484078"/>
                  </a:lnTo>
                  <a:lnTo>
                    <a:pt x="225697" y="500207"/>
                  </a:lnTo>
                  <a:lnTo>
                    <a:pt x="195627" y="513019"/>
                  </a:lnTo>
                  <a:lnTo>
                    <a:pt x="165329" y="526615"/>
                  </a:lnTo>
                  <a:lnTo>
                    <a:pt x="135777" y="540279"/>
                  </a:lnTo>
                  <a:lnTo>
                    <a:pt x="108532" y="551995"/>
                  </a:lnTo>
                  <a:lnTo>
                    <a:pt x="82311" y="562847"/>
                  </a:lnTo>
                  <a:lnTo>
                    <a:pt x="48265" y="578477"/>
                  </a:lnTo>
                  <a:lnTo>
                    <a:pt x="24348" y="589317"/>
                  </a:lnTo>
                  <a:lnTo>
                    <a:pt x="8795" y="594786"/>
                  </a:lnTo>
                  <a:lnTo>
                    <a:pt x="0" y="600175"/>
                  </a:lnTo>
                  <a:lnTo>
                    <a:pt x="125" y="600617"/>
                  </a:lnTo>
                  <a:lnTo>
                    <a:pt x="5455" y="601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127"/>
              </p:custDataLst>
            </p:nvPr>
          </p:nvSpPr>
          <p:spPr>
            <a:xfrm>
              <a:off x="2673413" y="2004060"/>
              <a:ext cx="344108" cy="438895"/>
            </a:xfrm>
            <a:custGeom>
              <a:avLst/>
              <a:gdLst/>
              <a:ahLst/>
              <a:cxnLst/>
              <a:rect l="0" t="0" r="0" b="0"/>
              <a:pathLst>
                <a:path w="344108" h="438895">
                  <a:moveTo>
                    <a:pt x="344107" y="0"/>
                  </a:moveTo>
                  <a:lnTo>
                    <a:pt x="344107" y="0"/>
                  </a:lnTo>
                  <a:lnTo>
                    <a:pt x="315791" y="8090"/>
                  </a:lnTo>
                  <a:lnTo>
                    <a:pt x="286085" y="21094"/>
                  </a:lnTo>
                  <a:lnTo>
                    <a:pt x="250586" y="39855"/>
                  </a:lnTo>
                  <a:lnTo>
                    <a:pt x="229266" y="51970"/>
                  </a:lnTo>
                  <a:lnTo>
                    <a:pt x="206586" y="65127"/>
                  </a:lnTo>
                  <a:lnTo>
                    <a:pt x="186387" y="78131"/>
                  </a:lnTo>
                  <a:lnTo>
                    <a:pt x="150395" y="103869"/>
                  </a:lnTo>
                  <a:lnTo>
                    <a:pt x="121982" y="129420"/>
                  </a:lnTo>
                  <a:lnTo>
                    <a:pt x="97218" y="155733"/>
                  </a:lnTo>
                  <a:lnTo>
                    <a:pt x="72101" y="184361"/>
                  </a:lnTo>
                  <a:lnTo>
                    <a:pt x="51342" y="214019"/>
                  </a:lnTo>
                  <a:lnTo>
                    <a:pt x="33649" y="244133"/>
                  </a:lnTo>
                  <a:lnTo>
                    <a:pt x="17319" y="274450"/>
                  </a:lnTo>
                  <a:lnTo>
                    <a:pt x="6110" y="302600"/>
                  </a:lnTo>
                  <a:lnTo>
                    <a:pt x="0" y="328375"/>
                  </a:lnTo>
                  <a:lnTo>
                    <a:pt x="1320" y="361080"/>
                  </a:lnTo>
                  <a:lnTo>
                    <a:pt x="4926" y="378920"/>
                  </a:lnTo>
                  <a:lnTo>
                    <a:pt x="13867" y="393058"/>
                  </a:lnTo>
                  <a:lnTo>
                    <a:pt x="35439" y="410537"/>
                  </a:lnTo>
                  <a:lnTo>
                    <a:pt x="73068" y="431614"/>
                  </a:lnTo>
                  <a:lnTo>
                    <a:pt x="107072" y="438894"/>
                  </a:lnTo>
                  <a:lnTo>
                    <a:pt x="138287" y="438340"/>
                  </a:lnTo>
                  <a:lnTo>
                    <a:pt x="173045" y="434424"/>
                  </a:lnTo>
                  <a:lnTo>
                    <a:pt x="205426" y="427040"/>
                  </a:lnTo>
                  <a:lnTo>
                    <a:pt x="234493" y="415855"/>
                  </a:lnTo>
                  <a:lnTo>
                    <a:pt x="271925" y="397962"/>
                  </a:lnTo>
                  <a:lnTo>
                    <a:pt x="275527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128"/>
              </p:custDataLst>
            </p:nvPr>
          </p:nvSpPr>
          <p:spPr>
            <a:xfrm>
              <a:off x="3139440" y="2133600"/>
              <a:ext cx="99061" cy="261909"/>
            </a:xfrm>
            <a:custGeom>
              <a:avLst/>
              <a:gdLst/>
              <a:ahLst/>
              <a:cxnLst/>
              <a:rect l="0" t="0" r="0" b="0"/>
              <a:pathLst>
                <a:path w="99061" h="261909">
                  <a:moveTo>
                    <a:pt x="99060" y="0"/>
                  </a:moveTo>
                  <a:lnTo>
                    <a:pt x="99060" y="0"/>
                  </a:lnTo>
                  <a:lnTo>
                    <a:pt x="86924" y="32362"/>
                  </a:lnTo>
                  <a:lnTo>
                    <a:pt x="71288" y="68667"/>
                  </a:lnTo>
                  <a:lnTo>
                    <a:pt x="59975" y="100873"/>
                  </a:lnTo>
                  <a:lnTo>
                    <a:pt x="47215" y="131865"/>
                  </a:lnTo>
                  <a:lnTo>
                    <a:pt x="32710" y="162496"/>
                  </a:lnTo>
                  <a:lnTo>
                    <a:pt x="21733" y="193021"/>
                  </a:lnTo>
                  <a:lnTo>
                    <a:pt x="13837" y="229517"/>
                  </a:lnTo>
                  <a:lnTo>
                    <a:pt x="5908" y="257822"/>
                  </a:lnTo>
                  <a:lnTo>
                    <a:pt x="3939" y="260782"/>
                  </a:lnTo>
                  <a:lnTo>
                    <a:pt x="2626" y="261908"/>
                  </a:lnTo>
                  <a:lnTo>
                    <a:pt x="1750" y="261812"/>
                  </a:lnTo>
                  <a:lnTo>
                    <a:pt x="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129"/>
              </p:custDataLst>
            </p:nvPr>
          </p:nvSpPr>
          <p:spPr>
            <a:xfrm>
              <a:off x="3192780" y="2011680"/>
              <a:ext cx="403861" cy="144781"/>
            </a:xfrm>
            <a:custGeom>
              <a:avLst/>
              <a:gdLst/>
              <a:ahLst/>
              <a:cxnLst/>
              <a:rect l="0" t="0" r="0" b="0"/>
              <a:pathLst>
                <a:path w="403861" h="144781">
                  <a:moveTo>
                    <a:pt x="0" y="144780"/>
                  </a:moveTo>
                  <a:lnTo>
                    <a:pt x="0" y="144780"/>
                  </a:lnTo>
                  <a:lnTo>
                    <a:pt x="28316" y="124554"/>
                  </a:lnTo>
                  <a:lnTo>
                    <a:pt x="55764" y="107851"/>
                  </a:lnTo>
                  <a:lnTo>
                    <a:pt x="84051" y="92807"/>
                  </a:lnTo>
                  <a:lnTo>
                    <a:pt x="110734" y="80476"/>
                  </a:lnTo>
                  <a:lnTo>
                    <a:pt x="138962" y="69352"/>
                  </a:lnTo>
                  <a:lnTo>
                    <a:pt x="169287" y="58763"/>
                  </a:lnTo>
                  <a:lnTo>
                    <a:pt x="202521" y="48412"/>
                  </a:lnTo>
                  <a:lnTo>
                    <a:pt x="232531" y="38168"/>
                  </a:lnTo>
                  <a:lnTo>
                    <a:pt x="259981" y="28817"/>
                  </a:lnTo>
                  <a:lnTo>
                    <a:pt x="286291" y="21839"/>
                  </a:lnTo>
                  <a:lnTo>
                    <a:pt x="312096" y="15915"/>
                  </a:lnTo>
                  <a:lnTo>
                    <a:pt x="348166" y="7820"/>
                  </a:lnTo>
                  <a:lnTo>
                    <a:pt x="378044" y="2317"/>
                  </a:lnTo>
                  <a:lnTo>
                    <a:pt x="403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130"/>
              </p:custDataLst>
            </p:nvPr>
          </p:nvSpPr>
          <p:spPr>
            <a:xfrm>
              <a:off x="3238500" y="2141355"/>
              <a:ext cx="350521" cy="68446"/>
            </a:xfrm>
            <a:custGeom>
              <a:avLst/>
              <a:gdLst/>
              <a:ahLst/>
              <a:cxnLst/>
              <a:rect l="0" t="0" r="0" b="0"/>
              <a:pathLst>
                <a:path w="350521" h="68446">
                  <a:moveTo>
                    <a:pt x="0" y="68445"/>
                  </a:moveTo>
                  <a:lnTo>
                    <a:pt x="0" y="68445"/>
                  </a:lnTo>
                  <a:lnTo>
                    <a:pt x="36407" y="56309"/>
                  </a:lnTo>
                  <a:lnTo>
                    <a:pt x="67828" y="48094"/>
                  </a:lnTo>
                  <a:lnTo>
                    <a:pt x="98726" y="40773"/>
                  </a:lnTo>
                  <a:lnTo>
                    <a:pt x="129391" y="31875"/>
                  </a:lnTo>
                  <a:lnTo>
                    <a:pt x="159954" y="24534"/>
                  </a:lnTo>
                  <a:lnTo>
                    <a:pt x="189624" y="18449"/>
                  </a:lnTo>
                  <a:lnTo>
                    <a:pt x="216922" y="12922"/>
                  </a:lnTo>
                  <a:lnTo>
                    <a:pt x="243165" y="7644"/>
                  </a:lnTo>
                  <a:lnTo>
                    <a:pt x="268940" y="3322"/>
                  </a:lnTo>
                  <a:lnTo>
                    <a:pt x="305558" y="889"/>
                  </a:lnTo>
                  <a:lnTo>
                    <a:pt x="341526" y="0"/>
                  </a:lnTo>
                  <a:lnTo>
                    <a:pt x="344524" y="802"/>
                  </a:lnTo>
                  <a:lnTo>
                    <a:pt x="346523" y="2183"/>
                  </a:lnTo>
                  <a:lnTo>
                    <a:pt x="350520" y="7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131"/>
              </p:custDataLst>
            </p:nvPr>
          </p:nvSpPr>
          <p:spPr>
            <a:xfrm>
              <a:off x="3108960" y="2286000"/>
              <a:ext cx="411481" cy="60961"/>
            </a:xfrm>
            <a:custGeom>
              <a:avLst/>
              <a:gdLst/>
              <a:ahLst/>
              <a:cxnLst/>
              <a:rect l="0" t="0" r="0" b="0"/>
              <a:pathLst>
                <a:path w="411481" h="60961">
                  <a:moveTo>
                    <a:pt x="0" y="60960"/>
                  </a:moveTo>
                  <a:lnTo>
                    <a:pt x="0" y="60960"/>
                  </a:lnTo>
                  <a:lnTo>
                    <a:pt x="22578" y="58702"/>
                  </a:lnTo>
                  <a:lnTo>
                    <a:pt x="58294" y="54876"/>
                  </a:lnTo>
                  <a:lnTo>
                    <a:pt x="93924" y="50354"/>
                  </a:lnTo>
                  <a:lnTo>
                    <a:pt x="129515" y="45522"/>
                  </a:lnTo>
                  <a:lnTo>
                    <a:pt x="165089" y="40552"/>
                  </a:lnTo>
                  <a:lnTo>
                    <a:pt x="200655" y="35521"/>
                  </a:lnTo>
                  <a:lnTo>
                    <a:pt x="238476" y="30462"/>
                  </a:lnTo>
                  <a:lnTo>
                    <a:pt x="276169" y="26239"/>
                  </a:lnTo>
                  <a:lnTo>
                    <a:pt x="309855" y="24362"/>
                  </a:lnTo>
                  <a:lnTo>
                    <a:pt x="339502" y="19012"/>
                  </a:lnTo>
                  <a:lnTo>
                    <a:pt x="365943" y="11836"/>
                  </a:lnTo>
                  <a:lnTo>
                    <a:pt x="411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>
              <p:custDataLst>
                <p:tags r:id="rId132"/>
              </p:custDataLst>
            </p:nvPr>
          </p:nvSpPr>
          <p:spPr>
            <a:xfrm>
              <a:off x="3771900" y="2225040"/>
              <a:ext cx="510541" cy="76201"/>
            </a:xfrm>
            <a:custGeom>
              <a:avLst/>
              <a:gdLst/>
              <a:ahLst/>
              <a:cxnLst/>
              <a:rect l="0" t="0" r="0" b="0"/>
              <a:pathLst>
                <a:path w="510541" h="76201">
                  <a:moveTo>
                    <a:pt x="0" y="76200"/>
                  </a:moveTo>
                  <a:lnTo>
                    <a:pt x="0" y="76200"/>
                  </a:lnTo>
                  <a:lnTo>
                    <a:pt x="22578" y="71684"/>
                  </a:lnTo>
                  <a:lnTo>
                    <a:pt x="55754" y="64880"/>
                  </a:lnTo>
                  <a:lnTo>
                    <a:pt x="81788" y="59033"/>
                  </a:lnTo>
                  <a:lnTo>
                    <a:pt x="113679" y="51354"/>
                  </a:lnTo>
                  <a:lnTo>
                    <a:pt x="148737" y="43991"/>
                  </a:lnTo>
                  <a:lnTo>
                    <a:pt x="181252" y="40718"/>
                  </a:lnTo>
                  <a:lnTo>
                    <a:pt x="214894" y="37006"/>
                  </a:lnTo>
                  <a:lnTo>
                    <a:pt x="249602" y="33380"/>
                  </a:lnTo>
                  <a:lnTo>
                    <a:pt x="284783" y="31769"/>
                  </a:lnTo>
                  <a:lnTo>
                    <a:pt x="320175" y="28795"/>
                  </a:lnTo>
                  <a:lnTo>
                    <a:pt x="354813" y="25498"/>
                  </a:lnTo>
                  <a:lnTo>
                    <a:pt x="387141" y="24032"/>
                  </a:lnTo>
                  <a:lnTo>
                    <a:pt x="418443" y="23381"/>
                  </a:lnTo>
                  <a:lnTo>
                    <a:pt x="449288" y="21398"/>
                  </a:lnTo>
                  <a:lnTo>
                    <a:pt x="479930" y="14873"/>
                  </a:lnTo>
                  <a:lnTo>
                    <a:pt x="496935" y="8586"/>
                  </a:lnTo>
                  <a:lnTo>
                    <a:pt x="5105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>
              <p:custDataLst>
                <p:tags r:id="rId133"/>
              </p:custDataLst>
            </p:nvPr>
          </p:nvSpPr>
          <p:spPr>
            <a:xfrm>
              <a:off x="3959066" y="2149080"/>
              <a:ext cx="336907" cy="144541"/>
            </a:xfrm>
            <a:custGeom>
              <a:avLst/>
              <a:gdLst/>
              <a:ahLst/>
              <a:cxnLst/>
              <a:rect l="0" t="0" r="0" b="0"/>
              <a:pathLst>
                <a:path w="336907" h="144541">
                  <a:moveTo>
                    <a:pt x="270034" y="37860"/>
                  </a:moveTo>
                  <a:lnTo>
                    <a:pt x="270034" y="37860"/>
                  </a:lnTo>
                  <a:lnTo>
                    <a:pt x="240683" y="35602"/>
                  </a:lnTo>
                  <a:lnTo>
                    <a:pt x="217447" y="33815"/>
                  </a:lnTo>
                  <a:lnTo>
                    <a:pt x="196029" y="30930"/>
                  </a:lnTo>
                  <a:lnTo>
                    <a:pt x="175824" y="27313"/>
                  </a:lnTo>
                  <a:lnTo>
                    <a:pt x="139263" y="19626"/>
                  </a:lnTo>
                  <a:lnTo>
                    <a:pt x="108903" y="13387"/>
                  </a:lnTo>
                  <a:lnTo>
                    <a:pt x="72055" y="9160"/>
                  </a:lnTo>
                  <a:lnTo>
                    <a:pt x="35643" y="3862"/>
                  </a:lnTo>
                  <a:lnTo>
                    <a:pt x="0" y="120"/>
                  </a:lnTo>
                  <a:lnTo>
                    <a:pt x="265" y="0"/>
                  </a:lnTo>
                  <a:lnTo>
                    <a:pt x="9575" y="678"/>
                  </a:lnTo>
                  <a:lnTo>
                    <a:pt x="21348" y="3837"/>
                  </a:lnTo>
                  <a:lnTo>
                    <a:pt x="48363" y="10944"/>
                  </a:lnTo>
                  <a:lnTo>
                    <a:pt x="89233" y="21610"/>
                  </a:lnTo>
                  <a:lnTo>
                    <a:pt x="139340" y="34646"/>
                  </a:lnTo>
                  <a:lnTo>
                    <a:pt x="177825" y="45031"/>
                  </a:lnTo>
                  <a:lnTo>
                    <a:pt x="208561" y="53648"/>
                  </a:lnTo>
                  <a:lnTo>
                    <a:pt x="234132" y="61085"/>
                  </a:lnTo>
                  <a:lnTo>
                    <a:pt x="271576" y="71607"/>
                  </a:lnTo>
                  <a:lnTo>
                    <a:pt x="309438" y="82290"/>
                  </a:lnTo>
                  <a:lnTo>
                    <a:pt x="332851" y="89440"/>
                  </a:lnTo>
                  <a:lnTo>
                    <a:pt x="334772" y="90873"/>
                  </a:lnTo>
                  <a:lnTo>
                    <a:pt x="336906" y="94724"/>
                  </a:lnTo>
                  <a:lnTo>
                    <a:pt x="335782" y="96089"/>
                  </a:lnTo>
                  <a:lnTo>
                    <a:pt x="330017" y="97606"/>
                  </a:lnTo>
                  <a:lnTo>
                    <a:pt x="294867" y="100918"/>
                  </a:lnTo>
                  <a:lnTo>
                    <a:pt x="260741" y="104804"/>
                  </a:lnTo>
                  <a:lnTo>
                    <a:pt x="223818" y="108213"/>
                  </a:lnTo>
                  <a:lnTo>
                    <a:pt x="186067" y="116843"/>
                  </a:lnTo>
                  <a:lnTo>
                    <a:pt x="159902" y="125457"/>
                  </a:lnTo>
                  <a:lnTo>
                    <a:pt x="131339" y="134930"/>
                  </a:lnTo>
                  <a:lnTo>
                    <a:pt x="103970" y="140269"/>
                  </a:lnTo>
                  <a:lnTo>
                    <a:pt x="64294" y="144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3"/>
          <p:cNvGrpSpPr/>
          <p:nvPr/>
        </p:nvGrpSpPr>
        <p:grpSpPr>
          <a:xfrm>
            <a:off x="4440760" y="2128661"/>
            <a:ext cx="2836341" cy="1185329"/>
            <a:chOff x="4440760" y="2128661"/>
            <a:chExt cx="2836341" cy="1185329"/>
          </a:xfrm>
        </p:grpSpPr>
        <p:sp>
          <p:nvSpPr>
            <p:cNvPr id="18" name="SMARTInkShape-14"/>
            <p:cNvSpPr/>
            <p:nvPr>
              <p:custDataLst>
                <p:tags r:id="rId115"/>
              </p:custDataLst>
            </p:nvPr>
          </p:nvSpPr>
          <p:spPr>
            <a:xfrm>
              <a:off x="4440760" y="2128661"/>
              <a:ext cx="458901" cy="285230"/>
            </a:xfrm>
            <a:custGeom>
              <a:avLst/>
              <a:gdLst/>
              <a:ahLst/>
              <a:cxnLst/>
              <a:rect l="0" t="0" r="0" b="0"/>
              <a:pathLst>
                <a:path w="458901" h="285230">
                  <a:moveTo>
                    <a:pt x="55040" y="96379"/>
                  </a:moveTo>
                  <a:lnTo>
                    <a:pt x="55040" y="96379"/>
                  </a:lnTo>
                  <a:lnTo>
                    <a:pt x="83356" y="88288"/>
                  </a:lnTo>
                  <a:lnTo>
                    <a:pt x="117146" y="83257"/>
                  </a:lnTo>
                  <a:lnTo>
                    <a:pt x="152653" y="77721"/>
                  </a:lnTo>
                  <a:lnTo>
                    <a:pt x="185938" y="74764"/>
                  </a:lnTo>
                  <a:lnTo>
                    <a:pt x="221295" y="65797"/>
                  </a:lnTo>
                  <a:lnTo>
                    <a:pt x="254537" y="56461"/>
                  </a:lnTo>
                  <a:lnTo>
                    <a:pt x="290027" y="45722"/>
                  </a:lnTo>
                  <a:lnTo>
                    <a:pt x="325152" y="32898"/>
                  </a:lnTo>
                  <a:lnTo>
                    <a:pt x="337522" y="25265"/>
                  </a:lnTo>
                  <a:lnTo>
                    <a:pt x="341454" y="20181"/>
                  </a:lnTo>
                  <a:lnTo>
                    <a:pt x="343668" y="12560"/>
                  </a:lnTo>
                  <a:lnTo>
                    <a:pt x="343979" y="10020"/>
                  </a:lnTo>
                  <a:lnTo>
                    <a:pt x="340799" y="8326"/>
                  </a:lnTo>
                  <a:lnTo>
                    <a:pt x="303048" y="0"/>
                  </a:lnTo>
                  <a:lnTo>
                    <a:pt x="264959" y="106"/>
                  </a:lnTo>
                  <a:lnTo>
                    <a:pt x="233102" y="3984"/>
                  </a:lnTo>
                  <a:lnTo>
                    <a:pt x="201497" y="12747"/>
                  </a:lnTo>
                  <a:lnTo>
                    <a:pt x="172061" y="21391"/>
                  </a:lnTo>
                  <a:lnTo>
                    <a:pt x="139222" y="31724"/>
                  </a:lnTo>
                  <a:lnTo>
                    <a:pt x="104871" y="44784"/>
                  </a:lnTo>
                  <a:lnTo>
                    <a:pt x="68394" y="66416"/>
                  </a:lnTo>
                  <a:lnTo>
                    <a:pt x="33313" y="101718"/>
                  </a:lnTo>
                  <a:lnTo>
                    <a:pt x="11348" y="127030"/>
                  </a:lnTo>
                  <a:lnTo>
                    <a:pt x="2319" y="145844"/>
                  </a:lnTo>
                  <a:lnTo>
                    <a:pt x="0" y="165495"/>
                  </a:lnTo>
                  <a:lnTo>
                    <a:pt x="5409" y="201660"/>
                  </a:lnTo>
                  <a:lnTo>
                    <a:pt x="20297" y="225504"/>
                  </a:lnTo>
                  <a:lnTo>
                    <a:pt x="48930" y="250234"/>
                  </a:lnTo>
                  <a:lnTo>
                    <a:pt x="78253" y="265391"/>
                  </a:lnTo>
                  <a:lnTo>
                    <a:pt x="104303" y="272531"/>
                  </a:lnTo>
                  <a:lnTo>
                    <a:pt x="132815" y="278526"/>
                  </a:lnTo>
                  <a:lnTo>
                    <a:pt x="163266" y="283167"/>
                  </a:lnTo>
                  <a:lnTo>
                    <a:pt x="196557" y="285229"/>
                  </a:lnTo>
                  <a:lnTo>
                    <a:pt x="228850" y="281630"/>
                  </a:lnTo>
                  <a:lnTo>
                    <a:pt x="260982" y="275233"/>
                  </a:lnTo>
                  <a:lnTo>
                    <a:pt x="295019" y="269568"/>
                  </a:lnTo>
                  <a:lnTo>
                    <a:pt x="329902" y="259712"/>
                  </a:lnTo>
                  <a:lnTo>
                    <a:pt x="363468" y="246865"/>
                  </a:lnTo>
                  <a:lnTo>
                    <a:pt x="392497" y="232688"/>
                  </a:lnTo>
                  <a:lnTo>
                    <a:pt x="419509" y="217921"/>
                  </a:lnTo>
                  <a:lnTo>
                    <a:pt x="458900" y="195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116"/>
              </p:custDataLst>
            </p:nvPr>
          </p:nvSpPr>
          <p:spPr>
            <a:xfrm>
              <a:off x="4878294" y="2164188"/>
              <a:ext cx="1202467" cy="395099"/>
            </a:xfrm>
            <a:custGeom>
              <a:avLst/>
              <a:gdLst/>
              <a:ahLst/>
              <a:cxnLst/>
              <a:rect l="0" t="0" r="0" b="0"/>
              <a:pathLst>
                <a:path w="1202467" h="395099">
                  <a:moveTo>
                    <a:pt x="74706" y="30372"/>
                  </a:moveTo>
                  <a:lnTo>
                    <a:pt x="74706" y="30372"/>
                  </a:lnTo>
                  <a:lnTo>
                    <a:pt x="62571" y="62733"/>
                  </a:lnTo>
                  <a:lnTo>
                    <a:pt x="50978" y="94994"/>
                  </a:lnTo>
                  <a:lnTo>
                    <a:pt x="38136" y="128730"/>
                  </a:lnTo>
                  <a:lnTo>
                    <a:pt x="24022" y="157625"/>
                  </a:lnTo>
                  <a:lnTo>
                    <a:pt x="6066" y="191408"/>
                  </a:lnTo>
                  <a:lnTo>
                    <a:pt x="0" y="202822"/>
                  </a:lnTo>
                  <a:lnTo>
                    <a:pt x="1195" y="202912"/>
                  </a:lnTo>
                  <a:lnTo>
                    <a:pt x="7039" y="200754"/>
                  </a:lnTo>
                  <a:lnTo>
                    <a:pt x="13023" y="192457"/>
                  </a:lnTo>
                  <a:lnTo>
                    <a:pt x="27808" y="162390"/>
                  </a:lnTo>
                  <a:lnTo>
                    <a:pt x="52272" y="129075"/>
                  </a:lnTo>
                  <a:lnTo>
                    <a:pt x="76547" y="93018"/>
                  </a:lnTo>
                  <a:lnTo>
                    <a:pt x="91611" y="77688"/>
                  </a:lnTo>
                  <a:lnTo>
                    <a:pt x="126624" y="52742"/>
                  </a:lnTo>
                  <a:lnTo>
                    <a:pt x="136163" y="48781"/>
                  </a:lnTo>
                  <a:lnTo>
                    <a:pt x="147993" y="46238"/>
                  </a:lnTo>
                  <a:lnTo>
                    <a:pt x="148964" y="47723"/>
                  </a:lnTo>
                  <a:lnTo>
                    <a:pt x="150650" y="70924"/>
                  </a:lnTo>
                  <a:lnTo>
                    <a:pt x="142739" y="92059"/>
                  </a:lnTo>
                  <a:lnTo>
                    <a:pt x="125743" y="126346"/>
                  </a:lnTo>
                  <a:lnTo>
                    <a:pt x="106587" y="160676"/>
                  </a:lnTo>
                  <a:lnTo>
                    <a:pt x="97801" y="182082"/>
                  </a:lnTo>
                  <a:lnTo>
                    <a:pt x="105726" y="178522"/>
                  </a:lnTo>
                  <a:lnTo>
                    <a:pt x="137442" y="147675"/>
                  </a:lnTo>
                  <a:lnTo>
                    <a:pt x="167343" y="120053"/>
                  </a:lnTo>
                  <a:lnTo>
                    <a:pt x="202726" y="85121"/>
                  </a:lnTo>
                  <a:lnTo>
                    <a:pt x="234426" y="57555"/>
                  </a:lnTo>
                  <a:lnTo>
                    <a:pt x="261724" y="40100"/>
                  </a:lnTo>
                  <a:lnTo>
                    <a:pt x="262884" y="40244"/>
                  </a:lnTo>
                  <a:lnTo>
                    <a:pt x="263658" y="41187"/>
                  </a:lnTo>
                  <a:lnTo>
                    <a:pt x="264174" y="42662"/>
                  </a:lnTo>
                  <a:lnTo>
                    <a:pt x="265365" y="43645"/>
                  </a:lnTo>
                  <a:lnTo>
                    <a:pt x="268945" y="44738"/>
                  </a:lnTo>
                  <a:lnTo>
                    <a:pt x="269392" y="45876"/>
                  </a:lnTo>
                  <a:lnTo>
                    <a:pt x="268843" y="47481"/>
                  </a:lnTo>
                  <a:lnTo>
                    <a:pt x="267632" y="49398"/>
                  </a:lnTo>
                  <a:lnTo>
                    <a:pt x="265685" y="64642"/>
                  </a:lnTo>
                  <a:lnTo>
                    <a:pt x="264501" y="79002"/>
                  </a:lnTo>
                  <a:lnTo>
                    <a:pt x="258065" y="111956"/>
                  </a:lnTo>
                  <a:lnTo>
                    <a:pt x="257905" y="115241"/>
                  </a:lnTo>
                  <a:lnTo>
                    <a:pt x="262243" y="123407"/>
                  </a:lnTo>
                  <a:lnTo>
                    <a:pt x="268122" y="131834"/>
                  </a:lnTo>
                  <a:lnTo>
                    <a:pt x="270736" y="138402"/>
                  </a:lnTo>
                  <a:lnTo>
                    <a:pt x="278670" y="144143"/>
                  </a:lnTo>
                  <a:lnTo>
                    <a:pt x="289817" y="148670"/>
                  </a:lnTo>
                  <a:lnTo>
                    <a:pt x="319947" y="151815"/>
                  </a:lnTo>
                  <a:lnTo>
                    <a:pt x="356830" y="146198"/>
                  </a:lnTo>
                  <a:lnTo>
                    <a:pt x="394770" y="138789"/>
                  </a:lnTo>
                  <a:lnTo>
                    <a:pt x="428804" y="126786"/>
                  </a:lnTo>
                  <a:lnTo>
                    <a:pt x="464700" y="107597"/>
                  </a:lnTo>
                  <a:lnTo>
                    <a:pt x="487147" y="88493"/>
                  </a:lnTo>
                  <a:lnTo>
                    <a:pt x="505298" y="63523"/>
                  </a:lnTo>
                  <a:lnTo>
                    <a:pt x="510564" y="47394"/>
                  </a:lnTo>
                  <a:lnTo>
                    <a:pt x="512597" y="44260"/>
                  </a:lnTo>
                  <a:lnTo>
                    <a:pt x="513107" y="41324"/>
                  </a:lnTo>
                  <a:lnTo>
                    <a:pt x="512600" y="38520"/>
                  </a:lnTo>
                  <a:lnTo>
                    <a:pt x="511415" y="35804"/>
                  </a:lnTo>
                  <a:lnTo>
                    <a:pt x="509779" y="33993"/>
                  </a:lnTo>
                  <a:lnTo>
                    <a:pt x="505703" y="31981"/>
                  </a:lnTo>
                  <a:lnTo>
                    <a:pt x="474029" y="30513"/>
                  </a:lnTo>
                  <a:lnTo>
                    <a:pt x="450021" y="37208"/>
                  </a:lnTo>
                  <a:lnTo>
                    <a:pt x="411970" y="53000"/>
                  </a:lnTo>
                  <a:lnTo>
                    <a:pt x="383943" y="73506"/>
                  </a:lnTo>
                  <a:lnTo>
                    <a:pt x="371413" y="88778"/>
                  </a:lnTo>
                  <a:lnTo>
                    <a:pt x="367443" y="98946"/>
                  </a:lnTo>
                  <a:lnTo>
                    <a:pt x="364893" y="119271"/>
                  </a:lnTo>
                  <a:lnTo>
                    <a:pt x="366803" y="127174"/>
                  </a:lnTo>
                  <a:lnTo>
                    <a:pt x="368497" y="130467"/>
                  </a:lnTo>
                  <a:lnTo>
                    <a:pt x="374895" y="136383"/>
                  </a:lnTo>
                  <a:lnTo>
                    <a:pt x="396846" y="147080"/>
                  </a:lnTo>
                  <a:lnTo>
                    <a:pt x="418228" y="154793"/>
                  </a:lnTo>
                  <a:lnTo>
                    <a:pt x="433122" y="155379"/>
                  </a:lnTo>
                  <a:lnTo>
                    <a:pt x="467426" y="152902"/>
                  </a:lnTo>
                  <a:lnTo>
                    <a:pt x="492763" y="148427"/>
                  </a:lnTo>
                  <a:lnTo>
                    <a:pt x="524080" y="133247"/>
                  </a:lnTo>
                  <a:lnTo>
                    <a:pt x="554725" y="113942"/>
                  </a:lnTo>
                  <a:lnTo>
                    <a:pt x="569142" y="103074"/>
                  </a:lnTo>
                  <a:lnTo>
                    <a:pt x="593452" y="72057"/>
                  </a:lnTo>
                  <a:lnTo>
                    <a:pt x="598402" y="56082"/>
                  </a:lnTo>
                  <a:lnTo>
                    <a:pt x="599869" y="40624"/>
                  </a:lnTo>
                  <a:lnTo>
                    <a:pt x="593871" y="14105"/>
                  </a:lnTo>
                  <a:lnTo>
                    <a:pt x="592689" y="11907"/>
                  </a:lnTo>
                  <a:lnTo>
                    <a:pt x="591055" y="10442"/>
                  </a:lnTo>
                  <a:lnTo>
                    <a:pt x="589119" y="9466"/>
                  </a:lnTo>
                  <a:lnTo>
                    <a:pt x="587828" y="7968"/>
                  </a:lnTo>
                  <a:lnTo>
                    <a:pt x="585276" y="0"/>
                  </a:lnTo>
                  <a:lnTo>
                    <a:pt x="595797" y="8195"/>
                  </a:lnTo>
                  <a:lnTo>
                    <a:pt x="603482" y="13742"/>
                  </a:lnTo>
                  <a:lnTo>
                    <a:pt x="617572" y="28843"/>
                  </a:lnTo>
                  <a:lnTo>
                    <a:pt x="636410" y="44275"/>
                  </a:lnTo>
                  <a:lnTo>
                    <a:pt x="641852" y="53767"/>
                  </a:lnTo>
                  <a:lnTo>
                    <a:pt x="652512" y="88823"/>
                  </a:lnTo>
                  <a:lnTo>
                    <a:pt x="664317" y="125836"/>
                  </a:lnTo>
                  <a:lnTo>
                    <a:pt x="668650" y="153234"/>
                  </a:lnTo>
                  <a:lnTo>
                    <a:pt x="670482" y="156307"/>
                  </a:lnTo>
                  <a:lnTo>
                    <a:pt x="679457" y="164676"/>
                  </a:lnTo>
                  <a:lnTo>
                    <a:pt x="682151" y="169932"/>
                  </a:lnTo>
                  <a:lnTo>
                    <a:pt x="684563" y="171672"/>
                  </a:lnTo>
                  <a:lnTo>
                    <a:pt x="696048" y="174121"/>
                  </a:lnTo>
                  <a:lnTo>
                    <a:pt x="711022" y="174000"/>
                  </a:lnTo>
                  <a:lnTo>
                    <a:pt x="741728" y="164506"/>
                  </a:lnTo>
                  <a:lnTo>
                    <a:pt x="776283" y="143939"/>
                  </a:lnTo>
                  <a:lnTo>
                    <a:pt x="813917" y="119176"/>
                  </a:lnTo>
                  <a:lnTo>
                    <a:pt x="851955" y="93859"/>
                  </a:lnTo>
                  <a:lnTo>
                    <a:pt x="887061" y="73997"/>
                  </a:lnTo>
                  <a:lnTo>
                    <a:pt x="912893" y="53244"/>
                  </a:lnTo>
                  <a:lnTo>
                    <a:pt x="908857" y="53236"/>
                  </a:lnTo>
                  <a:lnTo>
                    <a:pt x="878028" y="69414"/>
                  </a:lnTo>
                  <a:lnTo>
                    <a:pt x="844931" y="93055"/>
                  </a:lnTo>
                  <a:lnTo>
                    <a:pt x="829171" y="108023"/>
                  </a:lnTo>
                  <a:lnTo>
                    <a:pt x="816906" y="126574"/>
                  </a:lnTo>
                  <a:lnTo>
                    <a:pt x="815206" y="131830"/>
                  </a:lnTo>
                  <a:lnTo>
                    <a:pt x="815599" y="133571"/>
                  </a:lnTo>
                  <a:lnTo>
                    <a:pt x="816708" y="134731"/>
                  </a:lnTo>
                  <a:lnTo>
                    <a:pt x="820198" y="136020"/>
                  </a:lnTo>
                  <a:lnTo>
                    <a:pt x="831794" y="136916"/>
                  </a:lnTo>
                  <a:lnTo>
                    <a:pt x="843341" y="132967"/>
                  </a:lnTo>
                  <a:lnTo>
                    <a:pt x="877437" y="103644"/>
                  </a:lnTo>
                  <a:lnTo>
                    <a:pt x="907384" y="67422"/>
                  </a:lnTo>
                  <a:lnTo>
                    <a:pt x="920068" y="53717"/>
                  </a:lnTo>
                  <a:lnTo>
                    <a:pt x="924825" y="53328"/>
                  </a:lnTo>
                  <a:lnTo>
                    <a:pt x="923002" y="53275"/>
                  </a:lnTo>
                  <a:lnTo>
                    <a:pt x="922176" y="54107"/>
                  </a:lnTo>
                  <a:lnTo>
                    <a:pt x="915435" y="73162"/>
                  </a:lnTo>
                  <a:lnTo>
                    <a:pt x="913128" y="110213"/>
                  </a:lnTo>
                  <a:lnTo>
                    <a:pt x="910693" y="141377"/>
                  </a:lnTo>
                  <a:lnTo>
                    <a:pt x="906888" y="163452"/>
                  </a:lnTo>
                  <a:lnTo>
                    <a:pt x="904305" y="180958"/>
                  </a:lnTo>
                  <a:lnTo>
                    <a:pt x="891106" y="212894"/>
                  </a:lnTo>
                  <a:lnTo>
                    <a:pt x="880095" y="247706"/>
                  </a:lnTo>
                  <a:lnTo>
                    <a:pt x="864238" y="273131"/>
                  </a:lnTo>
                  <a:lnTo>
                    <a:pt x="835277" y="305325"/>
                  </a:lnTo>
                  <a:lnTo>
                    <a:pt x="797823" y="338903"/>
                  </a:lnTo>
                  <a:lnTo>
                    <a:pt x="765636" y="356880"/>
                  </a:lnTo>
                  <a:lnTo>
                    <a:pt x="733804" y="370673"/>
                  </a:lnTo>
                  <a:lnTo>
                    <a:pt x="696248" y="382919"/>
                  </a:lnTo>
                  <a:lnTo>
                    <a:pt x="666301" y="390900"/>
                  </a:lnTo>
                  <a:lnTo>
                    <a:pt x="632772" y="395098"/>
                  </a:lnTo>
                  <a:lnTo>
                    <a:pt x="615321" y="394979"/>
                  </a:lnTo>
                  <a:lnTo>
                    <a:pt x="602607" y="389531"/>
                  </a:lnTo>
                  <a:lnTo>
                    <a:pt x="601900" y="388344"/>
                  </a:lnTo>
                  <a:lnTo>
                    <a:pt x="601115" y="384769"/>
                  </a:lnTo>
                  <a:lnTo>
                    <a:pt x="607539" y="378099"/>
                  </a:lnTo>
                  <a:lnTo>
                    <a:pt x="617167" y="369491"/>
                  </a:lnTo>
                  <a:lnTo>
                    <a:pt x="645163" y="341124"/>
                  </a:lnTo>
                  <a:lnTo>
                    <a:pt x="673783" y="322456"/>
                  </a:lnTo>
                  <a:lnTo>
                    <a:pt x="709975" y="303182"/>
                  </a:lnTo>
                  <a:lnTo>
                    <a:pt x="735225" y="288781"/>
                  </a:lnTo>
                  <a:lnTo>
                    <a:pt x="762817" y="271656"/>
                  </a:lnTo>
                  <a:lnTo>
                    <a:pt x="792013" y="253602"/>
                  </a:lnTo>
                  <a:lnTo>
                    <a:pt x="821922" y="237112"/>
                  </a:lnTo>
                  <a:lnTo>
                    <a:pt x="852148" y="221317"/>
                  </a:lnTo>
                  <a:lnTo>
                    <a:pt x="882516" y="204983"/>
                  </a:lnTo>
                  <a:lnTo>
                    <a:pt x="912945" y="186435"/>
                  </a:lnTo>
                  <a:lnTo>
                    <a:pt x="943403" y="169160"/>
                  </a:lnTo>
                  <a:lnTo>
                    <a:pt x="973873" y="152169"/>
                  </a:lnTo>
                  <a:lnTo>
                    <a:pt x="1004350" y="133328"/>
                  </a:lnTo>
                  <a:lnTo>
                    <a:pt x="1032570" y="115924"/>
                  </a:lnTo>
                  <a:lnTo>
                    <a:pt x="1059224" y="98875"/>
                  </a:lnTo>
                  <a:lnTo>
                    <a:pt x="1096336" y="71083"/>
                  </a:lnTo>
                  <a:lnTo>
                    <a:pt x="1130231" y="40766"/>
                  </a:lnTo>
                  <a:lnTo>
                    <a:pt x="1136530" y="34761"/>
                  </a:lnTo>
                  <a:lnTo>
                    <a:pt x="1139882" y="27371"/>
                  </a:lnTo>
                  <a:lnTo>
                    <a:pt x="1141348" y="10130"/>
                  </a:lnTo>
                  <a:lnTo>
                    <a:pt x="1138861" y="5024"/>
                  </a:lnTo>
                  <a:lnTo>
                    <a:pt x="1134662" y="2467"/>
                  </a:lnTo>
                  <a:lnTo>
                    <a:pt x="1124071" y="1883"/>
                  </a:lnTo>
                  <a:lnTo>
                    <a:pt x="1113720" y="4446"/>
                  </a:lnTo>
                  <a:lnTo>
                    <a:pt x="1079054" y="28455"/>
                  </a:lnTo>
                  <a:lnTo>
                    <a:pt x="1045301" y="58367"/>
                  </a:lnTo>
                  <a:lnTo>
                    <a:pt x="1033885" y="77613"/>
                  </a:lnTo>
                  <a:lnTo>
                    <a:pt x="1028526" y="99943"/>
                  </a:lnTo>
                  <a:lnTo>
                    <a:pt x="1027792" y="107294"/>
                  </a:lnTo>
                  <a:lnTo>
                    <a:pt x="1031425" y="120238"/>
                  </a:lnTo>
                  <a:lnTo>
                    <a:pt x="1035099" y="123303"/>
                  </a:lnTo>
                  <a:lnTo>
                    <a:pt x="1072772" y="134131"/>
                  </a:lnTo>
                  <a:lnTo>
                    <a:pt x="1091601" y="135340"/>
                  </a:lnTo>
                  <a:lnTo>
                    <a:pt x="1108602" y="132622"/>
                  </a:lnTo>
                  <a:lnTo>
                    <a:pt x="1146264" y="112658"/>
                  </a:lnTo>
                  <a:lnTo>
                    <a:pt x="1179040" y="89273"/>
                  </a:lnTo>
                  <a:lnTo>
                    <a:pt x="1202466" y="684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117"/>
              </p:custDataLst>
            </p:nvPr>
          </p:nvSpPr>
          <p:spPr>
            <a:xfrm>
              <a:off x="6152694" y="2164080"/>
              <a:ext cx="187147" cy="105892"/>
            </a:xfrm>
            <a:custGeom>
              <a:avLst/>
              <a:gdLst/>
              <a:ahLst/>
              <a:cxnLst/>
              <a:rect l="0" t="0" r="0" b="0"/>
              <a:pathLst>
                <a:path w="187147" h="105892">
                  <a:moveTo>
                    <a:pt x="19506" y="0"/>
                  </a:moveTo>
                  <a:lnTo>
                    <a:pt x="19506" y="0"/>
                  </a:lnTo>
                  <a:lnTo>
                    <a:pt x="11415" y="28316"/>
                  </a:lnTo>
                  <a:lnTo>
                    <a:pt x="5679" y="60564"/>
                  </a:lnTo>
                  <a:lnTo>
                    <a:pt x="3838" y="77024"/>
                  </a:lnTo>
                  <a:lnTo>
                    <a:pt x="0" y="86792"/>
                  </a:lnTo>
                  <a:lnTo>
                    <a:pt x="576" y="88341"/>
                  </a:lnTo>
                  <a:lnTo>
                    <a:pt x="1806" y="89374"/>
                  </a:lnTo>
                  <a:lnTo>
                    <a:pt x="3172" y="92780"/>
                  </a:lnTo>
                  <a:lnTo>
                    <a:pt x="3536" y="94873"/>
                  </a:lnTo>
                  <a:lnTo>
                    <a:pt x="4626" y="96269"/>
                  </a:lnTo>
                  <a:lnTo>
                    <a:pt x="8094" y="97819"/>
                  </a:lnTo>
                  <a:lnTo>
                    <a:pt x="10205" y="97386"/>
                  </a:lnTo>
                  <a:lnTo>
                    <a:pt x="17220" y="92731"/>
                  </a:lnTo>
                  <a:lnTo>
                    <a:pt x="51983" y="65851"/>
                  </a:lnTo>
                  <a:lnTo>
                    <a:pt x="81827" y="43272"/>
                  </a:lnTo>
                  <a:lnTo>
                    <a:pt x="89820" y="40399"/>
                  </a:lnTo>
                  <a:lnTo>
                    <a:pt x="100658" y="38554"/>
                  </a:lnTo>
                  <a:lnTo>
                    <a:pt x="104398" y="40560"/>
                  </a:lnTo>
                  <a:lnTo>
                    <a:pt x="106581" y="42280"/>
                  </a:lnTo>
                  <a:lnTo>
                    <a:pt x="109006" y="48707"/>
                  </a:lnTo>
                  <a:lnTo>
                    <a:pt x="110929" y="56361"/>
                  </a:lnTo>
                  <a:lnTo>
                    <a:pt x="115928" y="66276"/>
                  </a:lnTo>
                  <a:lnTo>
                    <a:pt x="118631" y="78716"/>
                  </a:lnTo>
                  <a:lnTo>
                    <a:pt x="131495" y="100685"/>
                  </a:lnTo>
                  <a:lnTo>
                    <a:pt x="136448" y="104016"/>
                  </a:lnTo>
                  <a:lnTo>
                    <a:pt x="143996" y="105891"/>
                  </a:lnTo>
                  <a:lnTo>
                    <a:pt x="146526" y="105307"/>
                  </a:lnTo>
                  <a:lnTo>
                    <a:pt x="151596" y="102401"/>
                  </a:lnTo>
                  <a:lnTo>
                    <a:pt x="187146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>
              <p:custDataLst>
                <p:tags r:id="rId118"/>
              </p:custDataLst>
            </p:nvPr>
          </p:nvSpPr>
          <p:spPr>
            <a:xfrm>
              <a:off x="6395166" y="2141220"/>
              <a:ext cx="272335" cy="137017"/>
            </a:xfrm>
            <a:custGeom>
              <a:avLst/>
              <a:gdLst/>
              <a:ahLst/>
              <a:cxnLst/>
              <a:rect l="0" t="0" r="0" b="0"/>
              <a:pathLst>
                <a:path w="272335" h="137017">
                  <a:moveTo>
                    <a:pt x="104694" y="0"/>
                  </a:moveTo>
                  <a:lnTo>
                    <a:pt x="104694" y="0"/>
                  </a:lnTo>
                  <a:lnTo>
                    <a:pt x="76377" y="16181"/>
                  </a:lnTo>
                  <a:lnTo>
                    <a:pt x="50678" y="38379"/>
                  </a:lnTo>
                  <a:lnTo>
                    <a:pt x="21455" y="73979"/>
                  </a:lnTo>
                  <a:lnTo>
                    <a:pt x="4714" y="96081"/>
                  </a:lnTo>
                  <a:lnTo>
                    <a:pt x="0" y="111630"/>
                  </a:lnTo>
                  <a:lnTo>
                    <a:pt x="1154" y="119605"/>
                  </a:lnTo>
                  <a:lnTo>
                    <a:pt x="6564" y="128854"/>
                  </a:lnTo>
                  <a:lnTo>
                    <a:pt x="11127" y="133468"/>
                  </a:lnTo>
                  <a:lnTo>
                    <a:pt x="15978" y="135519"/>
                  </a:lnTo>
                  <a:lnTo>
                    <a:pt x="52262" y="137016"/>
                  </a:lnTo>
                  <a:lnTo>
                    <a:pt x="89574" y="128852"/>
                  </a:lnTo>
                  <a:lnTo>
                    <a:pt x="126724" y="115903"/>
                  </a:lnTo>
                  <a:lnTo>
                    <a:pt x="160279" y="93831"/>
                  </a:lnTo>
                  <a:lnTo>
                    <a:pt x="184945" y="71041"/>
                  </a:lnTo>
                  <a:lnTo>
                    <a:pt x="190596" y="62336"/>
                  </a:lnTo>
                  <a:lnTo>
                    <a:pt x="195990" y="38962"/>
                  </a:lnTo>
                  <a:lnTo>
                    <a:pt x="193812" y="38483"/>
                  </a:lnTo>
                  <a:lnTo>
                    <a:pt x="178218" y="38122"/>
                  </a:lnTo>
                  <a:lnTo>
                    <a:pt x="152496" y="48708"/>
                  </a:lnTo>
                  <a:lnTo>
                    <a:pt x="144848" y="55796"/>
                  </a:lnTo>
                  <a:lnTo>
                    <a:pt x="125134" y="78438"/>
                  </a:lnTo>
                  <a:lnTo>
                    <a:pt x="124247" y="82772"/>
                  </a:lnTo>
                  <a:lnTo>
                    <a:pt x="125520" y="94361"/>
                  </a:lnTo>
                  <a:lnTo>
                    <a:pt x="128907" y="103462"/>
                  </a:lnTo>
                  <a:lnTo>
                    <a:pt x="137981" y="116204"/>
                  </a:lnTo>
                  <a:lnTo>
                    <a:pt x="160094" y="126874"/>
                  </a:lnTo>
                  <a:lnTo>
                    <a:pt x="188920" y="134878"/>
                  </a:lnTo>
                  <a:lnTo>
                    <a:pt x="213752" y="134226"/>
                  </a:lnTo>
                  <a:lnTo>
                    <a:pt x="242558" y="126413"/>
                  </a:lnTo>
                  <a:lnTo>
                    <a:pt x="27233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>
              <p:custDataLst>
                <p:tags r:id="rId119"/>
              </p:custDataLst>
            </p:nvPr>
          </p:nvSpPr>
          <p:spPr>
            <a:xfrm>
              <a:off x="6831936" y="2156501"/>
              <a:ext cx="254042" cy="196451"/>
            </a:xfrm>
            <a:custGeom>
              <a:avLst/>
              <a:gdLst/>
              <a:ahLst/>
              <a:cxnLst/>
              <a:rect l="0" t="0" r="0" b="0"/>
              <a:pathLst>
                <a:path w="254042" h="196451">
                  <a:moveTo>
                    <a:pt x="216564" y="22819"/>
                  </a:moveTo>
                  <a:lnTo>
                    <a:pt x="216564" y="22819"/>
                  </a:lnTo>
                  <a:lnTo>
                    <a:pt x="180157" y="30909"/>
                  </a:lnTo>
                  <a:lnTo>
                    <a:pt x="145382" y="44031"/>
                  </a:lnTo>
                  <a:lnTo>
                    <a:pt x="114946" y="58643"/>
                  </a:lnTo>
                  <a:lnTo>
                    <a:pt x="98019" y="70409"/>
                  </a:lnTo>
                  <a:lnTo>
                    <a:pt x="76573" y="86719"/>
                  </a:lnTo>
                  <a:lnTo>
                    <a:pt x="52117" y="106059"/>
                  </a:lnTo>
                  <a:lnTo>
                    <a:pt x="22684" y="132063"/>
                  </a:lnTo>
                  <a:lnTo>
                    <a:pt x="3613" y="153966"/>
                  </a:lnTo>
                  <a:lnTo>
                    <a:pt x="937" y="158510"/>
                  </a:lnTo>
                  <a:lnTo>
                    <a:pt x="0" y="163233"/>
                  </a:lnTo>
                  <a:lnTo>
                    <a:pt x="1215" y="172997"/>
                  </a:lnTo>
                  <a:lnTo>
                    <a:pt x="6661" y="183968"/>
                  </a:lnTo>
                  <a:lnTo>
                    <a:pt x="21726" y="192581"/>
                  </a:lnTo>
                  <a:lnTo>
                    <a:pt x="42276" y="196450"/>
                  </a:lnTo>
                  <a:lnTo>
                    <a:pt x="78059" y="192521"/>
                  </a:lnTo>
                  <a:lnTo>
                    <a:pt x="107698" y="189377"/>
                  </a:lnTo>
                  <a:lnTo>
                    <a:pt x="138777" y="178473"/>
                  </a:lnTo>
                  <a:lnTo>
                    <a:pt x="172726" y="164518"/>
                  </a:lnTo>
                  <a:lnTo>
                    <a:pt x="207810" y="144632"/>
                  </a:lnTo>
                  <a:lnTo>
                    <a:pt x="222833" y="133685"/>
                  </a:lnTo>
                  <a:lnTo>
                    <a:pt x="247567" y="102612"/>
                  </a:lnTo>
                  <a:lnTo>
                    <a:pt x="252561" y="86631"/>
                  </a:lnTo>
                  <a:lnTo>
                    <a:pt x="254041" y="71172"/>
                  </a:lnTo>
                  <a:lnTo>
                    <a:pt x="249870" y="60960"/>
                  </a:lnTo>
                  <a:lnTo>
                    <a:pt x="226021" y="26669"/>
                  </a:lnTo>
                  <a:lnTo>
                    <a:pt x="219074" y="19450"/>
                  </a:lnTo>
                  <a:lnTo>
                    <a:pt x="188994" y="1531"/>
                  </a:lnTo>
                  <a:lnTo>
                    <a:pt x="179779" y="97"/>
                  </a:lnTo>
                  <a:lnTo>
                    <a:pt x="182898" y="0"/>
                  </a:lnTo>
                  <a:lnTo>
                    <a:pt x="186925" y="2235"/>
                  </a:lnTo>
                  <a:lnTo>
                    <a:pt x="189185" y="4016"/>
                  </a:lnTo>
                  <a:lnTo>
                    <a:pt x="216564" y="7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>
              <p:custDataLst>
                <p:tags r:id="rId120"/>
              </p:custDataLst>
            </p:nvPr>
          </p:nvSpPr>
          <p:spPr>
            <a:xfrm>
              <a:off x="7086600" y="2156460"/>
              <a:ext cx="190501" cy="335281"/>
            </a:xfrm>
            <a:custGeom>
              <a:avLst/>
              <a:gdLst/>
              <a:ahLst/>
              <a:cxnLst/>
              <a:rect l="0" t="0" r="0" b="0"/>
              <a:pathLst>
                <a:path w="190501" h="335281">
                  <a:moveTo>
                    <a:pt x="190500" y="0"/>
                  </a:moveTo>
                  <a:lnTo>
                    <a:pt x="190500" y="0"/>
                  </a:lnTo>
                  <a:lnTo>
                    <a:pt x="158138" y="4045"/>
                  </a:lnTo>
                  <a:lnTo>
                    <a:pt x="142251" y="8289"/>
                  </a:lnTo>
                  <a:lnTo>
                    <a:pt x="128005" y="17912"/>
                  </a:lnTo>
                  <a:lnTo>
                    <a:pt x="124625" y="22919"/>
                  </a:lnTo>
                  <a:lnTo>
                    <a:pt x="110319" y="57303"/>
                  </a:lnTo>
                  <a:lnTo>
                    <a:pt x="98351" y="88099"/>
                  </a:lnTo>
                  <a:lnTo>
                    <a:pt x="90091" y="123069"/>
                  </a:lnTo>
                  <a:lnTo>
                    <a:pt x="84646" y="159324"/>
                  </a:lnTo>
                  <a:lnTo>
                    <a:pt x="79883" y="191579"/>
                  </a:lnTo>
                  <a:lnTo>
                    <a:pt x="69997" y="220347"/>
                  </a:lnTo>
                  <a:lnTo>
                    <a:pt x="51823" y="252547"/>
                  </a:lnTo>
                  <a:lnTo>
                    <a:pt x="35978" y="281414"/>
                  </a:lnTo>
                  <a:lnTo>
                    <a:pt x="8976" y="317469"/>
                  </a:lnTo>
                  <a:lnTo>
                    <a:pt x="3990" y="325389"/>
                  </a:lnTo>
                  <a:lnTo>
                    <a:pt x="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>
              <p:custDataLst>
                <p:tags r:id="rId121"/>
              </p:custDataLst>
            </p:nvPr>
          </p:nvSpPr>
          <p:spPr>
            <a:xfrm>
              <a:off x="4488652" y="2613660"/>
              <a:ext cx="258609" cy="352707"/>
            </a:xfrm>
            <a:custGeom>
              <a:avLst/>
              <a:gdLst/>
              <a:ahLst/>
              <a:cxnLst/>
              <a:rect l="0" t="0" r="0" b="0"/>
              <a:pathLst>
                <a:path w="258609" h="352707">
                  <a:moveTo>
                    <a:pt x="167168" y="0"/>
                  </a:moveTo>
                  <a:lnTo>
                    <a:pt x="167168" y="0"/>
                  </a:lnTo>
                  <a:lnTo>
                    <a:pt x="137597" y="30417"/>
                  </a:lnTo>
                  <a:lnTo>
                    <a:pt x="109112" y="64986"/>
                  </a:lnTo>
                  <a:lnTo>
                    <a:pt x="83361" y="102887"/>
                  </a:lnTo>
                  <a:lnTo>
                    <a:pt x="64445" y="131241"/>
                  </a:lnTo>
                  <a:lnTo>
                    <a:pt x="47006" y="160776"/>
                  </a:lnTo>
                  <a:lnTo>
                    <a:pt x="32483" y="191683"/>
                  </a:lnTo>
                  <a:lnTo>
                    <a:pt x="23206" y="225174"/>
                  </a:lnTo>
                  <a:lnTo>
                    <a:pt x="16261" y="253042"/>
                  </a:lnTo>
                  <a:lnTo>
                    <a:pt x="7590" y="287771"/>
                  </a:lnTo>
                  <a:lnTo>
                    <a:pt x="1120" y="321756"/>
                  </a:lnTo>
                  <a:lnTo>
                    <a:pt x="0" y="339364"/>
                  </a:lnTo>
                  <a:lnTo>
                    <a:pt x="1536" y="343929"/>
                  </a:lnTo>
                  <a:lnTo>
                    <a:pt x="7758" y="351260"/>
                  </a:lnTo>
                  <a:lnTo>
                    <a:pt x="11788" y="352706"/>
                  </a:lnTo>
                  <a:lnTo>
                    <a:pt x="20781" y="352056"/>
                  </a:lnTo>
                  <a:lnTo>
                    <a:pt x="35365" y="346930"/>
                  </a:lnTo>
                  <a:lnTo>
                    <a:pt x="68814" y="310275"/>
                  </a:lnTo>
                  <a:lnTo>
                    <a:pt x="91177" y="281305"/>
                  </a:lnTo>
                  <a:lnTo>
                    <a:pt x="111632" y="249014"/>
                  </a:lnTo>
                  <a:lnTo>
                    <a:pt x="123012" y="224126"/>
                  </a:lnTo>
                  <a:lnTo>
                    <a:pt x="133714" y="196132"/>
                  </a:lnTo>
                  <a:lnTo>
                    <a:pt x="141858" y="166756"/>
                  </a:lnTo>
                  <a:lnTo>
                    <a:pt x="148299" y="138460"/>
                  </a:lnTo>
                  <a:lnTo>
                    <a:pt x="156685" y="103490"/>
                  </a:lnTo>
                  <a:lnTo>
                    <a:pt x="162839" y="73373"/>
                  </a:lnTo>
                  <a:lnTo>
                    <a:pt x="160149" y="45651"/>
                  </a:lnTo>
                  <a:lnTo>
                    <a:pt x="157557" y="39198"/>
                  </a:lnTo>
                  <a:lnTo>
                    <a:pt x="155680" y="36292"/>
                  </a:lnTo>
                  <a:lnTo>
                    <a:pt x="153584" y="35201"/>
                  </a:lnTo>
                  <a:lnTo>
                    <a:pt x="151338" y="35321"/>
                  </a:lnTo>
                  <a:lnTo>
                    <a:pt x="145739" y="36865"/>
                  </a:lnTo>
                  <a:lnTo>
                    <a:pt x="137607" y="37551"/>
                  </a:lnTo>
                  <a:lnTo>
                    <a:pt x="133914" y="40274"/>
                  </a:lnTo>
                  <a:lnTo>
                    <a:pt x="124671" y="56242"/>
                  </a:lnTo>
                  <a:lnTo>
                    <a:pt x="111378" y="91822"/>
                  </a:lnTo>
                  <a:lnTo>
                    <a:pt x="103694" y="122504"/>
                  </a:lnTo>
                  <a:lnTo>
                    <a:pt x="100101" y="158405"/>
                  </a:lnTo>
                  <a:lnTo>
                    <a:pt x="107126" y="191809"/>
                  </a:lnTo>
                  <a:lnTo>
                    <a:pt x="115887" y="223155"/>
                  </a:lnTo>
                  <a:lnTo>
                    <a:pt x="127891" y="253892"/>
                  </a:lnTo>
                  <a:lnTo>
                    <a:pt x="146217" y="276357"/>
                  </a:lnTo>
                  <a:lnTo>
                    <a:pt x="180401" y="298272"/>
                  </a:lnTo>
                  <a:lnTo>
                    <a:pt x="205520" y="307852"/>
                  </a:lnTo>
                  <a:lnTo>
                    <a:pt x="232342" y="310220"/>
                  </a:lnTo>
                  <a:lnTo>
                    <a:pt x="258608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/>
            <p:cNvSpPr/>
            <p:nvPr>
              <p:custDataLst>
                <p:tags r:id="rId122"/>
              </p:custDataLst>
            </p:nvPr>
          </p:nvSpPr>
          <p:spPr>
            <a:xfrm>
              <a:off x="4526280" y="2712720"/>
              <a:ext cx="457201" cy="601270"/>
            </a:xfrm>
            <a:custGeom>
              <a:avLst/>
              <a:gdLst/>
              <a:ahLst/>
              <a:cxnLst/>
              <a:rect l="0" t="0" r="0" b="0"/>
              <a:pathLst>
                <a:path w="457201" h="601270">
                  <a:moveTo>
                    <a:pt x="457200" y="0"/>
                  </a:moveTo>
                  <a:lnTo>
                    <a:pt x="457200" y="0"/>
                  </a:lnTo>
                  <a:lnTo>
                    <a:pt x="428884" y="8090"/>
                  </a:lnTo>
                  <a:lnTo>
                    <a:pt x="399139" y="17167"/>
                  </a:lnTo>
                  <a:lnTo>
                    <a:pt x="367179" y="39139"/>
                  </a:lnTo>
                  <a:lnTo>
                    <a:pt x="334296" y="69887"/>
                  </a:lnTo>
                  <a:lnTo>
                    <a:pt x="310686" y="103809"/>
                  </a:lnTo>
                  <a:lnTo>
                    <a:pt x="306544" y="119282"/>
                  </a:lnTo>
                  <a:lnTo>
                    <a:pt x="306809" y="122702"/>
                  </a:lnTo>
                  <a:lnTo>
                    <a:pt x="307833" y="124981"/>
                  </a:lnTo>
                  <a:lnTo>
                    <a:pt x="312074" y="128360"/>
                  </a:lnTo>
                  <a:lnTo>
                    <a:pt x="319604" y="132685"/>
                  </a:lnTo>
                  <a:lnTo>
                    <a:pt x="323983" y="133330"/>
                  </a:lnTo>
                  <a:lnTo>
                    <a:pt x="352210" y="126161"/>
                  </a:lnTo>
                  <a:lnTo>
                    <a:pt x="389828" y="107641"/>
                  </a:lnTo>
                  <a:lnTo>
                    <a:pt x="412409" y="88588"/>
                  </a:lnTo>
                  <a:lnTo>
                    <a:pt x="428158" y="70776"/>
                  </a:lnTo>
                  <a:lnTo>
                    <a:pt x="443278" y="58854"/>
                  </a:lnTo>
                  <a:lnTo>
                    <a:pt x="446779" y="53533"/>
                  </a:lnTo>
                  <a:lnTo>
                    <a:pt x="447713" y="50928"/>
                  </a:lnTo>
                  <a:lnTo>
                    <a:pt x="448335" y="50039"/>
                  </a:lnTo>
                  <a:lnTo>
                    <a:pt x="448750" y="50293"/>
                  </a:lnTo>
                  <a:lnTo>
                    <a:pt x="449416" y="52738"/>
                  </a:lnTo>
                  <a:lnTo>
                    <a:pt x="449566" y="89150"/>
                  </a:lnTo>
                  <a:lnTo>
                    <a:pt x="441485" y="121712"/>
                  </a:lnTo>
                  <a:lnTo>
                    <a:pt x="435258" y="148074"/>
                  </a:lnTo>
                  <a:lnTo>
                    <a:pt x="429667" y="176724"/>
                  </a:lnTo>
                  <a:lnTo>
                    <a:pt x="424362" y="206391"/>
                  </a:lnTo>
                  <a:lnTo>
                    <a:pt x="419180" y="236509"/>
                  </a:lnTo>
                  <a:lnTo>
                    <a:pt x="413209" y="267675"/>
                  </a:lnTo>
                  <a:lnTo>
                    <a:pt x="404911" y="301282"/>
                  </a:lnTo>
                  <a:lnTo>
                    <a:pt x="397836" y="333717"/>
                  </a:lnTo>
                  <a:lnTo>
                    <a:pt x="390175" y="365065"/>
                  </a:lnTo>
                  <a:lnTo>
                    <a:pt x="378304" y="395932"/>
                  </a:lnTo>
                  <a:lnTo>
                    <a:pt x="366820" y="424325"/>
                  </a:lnTo>
                  <a:lnTo>
                    <a:pt x="355225" y="451056"/>
                  </a:lnTo>
                  <a:lnTo>
                    <a:pt x="334416" y="489058"/>
                  </a:lnTo>
                  <a:lnTo>
                    <a:pt x="311318" y="522143"/>
                  </a:lnTo>
                  <a:lnTo>
                    <a:pt x="283402" y="552549"/>
                  </a:lnTo>
                  <a:lnTo>
                    <a:pt x="252833" y="577174"/>
                  </a:lnTo>
                  <a:lnTo>
                    <a:pt x="217342" y="593878"/>
                  </a:lnTo>
                  <a:lnTo>
                    <a:pt x="192551" y="598379"/>
                  </a:lnTo>
                  <a:lnTo>
                    <a:pt x="165165" y="600380"/>
                  </a:lnTo>
                  <a:lnTo>
                    <a:pt x="137754" y="601269"/>
                  </a:lnTo>
                  <a:lnTo>
                    <a:pt x="103281" y="600922"/>
                  </a:lnTo>
                  <a:lnTo>
                    <a:pt x="72464" y="594987"/>
                  </a:lnTo>
                  <a:lnTo>
                    <a:pt x="38868" y="578240"/>
                  </a:lnTo>
                  <a:lnTo>
                    <a:pt x="11817" y="558626"/>
                  </a:lnTo>
                  <a:lnTo>
                    <a:pt x="5252" y="546305"/>
                  </a:lnTo>
                  <a:lnTo>
                    <a:pt x="0" y="510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/>
            <p:cNvSpPr/>
            <p:nvPr>
              <p:custDataLst>
                <p:tags r:id="rId123"/>
              </p:custDataLst>
            </p:nvPr>
          </p:nvSpPr>
          <p:spPr>
            <a:xfrm>
              <a:off x="5059680" y="2660001"/>
              <a:ext cx="213361" cy="243220"/>
            </a:xfrm>
            <a:custGeom>
              <a:avLst/>
              <a:gdLst/>
              <a:ahLst/>
              <a:cxnLst/>
              <a:rect l="0" t="0" r="0" b="0"/>
              <a:pathLst>
                <a:path w="213361" h="243220">
                  <a:moveTo>
                    <a:pt x="0" y="243219"/>
                  </a:moveTo>
                  <a:lnTo>
                    <a:pt x="0" y="243219"/>
                  </a:lnTo>
                  <a:lnTo>
                    <a:pt x="0" y="210858"/>
                  </a:lnTo>
                  <a:lnTo>
                    <a:pt x="8091" y="174552"/>
                  </a:lnTo>
                  <a:lnTo>
                    <a:pt x="21605" y="137180"/>
                  </a:lnTo>
                  <a:lnTo>
                    <a:pt x="39139" y="108036"/>
                  </a:lnTo>
                  <a:lnTo>
                    <a:pt x="62921" y="70106"/>
                  </a:lnTo>
                  <a:lnTo>
                    <a:pt x="87782" y="37903"/>
                  </a:lnTo>
                  <a:lnTo>
                    <a:pt x="114236" y="14013"/>
                  </a:lnTo>
                  <a:lnTo>
                    <a:pt x="125842" y="6447"/>
                  </a:lnTo>
                  <a:lnTo>
                    <a:pt x="145942" y="1473"/>
                  </a:lnTo>
                  <a:lnTo>
                    <a:pt x="163940" y="0"/>
                  </a:lnTo>
                  <a:lnTo>
                    <a:pt x="179996" y="3608"/>
                  </a:lnTo>
                  <a:lnTo>
                    <a:pt x="195478" y="14085"/>
                  </a:lnTo>
                  <a:lnTo>
                    <a:pt x="201179" y="23130"/>
                  </a:lnTo>
                  <a:lnTo>
                    <a:pt x="212034" y="57852"/>
                  </a:lnTo>
                  <a:lnTo>
                    <a:pt x="213360" y="75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/>
            <p:cNvSpPr/>
            <p:nvPr>
              <p:custDataLst>
                <p:tags r:id="rId124"/>
              </p:custDataLst>
            </p:nvPr>
          </p:nvSpPr>
          <p:spPr>
            <a:xfrm>
              <a:off x="5280660" y="28270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"/>
          <p:cNvGrpSpPr/>
          <p:nvPr/>
        </p:nvGrpSpPr>
        <p:grpSpPr>
          <a:xfrm>
            <a:off x="6942106" y="1847383"/>
            <a:ext cx="517737" cy="415405"/>
            <a:chOff x="6942106" y="1847383"/>
            <a:chExt cx="517737" cy="415405"/>
          </a:xfrm>
        </p:grpSpPr>
        <p:sp>
          <p:nvSpPr>
            <p:cNvPr id="29" name="SMARTInkShape-24"/>
            <p:cNvSpPr/>
            <p:nvPr>
              <p:custDataLst>
                <p:tags r:id="rId113"/>
              </p:custDataLst>
            </p:nvPr>
          </p:nvSpPr>
          <p:spPr>
            <a:xfrm>
              <a:off x="6942106" y="2194591"/>
              <a:ext cx="174975" cy="68197"/>
            </a:xfrm>
            <a:custGeom>
              <a:avLst/>
              <a:gdLst/>
              <a:ahLst/>
              <a:cxnLst/>
              <a:rect l="0" t="0" r="0" b="0"/>
              <a:pathLst>
                <a:path w="174975" h="68197">
                  <a:moveTo>
                    <a:pt x="60674" y="15209"/>
                  </a:moveTo>
                  <a:lnTo>
                    <a:pt x="60674" y="15209"/>
                  </a:lnTo>
                  <a:lnTo>
                    <a:pt x="23170" y="41393"/>
                  </a:lnTo>
                  <a:lnTo>
                    <a:pt x="7040" y="50625"/>
                  </a:lnTo>
                  <a:lnTo>
                    <a:pt x="680" y="59405"/>
                  </a:lnTo>
                  <a:lnTo>
                    <a:pt x="0" y="64523"/>
                  </a:lnTo>
                  <a:lnTo>
                    <a:pt x="752" y="65865"/>
                  </a:lnTo>
                  <a:lnTo>
                    <a:pt x="2099" y="66760"/>
                  </a:lnTo>
                  <a:lnTo>
                    <a:pt x="6701" y="67754"/>
                  </a:lnTo>
                  <a:lnTo>
                    <a:pt x="14390" y="68196"/>
                  </a:lnTo>
                  <a:lnTo>
                    <a:pt x="28240" y="64399"/>
                  </a:lnTo>
                  <a:lnTo>
                    <a:pt x="63249" y="47288"/>
                  </a:lnTo>
                  <a:lnTo>
                    <a:pt x="93250" y="20599"/>
                  </a:lnTo>
                  <a:lnTo>
                    <a:pt x="96319" y="15347"/>
                  </a:lnTo>
                  <a:lnTo>
                    <a:pt x="98289" y="9122"/>
                  </a:lnTo>
                  <a:lnTo>
                    <a:pt x="96301" y="6012"/>
                  </a:lnTo>
                  <a:lnTo>
                    <a:pt x="92171" y="1163"/>
                  </a:lnTo>
                  <a:lnTo>
                    <a:pt x="89349" y="500"/>
                  </a:lnTo>
                  <a:lnTo>
                    <a:pt x="77314" y="0"/>
                  </a:lnTo>
                  <a:lnTo>
                    <a:pt x="76847" y="836"/>
                  </a:lnTo>
                  <a:lnTo>
                    <a:pt x="75925" y="36014"/>
                  </a:lnTo>
                  <a:lnTo>
                    <a:pt x="77614" y="40086"/>
                  </a:lnTo>
                  <a:lnTo>
                    <a:pt x="101133" y="63349"/>
                  </a:lnTo>
                  <a:lnTo>
                    <a:pt x="108571" y="66238"/>
                  </a:lnTo>
                  <a:lnTo>
                    <a:pt x="112925" y="67008"/>
                  </a:lnTo>
                  <a:lnTo>
                    <a:pt x="122278" y="65607"/>
                  </a:lnTo>
                  <a:lnTo>
                    <a:pt x="146272" y="55462"/>
                  </a:lnTo>
                  <a:lnTo>
                    <a:pt x="174974" y="30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>
              <p:custDataLst>
                <p:tags r:id="rId114"/>
              </p:custDataLst>
            </p:nvPr>
          </p:nvSpPr>
          <p:spPr>
            <a:xfrm>
              <a:off x="7204249" y="1847383"/>
              <a:ext cx="255594" cy="315453"/>
            </a:xfrm>
            <a:custGeom>
              <a:avLst/>
              <a:gdLst/>
              <a:ahLst/>
              <a:cxnLst/>
              <a:rect l="0" t="0" r="0" b="0"/>
              <a:pathLst>
                <a:path w="255594" h="315453">
                  <a:moveTo>
                    <a:pt x="217631" y="65237"/>
                  </a:moveTo>
                  <a:lnTo>
                    <a:pt x="217631" y="65237"/>
                  </a:lnTo>
                  <a:lnTo>
                    <a:pt x="243814" y="32969"/>
                  </a:lnTo>
                  <a:lnTo>
                    <a:pt x="252200" y="17670"/>
                  </a:lnTo>
                  <a:lnTo>
                    <a:pt x="255593" y="4849"/>
                  </a:lnTo>
                  <a:lnTo>
                    <a:pt x="251646" y="402"/>
                  </a:lnTo>
                  <a:lnTo>
                    <a:pt x="248774" y="0"/>
                  </a:lnTo>
                  <a:lnTo>
                    <a:pt x="236643" y="3480"/>
                  </a:lnTo>
                  <a:lnTo>
                    <a:pt x="221476" y="11567"/>
                  </a:lnTo>
                  <a:lnTo>
                    <a:pt x="191768" y="38455"/>
                  </a:lnTo>
                  <a:lnTo>
                    <a:pt x="163402" y="68591"/>
                  </a:lnTo>
                  <a:lnTo>
                    <a:pt x="138495" y="99747"/>
                  </a:lnTo>
                  <a:lnTo>
                    <a:pt x="120001" y="124651"/>
                  </a:lnTo>
                  <a:lnTo>
                    <a:pt x="99204" y="153106"/>
                  </a:lnTo>
                  <a:lnTo>
                    <a:pt x="83646" y="175463"/>
                  </a:lnTo>
                  <a:lnTo>
                    <a:pt x="61844" y="209335"/>
                  </a:lnTo>
                  <a:lnTo>
                    <a:pt x="40050" y="243399"/>
                  </a:lnTo>
                  <a:lnTo>
                    <a:pt x="18363" y="276819"/>
                  </a:lnTo>
                  <a:lnTo>
                    <a:pt x="7305" y="298346"/>
                  </a:lnTo>
                  <a:lnTo>
                    <a:pt x="4870" y="306957"/>
                  </a:lnTo>
                  <a:lnTo>
                    <a:pt x="403" y="312494"/>
                  </a:lnTo>
                  <a:lnTo>
                    <a:pt x="0" y="313895"/>
                  </a:lnTo>
                  <a:lnTo>
                    <a:pt x="576" y="314829"/>
                  </a:lnTo>
                  <a:lnTo>
                    <a:pt x="1808" y="315452"/>
                  </a:lnTo>
                  <a:lnTo>
                    <a:pt x="2629" y="315020"/>
                  </a:lnTo>
                  <a:lnTo>
                    <a:pt x="3176" y="313886"/>
                  </a:lnTo>
                  <a:lnTo>
                    <a:pt x="4055" y="310027"/>
                  </a:lnTo>
                  <a:lnTo>
                    <a:pt x="40089" y="309102"/>
                  </a:lnTo>
                  <a:lnTo>
                    <a:pt x="73554" y="309080"/>
                  </a:lnTo>
                  <a:lnTo>
                    <a:pt x="107515" y="309078"/>
                  </a:lnTo>
                  <a:lnTo>
                    <a:pt x="136839" y="309077"/>
                  </a:lnTo>
                  <a:lnTo>
                    <a:pt x="171021" y="309077"/>
                  </a:lnTo>
                  <a:lnTo>
                    <a:pt x="197761" y="306819"/>
                  </a:lnTo>
                  <a:lnTo>
                    <a:pt x="234864" y="302163"/>
                  </a:lnTo>
                  <a:lnTo>
                    <a:pt x="240491" y="30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5"/>
          <p:cNvGrpSpPr/>
          <p:nvPr/>
        </p:nvGrpSpPr>
        <p:grpSpPr>
          <a:xfrm>
            <a:off x="5771480" y="2552700"/>
            <a:ext cx="596401" cy="289525"/>
            <a:chOff x="5771480" y="2552700"/>
            <a:chExt cx="596401" cy="289525"/>
          </a:xfrm>
        </p:grpSpPr>
        <p:sp>
          <p:nvSpPr>
            <p:cNvPr id="32" name="SMARTInkShape-26"/>
            <p:cNvSpPr/>
            <p:nvPr>
              <p:custDataLst>
                <p:tags r:id="rId111"/>
              </p:custDataLst>
            </p:nvPr>
          </p:nvSpPr>
          <p:spPr>
            <a:xfrm>
              <a:off x="5771480" y="2552700"/>
              <a:ext cx="278801" cy="289525"/>
            </a:xfrm>
            <a:custGeom>
              <a:avLst/>
              <a:gdLst/>
              <a:ahLst/>
              <a:cxnLst/>
              <a:rect l="0" t="0" r="0" b="0"/>
              <a:pathLst>
                <a:path w="278801" h="289525">
                  <a:moveTo>
                    <a:pt x="278800" y="0"/>
                  </a:moveTo>
                  <a:lnTo>
                    <a:pt x="278800" y="0"/>
                  </a:lnTo>
                  <a:lnTo>
                    <a:pt x="242394" y="8090"/>
                  </a:lnTo>
                  <a:lnTo>
                    <a:pt x="207617" y="17167"/>
                  </a:lnTo>
                  <a:lnTo>
                    <a:pt x="181226" y="29264"/>
                  </a:lnTo>
                  <a:lnTo>
                    <a:pt x="171934" y="38688"/>
                  </a:lnTo>
                  <a:lnTo>
                    <a:pt x="156864" y="70889"/>
                  </a:lnTo>
                  <a:lnTo>
                    <a:pt x="153485" y="84000"/>
                  </a:lnTo>
                  <a:lnTo>
                    <a:pt x="154807" y="95471"/>
                  </a:lnTo>
                  <a:lnTo>
                    <a:pt x="168669" y="130071"/>
                  </a:lnTo>
                  <a:lnTo>
                    <a:pt x="169819" y="137514"/>
                  </a:lnTo>
                  <a:lnTo>
                    <a:pt x="177872" y="150300"/>
                  </a:lnTo>
                  <a:lnTo>
                    <a:pt x="205740" y="182760"/>
                  </a:lnTo>
                  <a:lnTo>
                    <a:pt x="241666" y="214820"/>
                  </a:lnTo>
                  <a:lnTo>
                    <a:pt x="251335" y="224987"/>
                  </a:lnTo>
                  <a:lnTo>
                    <a:pt x="253893" y="230663"/>
                  </a:lnTo>
                  <a:lnTo>
                    <a:pt x="255334" y="238619"/>
                  </a:lnTo>
                  <a:lnTo>
                    <a:pt x="253412" y="243778"/>
                  </a:lnTo>
                  <a:lnTo>
                    <a:pt x="251715" y="246338"/>
                  </a:lnTo>
                  <a:lnTo>
                    <a:pt x="249737" y="248045"/>
                  </a:lnTo>
                  <a:lnTo>
                    <a:pt x="211800" y="261933"/>
                  </a:lnTo>
                  <a:lnTo>
                    <a:pt x="183783" y="269333"/>
                  </a:lnTo>
                  <a:lnTo>
                    <a:pt x="149988" y="272842"/>
                  </a:lnTo>
                  <a:lnTo>
                    <a:pt x="113164" y="277927"/>
                  </a:lnTo>
                  <a:lnTo>
                    <a:pt x="75441" y="284796"/>
                  </a:lnTo>
                  <a:lnTo>
                    <a:pt x="42173" y="288619"/>
                  </a:lnTo>
                  <a:lnTo>
                    <a:pt x="4600" y="289477"/>
                  </a:lnTo>
                  <a:lnTo>
                    <a:pt x="300" y="289524"/>
                  </a:lnTo>
                  <a:lnTo>
                    <a:pt x="0" y="288689"/>
                  </a:lnTo>
                  <a:lnTo>
                    <a:pt x="3723" y="282996"/>
                  </a:lnTo>
                  <a:lnTo>
                    <a:pt x="34747" y="260355"/>
                  </a:lnTo>
                  <a:lnTo>
                    <a:pt x="70353" y="247353"/>
                  </a:lnTo>
                  <a:lnTo>
                    <a:pt x="80680" y="243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"/>
            <p:cNvSpPr/>
            <p:nvPr>
              <p:custDataLst>
                <p:tags r:id="rId112"/>
              </p:custDataLst>
            </p:nvPr>
          </p:nvSpPr>
          <p:spPr>
            <a:xfrm>
              <a:off x="6134694" y="2667000"/>
              <a:ext cx="233187" cy="135625"/>
            </a:xfrm>
            <a:custGeom>
              <a:avLst/>
              <a:gdLst/>
              <a:ahLst/>
              <a:cxnLst/>
              <a:rect l="0" t="0" r="0" b="0"/>
              <a:pathLst>
                <a:path w="233187" h="135625">
                  <a:moveTo>
                    <a:pt x="106086" y="0"/>
                  </a:moveTo>
                  <a:lnTo>
                    <a:pt x="106086" y="0"/>
                  </a:lnTo>
                  <a:lnTo>
                    <a:pt x="72126" y="33114"/>
                  </a:lnTo>
                  <a:lnTo>
                    <a:pt x="34476" y="65049"/>
                  </a:lnTo>
                  <a:lnTo>
                    <a:pt x="6171" y="92388"/>
                  </a:lnTo>
                  <a:lnTo>
                    <a:pt x="2412" y="100610"/>
                  </a:lnTo>
                  <a:lnTo>
                    <a:pt x="0" y="115641"/>
                  </a:lnTo>
                  <a:lnTo>
                    <a:pt x="1495" y="118581"/>
                  </a:lnTo>
                  <a:lnTo>
                    <a:pt x="11690" y="126763"/>
                  </a:lnTo>
                  <a:lnTo>
                    <a:pt x="20670" y="131975"/>
                  </a:lnTo>
                  <a:lnTo>
                    <a:pt x="39291" y="135624"/>
                  </a:lnTo>
                  <a:lnTo>
                    <a:pt x="76117" y="127446"/>
                  </a:lnTo>
                  <a:lnTo>
                    <a:pt x="101347" y="120524"/>
                  </a:lnTo>
                  <a:lnTo>
                    <a:pt x="122400" y="113369"/>
                  </a:lnTo>
                  <a:lnTo>
                    <a:pt x="157081" y="98647"/>
                  </a:lnTo>
                  <a:lnTo>
                    <a:pt x="188270" y="84168"/>
                  </a:lnTo>
                  <a:lnTo>
                    <a:pt x="223275" y="62929"/>
                  </a:lnTo>
                  <a:lnTo>
                    <a:pt x="230137" y="56755"/>
                  </a:lnTo>
                  <a:lnTo>
                    <a:pt x="233186" y="51189"/>
                  </a:lnTo>
                  <a:lnTo>
                    <a:pt x="233153" y="49366"/>
                  </a:lnTo>
                  <a:lnTo>
                    <a:pt x="232284" y="48151"/>
                  </a:lnTo>
                  <a:lnTo>
                    <a:pt x="230858" y="47341"/>
                  </a:lnTo>
                  <a:lnTo>
                    <a:pt x="229907" y="45954"/>
                  </a:lnTo>
                  <a:lnTo>
                    <a:pt x="228851" y="42155"/>
                  </a:lnTo>
                  <a:lnTo>
                    <a:pt x="226029" y="40803"/>
                  </a:lnTo>
                  <a:lnTo>
                    <a:pt x="207767" y="36376"/>
                  </a:lnTo>
                  <a:lnTo>
                    <a:pt x="187413" y="27599"/>
                  </a:lnTo>
                  <a:lnTo>
                    <a:pt x="162025" y="21226"/>
                  </a:lnTo>
                  <a:lnTo>
                    <a:pt x="154655" y="17901"/>
                  </a:lnTo>
                  <a:lnTo>
                    <a:pt x="132759" y="15271"/>
                  </a:lnTo>
                  <a:lnTo>
                    <a:pt x="132335" y="16107"/>
                  </a:lnTo>
                  <a:lnTo>
                    <a:pt x="134121" y="19294"/>
                  </a:lnTo>
                  <a:lnTo>
                    <a:pt x="143932" y="25849"/>
                  </a:lnTo>
                  <a:lnTo>
                    <a:pt x="174666" y="30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6"/>
          <p:cNvGrpSpPr/>
          <p:nvPr/>
        </p:nvGrpSpPr>
        <p:grpSpPr>
          <a:xfrm>
            <a:off x="6538625" y="2575560"/>
            <a:ext cx="281276" cy="240288"/>
            <a:chOff x="6538625" y="2575560"/>
            <a:chExt cx="281276" cy="240288"/>
          </a:xfrm>
        </p:grpSpPr>
        <p:sp>
          <p:nvSpPr>
            <p:cNvPr id="35" name="SMARTInkShape-28"/>
            <p:cNvSpPr/>
            <p:nvPr>
              <p:custDataLst>
                <p:tags r:id="rId109"/>
              </p:custDataLst>
            </p:nvPr>
          </p:nvSpPr>
          <p:spPr>
            <a:xfrm>
              <a:off x="6538625" y="2674620"/>
              <a:ext cx="205023" cy="141228"/>
            </a:xfrm>
            <a:custGeom>
              <a:avLst/>
              <a:gdLst/>
              <a:ahLst/>
              <a:cxnLst/>
              <a:rect l="0" t="0" r="0" b="0"/>
              <a:pathLst>
                <a:path w="205023" h="141228">
                  <a:moveTo>
                    <a:pt x="67915" y="0"/>
                  </a:moveTo>
                  <a:lnTo>
                    <a:pt x="67915" y="0"/>
                  </a:lnTo>
                  <a:lnTo>
                    <a:pt x="34801" y="27877"/>
                  </a:lnTo>
                  <a:lnTo>
                    <a:pt x="10700" y="52324"/>
                  </a:lnTo>
                  <a:lnTo>
                    <a:pt x="2702" y="66021"/>
                  </a:lnTo>
                  <a:lnTo>
                    <a:pt x="0" y="78235"/>
                  </a:lnTo>
                  <a:lnTo>
                    <a:pt x="1889" y="83595"/>
                  </a:lnTo>
                  <a:lnTo>
                    <a:pt x="9999" y="93936"/>
                  </a:lnTo>
                  <a:lnTo>
                    <a:pt x="21309" y="101587"/>
                  </a:lnTo>
                  <a:lnTo>
                    <a:pt x="57336" y="108267"/>
                  </a:lnTo>
                  <a:lnTo>
                    <a:pt x="63401" y="110278"/>
                  </a:lnTo>
                  <a:lnTo>
                    <a:pt x="76915" y="110255"/>
                  </a:lnTo>
                  <a:lnTo>
                    <a:pt x="113817" y="101914"/>
                  </a:lnTo>
                  <a:lnTo>
                    <a:pt x="147714" y="95391"/>
                  </a:lnTo>
                  <a:lnTo>
                    <a:pt x="180432" y="77640"/>
                  </a:lnTo>
                  <a:lnTo>
                    <a:pt x="194669" y="71264"/>
                  </a:lnTo>
                  <a:lnTo>
                    <a:pt x="205022" y="68594"/>
                  </a:lnTo>
                  <a:lnTo>
                    <a:pt x="181343" y="96354"/>
                  </a:lnTo>
                  <a:lnTo>
                    <a:pt x="172548" y="111711"/>
                  </a:lnTo>
                  <a:lnTo>
                    <a:pt x="171538" y="115961"/>
                  </a:lnTo>
                  <a:lnTo>
                    <a:pt x="171710" y="119640"/>
                  </a:lnTo>
                  <a:lnTo>
                    <a:pt x="174026" y="131630"/>
                  </a:lnTo>
                  <a:lnTo>
                    <a:pt x="175063" y="133473"/>
                  </a:lnTo>
                  <a:lnTo>
                    <a:pt x="176601" y="134702"/>
                  </a:lnTo>
                  <a:lnTo>
                    <a:pt x="178472" y="135521"/>
                  </a:lnTo>
                  <a:lnTo>
                    <a:pt x="179719" y="136914"/>
                  </a:lnTo>
                  <a:lnTo>
                    <a:pt x="181476" y="141227"/>
                  </a:lnTo>
                  <a:lnTo>
                    <a:pt x="181722" y="140718"/>
                  </a:lnTo>
                  <a:lnTo>
                    <a:pt x="182215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>
              <p:custDataLst>
                <p:tags r:id="rId110"/>
              </p:custDataLst>
            </p:nvPr>
          </p:nvSpPr>
          <p:spPr>
            <a:xfrm>
              <a:off x="6766560" y="2575560"/>
              <a:ext cx="53341" cy="22861"/>
            </a:xfrm>
            <a:custGeom>
              <a:avLst/>
              <a:gdLst/>
              <a:ahLst/>
              <a:cxnLst/>
              <a:rect l="0" t="0" r="0" b="0"/>
              <a:pathLst>
                <a:path w="53341" h="22861">
                  <a:moveTo>
                    <a:pt x="0" y="22860"/>
                  </a:moveTo>
                  <a:lnTo>
                    <a:pt x="0" y="22860"/>
                  </a:lnTo>
                  <a:lnTo>
                    <a:pt x="36658" y="7150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7"/>
          <p:cNvGrpSpPr/>
          <p:nvPr/>
        </p:nvGrpSpPr>
        <p:grpSpPr>
          <a:xfrm>
            <a:off x="6858000" y="2598420"/>
            <a:ext cx="1264921" cy="331729"/>
            <a:chOff x="6858000" y="2598420"/>
            <a:chExt cx="1264921" cy="331729"/>
          </a:xfrm>
        </p:grpSpPr>
        <p:sp>
          <p:nvSpPr>
            <p:cNvPr id="38" name="SMARTInkShape-30"/>
            <p:cNvSpPr/>
            <p:nvPr>
              <p:custDataLst>
                <p:tags r:id="rId102"/>
              </p:custDataLst>
            </p:nvPr>
          </p:nvSpPr>
          <p:spPr>
            <a:xfrm>
              <a:off x="6858000" y="2670222"/>
              <a:ext cx="236221" cy="159952"/>
            </a:xfrm>
            <a:custGeom>
              <a:avLst/>
              <a:gdLst/>
              <a:ahLst/>
              <a:cxnLst/>
              <a:rect l="0" t="0" r="0" b="0"/>
              <a:pathLst>
                <a:path w="236221" h="159952">
                  <a:moveTo>
                    <a:pt x="0" y="65358"/>
                  </a:moveTo>
                  <a:lnTo>
                    <a:pt x="0" y="65358"/>
                  </a:lnTo>
                  <a:lnTo>
                    <a:pt x="24836" y="65358"/>
                  </a:lnTo>
                  <a:lnTo>
                    <a:pt x="59298" y="63665"/>
                  </a:lnTo>
                  <a:lnTo>
                    <a:pt x="80259" y="57268"/>
                  </a:lnTo>
                  <a:lnTo>
                    <a:pt x="113715" y="27965"/>
                  </a:lnTo>
                  <a:lnTo>
                    <a:pt x="130214" y="7336"/>
                  </a:lnTo>
                  <a:lnTo>
                    <a:pt x="130835" y="4663"/>
                  </a:lnTo>
                  <a:lnTo>
                    <a:pt x="129558" y="3728"/>
                  </a:lnTo>
                  <a:lnTo>
                    <a:pt x="118322" y="4359"/>
                  </a:lnTo>
                  <a:lnTo>
                    <a:pt x="113829" y="2123"/>
                  </a:lnTo>
                  <a:lnTo>
                    <a:pt x="111446" y="341"/>
                  </a:lnTo>
                  <a:lnTo>
                    <a:pt x="108165" y="0"/>
                  </a:lnTo>
                  <a:lnTo>
                    <a:pt x="95455" y="3565"/>
                  </a:lnTo>
                  <a:lnTo>
                    <a:pt x="78247" y="12355"/>
                  </a:lnTo>
                  <a:lnTo>
                    <a:pt x="62399" y="26290"/>
                  </a:lnTo>
                  <a:lnTo>
                    <a:pt x="57367" y="35576"/>
                  </a:lnTo>
                  <a:lnTo>
                    <a:pt x="53870" y="55980"/>
                  </a:lnTo>
                  <a:lnTo>
                    <a:pt x="54234" y="90269"/>
                  </a:lnTo>
                  <a:lnTo>
                    <a:pt x="63953" y="116093"/>
                  </a:lnTo>
                  <a:lnTo>
                    <a:pt x="75299" y="131379"/>
                  </a:lnTo>
                  <a:lnTo>
                    <a:pt x="93431" y="146632"/>
                  </a:lnTo>
                  <a:lnTo>
                    <a:pt x="105307" y="152280"/>
                  </a:lnTo>
                  <a:lnTo>
                    <a:pt x="134819" y="159951"/>
                  </a:lnTo>
                  <a:lnTo>
                    <a:pt x="163371" y="159049"/>
                  </a:lnTo>
                  <a:lnTo>
                    <a:pt x="198123" y="150313"/>
                  </a:lnTo>
                  <a:lnTo>
                    <a:pt x="236220" y="133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1"/>
            <p:cNvSpPr/>
            <p:nvPr>
              <p:custDataLst>
                <p:tags r:id="rId103"/>
              </p:custDataLst>
            </p:nvPr>
          </p:nvSpPr>
          <p:spPr>
            <a:xfrm>
              <a:off x="7254240" y="2598420"/>
              <a:ext cx="44663" cy="236221"/>
            </a:xfrm>
            <a:custGeom>
              <a:avLst/>
              <a:gdLst/>
              <a:ahLst/>
              <a:cxnLst/>
              <a:rect l="0" t="0" r="0" b="0"/>
              <a:pathLst>
                <a:path w="44663" h="236221">
                  <a:moveTo>
                    <a:pt x="38100" y="0"/>
                  </a:moveTo>
                  <a:lnTo>
                    <a:pt x="38100" y="0"/>
                  </a:lnTo>
                  <a:lnTo>
                    <a:pt x="42146" y="28317"/>
                  </a:lnTo>
                  <a:lnTo>
                    <a:pt x="44662" y="58061"/>
                  </a:lnTo>
                  <a:lnTo>
                    <a:pt x="39427" y="91714"/>
                  </a:lnTo>
                  <a:lnTo>
                    <a:pt x="32498" y="127838"/>
                  </a:lnTo>
                  <a:lnTo>
                    <a:pt x="30878" y="159684"/>
                  </a:lnTo>
                  <a:lnTo>
                    <a:pt x="23954" y="197620"/>
                  </a:lnTo>
                  <a:lnTo>
                    <a:pt x="22229" y="215456"/>
                  </a:lnTo>
                  <a:lnTo>
                    <a:pt x="16841" y="225176"/>
                  </a:lnTo>
                  <a:lnTo>
                    <a:pt x="12283" y="230747"/>
                  </a:lnTo>
                  <a:lnTo>
                    <a:pt x="7435" y="233788"/>
                  </a:lnTo>
                  <a:lnTo>
                    <a:pt x="0" y="236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2"/>
            <p:cNvSpPr/>
            <p:nvPr>
              <p:custDataLst>
                <p:tags r:id="rId104"/>
              </p:custDataLst>
            </p:nvPr>
          </p:nvSpPr>
          <p:spPr>
            <a:xfrm>
              <a:off x="7162800" y="2712720"/>
              <a:ext cx="297181" cy="30173"/>
            </a:xfrm>
            <a:custGeom>
              <a:avLst/>
              <a:gdLst/>
              <a:ahLst/>
              <a:cxnLst/>
              <a:rect l="0" t="0" r="0" b="0"/>
              <a:pathLst>
                <a:path w="297181" h="30173">
                  <a:moveTo>
                    <a:pt x="0" y="0"/>
                  </a:moveTo>
                  <a:lnTo>
                    <a:pt x="0" y="0"/>
                  </a:lnTo>
                  <a:lnTo>
                    <a:pt x="22578" y="4516"/>
                  </a:lnTo>
                  <a:lnTo>
                    <a:pt x="55755" y="11320"/>
                  </a:lnTo>
                  <a:lnTo>
                    <a:pt x="93473" y="19911"/>
                  </a:lnTo>
                  <a:lnTo>
                    <a:pt x="126944" y="26972"/>
                  </a:lnTo>
                  <a:lnTo>
                    <a:pt x="162450" y="29441"/>
                  </a:lnTo>
                  <a:lnTo>
                    <a:pt x="194794" y="30172"/>
                  </a:lnTo>
                  <a:lnTo>
                    <a:pt x="225828" y="29542"/>
                  </a:lnTo>
                  <a:lnTo>
                    <a:pt x="256471" y="24370"/>
                  </a:lnTo>
                  <a:lnTo>
                    <a:pt x="294500" y="15849"/>
                  </a:lnTo>
                  <a:lnTo>
                    <a:pt x="297180" y="1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3"/>
            <p:cNvSpPr/>
            <p:nvPr>
              <p:custDataLst>
                <p:tags r:id="rId105"/>
              </p:custDataLst>
            </p:nvPr>
          </p:nvSpPr>
          <p:spPr>
            <a:xfrm>
              <a:off x="7478751" y="2743200"/>
              <a:ext cx="49810" cy="76201"/>
            </a:xfrm>
            <a:custGeom>
              <a:avLst/>
              <a:gdLst/>
              <a:ahLst/>
              <a:cxnLst/>
              <a:rect l="0" t="0" r="0" b="0"/>
              <a:pathLst>
                <a:path w="49810" h="76201">
                  <a:moveTo>
                    <a:pt x="49809" y="0"/>
                  </a:moveTo>
                  <a:lnTo>
                    <a:pt x="49809" y="0"/>
                  </a:lnTo>
                  <a:lnTo>
                    <a:pt x="23625" y="27877"/>
                  </a:lnTo>
                  <a:lnTo>
                    <a:pt x="7518" y="62202"/>
                  </a:lnTo>
                  <a:lnTo>
                    <a:pt x="5614" y="69414"/>
                  </a:lnTo>
                  <a:lnTo>
                    <a:pt x="4258" y="71676"/>
                  </a:lnTo>
                  <a:lnTo>
                    <a:pt x="2508" y="73184"/>
                  </a:lnTo>
                  <a:lnTo>
                    <a:pt x="495" y="74189"/>
                  </a:lnTo>
                  <a:lnTo>
                    <a:pt x="0" y="74860"/>
                  </a:lnTo>
                  <a:lnTo>
                    <a:pt x="517" y="75306"/>
                  </a:lnTo>
                  <a:lnTo>
                    <a:pt x="4089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4"/>
            <p:cNvSpPr/>
            <p:nvPr>
              <p:custDataLst>
                <p:tags r:id="rId106"/>
              </p:custDataLst>
            </p:nvPr>
          </p:nvSpPr>
          <p:spPr>
            <a:xfrm>
              <a:off x="7498080" y="2613660"/>
              <a:ext cx="76201" cy="30481"/>
            </a:xfrm>
            <a:custGeom>
              <a:avLst/>
              <a:gdLst/>
              <a:ahLst/>
              <a:cxnLst/>
              <a:rect l="0" t="0" r="0" b="0"/>
              <a:pathLst>
                <a:path w="76201" h="30481">
                  <a:moveTo>
                    <a:pt x="0" y="30480"/>
                  </a:moveTo>
                  <a:lnTo>
                    <a:pt x="0" y="30480"/>
                  </a:lnTo>
                  <a:lnTo>
                    <a:pt x="32362" y="18344"/>
                  </a:lnTo>
                  <a:lnTo>
                    <a:pt x="69257" y="3001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5"/>
            <p:cNvSpPr/>
            <p:nvPr>
              <p:custDataLst>
                <p:tags r:id="rId107"/>
              </p:custDataLst>
            </p:nvPr>
          </p:nvSpPr>
          <p:spPr>
            <a:xfrm>
              <a:off x="7627620" y="2705415"/>
              <a:ext cx="274321" cy="128741"/>
            </a:xfrm>
            <a:custGeom>
              <a:avLst/>
              <a:gdLst/>
              <a:ahLst/>
              <a:cxnLst/>
              <a:rect l="0" t="0" r="0" b="0"/>
              <a:pathLst>
                <a:path w="274321" h="128741">
                  <a:moveTo>
                    <a:pt x="0" y="14925"/>
                  </a:moveTo>
                  <a:lnTo>
                    <a:pt x="0" y="14925"/>
                  </a:lnTo>
                  <a:lnTo>
                    <a:pt x="36407" y="31106"/>
                  </a:lnTo>
                  <a:lnTo>
                    <a:pt x="63311" y="36792"/>
                  </a:lnTo>
                  <a:lnTo>
                    <a:pt x="97499" y="37491"/>
                  </a:lnTo>
                  <a:lnTo>
                    <a:pt x="129078" y="35440"/>
                  </a:lnTo>
                  <a:lnTo>
                    <a:pt x="159882" y="31728"/>
                  </a:lnTo>
                  <a:lnTo>
                    <a:pt x="190459" y="28370"/>
                  </a:lnTo>
                  <a:lnTo>
                    <a:pt x="223041" y="19651"/>
                  </a:lnTo>
                  <a:lnTo>
                    <a:pt x="250952" y="7434"/>
                  </a:lnTo>
                  <a:lnTo>
                    <a:pt x="247264" y="7343"/>
                  </a:lnTo>
                  <a:lnTo>
                    <a:pt x="223198" y="1279"/>
                  </a:lnTo>
                  <a:lnTo>
                    <a:pt x="190938" y="0"/>
                  </a:lnTo>
                  <a:lnTo>
                    <a:pt x="154023" y="5831"/>
                  </a:lnTo>
                  <a:lnTo>
                    <a:pt x="124187" y="13548"/>
                  </a:lnTo>
                  <a:lnTo>
                    <a:pt x="94746" y="26182"/>
                  </a:lnTo>
                  <a:lnTo>
                    <a:pt x="57821" y="46584"/>
                  </a:lnTo>
                  <a:lnTo>
                    <a:pt x="48841" y="54678"/>
                  </a:lnTo>
                  <a:lnTo>
                    <a:pt x="36177" y="73671"/>
                  </a:lnTo>
                  <a:lnTo>
                    <a:pt x="35125" y="78642"/>
                  </a:lnTo>
                  <a:lnTo>
                    <a:pt x="36214" y="88682"/>
                  </a:lnTo>
                  <a:lnTo>
                    <a:pt x="45632" y="103854"/>
                  </a:lnTo>
                  <a:lnTo>
                    <a:pt x="63191" y="115029"/>
                  </a:lnTo>
                  <a:lnTo>
                    <a:pt x="97964" y="125543"/>
                  </a:lnTo>
                  <a:lnTo>
                    <a:pt x="129121" y="128134"/>
                  </a:lnTo>
                  <a:lnTo>
                    <a:pt x="155601" y="128740"/>
                  </a:lnTo>
                  <a:lnTo>
                    <a:pt x="184303" y="126752"/>
                  </a:lnTo>
                  <a:lnTo>
                    <a:pt x="213993" y="123045"/>
                  </a:lnTo>
                  <a:lnTo>
                    <a:pt x="244121" y="118576"/>
                  </a:lnTo>
                  <a:lnTo>
                    <a:pt x="274320" y="113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6"/>
            <p:cNvSpPr/>
            <p:nvPr>
              <p:custDataLst>
                <p:tags r:id="rId108"/>
              </p:custDataLst>
            </p:nvPr>
          </p:nvSpPr>
          <p:spPr>
            <a:xfrm>
              <a:off x="7863840" y="2690566"/>
              <a:ext cx="259081" cy="239583"/>
            </a:xfrm>
            <a:custGeom>
              <a:avLst/>
              <a:gdLst/>
              <a:ahLst/>
              <a:cxnLst/>
              <a:rect l="0" t="0" r="0" b="0"/>
              <a:pathLst>
                <a:path w="259081" h="239583">
                  <a:moveTo>
                    <a:pt x="259080" y="6914"/>
                  </a:moveTo>
                  <a:lnTo>
                    <a:pt x="259080" y="6914"/>
                  </a:lnTo>
                  <a:lnTo>
                    <a:pt x="230763" y="2869"/>
                  </a:lnTo>
                  <a:lnTo>
                    <a:pt x="198515" y="0"/>
                  </a:lnTo>
                  <a:lnTo>
                    <a:pt x="181210" y="350"/>
                  </a:lnTo>
                  <a:lnTo>
                    <a:pt x="170567" y="3432"/>
                  </a:lnTo>
                  <a:lnTo>
                    <a:pt x="166205" y="8826"/>
                  </a:lnTo>
                  <a:lnTo>
                    <a:pt x="159101" y="26108"/>
                  </a:lnTo>
                  <a:lnTo>
                    <a:pt x="159407" y="34950"/>
                  </a:lnTo>
                  <a:lnTo>
                    <a:pt x="171127" y="59530"/>
                  </a:lnTo>
                  <a:lnTo>
                    <a:pt x="190687" y="90591"/>
                  </a:lnTo>
                  <a:lnTo>
                    <a:pt x="201589" y="105064"/>
                  </a:lnTo>
                  <a:lnTo>
                    <a:pt x="220314" y="123578"/>
                  </a:lnTo>
                  <a:lnTo>
                    <a:pt x="238004" y="155580"/>
                  </a:lnTo>
                  <a:lnTo>
                    <a:pt x="242112" y="171660"/>
                  </a:lnTo>
                  <a:lnTo>
                    <a:pt x="240814" y="179759"/>
                  </a:lnTo>
                  <a:lnTo>
                    <a:pt x="239282" y="183104"/>
                  </a:lnTo>
                  <a:lnTo>
                    <a:pt x="224992" y="195902"/>
                  </a:lnTo>
                  <a:lnTo>
                    <a:pt x="191324" y="214550"/>
                  </a:lnTo>
                  <a:lnTo>
                    <a:pt x="161205" y="224411"/>
                  </a:lnTo>
                  <a:lnTo>
                    <a:pt x="126692" y="231848"/>
                  </a:lnTo>
                  <a:lnTo>
                    <a:pt x="93795" y="235275"/>
                  </a:lnTo>
                  <a:lnTo>
                    <a:pt x="59306" y="239582"/>
                  </a:lnTo>
                  <a:lnTo>
                    <a:pt x="24040" y="234311"/>
                  </a:lnTo>
                  <a:lnTo>
                    <a:pt x="0" y="227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8"/>
          <p:cNvGrpSpPr/>
          <p:nvPr/>
        </p:nvGrpSpPr>
        <p:grpSpPr>
          <a:xfrm>
            <a:off x="675785" y="2964180"/>
            <a:ext cx="1335896" cy="822273"/>
            <a:chOff x="675785" y="2964180"/>
            <a:chExt cx="1335896" cy="822273"/>
          </a:xfrm>
        </p:grpSpPr>
        <p:sp>
          <p:nvSpPr>
            <p:cNvPr id="46" name="SMARTInkShape-37"/>
            <p:cNvSpPr/>
            <p:nvPr>
              <p:custDataLst>
                <p:tags r:id="rId99"/>
              </p:custDataLst>
            </p:nvPr>
          </p:nvSpPr>
          <p:spPr>
            <a:xfrm>
              <a:off x="675785" y="2964180"/>
              <a:ext cx="657716" cy="822273"/>
            </a:xfrm>
            <a:custGeom>
              <a:avLst/>
              <a:gdLst/>
              <a:ahLst/>
              <a:cxnLst/>
              <a:rect l="0" t="0" r="0" b="0"/>
              <a:pathLst>
                <a:path w="657716" h="822273">
                  <a:moveTo>
                    <a:pt x="368155" y="0"/>
                  </a:moveTo>
                  <a:lnTo>
                    <a:pt x="368155" y="0"/>
                  </a:lnTo>
                  <a:lnTo>
                    <a:pt x="351974" y="32361"/>
                  </a:lnTo>
                  <a:lnTo>
                    <a:pt x="339515" y="61796"/>
                  </a:lnTo>
                  <a:lnTo>
                    <a:pt x="327486" y="92658"/>
                  </a:lnTo>
                  <a:lnTo>
                    <a:pt x="313673" y="126130"/>
                  </a:lnTo>
                  <a:lnTo>
                    <a:pt x="296810" y="163020"/>
                  </a:lnTo>
                  <a:lnTo>
                    <a:pt x="287572" y="182340"/>
                  </a:lnTo>
                  <a:lnTo>
                    <a:pt x="277179" y="203687"/>
                  </a:lnTo>
                  <a:lnTo>
                    <a:pt x="266018" y="226384"/>
                  </a:lnTo>
                  <a:lnTo>
                    <a:pt x="254344" y="249983"/>
                  </a:lnTo>
                  <a:lnTo>
                    <a:pt x="242327" y="274182"/>
                  </a:lnTo>
                  <a:lnTo>
                    <a:pt x="230083" y="298781"/>
                  </a:lnTo>
                  <a:lnTo>
                    <a:pt x="217687" y="323648"/>
                  </a:lnTo>
                  <a:lnTo>
                    <a:pt x="205190" y="348692"/>
                  </a:lnTo>
                  <a:lnTo>
                    <a:pt x="192625" y="373854"/>
                  </a:lnTo>
                  <a:lnTo>
                    <a:pt x="180015" y="399096"/>
                  </a:lnTo>
                  <a:lnTo>
                    <a:pt x="167375" y="424391"/>
                  </a:lnTo>
                  <a:lnTo>
                    <a:pt x="154715" y="449721"/>
                  </a:lnTo>
                  <a:lnTo>
                    <a:pt x="142042" y="475074"/>
                  </a:lnTo>
                  <a:lnTo>
                    <a:pt x="129359" y="501289"/>
                  </a:lnTo>
                  <a:lnTo>
                    <a:pt x="116671" y="528079"/>
                  </a:lnTo>
                  <a:lnTo>
                    <a:pt x="103979" y="555253"/>
                  </a:lnTo>
                  <a:lnTo>
                    <a:pt x="92131" y="580989"/>
                  </a:lnTo>
                  <a:lnTo>
                    <a:pt x="80846" y="605765"/>
                  </a:lnTo>
                  <a:lnTo>
                    <a:pt x="69935" y="629903"/>
                  </a:lnTo>
                  <a:lnTo>
                    <a:pt x="60969" y="652769"/>
                  </a:lnTo>
                  <a:lnTo>
                    <a:pt x="53297" y="674786"/>
                  </a:lnTo>
                  <a:lnTo>
                    <a:pt x="46490" y="696237"/>
                  </a:lnTo>
                  <a:lnTo>
                    <a:pt x="34411" y="733619"/>
                  </a:lnTo>
                  <a:lnTo>
                    <a:pt x="23397" y="765473"/>
                  </a:lnTo>
                  <a:lnTo>
                    <a:pt x="8524" y="800753"/>
                  </a:lnTo>
                  <a:lnTo>
                    <a:pt x="72" y="820143"/>
                  </a:lnTo>
                  <a:lnTo>
                    <a:pt x="0" y="821928"/>
                  </a:lnTo>
                  <a:lnTo>
                    <a:pt x="798" y="822272"/>
                  </a:lnTo>
                  <a:lnTo>
                    <a:pt x="1330" y="821654"/>
                  </a:lnTo>
                  <a:lnTo>
                    <a:pt x="9232" y="789979"/>
                  </a:lnTo>
                  <a:lnTo>
                    <a:pt x="17005" y="765122"/>
                  </a:lnTo>
                  <a:lnTo>
                    <a:pt x="26104" y="730367"/>
                  </a:lnTo>
                  <a:lnTo>
                    <a:pt x="30901" y="710431"/>
                  </a:lnTo>
                  <a:lnTo>
                    <a:pt x="36639" y="687828"/>
                  </a:lnTo>
                  <a:lnTo>
                    <a:pt x="43004" y="663445"/>
                  </a:lnTo>
                  <a:lnTo>
                    <a:pt x="49788" y="637877"/>
                  </a:lnTo>
                  <a:lnTo>
                    <a:pt x="57697" y="611518"/>
                  </a:lnTo>
                  <a:lnTo>
                    <a:pt x="66356" y="584632"/>
                  </a:lnTo>
                  <a:lnTo>
                    <a:pt x="75516" y="557395"/>
                  </a:lnTo>
                  <a:lnTo>
                    <a:pt x="85009" y="528230"/>
                  </a:lnTo>
                  <a:lnTo>
                    <a:pt x="94724" y="497780"/>
                  </a:lnTo>
                  <a:lnTo>
                    <a:pt x="104588" y="466473"/>
                  </a:lnTo>
                  <a:lnTo>
                    <a:pt x="115397" y="436289"/>
                  </a:lnTo>
                  <a:lnTo>
                    <a:pt x="126837" y="406852"/>
                  </a:lnTo>
                  <a:lnTo>
                    <a:pt x="138696" y="377915"/>
                  </a:lnTo>
                  <a:lnTo>
                    <a:pt x="151682" y="349310"/>
                  </a:lnTo>
                  <a:lnTo>
                    <a:pt x="165420" y="320926"/>
                  </a:lnTo>
                  <a:lnTo>
                    <a:pt x="179658" y="292691"/>
                  </a:lnTo>
                  <a:lnTo>
                    <a:pt x="192537" y="266247"/>
                  </a:lnTo>
                  <a:lnTo>
                    <a:pt x="204510" y="240998"/>
                  </a:lnTo>
                  <a:lnTo>
                    <a:pt x="215878" y="216545"/>
                  </a:lnTo>
                  <a:lnTo>
                    <a:pt x="227691" y="194317"/>
                  </a:lnTo>
                  <a:lnTo>
                    <a:pt x="239799" y="173572"/>
                  </a:lnTo>
                  <a:lnTo>
                    <a:pt x="262848" y="136410"/>
                  </a:lnTo>
                  <a:lnTo>
                    <a:pt x="281558" y="105782"/>
                  </a:lnTo>
                  <a:lnTo>
                    <a:pt x="302327" y="72829"/>
                  </a:lnTo>
                  <a:lnTo>
                    <a:pt x="319205" y="55069"/>
                  </a:lnTo>
                  <a:lnTo>
                    <a:pt x="323669" y="52799"/>
                  </a:lnTo>
                  <a:lnTo>
                    <a:pt x="327491" y="52133"/>
                  </a:lnTo>
                  <a:lnTo>
                    <a:pt x="330886" y="52535"/>
                  </a:lnTo>
                  <a:lnTo>
                    <a:pt x="334657" y="80076"/>
                  </a:lnTo>
                  <a:lnTo>
                    <a:pt x="335663" y="101644"/>
                  </a:lnTo>
                  <a:lnTo>
                    <a:pt x="335487" y="123643"/>
                  </a:lnTo>
                  <a:lnTo>
                    <a:pt x="334523" y="145928"/>
                  </a:lnTo>
                  <a:lnTo>
                    <a:pt x="333034" y="168406"/>
                  </a:lnTo>
                  <a:lnTo>
                    <a:pt x="331194" y="192704"/>
                  </a:lnTo>
                  <a:lnTo>
                    <a:pt x="329121" y="218216"/>
                  </a:lnTo>
                  <a:lnTo>
                    <a:pt x="326892" y="244538"/>
                  </a:lnTo>
                  <a:lnTo>
                    <a:pt x="324560" y="272245"/>
                  </a:lnTo>
                  <a:lnTo>
                    <a:pt x="322158" y="300877"/>
                  </a:lnTo>
                  <a:lnTo>
                    <a:pt x="319710" y="330124"/>
                  </a:lnTo>
                  <a:lnTo>
                    <a:pt x="318079" y="358936"/>
                  </a:lnTo>
                  <a:lnTo>
                    <a:pt x="316991" y="387458"/>
                  </a:lnTo>
                  <a:lnTo>
                    <a:pt x="316266" y="415785"/>
                  </a:lnTo>
                  <a:lnTo>
                    <a:pt x="314089" y="442290"/>
                  </a:lnTo>
                  <a:lnTo>
                    <a:pt x="310944" y="467580"/>
                  </a:lnTo>
                  <a:lnTo>
                    <a:pt x="307155" y="492060"/>
                  </a:lnTo>
                  <a:lnTo>
                    <a:pt x="304628" y="515153"/>
                  </a:lnTo>
                  <a:lnTo>
                    <a:pt x="302943" y="537322"/>
                  </a:lnTo>
                  <a:lnTo>
                    <a:pt x="301821" y="558875"/>
                  </a:lnTo>
                  <a:lnTo>
                    <a:pt x="300573" y="596369"/>
                  </a:lnTo>
                  <a:lnTo>
                    <a:pt x="300018" y="627426"/>
                  </a:lnTo>
                  <a:lnTo>
                    <a:pt x="301400" y="658344"/>
                  </a:lnTo>
                  <a:lnTo>
                    <a:pt x="307724" y="672468"/>
                  </a:lnTo>
                  <a:lnTo>
                    <a:pt x="313921" y="679875"/>
                  </a:lnTo>
                  <a:lnTo>
                    <a:pt x="316759" y="681850"/>
                  </a:lnTo>
                  <a:lnTo>
                    <a:pt x="320344" y="682320"/>
                  </a:lnTo>
                  <a:lnTo>
                    <a:pt x="328843" y="680584"/>
                  </a:lnTo>
                  <a:lnTo>
                    <a:pt x="347194" y="670802"/>
                  </a:lnTo>
                  <a:lnTo>
                    <a:pt x="368718" y="645043"/>
                  </a:lnTo>
                  <a:lnTo>
                    <a:pt x="385903" y="618015"/>
                  </a:lnTo>
                  <a:lnTo>
                    <a:pt x="405676" y="583706"/>
                  </a:lnTo>
                  <a:lnTo>
                    <a:pt x="416876" y="562704"/>
                  </a:lnTo>
                  <a:lnTo>
                    <a:pt x="428575" y="540236"/>
                  </a:lnTo>
                  <a:lnTo>
                    <a:pt x="441455" y="515944"/>
                  </a:lnTo>
                  <a:lnTo>
                    <a:pt x="455122" y="490436"/>
                  </a:lnTo>
                  <a:lnTo>
                    <a:pt x="469313" y="464117"/>
                  </a:lnTo>
                  <a:lnTo>
                    <a:pt x="483854" y="437259"/>
                  </a:lnTo>
                  <a:lnTo>
                    <a:pt x="498627" y="410039"/>
                  </a:lnTo>
                  <a:lnTo>
                    <a:pt x="513557" y="382579"/>
                  </a:lnTo>
                  <a:lnTo>
                    <a:pt x="530283" y="355806"/>
                  </a:lnTo>
                  <a:lnTo>
                    <a:pt x="548207" y="329491"/>
                  </a:lnTo>
                  <a:lnTo>
                    <a:pt x="566930" y="303481"/>
                  </a:lnTo>
                  <a:lnTo>
                    <a:pt x="585338" y="281060"/>
                  </a:lnTo>
                  <a:lnTo>
                    <a:pt x="603537" y="261033"/>
                  </a:lnTo>
                  <a:lnTo>
                    <a:pt x="633636" y="230315"/>
                  </a:lnTo>
                  <a:lnTo>
                    <a:pt x="657715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/>
            <p:cNvSpPr/>
            <p:nvPr>
              <p:custDataLst>
                <p:tags r:id="rId100"/>
              </p:custDataLst>
            </p:nvPr>
          </p:nvSpPr>
          <p:spPr>
            <a:xfrm>
              <a:off x="1249680" y="3263485"/>
              <a:ext cx="592267" cy="373384"/>
            </a:xfrm>
            <a:custGeom>
              <a:avLst/>
              <a:gdLst/>
              <a:ahLst/>
              <a:cxnLst/>
              <a:rect l="0" t="0" r="0" b="0"/>
              <a:pathLst>
                <a:path w="592267" h="373384">
                  <a:moveTo>
                    <a:pt x="0" y="234095"/>
                  </a:moveTo>
                  <a:lnTo>
                    <a:pt x="0" y="234095"/>
                  </a:lnTo>
                  <a:lnTo>
                    <a:pt x="36407" y="217915"/>
                  </a:lnTo>
                  <a:lnTo>
                    <a:pt x="71183" y="191671"/>
                  </a:lnTo>
                  <a:lnTo>
                    <a:pt x="105664" y="162446"/>
                  </a:lnTo>
                  <a:lnTo>
                    <a:pt x="138646" y="128293"/>
                  </a:lnTo>
                  <a:lnTo>
                    <a:pt x="165823" y="95408"/>
                  </a:lnTo>
                  <a:lnTo>
                    <a:pt x="189961" y="64215"/>
                  </a:lnTo>
                  <a:lnTo>
                    <a:pt x="208707" y="30265"/>
                  </a:lnTo>
                  <a:lnTo>
                    <a:pt x="214961" y="17633"/>
                  </a:lnTo>
                  <a:lnTo>
                    <a:pt x="216120" y="12740"/>
                  </a:lnTo>
                  <a:lnTo>
                    <a:pt x="216047" y="8632"/>
                  </a:lnTo>
                  <a:lnTo>
                    <a:pt x="215152" y="5046"/>
                  </a:lnTo>
                  <a:lnTo>
                    <a:pt x="213708" y="2656"/>
                  </a:lnTo>
                  <a:lnTo>
                    <a:pt x="211899" y="1062"/>
                  </a:lnTo>
                  <a:lnTo>
                    <a:pt x="209846" y="0"/>
                  </a:lnTo>
                  <a:lnTo>
                    <a:pt x="203049" y="1077"/>
                  </a:lnTo>
                  <a:lnTo>
                    <a:pt x="180843" y="12713"/>
                  </a:lnTo>
                  <a:lnTo>
                    <a:pt x="151151" y="39941"/>
                  </a:lnTo>
                  <a:lnTo>
                    <a:pt x="124184" y="77508"/>
                  </a:lnTo>
                  <a:lnTo>
                    <a:pt x="107686" y="106081"/>
                  </a:lnTo>
                  <a:lnTo>
                    <a:pt x="91887" y="135713"/>
                  </a:lnTo>
                  <a:lnTo>
                    <a:pt x="77246" y="165817"/>
                  </a:lnTo>
                  <a:lnTo>
                    <a:pt x="65094" y="196129"/>
                  </a:lnTo>
                  <a:lnTo>
                    <a:pt x="58564" y="224277"/>
                  </a:lnTo>
                  <a:lnTo>
                    <a:pt x="54888" y="261666"/>
                  </a:lnTo>
                  <a:lnTo>
                    <a:pt x="54372" y="272796"/>
                  </a:lnTo>
                  <a:lnTo>
                    <a:pt x="78634" y="303225"/>
                  </a:lnTo>
                  <a:lnTo>
                    <a:pt x="115382" y="332552"/>
                  </a:lnTo>
                  <a:lnTo>
                    <a:pt x="145825" y="345587"/>
                  </a:lnTo>
                  <a:lnTo>
                    <a:pt x="173467" y="346865"/>
                  </a:lnTo>
                  <a:lnTo>
                    <a:pt x="199863" y="341788"/>
                  </a:lnTo>
                  <a:lnTo>
                    <a:pt x="225706" y="333888"/>
                  </a:lnTo>
                  <a:lnTo>
                    <a:pt x="251303" y="317959"/>
                  </a:lnTo>
                  <a:lnTo>
                    <a:pt x="288897" y="287965"/>
                  </a:lnTo>
                  <a:lnTo>
                    <a:pt x="316358" y="253803"/>
                  </a:lnTo>
                  <a:lnTo>
                    <a:pt x="337905" y="226914"/>
                  </a:lnTo>
                  <a:lnTo>
                    <a:pt x="359044" y="202214"/>
                  </a:lnTo>
                  <a:lnTo>
                    <a:pt x="379909" y="178974"/>
                  </a:lnTo>
                  <a:lnTo>
                    <a:pt x="415228" y="141017"/>
                  </a:lnTo>
                  <a:lnTo>
                    <a:pt x="448190" y="106028"/>
                  </a:lnTo>
                  <a:lnTo>
                    <a:pt x="447807" y="105537"/>
                  </a:lnTo>
                  <a:lnTo>
                    <a:pt x="443222" y="104846"/>
                  </a:lnTo>
                  <a:lnTo>
                    <a:pt x="438852" y="104684"/>
                  </a:lnTo>
                  <a:lnTo>
                    <a:pt x="412539" y="119171"/>
                  </a:lnTo>
                  <a:lnTo>
                    <a:pt x="393888" y="148869"/>
                  </a:lnTo>
                  <a:lnTo>
                    <a:pt x="379432" y="172198"/>
                  </a:lnTo>
                  <a:lnTo>
                    <a:pt x="361112" y="209407"/>
                  </a:lnTo>
                  <a:lnTo>
                    <a:pt x="350148" y="240057"/>
                  </a:lnTo>
                  <a:lnTo>
                    <a:pt x="342452" y="267789"/>
                  </a:lnTo>
                  <a:lnTo>
                    <a:pt x="337405" y="303157"/>
                  </a:lnTo>
                  <a:lnTo>
                    <a:pt x="339955" y="335085"/>
                  </a:lnTo>
                  <a:lnTo>
                    <a:pt x="346107" y="348971"/>
                  </a:lnTo>
                  <a:lnTo>
                    <a:pt x="355332" y="357964"/>
                  </a:lnTo>
                  <a:lnTo>
                    <a:pt x="389254" y="373383"/>
                  </a:lnTo>
                  <a:lnTo>
                    <a:pt x="415713" y="373203"/>
                  </a:lnTo>
                  <a:lnTo>
                    <a:pt x="445002" y="367787"/>
                  </a:lnTo>
                  <a:lnTo>
                    <a:pt x="475129" y="356775"/>
                  </a:lnTo>
                  <a:lnTo>
                    <a:pt x="505504" y="338742"/>
                  </a:lnTo>
                  <a:lnTo>
                    <a:pt x="540025" y="309894"/>
                  </a:lnTo>
                  <a:lnTo>
                    <a:pt x="569046" y="277478"/>
                  </a:lnTo>
                  <a:lnTo>
                    <a:pt x="587290" y="242759"/>
                  </a:lnTo>
                  <a:lnTo>
                    <a:pt x="592266" y="219164"/>
                  </a:lnTo>
                  <a:lnTo>
                    <a:pt x="585649" y="192042"/>
                  </a:lnTo>
                  <a:lnTo>
                    <a:pt x="568243" y="159466"/>
                  </a:lnTo>
                  <a:lnTo>
                    <a:pt x="558482" y="147022"/>
                  </a:lnTo>
                  <a:lnTo>
                    <a:pt x="539420" y="134542"/>
                  </a:lnTo>
                  <a:lnTo>
                    <a:pt x="510224" y="123586"/>
                  </a:lnTo>
                  <a:lnTo>
                    <a:pt x="488433" y="121765"/>
                  </a:lnTo>
                  <a:lnTo>
                    <a:pt x="465470" y="128306"/>
                  </a:lnTo>
                  <a:lnTo>
                    <a:pt x="446436" y="134996"/>
                  </a:lnTo>
                  <a:lnTo>
                    <a:pt x="444944" y="136702"/>
                  </a:lnTo>
                  <a:lnTo>
                    <a:pt x="443949" y="138686"/>
                  </a:lnTo>
                  <a:lnTo>
                    <a:pt x="444133" y="140856"/>
                  </a:lnTo>
                  <a:lnTo>
                    <a:pt x="449580" y="150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"/>
            <p:cNvSpPr/>
            <p:nvPr>
              <p:custDataLst>
                <p:tags r:id="rId101"/>
              </p:custDataLst>
            </p:nvPr>
          </p:nvSpPr>
          <p:spPr>
            <a:xfrm>
              <a:off x="1943100" y="3596640"/>
              <a:ext cx="68581" cy="15241"/>
            </a:xfrm>
            <a:custGeom>
              <a:avLst/>
              <a:gdLst/>
              <a:ahLst/>
              <a:cxnLst/>
              <a:rect l="0" t="0" r="0" b="0"/>
              <a:pathLst>
                <a:path w="68581" h="15241">
                  <a:moveTo>
                    <a:pt x="0" y="0"/>
                  </a:moveTo>
                  <a:lnTo>
                    <a:pt x="0" y="0"/>
                  </a:lnTo>
                  <a:lnTo>
                    <a:pt x="36407" y="8091"/>
                  </a:lnTo>
                  <a:lnTo>
                    <a:pt x="6858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9"/>
          <p:cNvGrpSpPr/>
          <p:nvPr/>
        </p:nvGrpSpPr>
        <p:grpSpPr>
          <a:xfrm>
            <a:off x="2377587" y="2857500"/>
            <a:ext cx="1272394" cy="754381"/>
            <a:chOff x="2377587" y="2857500"/>
            <a:chExt cx="1272394" cy="754381"/>
          </a:xfrm>
        </p:grpSpPr>
        <p:sp>
          <p:nvSpPr>
            <p:cNvPr id="50" name="SMARTInkShape-40"/>
            <p:cNvSpPr/>
            <p:nvPr>
              <p:custDataLst>
                <p:tags r:id="rId95"/>
              </p:custDataLst>
            </p:nvPr>
          </p:nvSpPr>
          <p:spPr>
            <a:xfrm>
              <a:off x="2377587" y="2857500"/>
              <a:ext cx="527243" cy="723901"/>
            </a:xfrm>
            <a:custGeom>
              <a:avLst/>
              <a:gdLst/>
              <a:ahLst/>
              <a:cxnLst/>
              <a:rect l="0" t="0" r="0" b="0"/>
              <a:pathLst>
                <a:path w="527243" h="723901">
                  <a:moveTo>
                    <a:pt x="205593" y="0"/>
                  </a:moveTo>
                  <a:lnTo>
                    <a:pt x="205593" y="0"/>
                  </a:lnTo>
                  <a:lnTo>
                    <a:pt x="205593" y="22578"/>
                  </a:lnTo>
                  <a:lnTo>
                    <a:pt x="205593" y="58295"/>
                  </a:lnTo>
                  <a:lnTo>
                    <a:pt x="205593" y="93924"/>
                  </a:lnTo>
                  <a:lnTo>
                    <a:pt x="201077" y="127258"/>
                  </a:lnTo>
                  <a:lnTo>
                    <a:pt x="193530" y="161037"/>
                  </a:lnTo>
                  <a:lnTo>
                    <a:pt x="185691" y="192014"/>
                  </a:lnTo>
                  <a:lnTo>
                    <a:pt x="177085" y="223682"/>
                  </a:lnTo>
                  <a:lnTo>
                    <a:pt x="166268" y="263422"/>
                  </a:lnTo>
                  <a:lnTo>
                    <a:pt x="156516" y="296687"/>
                  </a:lnTo>
                  <a:lnTo>
                    <a:pt x="147475" y="325638"/>
                  </a:lnTo>
                  <a:lnTo>
                    <a:pt x="138908" y="351712"/>
                  </a:lnTo>
                  <a:lnTo>
                    <a:pt x="130656" y="375868"/>
                  </a:lnTo>
                  <a:lnTo>
                    <a:pt x="122615" y="398745"/>
                  </a:lnTo>
                  <a:lnTo>
                    <a:pt x="114714" y="420770"/>
                  </a:lnTo>
                  <a:lnTo>
                    <a:pt x="106907" y="442227"/>
                  </a:lnTo>
                  <a:lnTo>
                    <a:pt x="99162" y="463305"/>
                  </a:lnTo>
                  <a:lnTo>
                    <a:pt x="91459" y="484129"/>
                  </a:lnTo>
                  <a:lnTo>
                    <a:pt x="76127" y="520815"/>
                  </a:lnTo>
                  <a:lnTo>
                    <a:pt x="60846" y="553207"/>
                  </a:lnTo>
                  <a:lnTo>
                    <a:pt x="45588" y="581714"/>
                  </a:lnTo>
                  <a:lnTo>
                    <a:pt x="26762" y="617518"/>
                  </a:lnTo>
                  <a:lnTo>
                    <a:pt x="5512" y="655266"/>
                  </a:lnTo>
                  <a:lnTo>
                    <a:pt x="1530" y="660666"/>
                  </a:lnTo>
                  <a:lnTo>
                    <a:pt x="971" y="660578"/>
                  </a:lnTo>
                  <a:lnTo>
                    <a:pt x="0" y="656180"/>
                  </a:lnTo>
                  <a:lnTo>
                    <a:pt x="5119" y="649406"/>
                  </a:lnTo>
                  <a:lnTo>
                    <a:pt x="19433" y="615830"/>
                  </a:lnTo>
                  <a:lnTo>
                    <a:pt x="28593" y="594024"/>
                  </a:lnTo>
                  <a:lnTo>
                    <a:pt x="41027" y="569583"/>
                  </a:lnTo>
                  <a:lnTo>
                    <a:pt x="58629" y="536355"/>
                  </a:lnTo>
                  <a:lnTo>
                    <a:pt x="79676" y="497270"/>
                  </a:lnTo>
                  <a:lnTo>
                    <a:pt x="97095" y="465287"/>
                  </a:lnTo>
                  <a:lnTo>
                    <a:pt x="112094" y="438038"/>
                  </a:lnTo>
                  <a:lnTo>
                    <a:pt x="125481" y="413945"/>
                  </a:lnTo>
                  <a:lnTo>
                    <a:pt x="149385" y="375887"/>
                  </a:lnTo>
                  <a:lnTo>
                    <a:pt x="171299" y="344861"/>
                  </a:lnTo>
                  <a:lnTo>
                    <a:pt x="192327" y="316960"/>
                  </a:lnTo>
                  <a:lnTo>
                    <a:pt x="223205" y="281498"/>
                  </a:lnTo>
                  <a:lnTo>
                    <a:pt x="253804" y="249542"/>
                  </a:lnTo>
                  <a:lnTo>
                    <a:pt x="284319" y="218624"/>
                  </a:lnTo>
                  <a:lnTo>
                    <a:pt x="314809" y="188015"/>
                  </a:lnTo>
                  <a:lnTo>
                    <a:pt x="349337" y="161541"/>
                  </a:lnTo>
                  <a:lnTo>
                    <a:pt x="378288" y="137611"/>
                  </a:lnTo>
                  <a:lnTo>
                    <a:pt x="406998" y="122524"/>
                  </a:lnTo>
                  <a:lnTo>
                    <a:pt x="426904" y="120213"/>
                  </a:lnTo>
                  <a:lnTo>
                    <a:pt x="446193" y="122855"/>
                  </a:lnTo>
                  <a:lnTo>
                    <a:pt x="463233" y="129673"/>
                  </a:lnTo>
                  <a:lnTo>
                    <a:pt x="483061" y="147078"/>
                  </a:lnTo>
                  <a:lnTo>
                    <a:pt x="504932" y="181798"/>
                  </a:lnTo>
                  <a:lnTo>
                    <a:pt x="519594" y="211252"/>
                  </a:lnTo>
                  <a:lnTo>
                    <a:pt x="526618" y="231332"/>
                  </a:lnTo>
                  <a:lnTo>
                    <a:pt x="527242" y="265722"/>
                  </a:lnTo>
                  <a:lnTo>
                    <a:pt x="519021" y="303102"/>
                  </a:lnTo>
                  <a:lnTo>
                    <a:pt x="501968" y="332687"/>
                  </a:lnTo>
                  <a:lnTo>
                    <a:pt x="485037" y="349752"/>
                  </a:lnTo>
                  <a:lnTo>
                    <a:pt x="452515" y="370688"/>
                  </a:lnTo>
                  <a:lnTo>
                    <a:pt x="419396" y="386035"/>
                  </a:lnTo>
                  <a:lnTo>
                    <a:pt x="386817" y="393216"/>
                  </a:lnTo>
                  <a:lnTo>
                    <a:pt x="359760" y="395344"/>
                  </a:lnTo>
                  <a:lnTo>
                    <a:pt x="331611" y="387884"/>
                  </a:lnTo>
                  <a:lnTo>
                    <a:pt x="301822" y="374949"/>
                  </a:lnTo>
                  <a:lnTo>
                    <a:pt x="267852" y="350392"/>
                  </a:lnTo>
                  <a:lnTo>
                    <a:pt x="230427" y="314369"/>
                  </a:lnTo>
                  <a:lnTo>
                    <a:pt x="230615" y="313720"/>
                  </a:lnTo>
                  <a:lnTo>
                    <a:pt x="231588" y="313286"/>
                  </a:lnTo>
                  <a:lnTo>
                    <a:pt x="235187" y="312591"/>
                  </a:lnTo>
                  <a:lnTo>
                    <a:pt x="235679" y="314754"/>
                  </a:lnTo>
                  <a:lnTo>
                    <a:pt x="235995" y="318995"/>
                  </a:lnTo>
                  <a:lnTo>
                    <a:pt x="253233" y="351766"/>
                  </a:lnTo>
                  <a:lnTo>
                    <a:pt x="269974" y="388176"/>
                  </a:lnTo>
                  <a:lnTo>
                    <a:pt x="284594" y="423014"/>
                  </a:lnTo>
                  <a:lnTo>
                    <a:pt x="300497" y="460147"/>
                  </a:lnTo>
                  <a:lnTo>
                    <a:pt x="320072" y="497961"/>
                  </a:lnTo>
                  <a:lnTo>
                    <a:pt x="337820" y="535976"/>
                  </a:lnTo>
                  <a:lnTo>
                    <a:pt x="357942" y="573204"/>
                  </a:lnTo>
                  <a:lnTo>
                    <a:pt x="375005" y="606060"/>
                  </a:lnTo>
                  <a:lnTo>
                    <a:pt x="390786" y="637244"/>
                  </a:lnTo>
                  <a:lnTo>
                    <a:pt x="406186" y="667932"/>
                  </a:lnTo>
                  <a:lnTo>
                    <a:pt x="426560" y="704127"/>
                  </a:lnTo>
                  <a:lnTo>
                    <a:pt x="441813" y="72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1"/>
            <p:cNvSpPr/>
            <p:nvPr>
              <p:custDataLst>
                <p:tags r:id="rId96"/>
              </p:custDataLst>
            </p:nvPr>
          </p:nvSpPr>
          <p:spPr>
            <a:xfrm>
              <a:off x="2900885" y="3301806"/>
              <a:ext cx="215696" cy="221384"/>
            </a:xfrm>
            <a:custGeom>
              <a:avLst/>
              <a:gdLst/>
              <a:ahLst/>
              <a:cxnLst/>
              <a:rect l="0" t="0" r="0" b="0"/>
              <a:pathLst>
                <a:path w="215696" h="221384">
                  <a:moveTo>
                    <a:pt x="40435" y="119574"/>
                  </a:moveTo>
                  <a:lnTo>
                    <a:pt x="40435" y="119574"/>
                  </a:lnTo>
                  <a:lnTo>
                    <a:pt x="68752" y="119574"/>
                  </a:lnTo>
                  <a:lnTo>
                    <a:pt x="98496" y="115529"/>
                  </a:lnTo>
                  <a:lnTo>
                    <a:pt x="130456" y="106577"/>
                  </a:lnTo>
                  <a:lnTo>
                    <a:pt x="164547" y="91608"/>
                  </a:lnTo>
                  <a:lnTo>
                    <a:pt x="186204" y="78931"/>
                  </a:lnTo>
                  <a:lnTo>
                    <a:pt x="189888" y="73853"/>
                  </a:lnTo>
                  <a:lnTo>
                    <a:pt x="191525" y="67927"/>
                  </a:lnTo>
                  <a:lnTo>
                    <a:pt x="192253" y="59649"/>
                  </a:lnTo>
                  <a:lnTo>
                    <a:pt x="184572" y="41423"/>
                  </a:lnTo>
                  <a:lnTo>
                    <a:pt x="167527" y="19936"/>
                  </a:lnTo>
                  <a:lnTo>
                    <a:pt x="146389" y="5573"/>
                  </a:lnTo>
                  <a:lnTo>
                    <a:pt x="124040" y="0"/>
                  </a:lnTo>
                  <a:lnTo>
                    <a:pt x="101331" y="2394"/>
                  </a:lnTo>
                  <a:lnTo>
                    <a:pt x="70056" y="11636"/>
                  </a:lnTo>
                  <a:lnTo>
                    <a:pt x="43661" y="25033"/>
                  </a:lnTo>
                  <a:lnTo>
                    <a:pt x="13255" y="59209"/>
                  </a:lnTo>
                  <a:lnTo>
                    <a:pt x="1525" y="85696"/>
                  </a:lnTo>
                  <a:lnTo>
                    <a:pt x="0" y="102824"/>
                  </a:lnTo>
                  <a:lnTo>
                    <a:pt x="5919" y="134516"/>
                  </a:lnTo>
                  <a:lnTo>
                    <a:pt x="12804" y="157586"/>
                  </a:lnTo>
                  <a:lnTo>
                    <a:pt x="22228" y="170617"/>
                  </a:lnTo>
                  <a:lnTo>
                    <a:pt x="53019" y="196825"/>
                  </a:lnTo>
                  <a:lnTo>
                    <a:pt x="81793" y="210855"/>
                  </a:lnTo>
                  <a:lnTo>
                    <a:pt x="115813" y="220374"/>
                  </a:lnTo>
                  <a:lnTo>
                    <a:pt x="142516" y="221383"/>
                  </a:lnTo>
                  <a:lnTo>
                    <a:pt x="169624" y="217316"/>
                  </a:lnTo>
                  <a:lnTo>
                    <a:pt x="205591" y="200782"/>
                  </a:lnTo>
                  <a:lnTo>
                    <a:pt x="215695" y="195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2"/>
            <p:cNvSpPr/>
            <p:nvPr>
              <p:custDataLst>
                <p:tags r:id="rId97"/>
              </p:custDataLst>
            </p:nvPr>
          </p:nvSpPr>
          <p:spPr>
            <a:xfrm>
              <a:off x="3204804" y="3413760"/>
              <a:ext cx="338497" cy="135300"/>
            </a:xfrm>
            <a:custGeom>
              <a:avLst/>
              <a:gdLst/>
              <a:ahLst/>
              <a:cxnLst/>
              <a:rect l="0" t="0" r="0" b="0"/>
              <a:pathLst>
                <a:path w="338497" h="135300">
                  <a:moveTo>
                    <a:pt x="33696" y="7620"/>
                  </a:moveTo>
                  <a:lnTo>
                    <a:pt x="33696" y="7620"/>
                  </a:lnTo>
                  <a:lnTo>
                    <a:pt x="17516" y="35936"/>
                  </a:lnTo>
                  <a:lnTo>
                    <a:pt x="5194" y="68184"/>
                  </a:lnTo>
                  <a:lnTo>
                    <a:pt x="426" y="79975"/>
                  </a:lnTo>
                  <a:lnTo>
                    <a:pt x="0" y="90860"/>
                  </a:lnTo>
                  <a:lnTo>
                    <a:pt x="2634" y="100495"/>
                  </a:lnTo>
                  <a:lnTo>
                    <a:pt x="9722" y="111527"/>
                  </a:lnTo>
                  <a:lnTo>
                    <a:pt x="26859" y="127738"/>
                  </a:lnTo>
                  <a:lnTo>
                    <a:pt x="31678" y="130879"/>
                  </a:lnTo>
                  <a:lnTo>
                    <a:pt x="50597" y="135299"/>
                  </a:lnTo>
                  <a:lnTo>
                    <a:pt x="86674" y="135099"/>
                  </a:lnTo>
                  <a:lnTo>
                    <a:pt x="120607" y="124884"/>
                  </a:lnTo>
                  <a:lnTo>
                    <a:pt x="154180" y="110287"/>
                  </a:lnTo>
                  <a:lnTo>
                    <a:pt x="181224" y="97276"/>
                  </a:lnTo>
                  <a:lnTo>
                    <a:pt x="210178" y="83027"/>
                  </a:lnTo>
                  <a:lnTo>
                    <a:pt x="239979" y="67381"/>
                  </a:lnTo>
                  <a:lnTo>
                    <a:pt x="270158" y="49138"/>
                  </a:lnTo>
                  <a:lnTo>
                    <a:pt x="298245" y="29741"/>
                  </a:lnTo>
                  <a:lnTo>
                    <a:pt x="3384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"/>
            <p:cNvSpPr/>
            <p:nvPr>
              <p:custDataLst>
                <p:tags r:id="rId98"/>
              </p:custDataLst>
            </p:nvPr>
          </p:nvSpPr>
          <p:spPr>
            <a:xfrm>
              <a:off x="3520440" y="3573780"/>
              <a:ext cx="129541" cy="38101"/>
            </a:xfrm>
            <a:custGeom>
              <a:avLst/>
              <a:gdLst/>
              <a:ahLst/>
              <a:cxnLst/>
              <a:rect l="0" t="0" r="0" b="0"/>
              <a:pathLst>
                <a:path w="129541" h="38101">
                  <a:moveTo>
                    <a:pt x="0" y="0"/>
                  </a:moveTo>
                  <a:lnTo>
                    <a:pt x="0" y="0"/>
                  </a:lnTo>
                  <a:lnTo>
                    <a:pt x="27093" y="9031"/>
                  </a:lnTo>
                  <a:lnTo>
                    <a:pt x="48542" y="16180"/>
                  </a:lnTo>
                  <a:lnTo>
                    <a:pt x="83663" y="26382"/>
                  </a:lnTo>
                  <a:lnTo>
                    <a:pt x="12954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0"/>
          <p:cNvGrpSpPr/>
          <p:nvPr/>
        </p:nvGrpSpPr>
        <p:grpSpPr>
          <a:xfrm>
            <a:off x="175260" y="3307080"/>
            <a:ext cx="479312" cy="251461"/>
            <a:chOff x="175260" y="3307080"/>
            <a:chExt cx="479312" cy="251461"/>
          </a:xfrm>
        </p:grpSpPr>
        <p:sp>
          <p:nvSpPr>
            <p:cNvPr id="55" name="SMARTInkShape-44"/>
            <p:cNvSpPr/>
            <p:nvPr>
              <p:custDataLst>
                <p:tags r:id="rId93"/>
              </p:custDataLst>
            </p:nvPr>
          </p:nvSpPr>
          <p:spPr>
            <a:xfrm>
              <a:off x="175260" y="3398520"/>
              <a:ext cx="335281" cy="106681"/>
            </a:xfrm>
            <a:custGeom>
              <a:avLst/>
              <a:gdLst/>
              <a:ahLst/>
              <a:cxnLst/>
              <a:rect l="0" t="0" r="0" b="0"/>
              <a:pathLst>
                <a:path w="335281" h="106681">
                  <a:moveTo>
                    <a:pt x="0" y="106680"/>
                  </a:moveTo>
                  <a:lnTo>
                    <a:pt x="0" y="106680"/>
                  </a:lnTo>
                  <a:lnTo>
                    <a:pt x="32362" y="94544"/>
                  </a:lnTo>
                  <a:lnTo>
                    <a:pt x="59538" y="88586"/>
                  </a:lnTo>
                  <a:lnTo>
                    <a:pt x="85728" y="85091"/>
                  </a:lnTo>
                  <a:lnTo>
                    <a:pt x="111479" y="80716"/>
                  </a:lnTo>
                  <a:lnTo>
                    <a:pt x="137035" y="75950"/>
                  </a:lnTo>
                  <a:lnTo>
                    <a:pt x="172965" y="68506"/>
                  </a:lnTo>
                  <a:lnTo>
                    <a:pt x="205060" y="63196"/>
                  </a:lnTo>
                  <a:lnTo>
                    <a:pt x="242201" y="61402"/>
                  </a:lnTo>
                  <a:lnTo>
                    <a:pt x="278850" y="54072"/>
                  </a:lnTo>
                  <a:lnTo>
                    <a:pt x="291843" y="52710"/>
                  </a:lnTo>
                  <a:lnTo>
                    <a:pt x="301431" y="47321"/>
                  </a:lnTo>
                  <a:lnTo>
                    <a:pt x="318896" y="31391"/>
                  </a:lnTo>
                  <a:lnTo>
                    <a:pt x="3352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/>
            <p:cNvSpPr/>
            <p:nvPr>
              <p:custDataLst>
                <p:tags r:id="rId94"/>
              </p:custDataLst>
            </p:nvPr>
          </p:nvSpPr>
          <p:spPr>
            <a:xfrm>
              <a:off x="464820" y="3307080"/>
              <a:ext cx="189752" cy="251461"/>
            </a:xfrm>
            <a:custGeom>
              <a:avLst/>
              <a:gdLst/>
              <a:ahLst/>
              <a:cxnLst/>
              <a:rect l="0" t="0" r="0" b="0"/>
              <a:pathLst>
                <a:path w="189752" h="251461">
                  <a:moveTo>
                    <a:pt x="68580" y="0"/>
                  </a:moveTo>
                  <a:lnTo>
                    <a:pt x="68580" y="0"/>
                  </a:lnTo>
                  <a:lnTo>
                    <a:pt x="104987" y="24271"/>
                  </a:lnTo>
                  <a:lnTo>
                    <a:pt x="139763" y="47455"/>
                  </a:lnTo>
                  <a:lnTo>
                    <a:pt x="177704" y="75760"/>
                  </a:lnTo>
                  <a:lnTo>
                    <a:pt x="186709" y="89052"/>
                  </a:lnTo>
                  <a:lnTo>
                    <a:pt x="189377" y="98352"/>
                  </a:lnTo>
                  <a:lnTo>
                    <a:pt x="189751" y="101128"/>
                  </a:lnTo>
                  <a:lnTo>
                    <a:pt x="187909" y="106470"/>
                  </a:lnTo>
                  <a:lnTo>
                    <a:pt x="163149" y="140836"/>
                  </a:lnTo>
                  <a:lnTo>
                    <a:pt x="134015" y="166108"/>
                  </a:lnTo>
                  <a:lnTo>
                    <a:pt x="105748" y="184684"/>
                  </a:lnTo>
                  <a:lnTo>
                    <a:pt x="73666" y="206275"/>
                  </a:lnTo>
                  <a:lnTo>
                    <a:pt x="37349" y="228758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1"/>
          <p:cNvGrpSpPr/>
          <p:nvPr/>
        </p:nvGrpSpPr>
        <p:grpSpPr>
          <a:xfrm>
            <a:off x="502960" y="3855720"/>
            <a:ext cx="4936579" cy="638422"/>
            <a:chOff x="502960" y="3855720"/>
            <a:chExt cx="4936579" cy="638422"/>
          </a:xfrm>
        </p:grpSpPr>
        <p:sp>
          <p:nvSpPr>
            <p:cNvPr id="58" name="SMARTInkShape-46"/>
            <p:cNvSpPr/>
            <p:nvPr>
              <p:custDataLst>
                <p:tags r:id="rId83"/>
              </p:custDataLst>
            </p:nvPr>
          </p:nvSpPr>
          <p:spPr>
            <a:xfrm>
              <a:off x="502960" y="3855720"/>
              <a:ext cx="594321" cy="517183"/>
            </a:xfrm>
            <a:custGeom>
              <a:avLst/>
              <a:gdLst/>
              <a:ahLst/>
              <a:cxnLst/>
              <a:rect l="0" t="0" r="0" b="0"/>
              <a:pathLst>
                <a:path w="594321" h="517183">
                  <a:moveTo>
                    <a:pt x="60920" y="0"/>
                  </a:moveTo>
                  <a:lnTo>
                    <a:pt x="60920" y="0"/>
                  </a:lnTo>
                  <a:lnTo>
                    <a:pt x="64965" y="36407"/>
                  </a:lnTo>
                  <a:lnTo>
                    <a:pt x="66951" y="65569"/>
                  </a:lnTo>
                  <a:lnTo>
                    <a:pt x="65811" y="103531"/>
                  </a:lnTo>
                  <a:lnTo>
                    <a:pt x="60112" y="140742"/>
                  </a:lnTo>
                  <a:lnTo>
                    <a:pt x="55481" y="169232"/>
                  </a:lnTo>
                  <a:lnTo>
                    <a:pt x="50600" y="198827"/>
                  </a:lnTo>
                  <a:lnTo>
                    <a:pt x="45609" y="231172"/>
                  </a:lnTo>
                  <a:lnTo>
                    <a:pt x="41415" y="264456"/>
                  </a:lnTo>
                  <a:lnTo>
                    <a:pt x="39551" y="296183"/>
                  </a:lnTo>
                  <a:lnTo>
                    <a:pt x="34207" y="329475"/>
                  </a:lnTo>
                  <a:lnTo>
                    <a:pt x="27034" y="363180"/>
                  </a:lnTo>
                  <a:lnTo>
                    <a:pt x="21024" y="395093"/>
                  </a:lnTo>
                  <a:lnTo>
                    <a:pt x="15531" y="421695"/>
                  </a:lnTo>
                  <a:lnTo>
                    <a:pt x="7678" y="455711"/>
                  </a:lnTo>
                  <a:lnTo>
                    <a:pt x="1485" y="489455"/>
                  </a:lnTo>
                  <a:lnTo>
                    <a:pt x="0" y="517182"/>
                  </a:lnTo>
                  <a:lnTo>
                    <a:pt x="809" y="498175"/>
                  </a:lnTo>
                  <a:lnTo>
                    <a:pt x="8249" y="466987"/>
                  </a:lnTo>
                  <a:lnTo>
                    <a:pt x="17656" y="430466"/>
                  </a:lnTo>
                  <a:lnTo>
                    <a:pt x="26452" y="402985"/>
                  </a:lnTo>
                  <a:lnTo>
                    <a:pt x="36005" y="376660"/>
                  </a:lnTo>
                  <a:lnTo>
                    <a:pt x="48153" y="350849"/>
                  </a:lnTo>
                  <a:lnTo>
                    <a:pt x="69273" y="314775"/>
                  </a:lnTo>
                  <a:lnTo>
                    <a:pt x="93875" y="284895"/>
                  </a:lnTo>
                  <a:lnTo>
                    <a:pt x="131206" y="252006"/>
                  </a:lnTo>
                  <a:lnTo>
                    <a:pt x="145498" y="247469"/>
                  </a:lnTo>
                  <a:lnTo>
                    <a:pt x="155801" y="247711"/>
                  </a:lnTo>
                  <a:lnTo>
                    <a:pt x="163203" y="250641"/>
                  </a:lnTo>
                  <a:lnTo>
                    <a:pt x="169315" y="254765"/>
                  </a:lnTo>
                  <a:lnTo>
                    <a:pt x="177515" y="265892"/>
                  </a:lnTo>
                  <a:lnTo>
                    <a:pt x="181262" y="288004"/>
                  </a:lnTo>
                  <a:lnTo>
                    <a:pt x="182373" y="320049"/>
                  </a:lnTo>
                  <a:lnTo>
                    <a:pt x="182701" y="356355"/>
                  </a:lnTo>
                  <a:lnTo>
                    <a:pt x="182799" y="393924"/>
                  </a:lnTo>
                  <a:lnTo>
                    <a:pt x="186873" y="427821"/>
                  </a:lnTo>
                  <a:lnTo>
                    <a:pt x="192245" y="463293"/>
                  </a:lnTo>
                  <a:lnTo>
                    <a:pt x="194190" y="468882"/>
                  </a:lnTo>
                  <a:lnTo>
                    <a:pt x="197180" y="472608"/>
                  </a:lnTo>
                  <a:lnTo>
                    <a:pt x="205018" y="476748"/>
                  </a:lnTo>
                  <a:lnTo>
                    <a:pt x="233803" y="479769"/>
                  </a:lnTo>
                  <a:lnTo>
                    <a:pt x="243873" y="475415"/>
                  </a:lnTo>
                  <a:lnTo>
                    <a:pt x="268180" y="454777"/>
                  </a:lnTo>
                  <a:lnTo>
                    <a:pt x="296122" y="420563"/>
                  </a:lnTo>
                  <a:lnTo>
                    <a:pt x="314241" y="397215"/>
                  </a:lnTo>
                  <a:lnTo>
                    <a:pt x="336632" y="366758"/>
                  </a:lnTo>
                  <a:lnTo>
                    <a:pt x="353997" y="344607"/>
                  </a:lnTo>
                  <a:lnTo>
                    <a:pt x="365517" y="335442"/>
                  </a:lnTo>
                  <a:lnTo>
                    <a:pt x="365712" y="370678"/>
                  </a:lnTo>
                  <a:lnTo>
                    <a:pt x="365718" y="403326"/>
                  </a:lnTo>
                  <a:lnTo>
                    <a:pt x="367978" y="439632"/>
                  </a:lnTo>
                  <a:lnTo>
                    <a:pt x="369765" y="445488"/>
                  </a:lnTo>
                  <a:lnTo>
                    <a:pt x="376267" y="454252"/>
                  </a:lnTo>
                  <a:lnTo>
                    <a:pt x="383954" y="460123"/>
                  </a:lnTo>
                  <a:lnTo>
                    <a:pt x="390193" y="462733"/>
                  </a:lnTo>
                  <a:lnTo>
                    <a:pt x="402510" y="464202"/>
                  </a:lnTo>
                  <a:lnTo>
                    <a:pt x="420930" y="460591"/>
                  </a:lnTo>
                  <a:lnTo>
                    <a:pt x="438429" y="450114"/>
                  </a:lnTo>
                  <a:lnTo>
                    <a:pt x="469986" y="414847"/>
                  </a:lnTo>
                  <a:lnTo>
                    <a:pt x="495643" y="377868"/>
                  </a:lnTo>
                  <a:lnTo>
                    <a:pt x="507958" y="353034"/>
                  </a:lnTo>
                  <a:lnTo>
                    <a:pt x="510487" y="335425"/>
                  </a:lnTo>
                  <a:lnTo>
                    <a:pt x="511346" y="369534"/>
                  </a:lnTo>
                  <a:lnTo>
                    <a:pt x="521106" y="400312"/>
                  </a:lnTo>
                  <a:lnTo>
                    <a:pt x="542500" y="431711"/>
                  </a:lnTo>
                  <a:lnTo>
                    <a:pt x="546226" y="435128"/>
                  </a:lnTo>
                  <a:lnTo>
                    <a:pt x="554883" y="438923"/>
                  </a:lnTo>
                  <a:lnTo>
                    <a:pt x="569276" y="441060"/>
                  </a:lnTo>
                  <a:lnTo>
                    <a:pt x="594320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7"/>
            <p:cNvSpPr/>
            <p:nvPr>
              <p:custDataLst>
                <p:tags r:id="rId84"/>
              </p:custDataLst>
            </p:nvPr>
          </p:nvSpPr>
          <p:spPr>
            <a:xfrm>
              <a:off x="1143186" y="4215455"/>
              <a:ext cx="175075" cy="115716"/>
            </a:xfrm>
            <a:custGeom>
              <a:avLst/>
              <a:gdLst/>
              <a:ahLst/>
              <a:cxnLst/>
              <a:rect l="0" t="0" r="0" b="0"/>
              <a:pathLst>
                <a:path w="175075" h="115716">
                  <a:moveTo>
                    <a:pt x="15054" y="6025"/>
                  </a:moveTo>
                  <a:lnTo>
                    <a:pt x="15054" y="6025"/>
                  </a:lnTo>
                  <a:lnTo>
                    <a:pt x="6964" y="42432"/>
                  </a:lnTo>
                  <a:lnTo>
                    <a:pt x="1226" y="79570"/>
                  </a:lnTo>
                  <a:lnTo>
                    <a:pt x="0" y="98987"/>
                  </a:lnTo>
                  <a:lnTo>
                    <a:pt x="785" y="101019"/>
                  </a:lnTo>
                  <a:lnTo>
                    <a:pt x="2155" y="102374"/>
                  </a:lnTo>
                  <a:lnTo>
                    <a:pt x="5934" y="103881"/>
                  </a:lnTo>
                  <a:lnTo>
                    <a:pt x="17731" y="104926"/>
                  </a:lnTo>
                  <a:lnTo>
                    <a:pt x="40797" y="84694"/>
                  </a:lnTo>
                  <a:lnTo>
                    <a:pt x="70522" y="56229"/>
                  </a:lnTo>
                  <a:lnTo>
                    <a:pt x="105468" y="22159"/>
                  </a:lnTo>
                  <a:lnTo>
                    <a:pt x="133519" y="1993"/>
                  </a:lnTo>
                  <a:lnTo>
                    <a:pt x="139107" y="0"/>
                  </a:lnTo>
                  <a:lnTo>
                    <a:pt x="140936" y="315"/>
                  </a:lnTo>
                  <a:lnTo>
                    <a:pt x="142156" y="1371"/>
                  </a:lnTo>
                  <a:lnTo>
                    <a:pt x="146129" y="6904"/>
                  </a:lnTo>
                  <a:lnTo>
                    <a:pt x="155057" y="20404"/>
                  </a:lnTo>
                  <a:lnTo>
                    <a:pt x="158419" y="34462"/>
                  </a:lnTo>
                  <a:lnTo>
                    <a:pt x="159648" y="67720"/>
                  </a:lnTo>
                  <a:lnTo>
                    <a:pt x="159823" y="105717"/>
                  </a:lnTo>
                  <a:lnTo>
                    <a:pt x="162087" y="111857"/>
                  </a:lnTo>
                  <a:lnTo>
                    <a:pt x="163876" y="114679"/>
                  </a:lnTo>
                  <a:lnTo>
                    <a:pt x="165915" y="115715"/>
                  </a:lnTo>
                  <a:lnTo>
                    <a:pt x="168122" y="115558"/>
                  </a:lnTo>
                  <a:lnTo>
                    <a:pt x="175074" y="112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8"/>
            <p:cNvSpPr/>
            <p:nvPr>
              <p:custDataLst>
                <p:tags r:id="rId85"/>
              </p:custDataLst>
            </p:nvPr>
          </p:nvSpPr>
          <p:spPr>
            <a:xfrm>
              <a:off x="1409700" y="4114965"/>
              <a:ext cx="53027" cy="196277"/>
            </a:xfrm>
            <a:custGeom>
              <a:avLst/>
              <a:gdLst/>
              <a:ahLst/>
              <a:cxnLst/>
              <a:rect l="0" t="0" r="0" b="0"/>
              <a:pathLst>
                <a:path w="53027" h="196277">
                  <a:moveTo>
                    <a:pt x="0" y="45555"/>
                  </a:moveTo>
                  <a:lnTo>
                    <a:pt x="0" y="45555"/>
                  </a:lnTo>
                  <a:lnTo>
                    <a:pt x="22641" y="14134"/>
                  </a:lnTo>
                  <a:lnTo>
                    <a:pt x="44721" y="393"/>
                  </a:lnTo>
                  <a:lnTo>
                    <a:pt x="49469" y="0"/>
                  </a:lnTo>
                  <a:lnTo>
                    <a:pt x="50759" y="792"/>
                  </a:lnTo>
                  <a:lnTo>
                    <a:pt x="51620" y="2166"/>
                  </a:lnTo>
                  <a:lnTo>
                    <a:pt x="52193" y="3929"/>
                  </a:lnTo>
                  <a:lnTo>
                    <a:pt x="46359" y="39327"/>
                  </a:lnTo>
                  <a:lnTo>
                    <a:pt x="45804" y="76218"/>
                  </a:lnTo>
                  <a:lnTo>
                    <a:pt x="45736" y="111788"/>
                  </a:lnTo>
                  <a:lnTo>
                    <a:pt x="45723" y="144152"/>
                  </a:lnTo>
                  <a:lnTo>
                    <a:pt x="45720" y="179748"/>
                  </a:lnTo>
                  <a:lnTo>
                    <a:pt x="45720" y="183277"/>
                  </a:lnTo>
                  <a:lnTo>
                    <a:pt x="47978" y="189456"/>
                  </a:lnTo>
                  <a:lnTo>
                    <a:pt x="52281" y="196276"/>
                  </a:lnTo>
                  <a:lnTo>
                    <a:pt x="52634" y="195989"/>
                  </a:lnTo>
                  <a:lnTo>
                    <a:pt x="53026" y="193412"/>
                  </a:lnTo>
                  <a:lnTo>
                    <a:pt x="50943" y="189445"/>
                  </a:lnTo>
                  <a:lnTo>
                    <a:pt x="49202" y="187202"/>
                  </a:lnTo>
                  <a:lnTo>
                    <a:pt x="37935" y="151291"/>
                  </a:lnTo>
                  <a:lnTo>
                    <a:pt x="30480" y="1369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9"/>
            <p:cNvSpPr/>
            <p:nvPr>
              <p:custDataLst>
                <p:tags r:id="rId86"/>
              </p:custDataLst>
            </p:nvPr>
          </p:nvSpPr>
          <p:spPr>
            <a:xfrm>
              <a:off x="1371600" y="4152900"/>
              <a:ext cx="144781" cy="30481"/>
            </a:xfrm>
            <a:custGeom>
              <a:avLst/>
              <a:gdLst/>
              <a:ahLst/>
              <a:cxnLst/>
              <a:rect l="0" t="0" r="0" b="0"/>
              <a:pathLst>
                <a:path w="144781" h="30481">
                  <a:moveTo>
                    <a:pt x="0" y="0"/>
                  </a:moveTo>
                  <a:lnTo>
                    <a:pt x="0" y="0"/>
                  </a:lnTo>
                  <a:lnTo>
                    <a:pt x="24271" y="12136"/>
                  </a:lnTo>
                  <a:lnTo>
                    <a:pt x="54249" y="20351"/>
                  </a:lnTo>
                  <a:lnTo>
                    <a:pt x="85918" y="25978"/>
                  </a:lnTo>
                  <a:lnTo>
                    <a:pt x="117179" y="29146"/>
                  </a:lnTo>
                  <a:lnTo>
                    <a:pt x="14478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0"/>
            <p:cNvSpPr/>
            <p:nvPr>
              <p:custDataLst>
                <p:tags r:id="rId87"/>
              </p:custDataLst>
            </p:nvPr>
          </p:nvSpPr>
          <p:spPr>
            <a:xfrm>
              <a:off x="1541095" y="4099734"/>
              <a:ext cx="432486" cy="166125"/>
            </a:xfrm>
            <a:custGeom>
              <a:avLst/>
              <a:gdLst/>
              <a:ahLst/>
              <a:cxnLst/>
              <a:rect l="0" t="0" r="0" b="0"/>
              <a:pathLst>
                <a:path w="432486" h="166125">
                  <a:moveTo>
                    <a:pt x="5765" y="106506"/>
                  </a:moveTo>
                  <a:lnTo>
                    <a:pt x="5765" y="106506"/>
                  </a:lnTo>
                  <a:lnTo>
                    <a:pt x="34081" y="110551"/>
                  </a:lnTo>
                  <a:lnTo>
                    <a:pt x="59781" y="109022"/>
                  </a:lnTo>
                  <a:lnTo>
                    <a:pt x="64636" y="106490"/>
                  </a:lnTo>
                  <a:lnTo>
                    <a:pt x="67872" y="103109"/>
                  </a:lnTo>
                  <a:lnTo>
                    <a:pt x="86243" y="66581"/>
                  </a:lnTo>
                  <a:lnTo>
                    <a:pt x="89145" y="51055"/>
                  </a:lnTo>
                  <a:lnTo>
                    <a:pt x="87132" y="45737"/>
                  </a:lnTo>
                  <a:lnTo>
                    <a:pt x="78941" y="35423"/>
                  </a:lnTo>
                  <a:lnTo>
                    <a:pt x="74130" y="32581"/>
                  </a:lnTo>
                  <a:lnTo>
                    <a:pt x="71662" y="31822"/>
                  </a:lnTo>
                  <a:lnTo>
                    <a:pt x="69170" y="32163"/>
                  </a:lnTo>
                  <a:lnTo>
                    <a:pt x="38335" y="48257"/>
                  </a:lnTo>
                  <a:lnTo>
                    <a:pt x="30683" y="55500"/>
                  </a:lnTo>
                  <a:lnTo>
                    <a:pt x="4405" y="88862"/>
                  </a:lnTo>
                  <a:lnTo>
                    <a:pt x="0" y="108051"/>
                  </a:lnTo>
                  <a:lnTo>
                    <a:pt x="1227" y="120175"/>
                  </a:lnTo>
                  <a:lnTo>
                    <a:pt x="4869" y="133665"/>
                  </a:lnTo>
                  <a:lnTo>
                    <a:pt x="21680" y="152183"/>
                  </a:lnTo>
                  <a:lnTo>
                    <a:pt x="36545" y="160674"/>
                  </a:lnTo>
                  <a:lnTo>
                    <a:pt x="62739" y="166124"/>
                  </a:lnTo>
                  <a:lnTo>
                    <a:pt x="75960" y="162354"/>
                  </a:lnTo>
                  <a:lnTo>
                    <a:pt x="112658" y="145783"/>
                  </a:lnTo>
                  <a:lnTo>
                    <a:pt x="140709" y="120474"/>
                  </a:lnTo>
                  <a:lnTo>
                    <a:pt x="173270" y="88715"/>
                  </a:lnTo>
                  <a:lnTo>
                    <a:pt x="200993" y="52830"/>
                  </a:lnTo>
                  <a:lnTo>
                    <a:pt x="238355" y="18022"/>
                  </a:lnTo>
                  <a:lnTo>
                    <a:pt x="250317" y="6534"/>
                  </a:lnTo>
                  <a:lnTo>
                    <a:pt x="258670" y="2808"/>
                  </a:lnTo>
                  <a:lnTo>
                    <a:pt x="278219" y="0"/>
                  </a:lnTo>
                  <a:lnTo>
                    <a:pt x="278841" y="789"/>
                  </a:lnTo>
                  <a:lnTo>
                    <a:pt x="279532" y="3923"/>
                  </a:lnTo>
                  <a:lnTo>
                    <a:pt x="280922" y="41287"/>
                  </a:lnTo>
                  <a:lnTo>
                    <a:pt x="289491" y="76074"/>
                  </a:lnTo>
                  <a:lnTo>
                    <a:pt x="300640" y="100586"/>
                  </a:lnTo>
                  <a:lnTo>
                    <a:pt x="305590" y="107544"/>
                  </a:lnTo>
                  <a:lnTo>
                    <a:pt x="342697" y="134620"/>
                  </a:lnTo>
                  <a:lnTo>
                    <a:pt x="363924" y="146633"/>
                  </a:lnTo>
                  <a:lnTo>
                    <a:pt x="386267" y="151121"/>
                  </a:lnTo>
                  <a:lnTo>
                    <a:pt x="397550" y="150888"/>
                  </a:lnTo>
                  <a:lnTo>
                    <a:pt x="432485" y="144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"/>
            <p:cNvSpPr/>
            <p:nvPr>
              <p:custDataLst>
                <p:tags r:id="rId88"/>
              </p:custDataLst>
            </p:nvPr>
          </p:nvSpPr>
          <p:spPr>
            <a:xfrm>
              <a:off x="2019300" y="4183380"/>
              <a:ext cx="144781" cy="15241"/>
            </a:xfrm>
            <a:custGeom>
              <a:avLst/>
              <a:gdLst/>
              <a:ahLst/>
              <a:cxnLst/>
              <a:rect l="0" t="0" r="0" b="0"/>
              <a:pathLst>
                <a:path w="144781" h="15241">
                  <a:moveTo>
                    <a:pt x="0" y="15240"/>
                  </a:moveTo>
                  <a:lnTo>
                    <a:pt x="0" y="15240"/>
                  </a:lnTo>
                  <a:lnTo>
                    <a:pt x="36407" y="15240"/>
                  </a:lnTo>
                  <a:lnTo>
                    <a:pt x="71183" y="15240"/>
                  </a:lnTo>
                  <a:lnTo>
                    <a:pt x="101619" y="11195"/>
                  </a:lnTo>
                  <a:lnTo>
                    <a:pt x="137340" y="2060"/>
                  </a:lnTo>
                  <a:lnTo>
                    <a:pt x="1447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2"/>
            <p:cNvSpPr/>
            <p:nvPr>
              <p:custDataLst>
                <p:tags r:id="rId89"/>
              </p:custDataLst>
            </p:nvPr>
          </p:nvSpPr>
          <p:spPr>
            <a:xfrm>
              <a:off x="2036172" y="4107180"/>
              <a:ext cx="638449" cy="386962"/>
            </a:xfrm>
            <a:custGeom>
              <a:avLst/>
              <a:gdLst/>
              <a:ahLst/>
              <a:cxnLst/>
              <a:rect l="0" t="0" r="0" b="0"/>
              <a:pathLst>
                <a:path w="638449" h="386962">
                  <a:moveTo>
                    <a:pt x="280308" y="0"/>
                  </a:moveTo>
                  <a:lnTo>
                    <a:pt x="280308" y="0"/>
                  </a:lnTo>
                  <a:lnTo>
                    <a:pt x="247947" y="16181"/>
                  </a:lnTo>
                  <a:lnTo>
                    <a:pt x="212830" y="39822"/>
                  </a:lnTo>
                  <a:lnTo>
                    <a:pt x="191845" y="60798"/>
                  </a:lnTo>
                  <a:lnTo>
                    <a:pt x="175251" y="93384"/>
                  </a:lnTo>
                  <a:lnTo>
                    <a:pt x="172374" y="107262"/>
                  </a:lnTo>
                  <a:lnTo>
                    <a:pt x="173917" y="116252"/>
                  </a:lnTo>
                  <a:lnTo>
                    <a:pt x="177425" y="123070"/>
                  </a:lnTo>
                  <a:lnTo>
                    <a:pt x="179546" y="125227"/>
                  </a:lnTo>
                  <a:lnTo>
                    <a:pt x="184161" y="127623"/>
                  </a:lnTo>
                  <a:lnTo>
                    <a:pt x="210664" y="129490"/>
                  </a:lnTo>
                  <a:lnTo>
                    <a:pt x="243774" y="121435"/>
                  </a:lnTo>
                  <a:lnTo>
                    <a:pt x="279144" y="110472"/>
                  </a:lnTo>
                  <a:lnTo>
                    <a:pt x="315934" y="106902"/>
                  </a:lnTo>
                  <a:lnTo>
                    <a:pt x="319298" y="106828"/>
                  </a:lnTo>
                  <a:lnTo>
                    <a:pt x="325295" y="109004"/>
                  </a:lnTo>
                  <a:lnTo>
                    <a:pt x="330782" y="111946"/>
                  </a:lnTo>
                  <a:lnTo>
                    <a:pt x="336043" y="113254"/>
                  </a:lnTo>
                  <a:lnTo>
                    <a:pt x="337785" y="114449"/>
                  </a:lnTo>
                  <a:lnTo>
                    <a:pt x="338946" y="116093"/>
                  </a:lnTo>
                  <a:lnTo>
                    <a:pt x="339720" y="118035"/>
                  </a:lnTo>
                  <a:lnTo>
                    <a:pt x="338322" y="124709"/>
                  </a:lnTo>
                  <a:lnTo>
                    <a:pt x="325769" y="160934"/>
                  </a:lnTo>
                  <a:lnTo>
                    <a:pt x="311772" y="194726"/>
                  </a:lnTo>
                  <a:lnTo>
                    <a:pt x="286617" y="227930"/>
                  </a:lnTo>
                  <a:lnTo>
                    <a:pt x="257189" y="258948"/>
                  </a:lnTo>
                  <a:lnTo>
                    <a:pt x="222872" y="293579"/>
                  </a:lnTo>
                  <a:lnTo>
                    <a:pt x="193487" y="318973"/>
                  </a:lnTo>
                  <a:lnTo>
                    <a:pt x="163332" y="338538"/>
                  </a:lnTo>
                  <a:lnTo>
                    <a:pt x="132948" y="355060"/>
                  </a:lnTo>
                  <a:lnTo>
                    <a:pt x="105877" y="367778"/>
                  </a:lnTo>
                  <a:lnTo>
                    <a:pt x="77476" y="379357"/>
                  </a:lnTo>
                  <a:lnTo>
                    <a:pt x="43063" y="386791"/>
                  </a:lnTo>
                  <a:lnTo>
                    <a:pt x="33472" y="386961"/>
                  </a:lnTo>
                  <a:lnTo>
                    <a:pt x="19399" y="382296"/>
                  </a:lnTo>
                  <a:lnTo>
                    <a:pt x="3876" y="370676"/>
                  </a:lnTo>
                  <a:lnTo>
                    <a:pt x="816" y="363429"/>
                  </a:lnTo>
                  <a:lnTo>
                    <a:pt x="0" y="359126"/>
                  </a:lnTo>
                  <a:lnTo>
                    <a:pt x="1149" y="354564"/>
                  </a:lnTo>
                  <a:lnTo>
                    <a:pt x="11704" y="339206"/>
                  </a:lnTo>
                  <a:lnTo>
                    <a:pt x="44841" y="304314"/>
                  </a:lnTo>
                  <a:lnTo>
                    <a:pt x="75563" y="275070"/>
                  </a:lnTo>
                  <a:lnTo>
                    <a:pt x="104402" y="256668"/>
                  </a:lnTo>
                  <a:lnTo>
                    <a:pt x="139382" y="235505"/>
                  </a:lnTo>
                  <a:lnTo>
                    <a:pt x="177404" y="213149"/>
                  </a:lnTo>
                  <a:lnTo>
                    <a:pt x="205786" y="198026"/>
                  </a:lnTo>
                  <a:lnTo>
                    <a:pt x="237592" y="182838"/>
                  </a:lnTo>
                  <a:lnTo>
                    <a:pt x="269789" y="168468"/>
                  </a:lnTo>
                  <a:lnTo>
                    <a:pt x="298211" y="156437"/>
                  </a:lnTo>
                  <a:lnTo>
                    <a:pt x="327212" y="145445"/>
                  </a:lnTo>
                  <a:lnTo>
                    <a:pt x="355341" y="134915"/>
                  </a:lnTo>
                  <a:lnTo>
                    <a:pt x="391064" y="120314"/>
                  </a:lnTo>
                  <a:lnTo>
                    <a:pt x="426390" y="109403"/>
                  </a:lnTo>
                  <a:lnTo>
                    <a:pt x="459682" y="93232"/>
                  </a:lnTo>
                  <a:lnTo>
                    <a:pt x="491102" y="78615"/>
                  </a:lnTo>
                  <a:lnTo>
                    <a:pt x="500692" y="76341"/>
                  </a:lnTo>
                  <a:lnTo>
                    <a:pt x="488405" y="73961"/>
                  </a:lnTo>
                  <a:lnTo>
                    <a:pt x="482539" y="72167"/>
                  </a:lnTo>
                  <a:lnTo>
                    <a:pt x="469249" y="72432"/>
                  </a:lnTo>
                  <a:lnTo>
                    <a:pt x="432502" y="82634"/>
                  </a:lnTo>
                  <a:lnTo>
                    <a:pt x="394581" y="104653"/>
                  </a:lnTo>
                  <a:lnTo>
                    <a:pt x="381614" y="123559"/>
                  </a:lnTo>
                  <a:lnTo>
                    <a:pt x="373593" y="143815"/>
                  </a:lnTo>
                  <a:lnTo>
                    <a:pt x="373825" y="149217"/>
                  </a:lnTo>
                  <a:lnTo>
                    <a:pt x="375672" y="152818"/>
                  </a:lnTo>
                  <a:lnTo>
                    <a:pt x="382241" y="159077"/>
                  </a:lnTo>
                  <a:lnTo>
                    <a:pt x="386363" y="161932"/>
                  </a:lnTo>
                  <a:lnTo>
                    <a:pt x="397717" y="162845"/>
                  </a:lnTo>
                  <a:lnTo>
                    <a:pt x="411230" y="159582"/>
                  </a:lnTo>
                  <a:lnTo>
                    <a:pt x="442859" y="143690"/>
                  </a:lnTo>
                  <a:lnTo>
                    <a:pt x="477423" y="124245"/>
                  </a:lnTo>
                  <a:lnTo>
                    <a:pt x="513454" y="100522"/>
                  </a:lnTo>
                  <a:lnTo>
                    <a:pt x="531029" y="80574"/>
                  </a:lnTo>
                  <a:lnTo>
                    <a:pt x="539345" y="76223"/>
                  </a:lnTo>
                  <a:lnTo>
                    <a:pt x="539388" y="109666"/>
                  </a:lnTo>
                  <a:lnTo>
                    <a:pt x="540234" y="122401"/>
                  </a:lnTo>
                  <a:lnTo>
                    <a:pt x="549994" y="149589"/>
                  </a:lnTo>
                  <a:lnTo>
                    <a:pt x="557300" y="160974"/>
                  </a:lnTo>
                  <a:lnTo>
                    <a:pt x="572918" y="169710"/>
                  </a:lnTo>
                  <a:lnTo>
                    <a:pt x="584206" y="170536"/>
                  </a:lnTo>
                  <a:lnTo>
                    <a:pt x="589586" y="169571"/>
                  </a:lnTo>
                  <a:lnTo>
                    <a:pt x="600080" y="163983"/>
                  </a:lnTo>
                  <a:lnTo>
                    <a:pt x="638090" y="129878"/>
                  </a:lnTo>
                  <a:lnTo>
                    <a:pt x="638448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3"/>
            <p:cNvSpPr/>
            <p:nvPr>
              <p:custDataLst>
                <p:tags r:id="rId90"/>
              </p:custDataLst>
            </p:nvPr>
          </p:nvSpPr>
          <p:spPr>
            <a:xfrm>
              <a:off x="2652257" y="3970020"/>
              <a:ext cx="220484" cy="295186"/>
            </a:xfrm>
            <a:custGeom>
              <a:avLst/>
              <a:gdLst/>
              <a:ahLst/>
              <a:cxnLst/>
              <a:rect l="0" t="0" r="0" b="0"/>
              <a:pathLst>
                <a:path w="220484" h="295186">
                  <a:moveTo>
                    <a:pt x="144283" y="0"/>
                  </a:moveTo>
                  <a:lnTo>
                    <a:pt x="144283" y="0"/>
                  </a:lnTo>
                  <a:lnTo>
                    <a:pt x="144283" y="22578"/>
                  </a:lnTo>
                  <a:lnTo>
                    <a:pt x="145130" y="55754"/>
                  </a:lnTo>
                  <a:lnTo>
                    <a:pt x="148328" y="81788"/>
                  </a:lnTo>
                  <a:lnTo>
                    <a:pt x="150843" y="119530"/>
                  </a:lnTo>
                  <a:lnTo>
                    <a:pt x="151589" y="157524"/>
                  </a:lnTo>
                  <a:lnTo>
                    <a:pt x="155855" y="191548"/>
                  </a:lnTo>
                  <a:lnTo>
                    <a:pt x="158799" y="227301"/>
                  </a:lnTo>
                  <a:lnTo>
                    <a:pt x="159428" y="262484"/>
                  </a:lnTo>
                  <a:lnTo>
                    <a:pt x="159515" y="290448"/>
                  </a:lnTo>
                  <a:lnTo>
                    <a:pt x="158671" y="292692"/>
                  </a:lnTo>
                  <a:lnTo>
                    <a:pt x="157261" y="294188"/>
                  </a:lnTo>
                  <a:lnTo>
                    <a:pt x="155475" y="295185"/>
                  </a:lnTo>
                  <a:lnTo>
                    <a:pt x="153438" y="295003"/>
                  </a:lnTo>
                  <a:lnTo>
                    <a:pt x="148916" y="292543"/>
                  </a:lnTo>
                  <a:lnTo>
                    <a:pt x="121713" y="258704"/>
                  </a:lnTo>
                  <a:lnTo>
                    <a:pt x="96216" y="231736"/>
                  </a:lnTo>
                  <a:lnTo>
                    <a:pt x="63979" y="197670"/>
                  </a:lnTo>
                  <a:lnTo>
                    <a:pt x="28159" y="159820"/>
                  </a:lnTo>
                  <a:lnTo>
                    <a:pt x="0" y="130065"/>
                  </a:lnTo>
                  <a:lnTo>
                    <a:pt x="7741" y="129695"/>
                  </a:lnTo>
                  <a:lnTo>
                    <a:pt x="38687" y="135592"/>
                  </a:lnTo>
                  <a:lnTo>
                    <a:pt x="63042" y="134438"/>
                  </a:lnTo>
                  <a:lnTo>
                    <a:pt x="91707" y="130992"/>
                  </a:lnTo>
                  <a:lnTo>
                    <a:pt x="123907" y="127712"/>
                  </a:lnTo>
                  <a:lnTo>
                    <a:pt x="158001" y="121379"/>
                  </a:lnTo>
                  <a:lnTo>
                    <a:pt x="189552" y="111882"/>
                  </a:lnTo>
                  <a:lnTo>
                    <a:pt x="220483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4"/>
            <p:cNvSpPr/>
            <p:nvPr>
              <p:custDataLst>
                <p:tags r:id="rId91"/>
              </p:custDataLst>
            </p:nvPr>
          </p:nvSpPr>
          <p:spPr>
            <a:xfrm>
              <a:off x="2895604" y="3954780"/>
              <a:ext cx="1242057" cy="331678"/>
            </a:xfrm>
            <a:custGeom>
              <a:avLst/>
              <a:gdLst/>
              <a:ahLst/>
              <a:cxnLst/>
              <a:rect l="0" t="0" r="0" b="0"/>
              <a:pathLst>
                <a:path w="1242057" h="331678">
                  <a:moveTo>
                    <a:pt x="30476" y="0"/>
                  </a:moveTo>
                  <a:lnTo>
                    <a:pt x="30476" y="0"/>
                  </a:lnTo>
                  <a:lnTo>
                    <a:pt x="22385" y="36407"/>
                  </a:lnTo>
                  <a:lnTo>
                    <a:pt x="16156" y="63312"/>
                  </a:lnTo>
                  <a:lnTo>
                    <a:pt x="7889" y="97499"/>
                  </a:lnTo>
                  <a:lnTo>
                    <a:pt x="1555" y="135347"/>
                  </a:lnTo>
                  <a:lnTo>
                    <a:pt x="304" y="172519"/>
                  </a:lnTo>
                  <a:lnTo>
                    <a:pt x="36" y="208954"/>
                  </a:lnTo>
                  <a:lnTo>
                    <a:pt x="0" y="237091"/>
                  </a:lnTo>
                  <a:lnTo>
                    <a:pt x="2256" y="243098"/>
                  </a:lnTo>
                  <a:lnTo>
                    <a:pt x="4042" y="245885"/>
                  </a:lnTo>
                  <a:lnTo>
                    <a:pt x="6080" y="247743"/>
                  </a:lnTo>
                  <a:lnTo>
                    <a:pt x="10602" y="249808"/>
                  </a:lnTo>
                  <a:lnTo>
                    <a:pt x="12994" y="249512"/>
                  </a:lnTo>
                  <a:lnTo>
                    <a:pt x="22915" y="245211"/>
                  </a:lnTo>
                  <a:lnTo>
                    <a:pt x="32751" y="241989"/>
                  </a:lnTo>
                  <a:lnTo>
                    <a:pt x="70214" y="221907"/>
                  </a:lnTo>
                  <a:lnTo>
                    <a:pt x="87876" y="215893"/>
                  </a:lnTo>
                  <a:lnTo>
                    <a:pt x="125847" y="213582"/>
                  </a:lnTo>
                  <a:lnTo>
                    <a:pt x="134388" y="215717"/>
                  </a:lnTo>
                  <a:lnTo>
                    <a:pt x="146769" y="223985"/>
                  </a:lnTo>
                  <a:lnTo>
                    <a:pt x="165975" y="244570"/>
                  </a:lnTo>
                  <a:lnTo>
                    <a:pt x="185319" y="275397"/>
                  </a:lnTo>
                  <a:lnTo>
                    <a:pt x="217814" y="291972"/>
                  </a:lnTo>
                  <a:lnTo>
                    <a:pt x="237537" y="295637"/>
                  </a:lnTo>
                  <a:lnTo>
                    <a:pt x="266957" y="290791"/>
                  </a:lnTo>
                  <a:lnTo>
                    <a:pt x="282052" y="286438"/>
                  </a:lnTo>
                  <a:lnTo>
                    <a:pt x="312921" y="250911"/>
                  </a:lnTo>
                  <a:lnTo>
                    <a:pt x="332697" y="217713"/>
                  </a:lnTo>
                  <a:lnTo>
                    <a:pt x="339874" y="199880"/>
                  </a:lnTo>
                  <a:lnTo>
                    <a:pt x="342001" y="185189"/>
                  </a:lnTo>
                  <a:lnTo>
                    <a:pt x="340240" y="177415"/>
                  </a:lnTo>
                  <a:lnTo>
                    <a:pt x="338585" y="174156"/>
                  </a:lnTo>
                  <a:lnTo>
                    <a:pt x="332231" y="168278"/>
                  </a:lnTo>
                  <a:lnTo>
                    <a:pt x="323763" y="163690"/>
                  </a:lnTo>
                  <a:lnTo>
                    <a:pt x="300013" y="160745"/>
                  </a:lnTo>
                  <a:lnTo>
                    <a:pt x="277415" y="162492"/>
                  </a:lnTo>
                  <a:lnTo>
                    <a:pt x="257737" y="170630"/>
                  </a:lnTo>
                  <a:lnTo>
                    <a:pt x="222493" y="193434"/>
                  </a:lnTo>
                  <a:lnTo>
                    <a:pt x="196845" y="223555"/>
                  </a:lnTo>
                  <a:lnTo>
                    <a:pt x="192377" y="237924"/>
                  </a:lnTo>
                  <a:lnTo>
                    <a:pt x="191332" y="244880"/>
                  </a:lnTo>
                  <a:lnTo>
                    <a:pt x="194789" y="257600"/>
                  </a:lnTo>
                  <a:lnTo>
                    <a:pt x="201175" y="268049"/>
                  </a:lnTo>
                  <a:lnTo>
                    <a:pt x="212475" y="276507"/>
                  </a:lnTo>
                  <a:lnTo>
                    <a:pt x="230593" y="284376"/>
                  </a:lnTo>
                  <a:lnTo>
                    <a:pt x="264707" y="288536"/>
                  </a:lnTo>
                  <a:lnTo>
                    <a:pt x="296783" y="287100"/>
                  </a:lnTo>
                  <a:lnTo>
                    <a:pt x="331624" y="282959"/>
                  </a:lnTo>
                  <a:lnTo>
                    <a:pt x="346635" y="277877"/>
                  </a:lnTo>
                  <a:lnTo>
                    <a:pt x="378159" y="260818"/>
                  </a:lnTo>
                  <a:lnTo>
                    <a:pt x="416152" y="245532"/>
                  </a:lnTo>
                  <a:lnTo>
                    <a:pt x="451252" y="222067"/>
                  </a:lnTo>
                  <a:lnTo>
                    <a:pt x="468948" y="210456"/>
                  </a:lnTo>
                  <a:lnTo>
                    <a:pt x="499582" y="174877"/>
                  </a:lnTo>
                  <a:lnTo>
                    <a:pt x="519693" y="152481"/>
                  </a:lnTo>
                  <a:lnTo>
                    <a:pt x="531424" y="145795"/>
                  </a:lnTo>
                  <a:lnTo>
                    <a:pt x="532082" y="146303"/>
                  </a:lnTo>
                  <a:lnTo>
                    <a:pt x="532812" y="149126"/>
                  </a:lnTo>
                  <a:lnTo>
                    <a:pt x="522029" y="181578"/>
                  </a:lnTo>
                  <a:lnTo>
                    <a:pt x="507890" y="204368"/>
                  </a:lnTo>
                  <a:lnTo>
                    <a:pt x="507384" y="216138"/>
                  </a:lnTo>
                  <a:lnTo>
                    <a:pt x="516290" y="253293"/>
                  </a:lnTo>
                  <a:lnTo>
                    <a:pt x="519020" y="267514"/>
                  </a:lnTo>
                  <a:lnTo>
                    <a:pt x="535214" y="300862"/>
                  </a:lnTo>
                  <a:lnTo>
                    <a:pt x="545210" y="309541"/>
                  </a:lnTo>
                  <a:lnTo>
                    <a:pt x="581073" y="327407"/>
                  </a:lnTo>
                  <a:lnTo>
                    <a:pt x="588041" y="330031"/>
                  </a:lnTo>
                  <a:lnTo>
                    <a:pt x="602556" y="330689"/>
                  </a:lnTo>
                  <a:lnTo>
                    <a:pt x="634069" y="326366"/>
                  </a:lnTo>
                  <a:lnTo>
                    <a:pt x="664548" y="306937"/>
                  </a:lnTo>
                  <a:lnTo>
                    <a:pt x="680260" y="284092"/>
                  </a:lnTo>
                  <a:lnTo>
                    <a:pt x="689939" y="263237"/>
                  </a:lnTo>
                  <a:lnTo>
                    <a:pt x="691870" y="249921"/>
                  </a:lnTo>
                  <a:lnTo>
                    <a:pt x="690471" y="240052"/>
                  </a:lnTo>
                  <a:lnTo>
                    <a:pt x="677917" y="215286"/>
                  </a:lnTo>
                  <a:lnTo>
                    <a:pt x="667965" y="203580"/>
                  </a:lnTo>
                  <a:lnTo>
                    <a:pt x="662913" y="200547"/>
                  </a:lnTo>
                  <a:lnTo>
                    <a:pt x="660380" y="199738"/>
                  </a:lnTo>
                  <a:lnTo>
                    <a:pt x="624895" y="204523"/>
                  </a:lnTo>
                  <a:lnTo>
                    <a:pt x="616396" y="208868"/>
                  </a:lnTo>
                  <a:lnTo>
                    <a:pt x="603520" y="220119"/>
                  </a:lnTo>
                  <a:lnTo>
                    <a:pt x="601312" y="223793"/>
                  </a:lnTo>
                  <a:lnTo>
                    <a:pt x="600687" y="227088"/>
                  </a:lnTo>
                  <a:lnTo>
                    <a:pt x="601117" y="230132"/>
                  </a:lnTo>
                  <a:lnTo>
                    <a:pt x="603852" y="235772"/>
                  </a:lnTo>
                  <a:lnTo>
                    <a:pt x="612507" y="250337"/>
                  </a:lnTo>
                  <a:lnTo>
                    <a:pt x="616617" y="253251"/>
                  </a:lnTo>
                  <a:lnTo>
                    <a:pt x="633689" y="257353"/>
                  </a:lnTo>
                  <a:lnTo>
                    <a:pt x="668314" y="258853"/>
                  </a:lnTo>
                  <a:lnTo>
                    <a:pt x="700842" y="250922"/>
                  </a:lnTo>
                  <a:lnTo>
                    <a:pt x="738439" y="233072"/>
                  </a:lnTo>
                  <a:lnTo>
                    <a:pt x="768468" y="218260"/>
                  </a:lnTo>
                  <a:lnTo>
                    <a:pt x="802954" y="202300"/>
                  </a:lnTo>
                  <a:lnTo>
                    <a:pt x="834151" y="181861"/>
                  </a:lnTo>
                  <a:lnTo>
                    <a:pt x="870134" y="154456"/>
                  </a:lnTo>
                  <a:lnTo>
                    <a:pt x="906655" y="128117"/>
                  </a:lnTo>
                  <a:lnTo>
                    <a:pt x="917935" y="118771"/>
                  </a:lnTo>
                  <a:lnTo>
                    <a:pt x="923871" y="116287"/>
                  </a:lnTo>
                  <a:lnTo>
                    <a:pt x="925793" y="116471"/>
                  </a:lnTo>
                  <a:lnTo>
                    <a:pt x="927074" y="117441"/>
                  </a:lnTo>
                  <a:lnTo>
                    <a:pt x="929130" y="121035"/>
                  </a:lnTo>
                  <a:lnTo>
                    <a:pt x="929623" y="157722"/>
                  </a:lnTo>
                  <a:lnTo>
                    <a:pt x="929634" y="191201"/>
                  </a:lnTo>
                  <a:lnTo>
                    <a:pt x="931328" y="206052"/>
                  </a:lnTo>
                  <a:lnTo>
                    <a:pt x="942649" y="228693"/>
                  </a:lnTo>
                  <a:lnTo>
                    <a:pt x="968802" y="256840"/>
                  </a:lnTo>
                  <a:lnTo>
                    <a:pt x="1006823" y="288575"/>
                  </a:lnTo>
                  <a:lnTo>
                    <a:pt x="1044633" y="305860"/>
                  </a:lnTo>
                  <a:lnTo>
                    <a:pt x="1074623" y="318096"/>
                  </a:lnTo>
                  <a:lnTo>
                    <a:pt x="1104957" y="324826"/>
                  </a:lnTo>
                  <a:lnTo>
                    <a:pt x="1135394" y="329078"/>
                  </a:lnTo>
                  <a:lnTo>
                    <a:pt x="1158244" y="331677"/>
                  </a:lnTo>
                  <a:lnTo>
                    <a:pt x="1188154" y="330010"/>
                  </a:lnTo>
                  <a:lnTo>
                    <a:pt x="1222134" y="328356"/>
                  </a:lnTo>
                  <a:lnTo>
                    <a:pt x="1242056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5"/>
            <p:cNvSpPr/>
            <p:nvPr>
              <p:custDataLst>
                <p:tags r:id="rId92"/>
              </p:custDataLst>
            </p:nvPr>
          </p:nvSpPr>
          <p:spPr>
            <a:xfrm>
              <a:off x="4183380" y="3878721"/>
              <a:ext cx="1256159" cy="342760"/>
            </a:xfrm>
            <a:custGeom>
              <a:avLst/>
              <a:gdLst/>
              <a:ahLst/>
              <a:cxnLst/>
              <a:rect l="0" t="0" r="0" b="0"/>
              <a:pathLst>
                <a:path w="1256159" h="342760">
                  <a:moveTo>
                    <a:pt x="0" y="281799"/>
                  </a:moveTo>
                  <a:lnTo>
                    <a:pt x="0" y="281799"/>
                  </a:lnTo>
                  <a:lnTo>
                    <a:pt x="36407" y="285844"/>
                  </a:lnTo>
                  <a:lnTo>
                    <a:pt x="67828" y="285572"/>
                  </a:lnTo>
                  <a:lnTo>
                    <a:pt x="98726" y="283476"/>
                  </a:lnTo>
                  <a:lnTo>
                    <a:pt x="129391" y="282544"/>
                  </a:lnTo>
                  <a:lnTo>
                    <a:pt x="157696" y="282130"/>
                  </a:lnTo>
                  <a:lnTo>
                    <a:pt x="186927" y="281946"/>
                  </a:lnTo>
                  <a:lnTo>
                    <a:pt x="222497" y="281864"/>
                  </a:lnTo>
                  <a:lnTo>
                    <a:pt x="261784" y="278455"/>
                  </a:lnTo>
                  <a:lnTo>
                    <a:pt x="315069" y="272797"/>
                  </a:lnTo>
                  <a:lnTo>
                    <a:pt x="377686" y="265638"/>
                  </a:lnTo>
                  <a:lnTo>
                    <a:pt x="427051" y="259171"/>
                  </a:lnTo>
                  <a:lnTo>
                    <a:pt x="467581" y="253167"/>
                  </a:lnTo>
                  <a:lnTo>
                    <a:pt x="502220" y="247471"/>
                  </a:lnTo>
                  <a:lnTo>
                    <a:pt x="532087" y="243674"/>
                  </a:lnTo>
                  <a:lnTo>
                    <a:pt x="558771" y="241142"/>
                  </a:lnTo>
                  <a:lnTo>
                    <a:pt x="583334" y="239455"/>
                  </a:lnTo>
                  <a:lnTo>
                    <a:pt x="607329" y="236636"/>
                  </a:lnTo>
                  <a:lnTo>
                    <a:pt x="630946" y="233063"/>
                  </a:lnTo>
                  <a:lnTo>
                    <a:pt x="654311" y="228989"/>
                  </a:lnTo>
                  <a:lnTo>
                    <a:pt x="676660" y="225426"/>
                  </a:lnTo>
                  <a:lnTo>
                    <a:pt x="698333" y="222203"/>
                  </a:lnTo>
                  <a:lnTo>
                    <a:pt x="719555" y="219208"/>
                  </a:lnTo>
                  <a:lnTo>
                    <a:pt x="740476" y="217212"/>
                  </a:lnTo>
                  <a:lnTo>
                    <a:pt x="761198" y="215881"/>
                  </a:lnTo>
                  <a:lnTo>
                    <a:pt x="781786" y="214994"/>
                  </a:lnTo>
                  <a:lnTo>
                    <a:pt x="801437" y="212709"/>
                  </a:lnTo>
                  <a:lnTo>
                    <a:pt x="839076" y="205655"/>
                  </a:lnTo>
                  <a:lnTo>
                    <a:pt x="875561" y="201390"/>
                  </a:lnTo>
                  <a:lnTo>
                    <a:pt x="910685" y="198649"/>
                  </a:lnTo>
                  <a:lnTo>
                    <a:pt x="943228" y="194608"/>
                  </a:lnTo>
                  <a:lnTo>
                    <a:pt x="974626" y="189989"/>
                  </a:lnTo>
                  <a:lnTo>
                    <a:pt x="1003820" y="185115"/>
                  </a:lnTo>
                  <a:lnTo>
                    <a:pt x="1039297" y="177610"/>
                  </a:lnTo>
                  <a:lnTo>
                    <a:pt x="1069563" y="169178"/>
                  </a:lnTo>
                  <a:lnTo>
                    <a:pt x="1095819" y="156103"/>
                  </a:lnTo>
                  <a:lnTo>
                    <a:pt x="1105944" y="153121"/>
                  </a:lnTo>
                  <a:lnTo>
                    <a:pt x="1113266" y="148973"/>
                  </a:lnTo>
                  <a:lnTo>
                    <a:pt x="1115557" y="145835"/>
                  </a:lnTo>
                  <a:lnTo>
                    <a:pt x="1118103" y="137833"/>
                  </a:lnTo>
                  <a:lnTo>
                    <a:pt x="1116977" y="128632"/>
                  </a:lnTo>
                  <a:lnTo>
                    <a:pt x="1112807" y="118898"/>
                  </a:lnTo>
                  <a:lnTo>
                    <a:pt x="1100093" y="103898"/>
                  </a:lnTo>
                  <a:lnTo>
                    <a:pt x="1066167" y="78586"/>
                  </a:lnTo>
                  <a:lnTo>
                    <a:pt x="1035662" y="63355"/>
                  </a:lnTo>
                  <a:lnTo>
                    <a:pt x="999812" y="48118"/>
                  </a:lnTo>
                  <a:lnTo>
                    <a:pt x="962379" y="36924"/>
                  </a:lnTo>
                  <a:lnTo>
                    <a:pt x="924477" y="24199"/>
                  </a:lnTo>
                  <a:lnTo>
                    <a:pt x="896865" y="16886"/>
                  </a:lnTo>
                  <a:lnTo>
                    <a:pt x="868507" y="10813"/>
                  </a:lnTo>
                  <a:lnTo>
                    <a:pt x="841792" y="5292"/>
                  </a:lnTo>
                  <a:lnTo>
                    <a:pt x="815807" y="2274"/>
                  </a:lnTo>
                  <a:lnTo>
                    <a:pt x="779637" y="574"/>
                  </a:lnTo>
                  <a:lnTo>
                    <a:pt x="745164" y="0"/>
                  </a:lnTo>
                  <a:lnTo>
                    <a:pt x="727472" y="3946"/>
                  </a:lnTo>
                  <a:lnTo>
                    <a:pt x="715551" y="10477"/>
                  </a:lnTo>
                  <a:lnTo>
                    <a:pt x="714101" y="12865"/>
                  </a:lnTo>
                  <a:lnTo>
                    <a:pt x="713980" y="15303"/>
                  </a:lnTo>
                  <a:lnTo>
                    <a:pt x="719871" y="29344"/>
                  </a:lnTo>
                  <a:lnTo>
                    <a:pt x="741354" y="48425"/>
                  </a:lnTo>
                  <a:lnTo>
                    <a:pt x="774573" y="68499"/>
                  </a:lnTo>
                  <a:lnTo>
                    <a:pt x="809188" y="83697"/>
                  </a:lnTo>
                  <a:lnTo>
                    <a:pt x="846255" y="101182"/>
                  </a:lnTo>
                  <a:lnTo>
                    <a:pt x="872260" y="114318"/>
                  </a:lnTo>
                  <a:lnTo>
                    <a:pt x="900750" y="125801"/>
                  </a:lnTo>
                  <a:lnTo>
                    <a:pt x="930347" y="136548"/>
                  </a:lnTo>
                  <a:lnTo>
                    <a:pt x="960435" y="147817"/>
                  </a:lnTo>
                  <a:lnTo>
                    <a:pt x="990740" y="161291"/>
                  </a:lnTo>
                  <a:lnTo>
                    <a:pt x="1021143" y="171231"/>
                  </a:lnTo>
                  <a:lnTo>
                    <a:pt x="1051588" y="180164"/>
                  </a:lnTo>
                  <a:lnTo>
                    <a:pt x="1082052" y="192601"/>
                  </a:lnTo>
                  <a:lnTo>
                    <a:pt x="1110268" y="202080"/>
                  </a:lnTo>
                  <a:lnTo>
                    <a:pt x="1136919" y="209962"/>
                  </a:lnTo>
                  <a:lnTo>
                    <a:pt x="1174029" y="223919"/>
                  </a:lnTo>
                  <a:lnTo>
                    <a:pt x="1202712" y="237932"/>
                  </a:lnTo>
                  <a:lnTo>
                    <a:pt x="1237800" y="250681"/>
                  </a:lnTo>
                  <a:lnTo>
                    <a:pt x="1248634" y="256115"/>
                  </a:lnTo>
                  <a:lnTo>
                    <a:pt x="1253448" y="261353"/>
                  </a:lnTo>
                  <a:lnTo>
                    <a:pt x="1255587" y="266503"/>
                  </a:lnTo>
                  <a:lnTo>
                    <a:pt x="1256158" y="269061"/>
                  </a:lnTo>
                  <a:lnTo>
                    <a:pt x="1255691" y="271614"/>
                  </a:lnTo>
                  <a:lnTo>
                    <a:pt x="1252916" y="276708"/>
                  </a:lnTo>
                  <a:lnTo>
                    <a:pt x="1250145" y="278405"/>
                  </a:lnTo>
                  <a:lnTo>
                    <a:pt x="1220662" y="285397"/>
                  </a:lnTo>
                  <a:lnTo>
                    <a:pt x="1192728" y="292273"/>
                  </a:lnTo>
                  <a:lnTo>
                    <a:pt x="1158958" y="299672"/>
                  </a:lnTo>
                  <a:lnTo>
                    <a:pt x="1122140" y="307227"/>
                  </a:lnTo>
                  <a:lnTo>
                    <a:pt x="1084421" y="314827"/>
                  </a:lnTo>
                  <a:lnTo>
                    <a:pt x="1050477" y="322442"/>
                  </a:lnTo>
                  <a:lnTo>
                    <a:pt x="1018972" y="330060"/>
                  </a:lnTo>
                  <a:lnTo>
                    <a:pt x="989381" y="335139"/>
                  </a:lnTo>
                  <a:lnTo>
                    <a:pt x="959579" y="339372"/>
                  </a:lnTo>
                  <a:lnTo>
                    <a:pt x="929672" y="342755"/>
                  </a:lnTo>
                  <a:lnTo>
                    <a:pt x="937252" y="342759"/>
                  </a:lnTo>
                  <a:lnTo>
                    <a:pt x="930699" y="342759"/>
                  </a:lnTo>
                  <a:lnTo>
                    <a:pt x="936294" y="342759"/>
                  </a:lnTo>
                  <a:lnTo>
                    <a:pt x="930614" y="342759"/>
                  </a:lnTo>
                  <a:lnTo>
                    <a:pt x="936287" y="342759"/>
                  </a:lnTo>
                  <a:lnTo>
                    <a:pt x="932678" y="342759"/>
                  </a:lnTo>
                  <a:lnTo>
                    <a:pt x="934679" y="342759"/>
                  </a:lnTo>
                  <a:lnTo>
                    <a:pt x="932356" y="342759"/>
                  </a:lnTo>
                  <a:lnTo>
                    <a:pt x="937188" y="342759"/>
                  </a:lnTo>
                  <a:lnTo>
                    <a:pt x="929732" y="342759"/>
                  </a:lnTo>
                  <a:lnTo>
                    <a:pt x="937168" y="342759"/>
                  </a:lnTo>
                  <a:lnTo>
                    <a:pt x="930691" y="342759"/>
                  </a:lnTo>
                  <a:lnTo>
                    <a:pt x="936974" y="342759"/>
                  </a:lnTo>
                  <a:lnTo>
                    <a:pt x="930674" y="342759"/>
                  </a:lnTo>
                  <a:lnTo>
                    <a:pt x="936292" y="342759"/>
                  </a:lnTo>
                  <a:lnTo>
                    <a:pt x="932679" y="342759"/>
                  </a:lnTo>
                  <a:lnTo>
                    <a:pt x="936489" y="342759"/>
                  </a:lnTo>
                  <a:lnTo>
                    <a:pt x="929640" y="342759"/>
                  </a:lnTo>
                  <a:lnTo>
                    <a:pt x="936201" y="342759"/>
                  </a:lnTo>
                  <a:lnTo>
                    <a:pt x="929640" y="342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12"/>
          <p:cNvGrpSpPr/>
          <p:nvPr/>
        </p:nvGrpSpPr>
        <p:grpSpPr>
          <a:xfrm>
            <a:off x="1455771" y="4472940"/>
            <a:ext cx="1833739" cy="463300"/>
            <a:chOff x="1455771" y="4472940"/>
            <a:chExt cx="1833739" cy="463300"/>
          </a:xfrm>
        </p:grpSpPr>
        <p:sp>
          <p:nvSpPr>
            <p:cNvPr id="69" name="SMARTInkShape-56"/>
            <p:cNvSpPr/>
            <p:nvPr>
              <p:custDataLst>
                <p:tags r:id="rId76"/>
              </p:custDataLst>
            </p:nvPr>
          </p:nvSpPr>
          <p:spPr>
            <a:xfrm>
              <a:off x="1455771" y="4503555"/>
              <a:ext cx="380650" cy="432685"/>
            </a:xfrm>
            <a:custGeom>
              <a:avLst/>
              <a:gdLst/>
              <a:ahLst/>
              <a:cxnLst/>
              <a:rect l="0" t="0" r="0" b="0"/>
              <a:pathLst>
                <a:path w="380650" h="432685">
                  <a:moveTo>
                    <a:pt x="52989" y="15105"/>
                  </a:moveTo>
                  <a:lnTo>
                    <a:pt x="52989" y="15105"/>
                  </a:lnTo>
                  <a:lnTo>
                    <a:pt x="48944" y="43422"/>
                  </a:lnTo>
                  <a:lnTo>
                    <a:pt x="42383" y="77212"/>
                  </a:lnTo>
                  <a:lnTo>
                    <a:pt x="39122" y="112717"/>
                  </a:lnTo>
                  <a:lnTo>
                    <a:pt x="38156" y="150049"/>
                  </a:lnTo>
                  <a:lnTo>
                    <a:pt x="37870" y="187921"/>
                  </a:lnTo>
                  <a:lnTo>
                    <a:pt x="29694" y="225953"/>
                  </a:lnTo>
                  <a:lnTo>
                    <a:pt x="25703" y="253595"/>
                  </a:lnTo>
                  <a:lnTo>
                    <a:pt x="23082" y="282814"/>
                  </a:lnTo>
                  <a:lnTo>
                    <a:pt x="19095" y="312734"/>
                  </a:lnTo>
                  <a:lnTo>
                    <a:pt x="14500" y="340706"/>
                  </a:lnTo>
                  <a:lnTo>
                    <a:pt x="9412" y="377997"/>
                  </a:lnTo>
                  <a:lnTo>
                    <a:pt x="5646" y="408238"/>
                  </a:lnTo>
                  <a:lnTo>
                    <a:pt x="0" y="432684"/>
                  </a:lnTo>
                  <a:lnTo>
                    <a:pt x="5802" y="420044"/>
                  </a:lnTo>
                  <a:lnTo>
                    <a:pt x="15101" y="382176"/>
                  </a:lnTo>
                  <a:lnTo>
                    <a:pt x="20910" y="354354"/>
                  </a:lnTo>
                  <a:lnTo>
                    <a:pt x="29136" y="322233"/>
                  </a:lnTo>
                  <a:lnTo>
                    <a:pt x="40694" y="285945"/>
                  </a:lnTo>
                  <a:lnTo>
                    <a:pt x="47332" y="266785"/>
                  </a:lnTo>
                  <a:lnTo>
                    <a:pt x="54298" y="247238"/>
                  </a:lnTo>
                  <a:lnTo>
                    <a:pt x="61482" y="227434"/>
                  </a:lnTo>
                  <a:lnTo>
                    <a:pt x="68811" y="207457"/>
                  </a:lnTo>
                  <a:lnTo>
                    <a:pt x="85985" y="169457"/>
                  </a:lnTo>
                  <a:lnTo>
                    <a:pt x="104908" y="132813"/>
                  </a:lnTo>
                  <a:lnTo>
                    <a:pt x="124606" y="96770"/>
                  </a:lnTo>
                  <a:lnTo>
                    <a:pt x="144650" y="67769"/>
                  </a:lnTo>
                  <a:lnTo>
                    <a:pt x="172717" y="34661"/>
                  </a:lnTo>
                  <a:lnTo>
                    <a:pt x="204956" y="4763"/>
                  </a:lnTo>
                  <a:lnTo>
                    <a:pt x="211874" y="1437"/>
                  </a:lnTo>
                  <a:lnTo>
                    <a:pt x="224075" y="0"/>
                  </a:lnTo>
                  <a:lnTo>
                    <a:pt x="228853" y="1648"/>
                  </a:lnTo>
                  <a:lnTo>
                    <a:pt x="236420" y="7995"/>
                  </a:lnTo>
                  <a:lnTo>
                    <a:pt x="249485" y="29179"/>
                  </a:lnTo>
                  <a:lnTo>
                    <a:pt x="255990" y="60949"/>
                  </a:lnTo>
                  <a:lnTo>
                    <a:pt x="258489" y="81689"/>
                  </a:lnTo>
                  <a:lnTo>
                    <a:pt x="258569" y="100135"/>
                  </a:lnTo>
                  <a:lnTo>
                    <a:pt x="258622" y="130212"/>
                  </a:lnTo>
                  <a:lnTo>
                    <a:pt x="258658" y="168043"/>
                  </a:lnTo>
                  <a:lnTo>
                    <a:pt x="259528" y="198344"/>
                  </a:lnTo>
                  <a:lnTo>
                    <a:pt x="260955" y="223624"/>
                  </a:lnTo>
                  <a:lnTo>
                    <a:pt x="262753" y="245558"/>
                  </a:lnTo>
                  <a:lnTo>
                    <a:pt x="267009" y="278959"/>
                  </a:lnTo>
                  <a:lnTo>
                    <a:pt x="274164" y="316803"/>
                  </a:lnTo>
                  <a:lnTo>
                    <a:pt x="279982" y="337154"/>
                  </a:lnTo>
                  <a:lnTo>
                    <a:pt x="288213" y="351843"/>
                  </a:lnTo>
                  <a:lnTo>
                    <a:pt x="302367" y="365587"/>
                  </a:lnTo>
                  <a:lnTo>
                    <a:pt x="307294" y="367293"/>
                  </a:lnTo>
                  <a:lnTo>
                    <a:pt x="317285" y="366931"/>
                  </a:lnTo>
                  <a:lnTo>
                    <a:pt x="336474" y="361967"/>
                  </a:lnTo>
                  <a:lnTo>
                    <a:pt x="348598" y="352993"/>
                  </a:lnTo>
                  <a:lnTo>
                    <a:pt x="364943" y="331402"/>
                  </a:lnTo>
                  <a:lnTo>
                    <a:pt x="380649" y="304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7"/>
            <p:cNvSpPr/>
            <p:nvPr>
              <p:custDataLst>
                <p:tags r:id="rId77"/>
              </p:custDataLst>
            </p:nvPr>
          </p:nvSpPr>
          <p:spPr>
            <a:xfrm>
              <a:off x="1913305" y="4632960"/>
              <a:ext cx="153660" cy="279771"/>
            </a:xfrm>
            <a:custGeom>
              <a:avLst/>
              <a:gdLst/>
              <a:ahLst/>
              <a:cxnLst/>
              <a:rect l="0" t="0" r="0" b="0"/>
              <a:pathLst>
                <a:path w="153660" h="279771">
                  <a:moveTo>
                    <a:pt x="52655" y="0"/>
                  </a:moveTo>
                  <a:lnTo>
                    <a:pt x="52655" y="0"/>
                  </a:lnTo>
                  <a:lnTo>
                    <a:pt x="52655" y="22578"/>
                  </a:lnTo>
                  <a:lnTo>
                    <a:pt x="51808" y="56601"/>
                  </a:lnTo>
                  <a:lnTo>
                    <a:pt x="48610" y="85834"/>
                  </a:lnTo>
                  <a:lnTo>
                    <a:pt x="44366" y="112938"/>
                  </a:lnTo>
                  <a:lnTo>
                    <a:pt x="39658" y="139941"/>
                  </a:lnTo>
                  <a:lnTo>
                    <a:pt x="34743" y="168876"/>
                  </a:lnTo>
                  <a:lnTo>
                    <a:pt x="31994" y="196411"/>
                  </a:lnTo>
                  <a:lnTo>
                    <a:pt x="30447" y="231199"/>
                  </a:lnTo>
                  <a:lnTo>
                    <a:pt x="30728" y="266729"/>
                  </a:lnTo>
                  <a:lnTo>
                    <a:pt x="33878" y="274615"/>
                  </a:lnTo>
                  <a:lnTo>
                    <a:pt x="36751" y="277057"/>
                  </a:lnTo>
                  <a:lnTo>
                    <a:pt x="44458" y="279770"/>
                  </a:lnTo>
                  <a:lnTo>
                    <a:pt x="53527" y="278718"/>
                  </a:lnTo>
                  <a:lnTo>
                    <a:pt x="73147" y="271144"/>
                  </a:lnTo>
                  <a:lnTo>
                    <a:pt x="94501" y="246097"/>
                  </a:lnTo>
                  <a:lnTo>
                    <a:pt x="118666" y="211823"/>
                  </a:lnTo>
                  <a:lnTo>
                    <a:pt x="132229" y="185302"/>
                  </a:lnTo>
                  <a:lnTo>
                    <a:pt x="144624" y="147285"/>
                  </a:lnTo>
                  <a:lnTo>
                    <a:pt x="153659" y="113255"/>
                  </a:lnTo>
                  <a:lnTo>
                    <a:pt x="153608" y="77678"/>
                  </a:lnTo>
                  <a:lnTo>
                    <a:pt x="150396" y="45980"/>
                  </a:lnTo>
                  <a:lnTo>
                    <a:pt x="143791" y="34264"/>
                  </a:lnTo>
                  <a:lnTo>
                    <a:pt x="130552" y="22194"/>
                  </a:lnTo>
                  <a:lnTo>
                    <a:pt x="118603" y="18330"/>
                  </a:lnTo>
                  <a:lnTo>
                    <a:pt x="103978" y="17460"/>
                  </a:lnTo>
                  <a:lnTo>
                    <a:pt x="77552" y="22578"/>
                  </a:lnTo>
                  <a:lnTo>
                    <a:pt x="54105" y="34442"/>
                  </a:lnTo>
                  <a:lnTo>
                    <a:pt x="21195" y="58608"/>
                  </a:lnTo>
                  <a:lnTo>
                    <a:pt x="4515" y="72694"/>
                  </a:lnTo>
                  <a:lnTo>
                    <a:pt x="0" y="82187"/>
                  </a:lnTo>
                  <a:lnTo>
                    <a:pt x="11653" y="83336"/>
                  </a:lnTo>
                  <a:lnTo>
                    <a:pt x="37415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8"/>
            <p:cNvSpPr/>
            <p:nvPr>
              <p:custDataLst>
                <p:tags r:id="rId78"/>
              </p:custDataLst>
            </p:nvPr>
          </p:nvSpPr>
          <p:spPr>
            <a:xfrm>
              <a:off x="2164108" y="4640580"/>
              <a:ext cx="243813" cy="227874"/>
            </a:xfrm>
            <a:custGeom>
              <a:avLst/>
              <a:gdLst/>
              <a:ahLst/>
              <a:cxnLst/>
              <a:rect l="0" t="0" r="0" b="0"/>
              <a:pathLst>
                <a:path w="243813" h="227874">
                  <a:moveTo>
                    <a:pt x="38072" y="0"/>
                  </a:moveTo>
                  <a:lnTo>
                    <a:pt x="38072" y="0"/>
                  </a:lnTo>
                  <a:lnTo>
                    <a:pt x="25937" y="32362"/>
                  </a:lnTo>
                  <a:lnTo>
                    <a:pt x="14344" y="64622"/>
                  </a:lnTo>
                  <a:lnTo>
                    <a:pt x="9593" y="94313"/>
                  </a:lnTo>
                  <a:lnTo>
                    <a:pt x="7987" y="130295"/>
                  </a:lnTo>
                  <a:lnTo>
                    <a:pt x="6863" y="162595"/>
                  </a:lnTo>
                  <a:lnTo>
                    <a:pt x="1584" y="197123"/>
                  </a:lnTo>
                  <a:lnTo>
                    <a:pt x="0" y="227873"/>
                  </a:lnTo>
                  <a:lnTo>
                    <a:pt x="4026" y="224340"/>
                  </a:lnTo>
                  <a:lnTo>
                    <a:pt x="17885" y="200063"/>
                  </a:lnTo>
                  <a:lnTo>
                    <a:pt x="27939" y="167209"/>
                  </a:lnTo>
                  <a:lnTo>
                    <a:pt x="36387" y="133834"/>
                  </a:lnTo>
                  <a:lnTo>
                    <a:pt x="49238" y="102120"/>
                  </a:lnTo>
                  <a:lnTo>
                    <a:pt x="63770" y="72120"/>
                  </a:lnTo>
                  <a:lnTo>
                    <a:pt x="79647" y="47616"/>
                  </a:lnTo>
                  <a:lnTo>
                    <a:pt x="113137" y="10137"/>
                  </a:lnTo>
                  <a:lnTo>
                    <a:pt x="116056" y="6758"/>
                  </a:lnTo>
                  <a:lnTo>
                    <a:pt x="118848" y="5352"/>
                  </a:lnTo>
                  <a:lnTo>
                    <a:pt x="121556" y="5262"/>
                  </a:lnTo>
                  <a:lnTo>
                    <a:pt x="124208" y="6048"/>
                  </a:lnTo>
                  <a:lnTo>
                    <a:pt x="125976" y="7418"/>
                  </a:lnTo>
                  <a:lnTo>
                    <a:pt x="127940" y="11200"/>
                  </a:lnTo>
                  <a:lnTo>
                    <a:pt x="126556" y="17960"/>
                  </a:lnTo>
                  <a:lnTo>
                    <a:pt x="116500" y="53864"/>
                  </a:lnTo>
                  <a:lnTo>
                    <a:pt x="110678" y="76549"/>
                  </a:lnTo>
                  <a:lnTo>
                    <a:pt x="104208" y="110786"/>
                  </a:lnTo>
                  <a:lnTo>
                    <a:pt x="100055" y="148225"/>
                  </a:lnTo>
                  <a:lnTo>
                    <a:pt x="101744" y="157036"/>
                  </a:lnTo>
                  <a:lnTo>
                    <a:pt x="105683" y="165545"/>
                  </a:lnTo>
                  <a:lnTo>
                    <a:pt x="110736" y="166709"/>
                  </a:lnTo>
                  <a:lnTo>
                    <a:pt x="114455" y="167019"/>
                  </a:lnTo>
                  <a:lnTo>
                    <a:pt x="117781" y="165533"/>
                  </a:lnTo>
                  <a:lnTo>
                    <a:pt x="150217" y="138360"/>
                  </a:lnTo>
                  <a:lnTo>
                    <a:pt x="186907" y="109102"/>
                  </a:lnTo>
                  <a:lnTo>
                    <a:pt x="210435" y="87497"/>
                  </a:lnTo>
                  <a:lnTo>
                    <a:pt x="215713" y="85454"/>
                  </a:lnTo>
                  <a:lnTo>
                    <a:pt x="217460" y="85756"/>
                  </a:lnTo>
                  <a:lnTo>
                    <a:pt x="218624" y="86804"/>
                  </a:lnTo>
                  <a:lnTo>
                    <a:pt x="219917" y="90226"/>
                  </a:lnTo>
                  <a:lnTo>
                    <a:pt x="220816" y="105820"/>
                  </a:lnTo>
                  <a:lnTo>
                    <a:pt x="214379" y="134767"/>
                  </a:lnTo>
                  <a:lnTo>
                    <a:pt x="217688" y="149904"/>
                  </a:lnTo>
                  <a:lnTo>
                    <a:pt x="224030" y="161068"/>
                  </a:lnTo>
                  <a:lnTo>
                    <a:pt x="227237" y="162412"/>
                  </a:lnTo>
                  <a:lnTo>
                    <a:pt x="243812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9"/>
            <p:cNvSpPr/>
            <p:nvPr>
              <p:custDataLst>
                <p:tags r:id="rId79"/>
              </p:custDataLst>
            </p:nvPr>
          </p:nvSpPr>
          <p:spPr>
            <a:xfrm>
              <a:off x="2518745" y="4678680"/>
              <a:ext cx="216836" cy="155126"/>
            </a:xfrm>
            <a:custGeom>
              <a:avLst/>
              <a:gdLst/>
              <a:ahLst/>
              <a:cxnLst/>
              <a:rect l="0" t="0" r="0" b="0"/>
              <a:pathLst>
                <a:path w="216836" h="155126">
                  <a:moveTo>
                    <a:pt x="18715" y="0"/>
                  </a:moveTo>
                  <a:lnTo>
                    <a:pt x="18715" y="0"/>
                  </a:lnTo>
                  <a:lnTo>
                    <a:pt x="18715" y="36407"/>
                  </a:lnTo>
                  <a:lnTo>
                    <a:pt x="14670" y="71182"/>
                  </a:lnTo>
                  <a:lnTo>
                    <a:pt x="3277" y="105350"/>
                  </a:lnTo>
                  <a:lnTo>
                    <a:pt x="803" y="110874"/>
                  </a:lnTo>
                  <a:lnTo>
                    <a:pt x="0" y="115403"/>
                  </a:lnTo>
                  <a:lnTo>
                    <a:pt x="2851" y="131556"/>
                  </a:lnTo>
                  <a:lnTo>
                    <a:pt x="3905" y="133425"/>
                  </a:lnTo>
                  <a:lnTo>
                    <a:pt x="5455" y="134670"/>
                  </a:lnTo>
                  <a:lnTo>
                    <a:pt x="7335" y="135499"/>
                  </a:lnTo>
                  <a:lnTo>
                    <a:pt x="9435" y="135206"/>
                  </a:lnTo>
                  <a:lnTo>
                    <a:pt x="29461" y="126408"/>
                  </a:lnTo>
                  <a:lnTo>
                    <a:pt x="38449" y="117141"/>
                  </a:lnTo>
                  <a:lnTo>
                    <a:pt x="64337" y="84037"/>
                  </a:lnTo>
                  <a:lnTo>
                    <a:pt x="78652" y="59247"/>
                  </a:lnTo>
                  <a:lnTo>
                    <a:pt x="92567" y="23379"/>
                  </a:lnTo>
                  <a:lnTo>
                    <a:pt x="93350" y="18125"/>
                  </a:lnTo>
                  <a:lnTo>
                    <a:pt x="94718" y="14624"/>
                  </a:lnTo>
                  <a:lnTo>
                    <a:pt x="96477" y="12289"/>
                  </a:lnTo>
                  <a:lnTo>
                    <a:pt x="101338" y="8542"/>
                  </a:lnTo>
                  <a:lnTo>
                    <a:pt x="101737" y="9082"/>
                  </a:lnTo>
                  <a:lnTo>
                    <a:pt x="102180" y="11938"/>
                  </a:lnTo>
                  <a:lnTo>
                    <a:pt x="100605" y="12192"/>
                  </a:lnTo>
                  <a:lnTo>
                    <a:pt x="94340" y="10216"/>
                  </a:lnTo>
                  <a:lnTo>
                    <a:pt x="92838" y="10198"/>
                  </a:lnTo>
                  <a:lnTo>
                    <a:pt x="92684" y="11032"/>
                  </a:lnTo>
                  <a:lnTo>
                    <a:pt x="93428" y="12434"/>
                  </a:lnTo>
                  <a:lnTo>
                    <a:pt x="92230" y="13370"/>
                  </a:lnTo>
                  <a:lnTo>
                    <a:pt x="86384" y="14409"/>
                  </a:lnTo>
                  <a:lnTo>
                    <a:pt x="84148" y="17226"/>
                  </a:lnTo>
                  <a:lnTo>
                    <a:pt x="81000" y="33327"/>
                  </a:lnTo>
                  <a:lnTo>
                    <a:pt x="81761" y="60956"/>
                  </a:lnTo>
                  <a:lnTo>
                    <a:pt x="84452" y="79584"/>
                  </a:lnTo>
                  <a:lnTo>
                    <a:pt x="91958" y="117497"/>
                  </a:lnTo>
                  <a:lnTo>
                    <a:pt x="100939" y="139992"/>
                  </a:lnTo>
                  <a:lnTo>
                    <a:pt x="110574" y="151119"/>
                  </a:lnTo>
                  <a:lnTo>
                    <a:pt x="115515" y="154085"/>
                  </a:lnTo>
                  <a:lnTo>
                    <a:pt x="127777" y="155125"/>
                  </a:lnTo>
                  <a:lnTo>
                    <a:pt x="140847" y="151918"/>
                  </a:lnTo>
                  <a:lnTo>
                    <a:pt x="152300" y="144848"/>
                  </a:lnTo>
                  <a:lnTo>
                    <a:pt x="174297" y="118735"/>
                  </a:lnTo>
                  <a:lnTo>
                    <a:pt x="194071" y="86451"/>
                  </a:lnTo>
                  <a:lnTo>
                    <a:pt x="211837" y="48905"/>
                  </a:lnTo>
                  <a:lnTo>
                    <a:pt x="216835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0"/>
            <p:cNvSpPr/>
            <p:nvPr>
              <p:custDataLst>
                <p:tags r:id="rId80"/>
              </p:custDataLst>
            </p:nvPr>
          </p:nvSpPr>
          <p:spPr>
            <a:xfrm>
              <a:off x="2760612" y="4472940"/>
              <a:ext cx="230819" cy="368634"/>
            </a:xfrm>
            <a:custGeom>
              <a:avLst/>
              <a:gdLst/>
              <a:ahLst/>
              <a:cxnLst/>
              <a:rect l="0" t="0" r="0" b="0"/>
              <a:pathLst>
                <a:path w="230819" h="368634">
                  <a:moveTo>
                    <a:pt x="96888" y="0"/>
                  </a:moveTo>
                  <a:lnTo>
                    <a:pt x="96888" y="0"/>
                  </a:lnTo>
                  <a:lnTo>
                    <a:pt x="100933" y="36406"/>
                  </a:lnTo>
                  <a:lnTo>
                    <a:pt x="102919" y="65569"/>
                  </a:lnTo>
                  <a:lnTo>
                    <a:pt x="104037" y="103531"/>
                  </a:lnTo>
                  <a:lnTo>
                    <a:pt x="104368" y="138485"/>
                  </a:lnTo>
                  <a:lnTo>
                    <a:pt x="104467" y="173395"/>
                  </a:lnTo>
                  <a:lnTo>
                    <a:pt x="108545" y="211487"/>
                  </a:lnTo>
                  <a:lnTo>
                    <a:pt x="122741" y="247014"/>
                  </a:lnTo>
                  <a:lnTo>
                    <a:pt x="128981" y="257386"/>
                  </a:lnTo>
                  <a:lnTo>
                    <a:pt x="134576" y="262560"/>
                  </a:lnTo>
                  <a:lnTo>
                    <a:pt x="139885" y="264861"/>
                  </a:lnTo>
                  <a:lnTo>
                    <a:pt x="145066" y="265882"/>
                  </a:lnTo>
                  <a:lnTo>
                    <a:pt x="146787" y="265308"/>
                  </a:lnTo>
                  <a:lnTo>
                    <a:pt x="147934" y="264079"/>
                  </a:lnTo>
                  <a:lnTo>
                    <a:pt x="150055" y="260455"/>
                  </a:lnTo>
                  <a:lnTo>
                    <a:pt x="153820" y="256022"/>
                  </a:lnTo>
                  <a:lnTo>
                    <a:pt x="156057" y="248972"/>
                  </a:lnTo>
                  <a:lnTo>
                    <a:pt x="156205" y="239348"/>
                  </a:lnTo>
                  <a:lnTo>
                    <a:pt x="150682" y="219649"/>
                  </a:lnTo>
                  <a:lnTo>
                    <a:pt x="143092" y="205148"/>
                  </a:lnTo>
                  <a:lnTo>
                    <a:pt x="131816" y="194753"/>
                  </a:lnTo>
                  <a:lnTo>
                    <a:pt x="111972" y="181180"/>
                  </a:lnTo>
                  <a:lnTo>
                    <a:pt x="106944" y="180054"/>
                  </a:lnTo>
                  <a:lnTo>
                    <a:pt x="94584" y="181059"/>
                  </a:lnTo>
                  <a:lnTo>
                    <a:pt x="58485" y="199218"/>
                  </a:lnTo>
                  <a:lnTo>
                    <a:pt x="44259" y="210461"/>
                  </a:lnTo>
                  <a:lnTo>
                    <a:pt x="21330" y="243017"/>
                  </a:lnTo>
                  <a:lnTo>
                    <a:pt x="7896" y="268714"/>
                  </a:lnTo>
                  <a:lnTo>
                    <a:pt x="811" y="297777"/>
                  </a:lnTo>
                  <a:lnTo>
                    <a:pt x="0" y="316072"/>
                  </a:lnTo>
                  <a:lnTo>
                    <a:pt x="4563" y="347123"/>
                  </a:lnTo>
                  <a:lnTo>
                    <a:pt x="6552" y="351641"/>
                  </a:lnTo>
                  <a:lnTo>
                    <a:pt x="13276" y="358920"/>
                  </a:lnTo>
                  <a:lnTo>
                    <a:pt x="26582" y="367778"/>
                  </a:lnTo>
                  <a:lnTo>
                    <a:pt x="38548" y="368633"/>
                  </a:lnTo>
                  <a:lnTo>
                    <a:pt x="66925" y="362282"/>
                  </a:lnTo>
                  <a:lnTo>
                    <a:pt x="89421" y="347231"/>
                  </a:lnTo>
                  <a:lnTo>
                    <a:pt x="125015" y="313307"/>
                  </a:lnTo>
                  <a:lnTo>
                    <a:pt x="150377" y="283990"/>
                  </a:lnTo>
                  <a:lnTo>
                    <a:pt x="184344" y="248259"/>
                  </a:lnTo>
                  <a:lnTo>
                    <a:pt x="212357" y="220716"/>
                  </a:lnTo>
                  <a:lnTo>
                    <a:pt x="224408" y="214329"/>
                  </a:lnTo>
                  <a:lnTo>
                    <a:pt x="226162" y="248159"/>
                  </a:lnTo>
                  <a:lnTo>
                    <a:pt x="226404" y="281650"/>
                  </a:lnTo>
                  <a:lnTo>
                    <a:pt x="226427" y="302832"/>
                  </a:lnTo>
                  <a:lnTo>
                    <a:pt x="227274" y="302641"/>
                  </a:lnTo>
                  <a:lnTo>
                    <a:pt x="230473" y="300172"/>
                  </a:lnTo>
                  <a:lnTo>
                    <a:pt x="230818" y="297481"/>
                  </a:lnTo>
                  <a:lnTo>
                    <a:pt x="226428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1"/>
            <p:cNvSpPr/>
            <p:nvPr>
              <p:custDataLst>
                <p:tags r:id="rId81"/>
              </p:custDataLst>
            </p:nvPr>
          </p:nvSpPr>
          <p:spPr>
            <a:xfrm>
              <a:off x="2994660" y="4589064"/>
              <a:ext cx="294850" cy="248632"/>
            </a:xfrm>
            <a:custGeom>
              <a:avLst/>
              <a:gdLst/>
              <a:ahLst/>
              <a:cxnLst/>
              <a:rect l="0" t="0" r="0" b="0"/>
              <a:pathLst>
                <a:path w="294850" h="248632">
                  <a:moveTo>
                    <a:pt x="0" y="21036"/>
                  </a:moveTo>
                  <a:lnTo>
                    <a:pt x="0" y="21036"/>
                  </a:lnTo>
                  <a:lnTo>
                    <a:pt x="22578" y="21036"/>
                  </a:lnTo>
                  <a:lnTo>
                    <a:pt x="54908" y="20190"/>
                  </a:lnTo>
                  <a:lnTo>
                    <a:pt x="88236" y="14953"/>
                  </a:lnTo>
                  <a:lnTo>
                    <a:pt x="118337" y="8038"/>
                  </a:lnTo>
                  <a:lnTo>
                    <a:pt x="151692" y="375"/>
                  </a:lnTo>
                  <a:lnTo>
                    <a:pt x="166479" y="0"/>
                  </a:lnTo>
                  <a:lnTo>
                    <a:pt x="199137" y="8911"/>
                  </a:lnTo>
                  <a:lnTo>
                    <a:pt x="207039" y="13672"/>
                  </a:lnTo>
                  <a:lnTo>
                    <a:pt x="209146" y="16126"/>
                  </a:lnTo>
                  <a:lnTo>
                    <a:pt x="209704" y="18610"/>
                  </a:lnTo>
                  <a:lnTo>
                    <a:pt x="209230" y="21112"/>
                  </a:lnTo>
                  <a:lnTo>
                    <a:pt x="204516" y="28679"/>
                  </a:lnTo>
                  <a:lnTo>
                    <a:pt x="177283" y="65134"/>
                  </a:lnTo>
                  <a:lnTo>
                    <a:pt x="152142" y="96915"/>
                  </a:lnTo>
                  <a:lnTo>
                    <a:pt x="136989" y="120001"/>
                  </a:lnTo>
                  <a:lnTo>
                    <a:pt x="131747" y="143774"/>
                  </a:lnTo>
                  <a:lnTo>
                    <a:pt x="129976" y="177204"/>
                  </a:lnTo>
                  <a:lnTo>
                    <a:pt x="130581" y="189504"/>
                  </a:lnTo>
                  <a:lnTo>
                    <a:pt x="133672" y="200615"/>
                  </a:lnTo>
                  <a:lnTo>
                    <a:pt x="144217" y="216390"/>
                  </a:lnTo>
                  <a:lnTo>
                    <a:pt x="176189" y="235955"/>
                  </a:lnTo>
                  <a:lnTo>
                    <a:pt x="190913" y="243556"/>
                  </a:lnTo>
                  <a:lnTo>
                    <a:pt x="223319" y="248435"/>
                  </a:lnTo>
                  <a:lnTo>
                    <a:pt x="260767" y="248631"/>
                  </a:lnTo>
                  <a:lnTo>
                    <a:pt x="275070" y="245520"/>
                  </a:lnTo>
                  <a:lnTo>
                    <a:pt x="285377" y="239058"/>
                  </a:lnTo>
                  <a:lnTo>
                    <a:pt x="289312" y="234964"/>
                  </a:lnTo>
                  <a:lnTo>
                    <a:pt x="293683" y="223641"/>
                  </a:lnTo>
                  <a:lnTo>
                    <a:pt x="294849" y="217066"/>
                  </a:lnTo>
                  <a:lnTo>
                    <a:pt x="293932" y="210989"/>
                  </a:lnTo>
                  <a:lnTo>
                    <a:pt x="288399" y="199722"/>
                  </a:lnTo>
                  <a:lnTo>
                    <a:pt x="266700" y="173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2"/>
            <p:cNvSpPr/>
            <p:nvPr>
              <p:custDataLst>
                <p:tags r:id="rId82"/>
              </p:custDataLst>
            </p:nvPr>
          </p:nvSpPr>
          <p:spPr>
            <a:xfrm>
              <a:off x="2567940" y="4648200"/>
              <a:ext cx="129541" cy="30481"/>
            </a:xfrm>
            <a:custGeom>
              <a:avLst/>
              <a:gdLst/>
              <a:ahLst/>
              <a:cxnLst/>
              <a:rect l="0" t="0" r="0" b="0"/>
              <a:pathLst>
                <a:path w="129541" h="30481">
                  <a:moveTo>
                    <a:pt x="0" y="0"/>
                  </a:moveTo>
                  <a:lnTo>
                    <a:pt x="0" y="0"/>
                  </a:lnTo>
                  <a:lnTo>
                    <a:pt x="22578" y="2257"/>
                  </a:lnTo>
                  <a:lnTo>
                    <a:pt x="54061" y="6083"/>
                  </a:lnTo>
                  <a:lnTo>
                    <a:pt x="90329" y="15438"/>
                  </a:lnTo>
                  <a:lnTo>
                    <a:pt x="127975" y="29816"/>
                  </a:lnTo>
                  <a:lnTo>
                    <a:pt x="12954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3"/>
          <p:cNvGrpSpPr/>
          <p:nvPr/>
        </p:nvGrpSpPr>
        <p:grpSpPr>
          <a:xfrm>
            <a:off x="5679689" y="3676415"/>
            <a:ext cx="1109545" cy="543349"/>
            <a:chOff x="5679689" y="3676415"/>
            <a:chExt cx="1109545" cy="543349"/>
          </a:xfrm>
        </p:grpSpPr>
        <p:sp>
          <p:nvSpPr>
            <p:cNvPr id="77" name="SMARTInkShape-63"/>
            <p:cNvSpPr/>
            <p:nvPr>
              <p:custDataLst>
                <p:tags r:id="rId72"/>
              </p:custDataLst>
            </p:nvPr>
          </p:nvSpPr>
          <p:spPr>
            <a:xfrm>
              <a:off x="5679689" y="3676415"/>
              <a:ext cx="307431" cy="543349"/>
            </a:xfrm>
            <a:custGeom>
              <a:avLst/>
              <a:gdLst/>
              <a:ahLst/>
              <a:cxnLst/>
              <a:rect l="0" t="0" r="0" b="0"/>
              <a:pathLst>
                <a:path w="307431" h="543349">
                  <a:moveTo>
                    <a:pt x="279151" y="4045"/>
                  </a:moveTo>
                  <a:lnTo>
                    <a:pt x="279151" y="4045"/>
                  </a:lnTo>
                  <a:lnTo>
                    <a:pt x="246790" y="0"/>
                  </a:lnTo>
                  <a:lnTo>
                    <a:pt x="210484" y="1530"/>
                  </a:lnTo>
                  <a:lnTo>
                    <a:pt x="178278" y="7345"/>
                  </a:lnTo>
                  <a:lnTo>
                    <a:pt x="147287" y="22520"/>
                  </a:lnTo>
                  <a:lnTo>
                    <a:pt x="118640" y="45167"/>
                  </a:lnTo>
                  <a:lnTo>
                    <a:pt x="107342" y="58728"/>
                  </a:lnTo>
                  <a:lnTo>
                    <a:pt x="101192" y="73222"/>
                  </a:lnTo>
                  <a:lnTo>
                    <a:pt x="99305" y="88130"/>
                  </a:lnTo>
                  <a:lnTo>
                    <a:pt x="103849" y="111650"/>
                  </a:lnTo>
                  <a:lnTo>
                    <a:pt x="122384" y="149510"/>
                  </a:lnTo>
                  <a:lnTo>
                    <a:pt x="145212" y="181765"/>
                  </a:lnTo>
                  <a:lnTo>
                    <a:pt x="175683" y="215876"/>
                  </a:lnTo>
                  <a:lnTo>
                    <a:pt x="209264" y="247432"/>
                  </a:lnTo>
                  <a:lnTo>
                    <a:pt x="240664" y="275973"/>
                  </a:lnTo>
                  <a:lnTo>
                    <a:pt x="266900" y="302774"/>
                  </a:lnTo>
                  <a:lnTo>
                    <a:pt x="290936" y="338126"/>
                  </a:lnTo>
                  <a:lnTo>
                    <a:pt x="305060" y="374805"/>
                  </a:lnTo>
                  <a:lnTo>
                    <a:pt x="307430" y="399509"/>
                  </a:lnTo>
                  <a:lnTo>
                    <a:pt x="304984" y="415180"/>
                  </a:lnTo>
                  <a:lnTo>
                    <a:pt x="290756" y="438283"/>
                  </a:lnTo>
                  <a:lnTo>
                    <a:pt x="256263" y="467998"/>
                  </a:lnTo>
                  <a:lnTo>
                    <a:pt x="221757" y="486482"/>
                  </a:lnTo>
                  <a:lnTo>
                    <a:pt x="184723" y="505976"/>
                  </a:lnTo>
                  <a:lnTo>
                    <a:pt x="146938" y="518713"/>
                  </a:lnTo>
                  <a:lnTo>
                    <a:pt x="108931" y="531142"/>
                  </a:lnTo>
                  <a:lnTo>
                    <a:pt x="72552" y="536424"/>
                  </a:lnTo>
                  <a:lnTo>
                    <a:pt x="44088" y="542128"/>
                  </a:lnTo>
                  <a:lnTo>
                    <a:pt x="17121" y="543348"/>
                  </a:lnTo>
                  <a:lnTo>
                    <a:pt x="6624" y="540633"/>
                  </a:lnTo>
                  <a:lnTo>
                    <a:pt x="3486" y="537031"/>
                  </a:lnTo>
                  <a:lnTo>
                    <a:pt x="0" y="526254"/>
                  </a:lnTo>
                  <a:lnTo>
                    <a:pt x="764" y="521518"/>
                  </a:lnTo>
                  <a:lnTo>
                    <a:pt x="2967" y="517514"/>
                  </a:lnTo>
                  <a:lnTo>
                    <a:pt x="12451" y="506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4"/>
            <p:cNvSpPr/>
            <p:nvPr>
              <p:custDataLst>
                <p:tags r:id="rId73"/>
              </p:custDataLst>
            </p:nvPr>
          </p:nvSpPr>
          <p:spPr>
            <a:xfrm>
              <a:off x="5966460" y="3915056"/>
              <a:ext cx="487681" cy="294970"/>
            </a:xfrm>
            <a:custGeom>
              <a:avLst/>
              <a:gdLst/>
              <a:ahLst/>
              <a:cxnLst/>
              <a:rect l="0" t="0" r="0" b="0"/>
              <a:pathLst>
                <a:path w="487681" h="294970">
                  <a:moveTo>
                    <a:pt x="0" y="184504"/>
                  </a:moveTo>
                  <a:lnTo>
                    <a:pt x="0" y="184504"/>
                  </a:lnTo>
                  <a:lnTo>
                    <a:pt x="32361" y="180459"/>
                  </a:lnTo>
                  <a:lnTo>
                    <a:pt x="64054" y="176215"/>
                  </a:lnTo>
                  <a:lnTo>
                    <a:pt x="97895" y="171507"/>
                  </a:lnTo>
                  <a:lnTo>
                    <a:pt x="132692" y="166592"/>
                  </a:lnTo>
                  <a:lnTo>
                    <a:pt x="165654" y="159327"/>
                  </a:lnTo>
                  <a:lnTo>
                    <a:pt x="198084" y="150454"/>
                  </a:lnTo>
                  <a:lnTo>
                    <a:pt x="232253" y="140867"/>
                  </a:lnTo>
                  <a:lnTo>
                    <a:pt x="267196" y="133218"/>
                  </a:lnTo>
                  <a:lnTo>
                    <a:pt x="301633" y="126150"/>
                  </a:lnTo>
                  <a:lnTo>
                    <a:pt x="333873" y="117365"/>
                  </a:lnTo>
                  <a:lnTo>
                    <a:pt x="360620" y="107815"/>
                  </a:lnTo>
                  <a:lnTo>
                    <a:pt x="396975" y="92920"/>
                  </a:lnTo>
                  <a:lnTo>
                    <a:pt x="427784" y="77781"/>
                  </a:lnTo>
                  <a:lnTo>
                    <a:pt x="453365" y="57495"/>
                  </a:lnTo>
                  <a:lnTo>
                    <a:pt x="459729" y="47340"/>
                  </a:lnTo>
                  <a:lnTo>
                    <a:pt x="463814" y="27024"/>
                  </a:lnTo>
                  <a:lnTo>
                    <a:pt x="459858" y="16864"/>
                  </a:lnTo>
                  <a:lnTo>
                    <a:pt x="456432" y="11784"/>
                  </a:lnTo>
                  <a:lnTo>
                    <a:pt x="443594" y="3882"/>
                  </a:lnTo>
                  <a:lnTo>
                    <a:pt x="435429" y="589"/>
                  </a:lnTo>
                  <a:lnTo>
                    <a:pt x="403712" y="0"/>
                  </a:lnTo>
                  <a:lnTo>
                    <a:pt x="371548" y="5188"/>
                  </a:lnTo>
                  <a:lnTo>
                    <a:pt x="346319" y="14215"/>
                  </a:lnTo>
                  <a:lnTo>
                    <a:pt x="318173" y="27540"/>
                  </a:lnTo>
                  <a:lnTo>
                    <a:pt x="288730" y="44751"/>
                  </a:lnTo>
                  <a:lnTo>
                    <a:pt x="251685" y="73481"/>
                  </a:lnTo>
                  <a:lnTo>
                    <a:pt x="219259" y="111533"/>
                  </a:lnTo>
                  <a:lnTo>
                    <a:pt x="200741" y="137961"/>
                  </a:lnTo>
                  <a:lnTo>
                    <a:pt x="180552" y="174382"/>
                  </a:lnTo>
                  <a:lnTo>
                    <a:pt x="171466" y="208880"/>
                  </a:lnTo>
                  <a:lnTo>
                    <a:pt x="171034" y="231745"/>
                  </a:lnTo>
                  <a:lnTo>
                    <a:pt x="176486" y="250373"/>
                  </a:lnTo>
                  <a:lnTo>
                    <a:pt x="189076" y="271095"/>
                  </a:lnTo>
                  <a:lnTo>
                    <a:pt x="211621" y="287960"/>
                  </a:lnTo>
                  <a:lnTo>
                    <a:pt x="241374" y="293985"/>
                  </a:lnTo>
                  <a:lnTo>
                    <a:pt x="276610" y="294969"/>
                  </a:lnTo>
                  <a:lnTo>
                    <a:pt x="306383" y="289762"/>
                  </a:lnTo>
                  <a:lnTo>
                    <a:pt x="333726" y="281803"/>
                  </a:lnTo>
                  <a:lnTo>
                    <a:pt x="360836" y="270928"/>
                  </a:lnTo>
                  <a:lnTo>
                    <a:pt x="389818" y="254806"/>
                  </a:lnTo>
                  <a:lnTo>
                    <a:pt x="426604" y="226689"/>
                  </a:lnTo>
                  <a:lnTo>
                    <a:pt x="462999" y="196909"/>
                  </a:lnTo>
                  <a:lnTo>
                    <a:pt x="487680" y="176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5"/>
            <p:cNvSpPr/>
            <p:nvPr>
              <p:custDataLst>
                <p:tags r:id="rId74"/>
              </p:custDataLst>
            </p:nvPr>
          </p:nvSpPr>
          <p:spPr>
            <a:xfrm>
              <a:off x="6600171" y="3718560"/>
              <a:ext cx="59710" cy="398786"/>
            </a:xfrm>
            <a:custGeom>
              <a:avLst/>
              <a:gdLst/>
              <a:ahLst/>
              <a:cxnLst/>
              <a:rect l="0" t="0" r="0" b="0"/>
              <a:pathLst>
                <a:path w="59710" h="398786">
                  <a:moveTo>
                    <a:pt x="59709" y="0"/>
                  </a:moveTo>
                  <a:lnTo>
                    <a:pt x="59709" y="0"/>
                  </a:lnTo>
                  <a:lnTo>
                    <a:pt x="59709" y="28316"/>
                  </a:lnTo>
                  <a:lnTo>
                    <a:pt x="51619" y="66151"/>
                  </a:lnTo>
                  <a:lnTo>
                    <a:pt x="45003" y="96594"/>
                  </a:lnTo>
                  <a:lnTo>
                    <a:pt x="36358" y="138903"/>
                  </a:lnTo>
                  <a:lnTo>
                    <a:pt x="26361" y="189122"/>
                  </a:lnTo>
                  <a:lnTo>
                    <a:pt x="18851" y="227681"/>
                  </a:lnTo>
                  <a:lnTo>
                    <a:pt x="12997" y="258468"/>
                  </a:lnTo>
                  <a:lnTo>
                    <a:pt x="8248" y="284072"/>
                  </a:lnTo>
                  <a:lnTo>
                    <a:pt x="2971" y="321552"/>
                  </a:lnTo>
                  <a:lnTo>
                    <a:pt x="0" y="359434"/>
                  </a:lnTo>
                  <a:lnTo>
                    <a:pt x="152" y="376495"/>
                  </a:lnTo>
                  <a:lnTo>
                    <a:pt x="5713" y="398785"/>
                  </a:lnTo>
                  <a:lnTo>
                    <a:pt x="5931" y="398783"/>
                  </a:lnTo>
                  <a:lnTo>
                    <a:pt x="6369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6"/>
            <p:cNvSpPr/>
            <p:nvPr>
              <p:custDataLst>
                <p:tags r:id="rId75"/>
              </p:custDataLst>
            </p:nvPr>
          </p:nvSpPr>
          <p:spPr>
            <a:xfrm>
              <a:off x="6675120" y="3797650"/>
              <a:ext cx="114114" cy="301911"/>
            </a:xfrm>
            <a:custGeom>
              <a:avLst/>
              <a:gdLst/>
              <a:ahLst/>
              <a:cxnLst/>
              <a:rect l="0" t="0" r="0" b="0"/>
              <a:pathLst>
                <a:path w="114114" h="301911">
                  <a:moveTo>
                    <a:pt x="0" y="134270"/>
                  </a:moveTo>
                  <a:lnTo>
                    <a:pt x="0" y="134270"/>
                  </a:lnTo>
                  <a:lnTo>
                    <a:pt x="16182" y="105954"/>
                  </a:lnTo>
                  <a:lnTo>
                    <a:pt x="35414" y="78505"/>
                  </a:lnTo>
                  <a:lnTo>
                    <a:pt x="56380" y="51066"/>
                  </a:lnTo>
                  <a:lnTo>
                    <a:pt x="81616" y="19117"/>
                  </a:lnTo>
                  <a:lnTo>
                    <a:pt x="99349" y="4007"/>
                  </a:lnTo>
                  <a:lnTo>
                    <a:pt x="107090" y="176"/>
                  </a:lnTo>
                  <a:lnTo>
                    <a:pt x="109494" y="0"/>
                  </a:lnTo>
                  <a:lnTo>
                    <a:pt x="111095" y="730"/>
                  </a:lnTo>
                  <a:lnTo>
                    <a:pt x="112163" y="2063"/>
                  </a:lnTo>
                  <a:lnTo>
                    <a:pt x="113351" y="5802"/>
                  </a:lnTo>
                  <a:lnTo>
                    <a:pt x="114113" y="19147"/>
                  </a:lnTo>
                  <a:lnTo>
                    <a:pt x="109026" y="51103"/>
                  </a:lnTo>
                  <a:lnTo>
                    <a:pt x="105682" y="85168"/>
                  </a:lnTo>
                  <a:lnTo>
                    <a:pt x="96412" y="121227"/>
                  </a:lnTo>
                  <a:lnTo>
                    <a:pt x="91220" y="155429"/>
                  </a:lnTo>
                  <a:lnTo>
                    <a:pt x="84004" y="182621"/>
                  </a:lnTo>
                  <a:lnTo>
                    <a:pt x="77411" y="209382"/>
                  </a:lnTo>
                  <a:lnTo>
                    <a:pt x="68939" y="243732"/>
                  </a:lnTo>
                  <a:lnTo>
                    <a:pt x="58491" y="278094"/>
                  </a:lnTo>
                  <a:lnTo>
                    <a:pt x="50821" y="293537"/>
                  </a:lnTo>
                  <a:lnTo>
                    <a:pt x="45730" y="298188"/>
                  </a:lnTo>
                  <a:lnTo>
                    <a:pt x="38100" y="301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4"/>
          <p:cNvGrpSpPr/>
          <p:nvPr/>
        </p:nvGrpSpPr>
        <p:grpSpPr>
          <a:xfrm>
            <a:off x="6614160" y="3695700"/>
            <a:ext cx="838201" cy="406525"/>
            <a:chOff x="6614160" y="3695700"/>
            <a:chExt cx="838201" cy="406525"/>
          </a:xfrm>
        </p:grpSpPr>
        <p:sp>
          <p:nvSpPr>
            <p:cNvPr id="82" name="SMARTInkShape-67"/>
            <p:cNvSpPr/>
            <p:nvPr>
              <p:custDataLst>
                <p:tags r:id="rId68"/>
              </p:custDataLst>
            </p:nvPr>
          </p:nvSpPr>
          <p:spPr>
            <a:xfrm>
              <a:off x="6614160" y="3825240"/>
              <a:ext cx="236221" cy="80246"/>
            </a:xfrm>
            <a:custGeom>
              <a:avLst/>
              <a:gdLst/>
              <a:ahLst/>
              <a:cxnLst/>
              <a:rect l="0" t="0" r="0" b="0"/>
              <a:pathLst>
                <a:path w="236221" h="80246">
                  <a:moveTo>
                    <a:pt x="0" y="76200"/>
                  </a:moveTo>
                  <a:lnTo>
                    <a:pt x="0" y="76200"/>
                  </a:lnTo>
                  <a:lnTo>
                    <a:pt x="31608" y="78457"/>
                  </a:lnTo>
                  <a:lnTo>
                    <a:pt x="56633" y="80245"/>
                  </a:lnTo>
                  <a:lnTo>
                    <a:pt x="77548" y="79743"/>
                  </a:lnTo>
                  <a:lnTo>
                    <a:pt x="112077" y="74670"/>
                  </a:lnTo>
                  <a:lnTo>
                    <a:pt x="139277" y="66771"/>
                  </a:lnTo>
                  <a:lnTo>
                    <a:pt x="173630" y="50546"/>
                  </a:lnTo>
                  <a:lnTo>
                    <a:pt x="205257" y="27394"/>
                  </a:lnTo>
                  <a:lnTo>
                    <a:pt x="2362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8"/>
            <p:cNvSpPr/>
            <p:nvPr>
              <p:custDataLst>
                <p:tags r:id="rId69"/>
              </p:custDataLst>
            </p:nvPr>
          </p:nvSpPr>
          <p:spPr>
            <a:xfrm>
              <a:off x="6918960" y="3695700"/>
              <a:ext cx="45721" cy="327661"/>
            </a:xfrm>
            <a:custGeom>
              <a:avLst/>
              <a:gdLst/>
              <a:ahLst/>
              <a:cxnLst/>
              <a:rect l="0" t="0" r="0" b="0"/>
              <a:pathLst>
                <a:path w="45721" h="327661">
                  <a:moveTo>
                    <a:pt x="45720" y="0"/>
                  </a:moveTo>
                  <a:lnTo>
                    <a:pt x="45720" y="0"/>
                  </a:lnTo>
                  <a:lnTo>
                    <a:pt x="41675" y="28316"/>
                  </a:lnTo>
                  <a:lnTo>
                    <a:pt x="35114" y="66151"/>
                  </a:lnTo>
                  <a:lnTo>
                    <a:pt x="27808" y="100128"/>
                  </a:lnTo>
                  <a:lnTo>
                    <a:pt x="22802" y="125781"/>
                  </a:lnTo>
                  <a:lnTo>
                    <a:pt x="17753" y="154116"/>
                  </a:lnTo>
                  <a:lnTo>
                    <a:pt x="12688" y="183643"/>
                  </a:lnTo>
                  <a:lnTo>
                    <a:pt x="7616" y="213699"/>
                  </a:lnTo>
                  <a:lnTo>
                    <a:pt x="3385" y="243144"/>
                  </a:lnTo>
                  <a:lnTo>
                    <a:pt x="1003" y="280981"/>
                  </a:lnTo>
                  <a:lnTo>
                    <a:pt x="132" y="316036"/>
                  </a:lnTo>
                  <a:lnTo>
                    <a:pt x="0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9"/>
            <p:cNvSpPr/>
            <p:nvPr>
              <p:custDataLst>
                <p:tags r:id="rId70"/>
              </p:custDataLst>
            </p:nvPr>
          </p:nvSpPr>
          <p:spPr>
            <a:xfrm>
              <a:off x="6979920" y="3936172"/>
              <a:ext cx="159765" cy="166053"/>
            </a:xfrm>
            <a:custGeom>
              <a:avLst/>
              <a:gdLst/>
              <a:ahLst/>
              <a:cxnLst/>
              <a:rect l="0" t="0" r="0" b="0"/>
              <a:pathLst>
                <a:path w="159765" h="166053">
                  <a:moveTo>
                    <a:pt x="0" y="41468"/>
                  </a:moveTo>
                  <a:lnTo>
                    <a:pt x="0" y="41468"/>
                  </a:lnTo>
                  <a:lnTo>
                    <a:pt x="33114" y="47552"/>
                  </a:lnTo>
                  <a:lnTo>
                    <a:pt x="70459" y="56639"/>
                  </a:lnTo>
                  <a:lnTo>
                    <a:pt x="96433" y="63148"/>
                  </a:lnTo>
                  <a:lnTo>
                    <a:pt x="111734" y="63979"/>
                  </a:lnTo>
                  <a:lnTo>
                    <a:pt x="119651" y="61915"/>
                  </a:lnTo>
                  <a:lnTo>
                    <a:pt x="150174" y="46407"/>
                  </a:lnTo>
                  <a:lnTo>
                    <a:pt x="153455" y="43067"/>
                  </a:lnTo>
                  <a:lnTo>
                    <a:pt x="157102" y="34841"/>
                  </a:lnTo>
                  <a:lnTo>
                    <a:pt x="159764" y="16378"/>
                  </a:lnTo>
                  <a:lnTo>
                    <a:pt x="158156" y="13735"/>
                  </a:lnTo>
                  <a:lnTo>
                    <a:pt x="147802" y="5969"/>
                  </a:lnTo>
                  <a:lnTo>
                    <a:pt x="138786" y="855"/>
                  </a:lnTo>
                  <a:lnTo>
                    <a:pt x="134010" y="0"/>
                  </a:lnTo>
                  <a:lnTo>
                    <a:pt x="124189" y="1306"/>
                  </a:lnTo>
                  <a:lnTo>
                    <a:pt x="103239" y="9891"/>
                  </a:lnTo>
                  <a:lnTo>
                    <a:pt x="89912" y="17838"/>
                  </a:lnTo>
                  <a:lnTo>
                    <a:pt x="80036" y="29273"/>
                  </a:lnTo>
                  <a:lnTo>
                    <a:pt x="66798" y="61355"/>
                  </a:lnTo>
                  <a:lnTo>
                    <a:pt x="56877" y="95068"/>
                  </a:lnTo>
                  <a:lnTo>
                    <a:pt x="55235" y="122731"/>
                  </a:lnTo>
                  <a:lnTo>
                    <a:pt x="59734" y="145697"/>
                  </a:lnTo>
                  <a:lnTo>
                    <a:pt x="64084" y="154960"/>
                  </a:lnTo>
                  <a:lnTo>
                    <a:pt x="73355" y="161901"/>
                  </a:lnTo>
                  <a:lnTo>
                    <a:pt x="79383" y="164936"/>
                  </a:lnTo>
                  <a:lnTo>
                    <a:pt x="90597" y="166052"/>
                  </a:lnTo>
                  <a:lnTo>
                    <a:pt x="106680" y="163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0"/>
            <p:cNvSpPr/>
            <p:nvPr>
              <p:custDataLst>
                <p:tags r:id="rId71"/>
              </p:custDataLst>
            </p:nvPr>
          </p:nvSpPr>
          <p:spPr>
            <a:xfrm>
              <a:off x="7279491" y="3726180"/>
              <a:ext cx="172870" cy="357213"/>
            </a:xfrm>
            <a:custGeom>
              <a:avLst/>
              <a:gdLst/>
              <a:ahLst/>
              <a:cxnLst/>
              <a:rect l="0" t="0" r="0" b="0"/>
              <a:pathLst>
                <a:path w="172870" h="357213">
                  <a:moveTo>
                    <a:pt x="58569" y="0"/>
                  </a:moveTo>
                  <a:lnTo>
                    <a:pt x="58569" y="0"/>
                  </a:lnTo>
                  <a:lnTo>
                    <a:pt x="54523" y="28316"/>
                  </a:lnTo>
                  <a:lnTo>
                    <a:pt x="52007" y="58061"/>
                  </a:lnTo>
                  <a:lnTo>
                    <a:pt x="50807" y="75114"/>
                  </a:lnTo>
                  <a:lnTo>
                    <a:pt x="49161" y="97489"/>
                  </a:lnTo>
                  <a:lnTo>
                    <a:pt x="47217" y="123413"/>
                  </a:lnTo>
                  <a:lnTo>
                    <a:pt x="45058" y="161248"/>
                  </a:lnTo>
                  <a:lnTo>
                    <a:pt x="46100" y="199331"/>
                  </a:lnTo>
                  <a:lnTo>
                    <a:pt x="50488" y="218131"/>
                  </a:lnTo>
                  <a:lnTo>
                    <a:pt x="62478" y="241303"/>
                  </a:lnTo>
                  <a:lnTo>
                    <a:pt x="82644" y="260617"/>
                  </a:lnTo>
                  <a:lnTo>
                    <a:pt x="90718" y="263997"/>
                  </a:lnTo>
                  <a:lnTo>
                    <a:pt x="109698" y="266166"/>
                  </a:lnTo>
                  <a:lnTo>
                    <a:pt x="112975" y="264650"/>
                  </a:lnTo>
                  <a:lnTo>
                    <a:pt x="115159" y="261947"/>
                  </a:lnTo>
                  <a:lnTo>
                    <a:pt x="118234" y="252310"/>
                  </a:lnTo>
                  <a:lnTo>
                    <a:pt x="118666" y="249486"/>
                  </a:lnTo>
                  <a:lnTo>
                    <a:pt x="115228" y="237423"/>
                  </a:lnTo>
                  <a:lnTo>
                    <a:pt x="108868" y="230264"/>
                  </a:lnTo>
                  <a:lnTo>
                    <a:pt x="90989" y="218768"/>
                  </a:lnTo>
                  <a:lnTo>
                    <a:pt x="76172" y="214963"/>
                  </a:lnTo>
                  <a:lnTo>
                    <a:pt x="57012" y="213835"/>
                  </a:lnTo>
                  <a:lnTo>
                    <a:pt x="44895" y="218087"/>
                  </a:lnTo>
                  <a:lnTo>
                    <a:pt x="15951" y="234545"/>
                  </a:lnTo>
                  <a:lnTo>
                    <a:pt x="5677" y="268085"/>
                  </a:lnTo>
                  <a:lnTo>
                    <a:pt x="0" y="296650"/>
                  </a:lnTo>
                  <a:lnTo>
                    <a:pt x="2362" y="319883"/>
                  </a:lnTo>
                  <a:lnTo>
                    <a:pt x="8470" y="332953"/>
                  </a:lnTo>
                  <a:lnTo>
                    <a:pt x="16830" y="343559"/>
                  </a:lnTo>
                  <a:lnTo>
                    <a:pt x="32887" y="356053"/>
                  </a:lnTo>
                  <a:lnTo>
                    <a:pt x="59290" y="357212"/>
                  </a:lnTo>
                  <a:lnTo>
                    <a:pt x="96143" y="356034"/>
                  </a:lnTo>
                  <a:lnTo>
                    <a:pt x="123811" y="349866"/>
                  </a:lnTo>
                  <a:lnTo>
                    <a:pt x="160544" y="328566"/>
                  </a:lnTo>
                  <a:lnTo>
                    <a:pt x="172869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15"/>
          <p:cNvGrpSpPr/>
          <p:nvPr/>
        </p:nvGrpSpPr>
        <p:grpSpPr>
          <a:xfrm>
            <a:off x="5394960" y="4366260"/>
            <a:ext cx="2537461" cy="678181"/>
            <a:chOff x="5394960" y="4366260"/>
            <a:chExt cx="2537461" cy="678181"/>
          </a:xfrm>
        </p:grpSpPr>
        <p:sp>
          <p:nvSpPr>
            <p:cNvPr id="87" name="SMARTInkShape-71"/>
            <p:cNvSpPr/>
            <p:nvPr>
              <p:custDataLst>
                <p:tags r:id="rId57"/>
              </p:custDataLst>
            </p:nvPr>
          </p:nvSpPr>
          <p:spPr>
            <a:xfrm>
              <a:off x="6019800" y="4366260"/>
              <a:ext cx="251461" cy="501945"/>
            </a:xfrm>
            <a:custGeom>
              <a:avLst/>
              <a:gdLst/>
              <a:ahLst/>
              <a:cxnLst/>
              <a:rect l="0" t="0" r="0" b="0"/>
              <a:pathLst>
                <a:path w="251461" h="501945">
                  <a:moveTo>
                    <a:pt x="251460" y="0"/>
                  </a:moveTo>
                  <a:lnTo>
                    <a:pt x="251460" y="0"/>
                  </a:lnTo>
                  <a:lnTo>
                    <a:pt x="243370" y="28317"/>
                  </a:lnTo>
                  <a:lnTo>
                    <a:pt x="230248" y="62107"/>
                  </a:lnTo>
                  <a:lnTo>
                    <a:pt x="220583" y="87716"/>
                  </a:lnTo>
                  <a:lnTo>
                    <a:pt x="210643" y="116032"/>
                  </a:lnTo>
                  <a:lnTo>
                    <a:pt x="200582" y="145550"/>
                  </a:lnTo>
                  <a:lnTo>
                    <a:pt x="188207" y="175602"/>
                  </a:lnTo>
                  <a:lnTo>
                    <a:pt x="173394" y="206739"/>
                  </a:lnTo>
                  <a:lnTo>
                    <a:pt x="155522" y="240333"/>
                  </a:lnTo>
                  <a:lnTo>
                    <a:pt x="138548" y="275019"/>
                  </a:lnTo>
                  <a:lnTo>
                    <a:pt x="123383" y="308498"/>
                  </a:lnTo>
                  <a:lnTo>
                    <a:pt x="110999" y="337489"/>
                  </a:lnTo>
                  <a:lnTo>
                    <a:pt x="99851" y="366741"/>
                  </a:lnTo>
                  <a:lnTo>
                    <a:pt x="89252" y="394983"/>
                  </a:lnTo>
                  <a:lnTo>
                    <a:pt x="74611" y="429922"/>
                  </a:lnTo>
                  <a:lnTo>
                    <a:pt x="63908" y="467553"/>
                  </a:lnTo>
                  <a:lnTo>
                    <a:pt x="61011" y="501944"/>
                  </a:lnTo>
                  <a:lnTo>
                    <a:pt x="69066" y="498586"/>
                  </a:lnTo>
                  <a:lnTo>
                    <a:pt x="71443" y="496644"/>
                  </a:lnTo>
                  <a:lnTo>
                    <a:pt x="90242" y="463411"/>
                  </a:lnTo>
                  <a:lnTo>
                    <a:pt x="110066" y="427381"/>
                  </a:lnTo>
                  <a:lnTo>
                    <a:pt x="133691" y="393981"/>
                  </a:lnTo>
                  <a:lnTo>
                    <a:pt x="154903" y="357116"/>
                  </a:lnTo>
                  <a:lnTo>
                    <a:pt x="157747" y="351195"/>
                  </a:lnTo>
                  <a:lnTo>
                    <a:pt x="159570" y="340493"/>
                  </a:lnTo>
                  <a:lnTo>
                    <a:pt x="157562" y="335339"/>
                  </a:lnTo>
                  <a:lnTo>
                    <a:pt x="136309" y="311613"/>
                  </a:lnTo>
                  <a:lnTo>
                    <a:pt x="122138" y="301457"/>
                  </a:lnTo>
                  <a:lnTo>
                    <a:pt x="112578" y="298447"/>
                  </a:lnTo>
                  <a:lnTo>
                    <a:pt x="88791" y="296407"/>
                  </a:lnTo>
                  <a:lnTo>
                    <a:pt x="82361" y="293168"/>
                  </a:lnTo>
                  <a:lnTo>
                    <a:pt x="78614" y="292812"/>
                  </a:lnTo>
                  <a:lnTo>
                    <a:pt x="42405" y="297880"/>
                  </a:lnTo>
                  <a:lnTo>
                    <a:pt x="28558" y="303219"/>
                  </a:lnTo>
                  <a:lnTo>
                    <a:pt x="15863" y="310352"/>
                  </a:lnTo>
                  <a:lnTo>
                    <a:pt x="13115" y="311041"/>
                  </a:lnTo>
                  <a:lnTo>
                    <a:pt x="11284" y="312347"/>
                  </a:lnTo>
                  <a:lnTo>
                    <a:pt x="10063" y="314065"/>
                  </a:lnTo>
                  <a:lnTo>
                    <a:pt x="9248" y="316057"/>
                  </a:lnTo>
                  <a:lnTo>
                    <a:pt x="7859" y="317385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2"/>
            <p:cNvSpPr/>
            <p:nvPr>
              <p:custDataLst>
                <p:tags r:id="rId58"/>
              </p:custDataLst>
            </p:nvPr>
          </p:nvSpPr>
          <p:spPr>
            <a:xfrm>
              <a:off x="5394960" y="4495800"/>
              <a:ext cx="510541" cy="395756"/>
            </a:xfrm>
            <a:custGeom>
              <a:avLst/>
              <a:gdLst/>
              <a:ahLst/>
              <a:cxnLst/>
              <a:rect l="0" t="0" r="0" b="0"/>
              <a:pathLst>
                <a:path w="510541" h="395756">
                  <a:moveTo>
                    <a:pt x="510540" y="0"/>
                  </a:moveTo>
                  <a:lnTo>
                    <a:pt x="510540" y="0"/>
                  </a:lnTo>
                  <a:lnTo>
                    <a:pt x="474133" y="0"/>
                  </a:lnTo>
                  <a:lnTo>
                    <a:pt x="447229" y="4516"/>
                  </a:lnTo>
                  <a:lnTo>
                    <a:pt x="413041" y="18836"/>
                  </a:lnTo>
                  <a:lnTo>
                    <a:pt x="379205" y="41423"/>
                  </a:lnTo>
                  <a:lnTo>
                    <a:pt x="342368" y="67307"/>
                  </a:lnTo>
                  <a:lnTo>
                    <a:pt x="306900" y="95579"/>
                  </a:lnTo>
                  <a:lnTo>
                    <a:pt x="274943" y="128508"/>
                  </a:lnTo>
                  <a:lnTo>
                    <a:pt x="253430" y="155329"/>
                  </a:lnTo>
                  <a:lnTo>
                    <a:pt x="241766" y="175518"/>
                  </a:lnTo>
                  <a:lnTo>
                    <a:pt x="229758" y="198293"/>
                  </a:lnTo>
                  <a:lnTo>
                    <a:pt x="216902" y="234389"/>
                  </a:lnTo>
                  <a:lnTo>
                    <a:pt x="217192" y="246131"/>
                  </a:lnTo>
                  <a:lnTo>
                    <a:pt x="218454" y="250448"/>
                  </a:lnTo>
                  <a:lnTo>
                    <a:pt x="224373" y="257501"/>
                  </a:lnTo>
                  <a:lnTo>
                    <a:pt x="255669" y="278492"/>
                  </a:lnTo>
                  <a:lnTo>
                    <a:pt x="261233" y="280408"/>
                  </a:lnTo>
                  <a:lnTo>
                    <a:pt x="262209" y="281765"/>
                  </a:lnTo>
                  <a:lnTo>
                    <a:pt x="262013" y="283516"/>
                  </a:lnTo>
                  <a:lnTo>
                    <a:pt x="259659" y="288366"/>
                  </a:lnTo>
                  <a:lnTo>
                    <a:pt x="223666" y="315485"/>
                  </a:lnTo>
                  <a:lnTo>
                    <a:pt x="193459" y="330355"/>
                  </a:lnTo>
                  <a:lnTo>
                    <a:pt x="161837" y="345486"/>
                  </a:lnTo>
                  <a:lnTo>
                    <a:pt x="126033" y="360694"/>
                  </a:lnTo>
                  <a:lnTo>
                    <a:pt x="89460" y="375078"/>
                  </a:lnTo>
                  <a:lnTo>
                    <a:pt x="57646" y="385078"/>
                  </a:lnTo>
                  <a:lnTo>
                    <a:pt x="19852" y="394603"/>
                  </a:lnTo>
                  <a:lnTo>
                    <a:pt x="7199" y="395755"/>
                  </a:lnTo>
                  <a:lnTo>
                    <a:pt x="4799" y="395070"/>
                  </a:lnTo>
                  <a:lnTo>
                    <a:pt x="3199" y="393767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3"/>
            <p:cNvSpPr/>
            <p:nvPr>
              <p:custDataLst>
                <p:tags r:id="rId59"/>
              </p:custDataLst>
            </p:nvPr>
          </p:nvSpPr>
          <p:spPr>
            <a:xfrm>
              <a:off x="5968319" y="4648200"/>
              <a:ext cx="165782" cy="175116"/>
            </a:xfrm>
            <a:custGeom>
              <a:avLst/>
              <a:gdLst/>
              <a:ahLst/>
              <a:cxnLst/>
              <a:rect l="0" t="0" r="0" b="0"/>
              <a:pathLst>
                <a:path w="165782" h="175116">
                  <a:moveTo>
                    <a:pt x="104821" y="0"/>
                  </a:moveTo>
                  <a:lnTo>
                    <a:pt x="104821" y="0"/>
                  </a:lnTo>
                  <a:lnTo>
                    <a:pt x="71707" y="21794"/>
                  </a:lnTo>
                  <a:lnTo>
                    <a:pt x="39772" y="43875"/>
                  </a:lnTo>
                  <a:lnTo>
                    <a:pt x="27879" y="58626"/>
                  </a:lnTo>
                  <a:lnTo>
                    <a:pt x="10999" y="95479"/>
                  </a:lnTo>
                  <a:lnTo>
                    <a:pt x="420" y="127814"/>
                  </a:lnTo>
                  <a:lnTo>
                    <a:pt x="0" y="138933"/>
                  </a:lnTo>
                  <a:lnTo>
                    <a:pt x="2636" y="149520"/>
                  </a:lnTo>
                  <a:lnTo>
                    <a:pt x="8888" y="157611"/>
                  </a:lnTo>
                  <a:lnTo>
                    <a:pt x="22654" y="169703"/>
                  </a:lnTo>
                  <a:lnTo>
                    <a:pt x="32741" y="172791"/>
                  </a:lnTo>
                  <a:lnTo>
                    <a:pt x="68672" y="175044"/>
                  </a:lnTo>
                  <a:lnTo>
                    <a:pt x="75641" y="175115"/>
                  </a:lnTo>
                  <a:lnTo>
                    <a:pt x="105925" y="163911"/>
                  </a:lnTo>
                  <a:lnTo>
                    <a:pt x="132994" y="153647"/>
                  </a:lnTo>
                  <a:lnTo>
                    <a:pt x="165781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4"/>
            <p:cNvSpPr/>
            <p:nvPr>
              <p:custDataLst>
                <p:tags r:id="rId60"/>
              </p:custDataLst>
            </p:nvPr>
          </p:nvSpPr>
          <p:spPr>
            <a:xfrm>
              <a:off x="6248400" y="4666897"/>
              <a:ext cx="160021" cy="177434"/>
            </a:xfrm>
            <a:custGeom>
              <a:avLst/>
              <a:gdLst/>
              <a:ahLst/>
              <a:cxnLst/>
              <a:rect l="0" t="0" r="0" b="0"/>
              <a:pathLst>
                <a:path w="160021" h="177434">
                  <a:moveTo>
                    <a:pt x="0" y="118463"/>
                  </a:moveTo>
                  <a:lnTo>
                    <a:pt x="0" y="118463"/>
                  </a:lnTo>
                  <a:lnTo>
                    <a:pt x="28316" y="118463"/>
                  </a:lnTo>
                  <a:lnTo>
                    <a:pt x="54016" y="114419"/>
                  </a:lnTo>
                  <a:lnTo>
                    <a:pt x="68881" y="103401"/>
                  </a:lnTo>
                  <a:lnTo>
                    <a:pt x="87014" y="80416"/>
                  </a:lnTo>
                  <a:lnTo>
                    <a:pt x="100726" y="49894"/>
                  </a:lnTo>
                  <a:lnTo>
                    <a:pt x="111927" y="14042"/>
                  </a:lnTo>
                  <a:lnTo>
                    <a:pt x="112399" y="4320"/>
                  </a:lnTo>
                  <a:lnTo>
                    <a:pt x="111339" y="1728"/>
                  </a:lnTo>
                  <a:lnTo>
                    <a:pt x="109786" y="0"/>
                  </a:lnTo>
                  <a:lnTo>
                    <a:pt x="101288" y="337"/>
                  </a:lnTo>
                  <a:lnTo>
                    <a:pt x="90737" y="3309"/>
                  </a:lnTo>
                  <a:lnTo>
                    <a:pt x="83226" y="7452"/>
                  </a:lnTo>
                  <a:lnTo>
                    <a:pt x="74236" y="18591"/>
                  </a:lnTo>
                  <a:lnTo>
                    <a:pt x="61035" y="50779"/>
                  </a:lnTo>
                  <a:lnTo>
                    <a:pt x="55621" y="73009"/>
                  </a:lnTo>
                  <a:lnTo>
                    <a:pt x="54487" y="110878"/>
                  </a:lnTo>
                  <a:lnTo>
                    <a:pt x="63986" y="144903"/>
                  </a:lnTo>
                  <a:lnTo>
                    <a:pt x="75309" y="161199"/>
                  </a:lnTo>
                  <a:lnTo>
                    <a:pt x="89389" y="172706"/>
                  </a:lnTo>
                  <a:lnTo>
                    <a:pt x="99278" y="176437"/>
                  </a:lnTo>
                  <a:lnTo>
                    <a:pt x="104285" y="177433"/>
                  </a:lnTo>
                  <a:lnTo>
                    <a:pt x="123468" y="174788"/>
                  </a:lnTo>
                  <a:lnTo>
                    <a:pt x="160020" y="156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"/>
            <p:cNvSpPr/>
            <p:nvPr>
              <p:custDataLst>
                <p:tags r:id="rId61"/>
              </p:custDataLst>
            </p:nvPr>
          </p:nvSpPr>
          <p:spPr>
            <a:xfrm>
              <a:off x="6507480" y="4756505"/>
              <a:ext cx="220981" cy="124011"/>
            </a:xfrm>
            <a:custGeom>
              <a:avLst/>
              <a:gdLst/>
              <a:ahLst/>
              <a:cxnLst/>
              <a:rect l="0" t="0" r="0" b="0"/>
              <a:pathLst>
                <a:path w="220981" h="124011">
                  <a:moveTo>
                    <a:pt x="0" y="44095"/>
                  </a:moveTo>
                  <a:lnTo>
                    <a:pt x="0" y="44095"/>
                  </a:lnTo>
                  <a:lnTo>
                    <a:pt x="32362" y="52186"/>
                  </a:lnTo>
                  <a:lnTo>
                    <a:pt x="55023" y="51642"/>
                  </a:lnTo>
                  <a:lnTo>
                    <a:pt x="72714" y="45756"/>
                  </a:lnTo>
                  <a:lnTo>
                    <a:pt x="107391" y="23325"/>
                  </a:lnTo>
                  <a:lnTo>
                    <a:pt x="142616" y="6604"/>
                  </a:lnTo>
                  <a:lnTo>
                    <a:pt x="160628" y="0"/>
                  </a:lnTo>
                  <a:lnTo>
                    <a:pt x="162965" y="305"/>
                  </a:lnTo>
                  <a:lnTo>
                    <a:pt x="164524" y="1355"/>
                  </a:lnTo>
                  <a:lnTo>
                    <a:pt x="185498" y="34432"/>
                  </a:lnTo>
                  <a:lnTo>
                    <a:pt x="194106" y="68504"/>
                  </a:lnTo>
                  <a:lnTo>
                    <a:pt x="197591" y="103001"/>
                  </a:lnTo>
                  <a:lnTo>
                    <a:pt x="198731" y="112609"/>
                  </a:lnTo>
                  <a:lnTo>
                    <a:pt x="200221" y="115171"/>
                  </a:lnTo>
                  <a:lnTo>
                    <a:pt x="208695" y="123328"/>
                  </a:lnTo>
                  <a:lnTo>
                    <a:pt x="211096" y="124010"/>
                  </a:lnTo>
                  <a:lnTo>
                    <a:pt x="213544" y="123619"/>
                  </a:lnTo>
                  <a:lnTo>
                    <a:pt x="220980" y="120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6"/>
            <p:cNvSpPr/>
            <p:nvPr>
              <p:custDataLst>
                <p:tags r:id="rId62"/>
              </p:custDataLst>
            </p:nvPr>
          </p:nvSpPr>
          <p:spPr>
            <a:xfrm>
              <a:off x="6865620" y="4716780"/>
              <a:ext cx="335281" cy="22816"/>
            </a:xfrm>
            <a:custGeom>
              <a:avLst/>
              <a:gdLst/>
              <a:ahLst/>
              <a:cxnLst/>
              <a:rect l="0" t="0" r="0" b="0"/>
              <a:pathLst>
                <a:path w="335281" h="22816">
                  <a:moveTo>
                    <a:pt x="0" y="7620"/>
                  </a:moveTo>
                  <a:lnTo>
                    <a:pt x="0" y="7620"/>
                  </a:lnTo>
                  <a:lnTo>
                    <a:pt x="36407" y="11665"/>
                  </a:lnTo>
                  <a:lnTo>
                    <a:pt x="63311" y="13651"/>
                  </a:lnTo>
                  <a:lnTo>
                    <a:pt x="97499" y="17027"/>
                  </a:lnTo>
                  <a:lnTo>
                    <a:pt x="131335" y="21132"/>
                  </a:lnTo>
                  <a:lnTo>
                    <a:pt x="165914" y="22348"/>
                  </a:lnTo>
                  <a:lnTo>
                    <a:pt x="199866" y="22709"/>
                  </a:lnTo>
                  <a:lnTo>
                    <a:pt x="236737" y="22815"/>
                  </a:lnTo>
                  <a:lnTo>
                    <a:pt x="261004" y="21146"/>
                  </a:lnTo>
                  <a:lnTo>
                    <a:pt x="293705" y="11534"/>
                  </a:lnTo>
                  <a:lnTo>
                    <a:pt x="331184" y="1124"/>
                  </a:lnTo>
                  <a:lnTo>
                    <a:pt x="3352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7"/>
            <p:cNvSpPr/>
            <p:nvPr>
              <p:custDataLst>
                <p:tags r:id="rId63"/>
              </p:custDataLst>
            </p:nvPr>
          </p:nvSpPr>
          <p:spPr>
            <a:xfrm>
              <a:off x="7106014" y="4724482"/>
              <a:ext cx="186327" cy="188773"/>
            </a:xfrm>
            <a:custGeom>
              <a:avLst/>
              <a:gdLst/>
              <a:ahLst/>
              <a:cxnLst/>
              <a:rect l="0" t="0" r="0" b="0"/>
              <a:pathLst>
                <a:path w="186327" h="188773">
                  <a:moveTo>
                    <a:pt x="125366" y="7538"/>
                  </a:moveTo>
                  <a:lnTo>
                    <a:pt x="125366" y="7538"/>
                  </a:lnTo>
                  <a:lnTo>
                    <a:pt x="93004" y="27764"/>
                  </a:lnTo>
                  <a:lnTo>
                    <a:pt x="59055" y="60272"/>
                  </a:lnTo>
                  <a:lnTo>
                    <a:pt x="27314" y="96169"/>
                  </a:lnTo>
                  <a:lnTo>
                    <a:pt x="5532" y="125898"/>
                  </a:lnTo>
                  <a:lnTo>
                    <a:pt x="140" y="139447"/>
                  </a:lnTo>
                  <a:lnTo>
                    <a:pt x="0" y="151113"/>
                  </a:lnTo>
                  <a:lnTo>
                    <a:pt x="2765" y="164310"/>
                  </a:lnTo>
                  <a:lnTo>
                    <a:pt x="7659" y="168372"/>
                  </a:lnTo>
                  <a:lnTo>
                    <a:pt x="11335" y="170641"/>
                  </a:lnTo>
                  <a:lnTo>
                    <a:pt x="15478" y="171306"/>
                  </a:lnTo>
                  <a:lnTo>
                    <a:pt x="24598" y="169788"/>
                  </a:lnTo>
                  <a:lnTo>
                    <a:pt x="58364" y="157148"/>
                  </a:lnTo>
                  <a:lnTo>
                    <a:pt x="81495" y="141105"/>
                  </a:lnTo>
                  <a:lnTo>
                    <a:pt x="116996" y="105502"/>
                  </a:lnTo>
                  <a:lnTo>
                    <a:pt x="138803" y="68353"/>
                  </a:lnTo>
                  <a:lnTo>
                    <a:pt x="155274" y="32637"/>
                  </a:lnTo>
                  <a:lnTo>
                    <a:pt x="161039" y="15822"/>
                  </a:lnTo>
                  <a:lnTo>
                    <a:pt x="161848" y="10520"/>
                  </a:lnTo>
                  <a:lnTo>
                    <a:pt x="161541" y="6986"/>
                  </a:lnTo>
                  <a:lnTo>
                    <a:pt x="160488" y="4631"/>
                  </a:lnTo>
                  <a:lnTo>
                    <a:pt x="156763" y="849"/>
                  </a:lnTo>
                  <a:lnTo>
                    <a:pt x="149944" y="102"/>
                  </a:lnTo>
                  <a:lnTo>
                    <a:pt x="145320" y="0"/>
                  </a:lnTo>
                  <a:lnTo>
                    <a:pt x="140443" y="2212"/>
                  </a:lnTo>
                  <a:lnTo>
                    <a:pt x="126369" y="14576"/>
                  </a:lnTo>
                  <a:lnTo>
                    <a:pt x="116256" y="28438"/>
                  </a:lnTo>
                  <a:lnTo>
                    <a:pt x="102644" y="61624"/>
                  </a:lnTo>
                  <a:lnTo>
                    <a:pt x="97184" y="83959"/>
                  </a:lnTo>
                  <a:lnTo>
                    <a:pt x="96754" y="98230"/>
                  </a:lnTo>
                  <a:lnTo>
                    <a:pt x="101582" y="130530"/>
                  </a:lnTo>
                  <a:lnTo>
                    <a:pt x="106277" y="148591"/>
                  </a:lnTo>
                  <a:lnTo>
                    <a:pt x="117075" y="164666"/>
                  </a:lnTo>
                  <a:lnTo>
                    <a:pt x="135894" y="179185"/>
                  </a:lnTo>
                  <a:lnTo>
                    <a:pt x="150875" y="186714"/>
                  </a:lnTo>
                  <a:lnTo>
                    <a:pt x="160974" y="188772"/>
                  </a:lnTo>
                  <a:lnTo>
                    <a:pt x="171108" y="187429"/>
                  </a:lnTo>
                  <a:lnTo>
                    <a:pt x="186326" y="182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8"/>
            <p:cNvSpPr/>
            <p:nvPr>
              <p:custDataLst>
                <p:tags r:id="rId64"/>
              </p:custDataLst>
            </p:nvPr>
          </p:nvSpPr>
          <p:spPr>
            <a:xfrm>
              <a:off x="7384838" y="4790900"/>
              <a:ext cx="219923" cy="131506"/>
            </a:xfrm>
            <a:custGeom>
              <a:avLst/>
              <a:gdLst/>
              <a:ahLst/>
              <a:cxnLst/>
              <a:rect l="0" t="0" r="0" b="0"/>
              <a:pathLst>
                <a:path w="219923" h="131506">
                  <a:moveTo>
                    <a:pt x="6562" y="9700"/>
                  </a:moveTo>
                  <a:lnTo>
                    <a:pt x="6562" y="9700"/>
                  </a:lnTo>
                  <a:lnTo>
                    <a:pt x="6562" y="46107"/>
                  </a:lnTo>
                  <a:lnTo>
                    <a:pt x="2517" y="80883"/>
                  </a:lnTo>
                  <a:lnTo>
                    <a:pt x="0" y="99183"/>
                  </a:lnTo>
                  <a:lnTo>
                    <a:pt x="6275" y="127168"/>
                  </a:lnTo>
                  <a:lnTo>
                    <a:pt x="7218" y="128652"/>
                  </a:lnTo>
                  <a:lnTo>
                    <a:pt x="8693" y="129642"/>
                  </a:lnTo>
                  <a:lnTo>
                    <a:pt x="13097" y="131229"/>
                  </a:lnTo>
                  <a:lnTo>
                    <a:pt x="17906" y="131505"/>
                  </a:lnTo>
                  <a:lnTo>
                    <a:pt x="22328" y="129311"/>
                  </a:lnTo>
                  <a:lnTo>
                    <a:pt x="36351" y="114285"/>
                  </a:lnTo>
                  <a:lnTo>
                    <a:pt x="55182" y="87537"/>
                  </a:lnTo>
                  <a:lnTo>
                    <a:pt x="73175" y="55743"/>
                  </a:lnTo>
                  <a:lnTo>
                    <a:pt x="104109" y="19620"/>
                  </a:lnTo>
                  <a:lnTo>
                    <a:pt x="125643" y="1499"/>
                  </a:lnTo>
                  <a:lnTo>
                    <a:pt x="130823" y="0"/>
                  </a:lnTo>
                  <a:lnTo>
                    <a:pt x="141093" y="592"/>
                  </a:lnTo>
                  <a:lnTo>
                    <a:pt x="156395" y="5684"/>
                  </a:lnTo>
                  <a:lnTo>
                    <a:pt x="171654" y="16600"/>
                  </a:lnTo>
                  <a:lnTo>
                    <a:pt x="196863" y="49460"/>
                  </a:lnTo>
                  <a:lnTo>
                    <a:pt x="202054" y="57004"/>
                  </a:lnTo>
                  <a:lnTo>
                    <a:pt x="207183" y="60358"/>
                  </a:lnTo>
                  <a:lnTo>
                    <a:pt x="219922" y="63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9"/>
            <p:cNvSpPr/>
            <p:nvPr>
              <p:custDataLst>
                <p:tags r:id="rId65"/>
              </p:custDataLst>
            </p:nvPr>
          </p:nvSpPr>
          <p:spPr>
            <a:xfrm>
              <a:off x="7628679" y="4777740"/>
              <a:ext cx="105622" cy="102032"/>
            </a:xfrm>
            <a:custGeom>
              <a:avLst/>
              <a:gdLst/>
              <a:ahLst/>
              <a:cxnLst/>
              <a:rect l="0" t="0" r="0" b="0"/>
              <a:pathLst>
                <a:path w="105622" h="102032">
                  <a:moveTo>
                    <a:pt x="6561" y="0"/>
                  </a:moveTo>
                  <a:lnTo>
                    <a:pt x="6561" y="0"/>
                  </a:lnTo>
                  <a:lnTo>
                    <a:pt x="2516" y="36406"/>
                  </a:lnTo>
                  <a:lnTo>
                    <a:pt x="0" y="67138"/>
                  </a:lnTo>
                  <a:lnTo>
                    <a:pt x="1340" y="73545"/>
                  </a:lnTo>
                  <a:lnTo>
                    <a:pt x="7345" y="82923"/>
                  </a:lnTo>
                  <a:lnTo>
                    <a:pt x="20246" y="92961"/>
                  </a:lnTo>
                  <a:lnTo>
                    <a:pt x="38838" y="101298"/>
                  </a:lnTo>
                  <a:lnTo>
                    <a:pt x="55337" y="102031"/>
                  </a:lnTo>
                  <a:lnTo>
                    <a:pt x="89479" y="95601"/>
                  </a:lnTo>
                  <a:lnTo>
                    <a:pt x="105621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0"/>
            <p:cNvSpPr/>
            <p:nvPr>
              <p:custDataLst>
                <p:tags r:id="rId66"/>
              </p:custDataLst>
            </p:nvPr>
          </p:nvSpPr>
          <p:spPr>
            <a:xfrm>
              <a:off x="7642860" y="4785360"/>
              <a:ext cx="289561" cy="259081"/>
            </a:xfrm>
            <a:custGeom>
              <a:avLst/>
              <a:gdLst/>
              <a:ahLst/>
              <a:cxnLst/>
              <a:rect l="0" t="0" r="0" b="0"/>
              <a:pathLst>
                <a:path w="289561" h="259081">
                  <a:moveTo>
                    <a:pt x="289560" y="0"/>
                  </a:moveTo>
                  <a:lnTo>
                    <a:pt x="289560" y="0"/>
                  </a:lnTo>
                  <a:lnTo>
                    <a:pt x="269335" y="36407"/>
                  </a:lnTo>
                  <a:lnTo>
                    <a:pt x="240576" y="71182"/>
                  </a:lnTo>
                  <a:lnTo>
                    <a:pt x="210606" y="97573"/>
                  </a:lnTo>
                  <a:lnTo>
                    <a:pt x="173524" y="131943"/>
                  </a:lnTo>
                  <a:lnTo>
                    <a:pt x="153015" y="149444"/>
                  </a:lnTo>
                  <a:lnTo>
                    <a:pt x="133336" y="164822"/>
                  </a:lnTo>
                  <a:lnTo>
                    <a:pt x="109211" y="183541"/>
                  </a:lnTo>
                  <a:lnTo>
                    <a:pt x="73374" y="211114"/>
                  </a:lnTo>
                  <a:lnTo>
                    <a:pt x="46157" y="230988"/>
                  </a:lnTo>
                  <a:lnTo>
                    <a:pt x="10121" y="253029"/>
                  </a:lnTo>
                  <a:lnTo>
                    <a:pt x="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1"/>
            <p:cNvSpPr/>
            <p:nvPr>
              <p:custDataLst>
                <p:tags r:id="rId67"/>
              </p:custDataLst>
            </p:nvPr>
          </p:nvSpPr>
          <p:spPr>
            <a:xfrm>
              <a:off x="5821680" y="4628590"/>
              <a:ext cx="143236" cy="79909"/>
            </a:xfrm>
            <a:custGeom>
              <a:avLst/>
              <a:gdLst/>
              <a:ahLst/>
              <a:cxnLst/>
              <a:rect l="0" t="0" r="0" b="0"/>
              <a:pathLst>
                <a:path w="143236" h="79909">
                  <a:moveTo>
                    <a:pt x="0" y="57710"/>
                  </a:moveTo>
                  <a:lnTo>
                    <a:pt x="0" y="57710"/>
                  </a:lnTo>
                  <a:lnTo>
                    <a:pt x="32268" y="77810"/>
                  </a:lnTo>
                  <a:lnTo>
                    <a:pt x="43410" y="79908"/>
                  </a:lnTo>
                  <a:lnTo>
                    <a:pt x="68783" y="79592"/>
                  </a:lnTo>
                  <a:lnTo>
                    <a:pt x="106544" y="65124"/>
                  </a:lnTo>
                  <a:lnTo>
                    <a:pt x="115933" y="59311"/>
                  </a:lnTo>
                  <a:lnTo>
                    <a:pt x="141304" y="29977"/>
                  </a:lnTo>
                  <a:lnTo>
                    <a:pt x="143235" y="24782"/>
                  </a:lnTo>
                  <a:lnTo>
                    <a:pt x="142903" y="22211"/>
                  </a:lnTo>
                  <a:lnTo>
                    <a:pt x="140277" y="17097"/>
                  </a:lnTo>
                  <a:lnTo>
                    <a:pt x="138392" y="15395"/>
                  </a:lnTo>
                  <a:lnTo>
                    <a:pt x="123498" y="7052"/>
                  </a:lnTo>
                  <a:lnTo>
                    <a:pt x="88103" y="3594"/>
                  </a:lnTo>
                  <a:lnTo>
                    <a:pt x="75117" y="0"/>
                  </a:lnTo>
                  <a:lnTo>
                    <a:pt x="72938" y="610"/>
                  </a:lnTo>
                  <a:lnTo>
                    <a:pt x="71485" y="1864"/>
                  </a:lnTo>
                  <a:lnTo>
                    <a:pt x="53340" y="4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82"/>
          <p:cNvSpPr/>
          <p:nvPr>
            <p:custDataLst>
              <p:tags r:id="rId1"/>
            </p:custDataLst>
          </p:nvPr>
        </p:nvSpPr>
        <p:spPr>
          <a:xfrm>
            <a:off x="5742637" y="4659404"/>
            <a:ext cx="169746" cy="148817"/>
          </a:xfrm>
          <a:custGeom>
            <a:avLst/>
            <a:gdLst/>
            <a:ahLst/>
            <a:cxnLst/>
            <a:rect l="0" t="0" r="0" b="0"/>
            <a:pathLst>
              <a:path w="169746" h="148817">
                <a:moveTo>
                  <a:pt x="63803" y="19276"/>
                </a:moveTo>
                <a:lnTo>
                  <a:pt x="63803" y="19276"/>
                </a:lnTo>
                <a:lnTo>
                  <a:pt x="90896" y="17019"/>
                </a:lnTo>
                <a:lnTo>
                  <a:pt x="127492" y="14039"/>
                </a:lnTo>
                <a:lnTo>
                  <a:pt x="152853" y="11516"/>
                </a:lnTo>
                <a:lnTo>
                  <a:pt x="169745" y="4378"/>
                </a:lnTo>
                <a:lnTo>
                  <a:pt x="137901" y="0"/>
                </a:lnTo>
                <a:lnTo>
                  <a:pt x="116520" y="1523"/>
                </a:lnTo>
                <a:lnTo>
                  <a:pt x="81304" y="10469"/>
                </a:lnTo>
                <a:lnTo>
                  <a:pt x="56853" y="23817"/>
                </a:lnTo>
                <a:lnTo>
                  <a:pt x="22217" y="53928"/>
                </a:lnTo>
                <a:lnTo>
                  <a:pt x="9901" y="73852"/>
                </a:lnTo>
                <a:lnTo>
                  <a:pt x="890" y="95842"/>
                </a:lnTo>
                <a:lnTo>
                  <a:pt x="0" y="108621"/>
                </a:lnTo>
                <a:lnTo>
                  <a:pt x="6326" y="130622"/>
                </a:lnTo>
                <a:lnTo>
                  <a:pt x="13140" y="138754"/>
                </a:lnTo>
                <a:lnTo>
                  <a:pt x="17328" y="142108"/>
                </a:lnTo>
                <a:lnTo>
                  <a:pt x="28754" y="145834"/>
                </a:lnTo>
                <a:lnTo>
                  <a:pt x="71423" y="1488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Shape-83"/>
          <p:cNvSpPr/>
          <p:nvPr>
            <p:custDataLst>
              <p:tags r:id="rId2"/>
            </p:custDataLst>
          </p:nvPr>
        </p:nvSpPr>
        <p:spPr>
          <a:xfrm>
            <a:off x="6964680" y="4617720"/>
            <a:ext cx="9805" cy="241840"/>
          </a:xfrm>
          <a:custGeom>
            <a:avLst/>
            <a:gdLst/>
            <a:ahLst/>
            <a:cxnLst/>
            <a:rect l="0" t="0" r="0" b="0"/>
            <a:pathLst>
              <a:path w="9805" h="241840">
                <a:moveTo>
                  <a:pt x="0" y="0"/>
                </a:moveTo>
                <a:lnTo>
                  <a:pt x="0" y="0"/>
                </a:lnTo>
                <a:lnTo>
                  <a:pt x="8090" y="36407"/>
                </a:lnTo>
                <a:lnTo>
                  <a:pt x="9804" y="63312"/>
                </a:lnTo>
                <a:lnTo>
                  <a:pt x="8266" y="95241"/>
                </a:lnTo>
                <a:lnTo>
                  <a:pt x="7747" y="132831"/>
                </a:lnTo>
                <a:lnTo>
                  <a:pt x="7658" y="162782"/>
                </a:lnTo>
                <a:lnTo>
                  <a:pt x="2389" y="196314"/>
                </a:lnTo>
                <a:lnTo>
                  <a:pt x="140" y="233708"/>
                </a:lnTo>
                <a:lnTo>
                  <a:pt x="93" y="237086"/>
                </a:lnTo>
                <a:lnTo>
                  <a:pt x="909" y="239337"/>
                </a:lnTo>
                <a:lnTo>
                  <a:pt x="2299" y="240838"/>
                </a:lnTo>
                <a:lnTo>
                  <a:pt x="4072" y="241839"/>
                </a:lnTo>
                <a:lnTo>
                  <a:pt x="5254" y="241659"/>
                </a:lnTo>
                <a:lnTo>
                  <a:pt x="6043" y="240692"/>
                </a:lnTo>
                <a:lnTo>
                  <a:pt x="7620" y="2362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SMARTInkShape-Group18"/>
          <p:cNvGrpSpPr/>
          <p:nvPr/>
        </p:nvGrpSpPr>
        <p:grpSpPr>
          <a:xfrm>
            <a:off x="4389142" y="3156321"/>
            <a:ext cx="3878488" cy="2580729"/>
            <a:chOff x="4389142" y="3156321"/>
            <a:chExt cx="3878488" cy="2580729"/>
          </a:xfrm>
        </p:grpSpPr>
        <p:sp>
          <p:nvSpPr>
            <p:cNvPr id="101" name="SMARTInkShape-84"/>
            <p:cNvSpPr/>
            <p:nvPr>
              <p:custDataLst>
                <p:tags r:id="rId55"/>
              </p:custDataLst>
            </p:nvPr>
          </p:nvSpPr>
          <p:spPr>
            <a:xfrm>
              <a:off x="4919717" y="3156321"/>
              <a:ext cx="3347913" cy="2580729"/>
            </a:xfrm>
            <a:custGeom>
              <a:avLst/>
              <a:gdLst/>
              <a:ahLst/>
              <a:cxnLst/>
              <a:rect l="0" t="0" r="0" b="0"/>
              <a:pathLst>
                <a:path w="3347913" h="2580729">
                  <a:moveTo>
                    <a:pt x="284743" y="569859"/>
                  </a:moveTo>
                  <a:lnTo>
                    <a:pt x="284743" y="569859"/>
                  </a:lnTo>
                  <a:lnTo>
                    <a:pt x="304969" y="537497"/>
                  </a:lnTo>
                  <a:lnTo>
                    <a:pt x="329682" y="501192"/>
                  </a:lnTo>
                  <a:lnTo>
                    <a:pt x="361635" y="463820"/>
                  </a:lnTo>
                  <a:lnTo>
                    <a:pt x="389841" y="434676"/>
                  </a:lnTo>
                  <a:lnTo>
                    <a:pt x="420493" y="404592"/>
                  </a:lnTo>
                  <a:lnTo>
                    <a:pt x="454317" y="375077"/>
                  </a:lnTo>
                  <a:lnTo>
                    <a:pt x="491618" y="339661"/>
                  </a:lnTo>
                  <a:lnTo>
                    <a:pt x="523557" y="310305"/>
                  </a:lnTo>
                  <a:lnTo>
                    <a:pt x="559831" y="280158"/>
                  </a:lnTo>
                  <a:lnTo>
                    <a:pt x="597390" y="249778"/>
                  </a:lnTo>
                  <a:lnTo>
                    <a:pt x="635331" y="219327"/>
                  </a:lnTo>
                  <a:lnTo>
                    <a:pt x="662387" y="199013"/>
                  </a:lnTo>
                  <a:lnTo>
                    <a:pt x="694167" y="178697"/>
                  </a:lnTo>
                  <a:lnTo>
                    <a:pt x="725790" y="160636"/>
                  </a:lnTo>
                  <a:lnTo>
                    <a:pt x="757624" y="144142"/>
                  </a:lnTo>
                  <a:lnTo>
                    <a:pt x="791529" y="128345"/>
                  </a:lnTo>
                  <a:lnTo>
                    <a:pt x="828610" y="110599"/>
                  </a:lnTo>
                  <a:lnTo>
                    <a:pt x="847981" y="101126"/>
                  </a:lnTo>
                  <a:lnTo>
                    <a:pt x="868515" y="92270"/>
                  </a:lnTo>
                  <a:lnTo>
                    <a:pt x="889825" y="83826"/>
                  </a:lnTo>
                  <a:lnTo>
                    <a:pt x="911651" y="75657"/>
                  </a:lnTo>
                  <a:lnTo>
                    <a:pt x="933822" y="68518"/>
                  </a:lnTo>
                  <a:lnTo>
                    <a:pt x="956222" y="62065"/>
                  </a:lnTo>
                  <a:lnTo>
                    <a:pt x="978776" y="56070"/>
                  </a:lnTo>
                  <a:lnTo>
                    <a:pt x="1001432" y="50379"/>
                  </a:lnTo>
                  <a:lnTo>
                    <a:pt x="1024155" y="44893"/>
                  </a:lnTo>
                  <a:lnTo>
                    <a:pt x="1046925" y="39541"/>
                  </a:lnTo>
                  <a:lnTo>
                    <a:pt x="1071417" y="34280"/>
                  </a:lnTo>
                  <a:lnTo>
                    <a:pt x="1097060" y="29080"/>
                  </a:lnTo>
                  <a:lnTo>
                    <a:pt x="1123467" y="23920"/>
                  </a:lnTo>
                  <a:lnTo>
                    <a:pt x="1150386" y="19633"/>
                  </a:lnTo>
                  <a:lnTo>
                    <a:pt x="1177645" y="15928"/>
                  </a:lnTo>
                  <a:lnTo>
                    <a:pt x="1205131" y="12612"/>
                  </a:lnTo>
                  <a:lnTo>
                    <a:pt x="1233616" y="9554"/>
                  </a:lnTo>
                  <a:lnTo>
                    <a:pt x="1262765" y="6669"/>
                  </a:lnTo>
                  <a:lnTo>
                    <a:pt x="1292358" y="3899"/>
                  </a:lnTo>
                  <a:lnTo>
                    <a:pt x="1321400" y="2053"/>
                  </a:lnTo>
                  <a:lnTo>
                    <a:pt x="1350074" y="821"/>
                  </a:lnTo>
                  <a:lnTo>
                    <a:pt x="1378503" y="0"/>
                  </a:lnTo>
                  <a:lnTo>
                    <a:pt x="1408463" y="300"/>
                  </a:lnTo>
                  <a:lnTo>
                    <a:pt x="1439444" y="1346"/>
                  </a:lnTo>
                  <a:lnTo>
                    <a:pt x="1471103" y="2891"/>
                  </a:lnTo>
                  <a:lnTo>
                    <a:pt x="1503217" y="3920"/>
                  </a:lnTo>
                  <a:lnTo>
                    <a:pt x="1535632" y="4606"/>
                  </a:lnTo>
                  <a:lnTo>
                    <a:pt x="1568250" y="5064"/>
                  </a:lnTo>
                  <a:lnTo>
                    <a:pt x="1600154" y="7062"/>
                  </a:lnTo>
                  <a:lnTo>
                    <a:pt x="1631584" y="10088"/>
                  </a:lnTo>
                  <a:lnTo>
                    <a:pt x="1662697" y="13798"/>
                  </a:lnTo>
                  <a:lnTo>
                    <a:pt x="1694446" y="17965"/>
                  </a:lnTo>
                  <a:lnTo>
                    <a:pt x="1726618" y="22437"/>
                  </a:lnTo>
                  <a:lnTo>
                    <a:pt x="1759072" y="27111"/>
                  </a:lnTo>
                  <a:lnTo>
                    <a:pt x="1791716" y="31920"/>
                  </a:lnTo>
                  <a:lnTo>
                    <a:pt x="1824485" y="36820"/>
                  </a:lnTo>
                  <a:lnTo>
                    <a:pt x="1857338" y="41779"/>
                  </a:lnTo>
                  <a:lnTo>
                    <a:pt x="1889399" y="47626"/>
                  </a:lnTo>
                  <a:lnTo>
                    <a:pt x="1920934" y="54064"/>
                  </a:lnTo>
                  <a:lnTo>
                    <a:pt x="1952116" y="60896"/>
                  </a:lnTo>
                  <a:lnTo>
                    <a:pt x="1983912" y="68836"/>
                  </a:lnTo>
                  <a:lnTo>
                    <a:pt x="2016116" y="77517"/>
                  </a:lnTo>
                  <a:lnTo>
                    <a:pt x="2048592" y="86691"/>
                  </a:lnTo>
                  <a:lnTo>
                    <a:pt x="2080403" y="96194"/>
                  </a:lnTo>
                  <a:lnTo>
                    <a:pt x="2111769" y="105916"/>
                  </a:lnTo>
                  <a:lnTo>
                    <a:pt x="2142841" y="115784"/>
                  </a:lnTo>
                  <a:lnTo>
                    <a:pt x="2174562" y="126595"/>
                  </a:lnTo>
                  <a:lnTo>
                    <a:pt x="2206715" y="138036"/>
                  </a:lnTo>
                  <a:lnTo>
                    <a:pt x="2239158" y="149898"/>
                  </a:lnTo>
                  <a:lnTo>
                    <a:pt x="2270946" y="162038"/>
                  </a:lnTo>
                  <a:lnTo>
                    <a:pt x="2302298" y="174365"/>
                  </a:lnTo>
                  <a:lnTo>
                    <a:pt x="2333360" y="186816"/>
                  </a:lnTo>
                  <a:lnTo>
                    <a:pt x="2364228" y="200197"/>
                  </a:lnTo>
                  <a:lnTo>
                    <a:pt x="2394966" y="214198"/>
                  </a:lnTo>
                  <a:lnTo>
                    <a:pt x="2425618" y="228612"/>
                  </a:lnTo>
                  <a:lnTo>
                    <a:pt x="2455366" y="243301"/>
                  </a:lnTo>
                  <a:lnTo>
                    <a:pt x="2484512" y="258173"/>
                  </a:lnTo>
                  <a:lnTo>
                    <a:pt x="2513256" y="273169"/>
                  </a:lnTo>
                  <a:lnTo>
                    <a:pt x="2541731" y="288245"/>
                  </a:lnTo>
                  <a:lnTo>
                    <a:pt x="2570029" y="303377"/>
                  </a:lnTo>
                  <a:lnTo>
                    <a:pt x="2598206" y="318544"/>
                  </a:lnTo>
                  <a:lnTo>
                    <a:pt x="2625459" y="334582"/>
                  </a:lnTo>
                  <a:lnTo>
                    <a:pt x="2652094" y="351201"/>
                  </a:lnTo>
                  <a:lnTo>
                    <a:pt x="2678317" y="368207"/>
                  </a:lnTo>
                  <a:lnTo>
                    <a:pt x="2725431" y="405791"/>
                  </a:lnTo>
                  <a:lnTo>
                    <a:pt x="2786475" y="457094"/>
                  </a:lnTo>
                  <a:lnTo>
                    <a:pt x="2856804" y="517542"/>
                  </a:lnTo>
                  <a:lnTo>
                    <a:pt x="2909618" y="565461"/>
                  </a:lnTo>
                  <a:lnTo>
                    <a:pt x="2950752" y="605027"/>
                  </a:lnTo>
                  <a:lnTo>
                    <a:pt x="2984103" y="639024"/>
                  </a:lnTo>
                  <a:lnTo>
                    <a:pt x="3012263" y="669309"/>
                  </a:lnTo>
                  <a:lnTo>
                    <a:pt x="3036962" y="697119"/>
                  </a:lnTo>
                  <a:lnTo>
                    <a:pt x="3059356" y="723279"/>
                  </a:lnTo>
                  <a:lnTo>
                    <a:pt x="3079365" y="748339"/>
                  </a:lnTo>
                  <a:lnTo>
                    <a:pt x="3097784" y="772665"/>
                  </a:lnTo>
                  <a:lnTo>
                    <a:pt x="3115143" y="796503"/>
                  </a:lnTo>
                  <a:lnTo>
                    <a:pt x="3131796" y="819169"/>
                  </a:lnTo>
                  <a:lnTo>
                    <a:pt x="3147978" y="841052"/>
                  </a:lnTo>
                  <a:lnTo>
                    <a:pt x="3163846" y="862414"/>
                  </a:lnTo>
                  <a:lnTo>
                    <a:pt x="3177812" y="884276"/>
                  </a:lnTo>
                  <a:lnTo>
                    <a:pt x="3190509" y="906470"/>
                  </a:lnTo>
                  <a:lnTo>
                    <a:pt x="3202361" y="928886"/>
                  </a:lnTo>
                  <a:lnTo>
                    <a:pt x="3213648" y="951451"/>
                  </a:lnTo>
                  <a:lnTo>
                    <a:pt x="3224560" y="974113"/>
                  </a:lnTo>
                  <a:lnTo>
                    <a:pt x="3235221" y="996842"/>
                  </a:lnTo>
                  <a:lnTo>
                    <a:pt x="3245715" y="1019614"/>
                  </a:lnTo>
                  <a:lnTo>
                    <a:pt x="3256099" y="1042416"/>
                  </a:lnTo>
                  <a:lnTo>
                    <a:pt x="3266407" y="1065237"/>
                  </a:lnTo>
                  <a:lnTo>
                    <a:pt x="3275819" y="1088071"/>
                  </a:lnTo>
                  <a:lnTo>
                    <a:pt x="3284634" y="1110913"/>
                  </a:lnTo>
                  <a:lnTo>
                    <a:pt x="3293051" y="1133762"/>
                  </a:lnTo>
                  <a:lnTo>
                    <a:pt x="3300355" y="1156614"/>
                  </a:lnTo>
                  <a:lnTo>
                    <a:pt x="3306917" y="1179469"/>
                  </a:lnTo>
                  <a:lnTo>
                    <a:pt x="3312986" y="1202326"/>
                  </a:lnTo>
                  <a:lnTo>
                    <a:pt x="3317879" y="1224337"/>
                  </a:lnTo>
                  <a:lnTo>
                    <a:pt x="3321986" y="1245784"/>
                  </a:lnTo>
                  <a:lnTo>
                    <a:pt x="3325574" y="1266856"/>
                  </a:lnTo>
                  <a:lnTo>
                    <a:pt x="3329655" y="1288524"/>
                  </a:lnTo>
                  <a:lnTo>
                    <a:pt x="3334071" y="1310589"/>
                  </a:lnTo>
                  <a:lnTo>
                    <a:pt x="3338709" y="1332919"/>
                  </a:lnTo>
                  <a:lnTo>
                    <a:pt x="3341800" y="1354579"/>
                  </a:lnTo>
                  <a:lnTo>
                    <a:pt x="3343862" y="1375792"/>
                  </a:lnTo>
                  <a:lnTo>
                    <a:pt x="3345236" y="1396708"/>
                  </a:lnTo>
                  <a:lnTo>
                    <a:pt x="3346151" y="1417425"/>
                  </a:lnTo>
                  <a:lnTo>
                    <a:pt x="3346761" y="1438009"/>
                  </a:lnTo>
                  <a:lnTo>
                    <a:pt x="3347440" y="1472170"/>
                  </a:lnTo>
                  <a:lnTo>
                    <a:pt x="3347912" y="1495900"/>
                  </a:lnTo>
                  <a:lnTo>
                    <a:pt x="3343703" y="1515727"/>
                  </a:lnTo>
                  <a:lnTo>
                    <a:pt x="3336663" y="1547571"/>
                  </a:lnTo>
                  <a:lnTo>
                    <a:pt x="3327736" y="1587427"/>
                  </a:lnTo>
                  <a:lnTo>
                    <a:pt x="3320092" y="1619924"/>
                  </a:lnTo>
                  <a:lnTo>
                    <a:pt x="3313302" y="1647516"/>
                  </a:lnTo>
                  <a:lnTo>
                    <a:pt x="3307083" y="1671837"/>
                  </a:lnTo>
                  <a:lnTo>
                    <a:pt x="3300396" y="1693977"/>
                  </a:lnTo>
                  <a:lnTo>
                    <a:pt x="3293399" y="1714664"/>
                  </a:lnTo>
                  <a:lnTo>
                    <a:pt x="3278004" y="1752608"/>
                  </a:lnTo>
                  <a:lnTo>
                    <a:pt x="3259872" y="1786406"/>
                  </a:lnTo>
                  <a:lnTo>
                    <a:pt x="3240525" y="1818360"/>
                  </a:lnTo>
                  <a:lnTo>
                    <a:pt x="3219791" y="1848648"/>
                  </a:lnTo>
                  <a:lnTo>
                    <a:pt x="3196465" y="1876221"/>
                  </a:lnTo>
                  <a:lnTo>
                    <a:pt x="3171986" y="1904844"/>
                  </a:lnTo>
                  <a:lnTo>
                    <a:pt x="3146149" y="1933652"/>
                  </a:lnTo>
                  <a:lnTo>
                    <a:pt x="3117732" y="1960568"/>
                  </a:lnTo>
                  <a:lnTo>
                    <a:pt x="3090427" y="1986641"/>
                  </a:lnTo>
                  <a:lnTo>
                    <a:pt x="3062487" y="2011493"/>
                  </a:lnTo>
                  <a:lnTo>
                    <a:pt x="3030313" y="2033827"/>
                  </a:lnTo>
                  <a:lnTo>
                    <a:pt x="2996259" y="2057301"/>
                  </a:lnTo>
                  <a:lnTo>
                    <a:pt x="2960521" y="2081844"/>
                  </a:lnTo>
                  <a:lnTo>
                    <a:pt x="2941509" y="2094315"/>
                  </a:lnTo>
                  <a:lnTo>
                    <a:pt x="2922060" y="2106864"/>
                  </a:lnTo>
                  <a:lnTo>
                    <a:pt x="2902321" y="2119461"/>
                  </a:lnTo>
                  <a:lnTo>
                    <a:pt x="2882389" y="2132095"/>
                  </a:lnTo>
                  <a:lnTo>
                    <a:pt x="2862327" y="2144750"/>
                  </a:lnTo>
                  <a:lnTo>
                    <a:pt x="2842180" y="2156572"/>
                  </a:lnTo>
                  <a:lnTo>
                    <a:pt x="2821974" y="2167841"/>
                  </a:lnTo>
                  <a:lnTo>
                    <a:pt x="2801731" y="2178741"/>
                  </a:lnTo>
                  <a:lnTo>
                    <a:pt x="2782309" y="2189393"/>
                  </a:lnTo>
                  <a:lnTo>
                    <a:pt x="2744923" y="2210262"/>
                  </a:lnTo>
                  <a:lnTo>
                    <a:pt x="2708552" y="2230824"/>
                  </a:lnTo>
                  <a:lnTo>
                    <a:pt x="2672630" y="2251252"/>
                  </a:lnTo>
                  <a:lnTo>
                    <a:pt x="2636911" y="2271621"/>
                  </a:lnTo>
                  <a:lnTo>
                    <a:pt x="2617395" y="2282640"/>
                  </a:lnTo>
                  <a:lnTo>
                    <a:pt x="2596764" y="2294220"/>
                  </a:lnTo>
                  <a:lnTo>
                    <a:pt x="2575390" y="2306173"/>
                  </a:lnTo>
                  <a:lnTo>
                    <a:pt x="2555214" y="2318375"/>
                  </a:lnTo>
                  <a:lnTo>
                    <a:pt x="2535838" y="2330743"/>
                  </a:lnTo>
                  <a:lnTo>
                    <a:pt x="2516993" y="2343221"/>
                  </a:lnTo>
                  <a:lnTo>
                    <a:pt x="2497657" y="2354927"/>
                  </a:lnTo>
                  <a:lnTo>
                    <a:pt x="2477991" y="2366118"/>
                  </a:lnTo>
                  <a:lnTo>
                    <a:pt x="2458109" y="2376966"/>
                  </a:lnTo>
                  <a:lnTo>
                    <a:pt x="2438080" y="2388430"/>
                  </a:lnTo>
                  <a:lnTo>
                    <a:pt x="2417955" y="2400306"/>
                  </a:lnTo>
                  <a:lnTo>
                    <a:pt x="2397765" y="2412457"/>
                  </a:lnTo>
                  <a:lnTo>
                    <a:pt x="2378378" y="2424791"/>
                  </a:lnTo>
                  <a:lnTo>
                    <a:pt x="2341031" y="2449784"/>
                  </a:lnTo>
                  <a:lnTo>
                    <a:pt x="2321082" y="2460683"/>
                  </a:lnTo>
                  <a:lnTo>
                    <a:pt x="2300162" y="2470488"/>
                  </a:lnTo>
                  <a:lnTo>
                    <a:pt x="2278596" y="2479566"/>
                  </a:lnTo>
                  <a:lnTo>
                    <a:pt x="2258292" y="2488157"/>
                  </a:lnTo>
                  <a:lnTo>
                    <a:pt x="2238829" y="2496424"/>
                  </a:lnTo>
                  <a:lnTo>
                    <a:pt x="2219927" y="2504476"/>
                  </a:lnTo>
                  <a:lnTo>
                    <a:pt x="2199706" y="2512384"/>
                  </a:lnTo>
                  <a:lnTo>
                    <a:pt x="2178605" y="2520196"/>
                  </a:lnTo>
                  <a:lnTo>
                    <a:pt x="2156918" y="2527943"/>
                  </a:lnTo>
                  <a:lnTo>
                    <a:pt x="2135686" y="2534802"/>
                  </a:lnTo>
                  <a:lnTo>
                    <a:pt x="2114759" y="2541067"/>
                  </a:lnTo>
                  <a:lnTo>
                    <a:pt x="2094033" y="2546939"/>
                  </a:lnTo>
                  <a:lnTo>
                    <a:pt x="2071750" y="2551698"/>
                  </a:lnTo>
                  <a:lnTo>
                    <a:pt x="2048428" y="2555719"/>
                  </a:lnTo>
                  <a:lnTo>
                    <a:pt x="2024413" y="2559245"/>
                  </a:lnTo>
                  <a:lnTo>
                    <a:pt x="1999937" y="2563290"/>
                  </a:lnTo>
                  <a:lnTo>
                    <a:pt x="1975151" y="2567680"/>
                  </a:lnTo>
                  <a:lnTo>
                    <a:pt x="1950162" y="2572300"/>
                  </a:lnTo>
                  <a:lnTo>
                    <a:pt x="1925037" y="2575379"/>
                  </a:lnTo>
                  <a:lnTo>
                    <a:pt x="1899819" y="2577433"/>
                  </a:lnTo>
                  <a:lnTo>
                    <a:pt x="1874540" y="2578802"/>
                  </a:lnTo>
                  <a:lnTo>
                    <a:pt x="1849222" y="2579714"/>
                  </a:lnTo>
                  <a:lnTo>
                    <a:pt x="1823875" y="2580323"/>
                  </a:lnTo>
                  <a:lnTo>
                    <a:pt x="1798511" y="2580728"/>
                  </a:lnTo>
                  <a:lnTo>
                    <a:pt x="1773135" y="2579304"/>
                  </a:lnTo>
                  <a:lnTo>
                    <a:pt x="1747750" y="2576663"/>
                  </a:lnTo>
                  <a:lnTo>
                    <a:pt x="1722361" y="2573208"/>
                  </a:lnTo>
                  <a:lnTo>
                    <a:pt x="1696122" y="2569212"/>
                  </a:lnTo>
                  <a:lnTo>
                    <a:pt x="1669315" y="2564854"/>
                  </a:lnTo>
                  <a:lnTo>
                    <a:pt x="1642131" y="2560256"/>
                  </a:lnTo>
                  <a:lnTo>
                    <a:pt x="1614694" y="2555497"/>
                  </a:lnTo>
                  <a:lnTo>
                    <a:pt x="1587090" y="2550631"/>
                  </a:lnTo>
                  <a:lnTo>
                    <a:pt x="1559375" y="2545693"/>
                  </a:lnTo>
                  <a:lnTo>
                    <a:pt x="1531585" y="2540708"/>
                  </a:lnTo>
                  <a:lnTo>
                    <a:pt x="1503744" y="2535692"/>
                  </a:lnTo>
                  <a:lnTo>
                    <a:pt x="1475871" y="2530654"/>
                  </a:lnTo>
                  <a:lnTo>
                    <a:pt x="1447975" y="2524756"/>
                  </a:lnTo>
                  <a:lnTo>
                    <a:pt x="1420065" y="2518283"/>
                  </a:lnTo>
                  <a:lnTo>
                    <a:pt x="1392144" y="2511429"/>
                  </a:lnTo>
                  <a:lnTo>
                    <a:pt x="1364217" y="2503472"/>
                  </a:lnTo>
                  <a:lnTo>
                    <a:pt x="1336286" y="2494782"/>
                  </a:lnTo>
                  <a:lnTo>
                    <a:pt x="1308351" y="2485601"/>
                  </a:lnTo>
                  <a:lnTo>
                    <a:pt x="1280416" y="2476093"/>
                  </a:lnTo>
                  <a:lnTo>
                    <a:pt x="1252478" y="2466369"/>
                  </a:lnTo>
                  <a:lnTo>
                    <a:pt x="1224539" y="2456499"/>
                  </a:lnTo>
                  <a:lnTo>
                    <a:pt x="1195754" y="2447379"/>
                  </a:lnTo>
                  <a:lnTo>
                    <a:pt x="1166404" y="2438759"/>
                  </a:lnTo>
                  <a:lnTo>
                    <a:pt x="1136677" y="2430472"/>
                  </a:lnTo>
                  <a:lnTo>
                    <a:pt x="1107546" y="2421561"/>
                  </a:lnTo>
                  <a:lnTo>
                    <a:pt x="1078811" y="2412234"/>
                  </a:lnTo>
                  <a:lnTo>
                    <a:pt x="1050342" y="2402629"/>
                  </a:lnTo>
                  <a:lnTo>
                    <a:pt x="1022895" y="2391993"/>
                  </a:lnTo>
                  <a:lnTo>
                    <a:pt x="996132" y="2380668"/>
                  </a:lnTo>
                  <a:lnTo>
                    <a:pt x="969822" y="2368885"/>
                  </a:lnTo>
                  <a:lnTo>
                    <a:pt x="942969" y="2356796"/>
                  </a:lnTo>
                  <a:lnTo>
                    <a:pt x="915754" y="2344504"/>
                  </a:lnTo>
                  <a:lnTo>
                    <a:pt x="888297" y="2332075"/>
                  </a:lnTo>
                  <a:lnTo>
                    <a:pt x="860679" y="2318710"/>
                  </a:lnTo>
                  <a:lnTo>
                    <a:pt x="832954" y="2304719"/>
                  </a:lnTo>
                  <a:lnTo>
                    <a:pt x="805157" y="2290313"/>
                  </a:lnTo>
                  <a:lnTo>
                    <a:pt x="777312" y="2275628"/>
                  </a:lnTo>
                  <a:lnTo>
                    <a:pt x="749436" y="2260758"/>
                  </a:lnTo>
                  <a:lnTo>
                    <a:pt x="721538" y="2245765"/>
                  </a:lnTo>
                  <a:lnTo>
                    <a:pt x="669920" y="2214603"/>
                  </a:lnTo>
                  <a:lnTo>
                    <a:pt x="602487" y="2172662"/>
                  </a:lnTo>
                  <a:lnTo>
                    <a:pt x="524513" y="2123535"/>
                  </a:lnTo>
                  <a:lnTo>
                    <a:pt x="465756" y="2085702"/>
                  </a:lnTo>
                  <a:lnTo>
                    <a:pt x="419812" y="2055402"/>
                  </a:lnTo>
                  <a:lnTo>
                    <a:pt x="382409" y="2030121"/>
                  </a:lnTo>
                  <a:lnTo>
                    <a:pt x="350701" y="2007340"/>
                  </a:lnTo>
                  <a:lnTo>
                    <a:pt x="322788" y="1986227"/>
                  </a:lnTo>
                  <a:lnTo>
                    <a:pt x="297406" y="1966224"/>
                  </a:lnTo>
                  <a:lnTo>
                    <a:pt x="273712" y="1946115"/>
                  </a:lnTo>
                  <a:lnTo>
                    <a:pt x="251143" y="1925937"/>
                  </a:lnTo>
                  <a:lnTo>
                    <a:pt x="229323" y="1905711"/>
                  </a:lnTo>
                  <a:lnTo>
                    <a:pt x="209696" y="1886300"/>
                  </a:lnTo>
                  <a:lnTo>
                    <a:pt x="174343" y="1848929"/>
                  </a:lnTo>
                  <a:lnTo>
                    <a:pt x="139438" y="1812563"/>
                  </a:lnTo>
                  <a:lnTo>
                    <a:pt x="105863" y="1776646"/>
                  </a:lnTo>
                  <a:lnTo>
                    <a:pt x="76830" y="1740926"/>
                  </a:lnTo>
                  <a:lnTo>
                    <a:pt x="54331" y="1703038"/>
                  </a:lnTo>
                  <a:lnTo>
                    <a:pt x="44775" y="1683452"/>
                  </a:lnTo>
                  <a:lnTo>
                    <a:pt x="29642" y="1645885"/>
                  </a:lnTo>
                  <a:lnTo>
                    <a:pt x="18118" y="1609433"/>
                  </a:lnTo>
                  <a:lnTo>
                    <a:pt x="10174" y="1573476"/>
                  </a:lnTo>
                  <a:lnTo>
                    <a:pt x="3821" y="1535483"/>
                  </a:lnTo>
                  <a:lnTo>
                    <a:pt x="942" y="1515868"/>
                  </a:lnTo>
                  <a:lnTo>
                    <a:pt x="0" y="1478269"/>
                  </a:lnTo>
                  <a:lnTo>
                    <a:pt x="1557" y="1440957"/>
                  </a:lnTo>
                  <a:lnTo>
                    <a:pt x="1972" y="1421524"/>
                  </a:lnTo>
                  <a:lnTo>
                    <a:pt x="2249" y="1401796"/>
                  </a:lnTo>
                  <a:lnTo>
                    <a:pt x="3281" y="1381870"/>
                  </a:lnTo>
                  <a:lnTo>
                    <a:pt x="4815" y="1361813"/>
                  </a:lnTo>
                  <a:lnTo>
                    <a:pt x="6684" y="1341668"/>
                  </a:lnTo>
                  <a:lnTo>
                    <a:pt x="9624" y="1322312"/>
                  </a:lnTo>
                  <a:lnTo>
                    <a:pt x="17406" y="1285000"/>
                  </a:lnTo>
                  <a:lnTo>
                    <a:pt x="24251" y="1248662"/>
                  </a:lnTo>
                  <a:lnTo>
                    <a:pt x="31809" y="1211909"/>
                  </a:lnTo>
                  <a:lnTo>
                    <a:pt x="37380" y="1192625"/>
                  </a:lnTo>
                  <a:lnTo>
                    <a:pt x="43635" y="1172997"/>
                  </a:lnTo>
                  <a:lnTo>
                    <a:pt x="49497" y="1153137"/>
                  </a:lnTo>
                  <a:lnTo>
                    <a:pt x="55099" y="1133125"/>
                  </a:lnTo>
                  <a:lnTo>
                    <a:pt x="60527" y="1113009"/>
                  </a:lnTo>
                  <a:lnTo>
                    <a:pt x="66686" y="1093673"/>
                  </a:lnTo>
                  <a:lnTo>
                    <a:pt x="80302" y="1056382"/>
                  </a:lnTo>
                  <a:lnTo>
                    <a:pt x="88335" y="1037295"/>
                  </a:lnTo>
                  <a:lnTo>
                    <a:pt x="97078" y="1017796"/>
                  </a:lnTo>
                  <a:lnTo>
                    <a:pt x="106292" y="998023"/>
                  </a:lnTo>
                  <a:lnTo>
                    <a:pt x="125562" y="960249"/>
                  </a:lnTo>
                  <a:lnTo>
                    <a:pt x="144570" y="923706"/>
                  </a:lnTo>
                  <a:lnTo>
                    <a:pt x="161483" y="887709"/>
                  </a:lnTo>
                  <a:lnTo>
                    <a:pt x="181983" y="849696"/>
                  </a:lnTo>
                  <a:lnTo>
                    <a:pt x="193377" y="830077"/>
                  </a:lnTo>
                  <a:lnTo>
                    <a:pt x="215067" y="792474"/>
                  </a:lnTo>
                  <a:lnTo>
                    <a:pt x="235996" y="756005"/>
                  </a:lnTo>
                  <a:lnTo>
                    <a:pt x="256587" y="720042"/>
                  </a:lnTo>
                  <a:lnTo>
                    <a:pt x="279285" y="686560"/>
                  </a:lnTo>
                  <a:lnTo>
                    <a:pt x="302637" y="655593"/>
                  </a:lnTo>
                  <a:lnTo>
                    <a:pt x="324305" y="627718"/>
                  </a:lnTo>
                  <a:lnTo>
                    <a:pt x="347481" y="601219"/>
                  </a:lnTo>
                  <a:lnTo>
                    <a:pt x="382072" y="564757"/>
                  </a:lnTo>
                  <a:lnTo>
                    <a:pt x="413770" y="532505"/>
                  </a:lnTo>
                  <a:lnTo>
                    <a:pt x="450777" y="495312"/>
                  </a:lnTo>
                  <a:lnTo>
                    <a:pt x="482545" y="464352"/>
                  </a:lnTo>
                  <a:lnTo>
                    <a:pt x="513343" y="440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5"/>
            <p:cNvSpPr/>
            <p:nvPr>
              <p:custDataLst>
                <p:tags r:id="rId56"/>
              </p:custDataLst>
            </p:nvPr>
          </p:nvSpPr>
          <p:spPr>
            <a:xfrm>
              <a:off x="4389142" y="4739640"/>
              <a:ext cx="586719" cy="701033"/>
            </a:xfrm>
            <a:custGeom>
              <a:avLst/>
              <a:gdLst/>
              <a:ahLst/>
              <a:cxnLst/>
              <a:rect l="0" t="0" r="0" b="0"/>
              <a:pathLst>
                <a:path w="586719" h="701033">
                  <a:moveTo>
                    <a:pt x="586718" y="0"/>
                  </a:moveTo>
                  <a:lnTo>
                    <a:pt x="586718" y="0"/>
                  </a:lnTo>
                  <a:lnTo>
                    <a:pt x="566492" y="28316"/>
                  </a:lnTo>
                  <a:lnTo>
                    <a:pt x="549869" y="62106"/>
                  </a:lnTo>
                  <a:lnTo>
                    <a:pt x="531491" y="93567"/>
                  </a:lnTo>
                  <a:lnTo>
                    <a:pt x="509959" y="128383"/>
                  </a:lnTo>
                  <a:lnTo>
                    <a:pt x="487492" y="161464"/>
                  </a:lnTo>
                  <a:lnTo>
                    <a:pt x="456659" y="196761"/>
                  </a:lnTo>
                  <a:lnTo>
                    <a:pt x="435216" y="223763"/>
                  </a:lnTo>
                  <a:lnTo>
                    <a:pt x="413551" y="252697"/>
                  </a:lnTo>
                  <a:lnTo>
                    <a:pt x="389810" y="282490"/>
                  </a:lnTo>
                  <a:lnTo>
                    <a:pt x="365148" y="312664"/>
                  </a:lnTo>
                  <a:lnTo>
                    <a:pt x="340076" y="343009"/>
                  </a:lnTo>
                  <a:lnTo>
                    <a:pt x="314821" y="373428"/>
                  </a:lnTo>
                  <a:lnTo>
                    <a:pt x="289486" y="403882"/>
                  </a:lnTo>
                  <a:lnTo>
                    <a:pt x="264115" y="434350"/>
                  </a:lnTo>
                  <a:lnTo>
                    <a:pt x="238727" y="464824"/>
                  </a:lnTo>
                  <a:lnTo>
                    <a:pt x="213332" y="495302"/>
                  </a:lnTo>
                  <a:lnTo>
                    <a:pt x="188782" y="524087"/>
                  </a:lnTo>
                  <a:lnTo>
                    <a:pt x="155921" y="560180"/>
                  </a:lnTo>
                  <a:lnTo>
                    <a:pt x="126428" y="595616"/>
                  </a:lnTo>
                  <a:lnTo>
                    <a:pt x="100435" y="628945"/>
                  </a:lnTo>
                  <a:lnTo>
                    <a:pt x="78211" y="659725"/>
                  </a:lnTo>
                  <a:lnTo>
                    <a:pt x="76687" y="660796"/>
                  </a:lnTo>
                  <a:lnTo>
                    <a:pt x="72189" y="662305"/>
                  </a:lnTo>
                  <a:lnTo>
                    <a:pt x="72672" y="662517"/>
                  </a:lnTo>
                  <a:lnTo>
                    <a:pt x="73841" y="662658"/>
                  </a:lnTo>
                  <a:lnTo>
                    <a:pt x="73773" y="662752"/>
                  </a:lnTo>
                  <a:lnTo>
                    <a:pt x="69412" y="662915"/>
                  </a:lnTo>
                  <a:lnTo>
                    <a:pt x="75193" y="662938"/>
                  </a:lnTo>
                  <a:lnTo>
                    <a:pt x="75741" y="660681"/>
                  </a:lnTo>
                  <a:lnTo>
                    <a:pt x="76092" y="656379"/>
                  </a:lnTo>
                  <a:lnTo>
                    <a:pt x="81398" y="643362"/>
                  </a:lnTo>
                  <a:lnTo>
                    <a:pt x="84434" y="608439"/>
                  </a:lnTo>
                  <a:lnTo>
                    <a:pt x="92045" y="574375"/>
                  </a:lnTo>
                  <a:lnTo>
                    <a:pt x="96966" y="541872"/>
                  </a:lnTo>
                  <a:lnTo>
                    <a:pt x="99810" y="511765"/>
                  </a:lnTo>
                  <a:lnTo>
                    <a:pt x="102939" y="485957"/>
                  </a:lnTo>
                  <a:lnTo>
                    <a:pt x="106720" y="456051"/>
                  </a:lnTo>
                  <a:lnTo>
                    <a:pt x="109239" y="432728"/>
                  </a:lnTo>
                  <a:lnTo>
                    <a:pt x="112039" y="397781"/>
                  </a:lnTo>
                  <a:lnTo>
                    <a:pt x="113282" y="370961"/>
                  </a:lnTo>
                  <a:lnTo>
                    <a:pt x="112143" y="349445"/>
                  </a:lnTo>
                  <a:lnTo>
                    <a:pt x="97053" y="312111"/>
                  </a:lnTo>
                  <a:lnTo>
                    <a:pt x="89407" y="301558"/>
                  </a:lnTo>
                  <a:lnTo>
                    <a:pt x="71836" y="285903"/>
                  </a:lnTo>
                  <a:lnTo>
                    <a:pt x="66346" y="283701"/>
                  </a:lnTo>
                  <a:lnTo>
                    <a:pt x="54852" y="282095"/>
                  </a:lnTo>
                  <a:lnTo>
                    <a:pt x="49728" y="286031"/>
                  </a:lnTo>
                  <a:lnTo>
                    <a:pt x="40411" y="301877"/>
                  </a:lnTo>
                  <a:lnTo>
                    <a:pt x="27890" y="339943"/>
                  </a:lnTo>
                  <a:lnTo>
                    <a:pt x="16245" y="368930"/>
                  </a:lnTo>
                  <a:lnTo>
                    <a:pt x="10160" y="398966"/>
                  </a:lnTo>
                  <a:lnTo>
                    <a:pt x="4312" y="429315"/>
                  </a:lnTo>
                  <a:lnTo>
                    <a:pt x="1262" y="459756"/>
                  </a:lnTo>
                  <a:lnTo>
                    <a:pt x="359" y="490225"/>
                  </a:lnTo>
                  <a:lnTo>
                    <a:pt x="91" y="520701"/>
                  </a:lnTo>
                  <a:lnTo>
                    <a:pt x="0" y="556103"/>
                  </a:lnTo>
                  <a:lnTo>
                    <a:pt x="2240" y="592573"/>
                  </a:lnTo>
                  <a:lnTo>
                    <a:pt x="12976" y="626142"/>
                  </a:lnTo>
                  <a:lnTo>
                    <a:pt x="30475" y="662867"/>
                  </a:lnTo>
                  <a:lnTo>
                    <a:pt x="36393" y="672221"/>
                  </a:lnTo>
                  <a:lnTo>
                    <a:pt x="59386" y="690580"/>
                  </a:lnTo>
                  <a:lnTo>
                    <a:pt x="80481" y="698723"/>
                  </a:lnTo>
                  <a:lnTo>
                    <a:pt x="116986" y="700950"/>
                  </a:lnTo>
                  <a:lnTo>
                    <a:pt x="152550" y="701032"/>
                  </a:lnTo>
                  <a:lnTo>
                    <a:pt x="169456" y="700191"/>
                  </a:lnTo>
                  <a:lnTo>
                    <a:pt x="207506" y="693279"/>
                  </a:lnTo>
                  <a:lnTo>
                    <a:pt x="242416" y="685270"/>
                  </a:lnTo>
                  <a:lnTo>
                    <a:pt x="278066" y="675535"/>
                  </a:lnTo>
                  <a:lnTo>
                    <a:pt x="312484" y="666306"/>
                  </a:lnTo>
                  <a:lnTo>
                    <a:pt x="348759" y="661347"/>
                  </a:lnTo>
                  <a:lnTo>
                    <a:pt x="382286" y="650877"/>
                  </a:lnTo>
                  <a:lnTo>
                    <a:pt x="397546" y="647795"/>
                  </a:lnTo>
                  <a:lnTo>
                    <a:pt x="421471" y="636385"/>
                  </a:lnTo>
                  <a:lnTo>
                    <a:pt x="424375" y="629689"/>
                  </a:lnTo>
                  <a:lnTo>
                    <a:pt x="425149" y="625532"/>
                  </a:lnTo>
                  <a:lnTo>
                    <a:pt x="423752" y="616399"/>
                  </a:lnTo>
                  <a:lnTo>
                    <a:pt x="419078" y="601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9"/>
          <p:cNvGrpSpPr/>
          <p:nvPr/>
        </p:nvGrpSpPr>
        <p:grpSpPr>
          <a:xfrm>
            <a:off x="2708654" y="5105400"/>
            <a:ext cx="796547" cy="533005"/>
            <a:chOff x="2708654" y="5105400"/>
            <a:chExt cx="796547" cy="533005"/>
          </a:xfrm>
        </p:grpSpPr>
        <p:sp>
          <p:nvSpPr>
            <p:cNvPr id="104" name="SMARTInkShape-86"/>
            <p:cNvSpPr/>
            <p:nvPr>
              <p:custDataLst>
                <p:tags r:id="rId52"/>
              </p:custDataLst>
            </p:nvPr>
          </p:nvSpPr>
          <p:spPr>
            <a:xfrm>
              <a:off x="2708654" y="5105400"/>
              <a:ext cx="376538" cy="533005"/>
            </a:xfrm>
            <a:custGeom>
              <a:avLst/>
              <a:gdLst/>
              <a:ahLst/>
              <a:cxnLst/>
              <a:rect l="0" t="0" r="0" b="0"/>
              <a:pathLst>
                <a:path w="376538" h="533005">
                  <a:moveTo>
                    <a:pt x="362206" y="0"/>
                  </a:moveTo>
                  <a:lnTo>
                    <a:pt x="362206" y="0"/>
                  </a:lnTo>
                  <a:lnTo>
                    <a:pt x="329844" y="12135"/>
                  </a:lnTo>
                  <a:lnTo>
                    <a:pt x="293539" y="31818"/>
                  </a:lnTo>
                  <a:lnTo>
                    <a:pt x="257014" y="68154"/>
                  </a:lnTo>
                  <a:lnTo>
                    <a:pt x="233954" y="102979"/>
                  </a:lnTo>
                  <a:lnTo>
                    <a:pt x="217713" y="139262"/>
                  </a:lnTo>
                  <a:lnTo>
                    <a:pt x="212149" y="171838"/>
                  </a:lnTo>
                  <a:lnTo>
                    <a:pt x="211347" y="202938"/>
                  </a:lnTo>
                  <a:lnTo>
                    <a:pt x="214160" y="223404"/>
                  </a:lnTo>
                  <a:lnTo>
                    <a:pt x="228594" y="253966"/>
                  </a:lnTo>
                  <a:lnTo>
                    <a:pt x="253002" y="284470"/>
                  </a:lnTo>
                  <a:lnTo>
                    <a:pt x="285449" y="318342"/>
                  </a:lnTo>
                  <a:lnTo>
                    <a:pt x="305954" y="339227"/>
                  </a:lnTo>
                  <a:lnTo>
                    <a:pt x="335512" y="371466"/>
                  </a:lnTo>
                  <a:lnTo>
                    <a:pt x="361917" y="404139"/>
                  </a:lnTo>
                  <a:lnTo>
                    <a:pt x="370544" y="418378"/>
                  </a:lnTo>
                  <a:lnTo>
                    <a:pt x="375401" y="436761"/>
                  </a:lnTo>
                  <a:lnTo>
                    <a:pt x="376537" y="450656"/>
                  </a:lnTo>
                  <a:lnTo>
                    <a:pt x="375147" y="456224"/>
                  </a:lnTo>
                  <a:lnTo>
                    <a:pt x="369087" y="464668"/>
                  </a:lnTo>
                  <a:lnTo>
                    <a:pt x="348063" y="478228"/>
                  </a:lnTo>
                  <a:lnTo>
                    <a:pt x="323183" y="487995"/>
                  </a:lnTo>
                  <a:lnTo>
                    <a:pt x="294063" y="497980"/>
                  </a:lnTo>
                  <a:lnTo>
                    <a:pt x="267009" y="508062"/>
                  </a:lnTo>
                  <a:lnTo>
                    <a:pt x="231843" y="518187"/>
                  </a:lnTo>
                  <a:lnTo>
                    <a:pt x="211797" y="523258"/>
                  </a:lnTo>
                  <a:lnTo>
                    <a:pt x="173720" y="528892"/>
                  </a:lnTo>
                  <a:lnTo>
                    <a:pt x="138734" y="531397"/>
                  </a:lnTo>
                  <a:lnTo>
                    <a:pt x="109074" y="532509"/>
                  </a:lnTo>
                  <a:lnTo>
                    <a:pt x="81781" y="533004"/>
                  </a:lnTo>
                  <a:lnTo>
                    <a:pt x="44873" y="531025"/>
                  </a:lnTo>
                  <a:lnTo>
                    <a:pt x="24743" y="526418"/>
                  </a:lnTo>
                  <a:lnTo>
                    <a:pt x="10151" y="518725"/>
                  </a:lnTo>
                  <a:lnTo>
                    <a:pt x="2537" y="511921"/>
                  </a:lnTo>
                  <a:lnTo>
                    <a:pt x="507" y="508921"/>
                  </a:lnTo>
                  <a:lnTo>
                    <a:pt x="0" y="505227"/>
                  </a:lnTo>
                  <a:lnTo>
                    <a:pt x="1695" y="496607"/>
                  </a:lnTo>
                  <a:lnTo>
                    <a:pt x="7527" y="489390"/>
                  </a:lnTo>
                  <a:lnTo>
                    <a:pt x="41242" y="462192"/>
                  </a:lnTo>
                  <a:lnTo>
                    <a:pt x="79237" y="427956"/>
                  </a:lnTo>
                  <a:lnTo>
                    <a:pt x="116839" y="404800"/>
                  </a:lnTo>
                  <a:lnTo>
                    <a:pt x="118366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7"/>
            <p:cNvSpPr/>
            <p:nvPr>
              <p:custDataLst>
                <p:tags r:id="rId53"/>
              </p:custDataLst>
            </p:nvPr>
          </p:nvSpPr>
          <p:spPr>
            <a:xfrm>
              <a:off x="3055620" y="5364932"/>
              <a:ext cx="304801" cy="226280"/>
            </a:xfrm>
            <a:custGeom>
              <a:avLst/>
              <a:gdLst/>
              <a:ahLst/>
              <a:cxnLst/>
              <a:rect l="0" t="0" r="0" b="0"/>
              <a:pathLst>
                <a:path w="304801" h="226280">
                  <a:moveTo>
                    <a:pt x="0" y="60508"/>
                  </a:moveTo>
                  <a:lnTo>
                    <a:pt x="0" y="60508"/>
                  </a:lnTo>
                  <a:lnTo>
                    <a:pt x="31609" y="51477"/>
                  </a:lnTo>
                  <a:lnTo>
                    <a:pt x="56633" y="44327"/>
                  </a:lnTo>
                  <a:lnTo>
                    <a:pt x="91210" y="34126"/>
                  </a:lnTo>
                  <a:lnTo>
                    <a:pt x="127214" y="23622"/>
                  </a:lnTo>
                  <a:lnTo>
                    <a:pt x="157073" y="15148"/>
                  </a:lnTo>
                  <a:lnTo>
                    <a:pt x="189918" y="4700"/>
                  </a:lnTo>
                  <a:lnTo>
                    <a:pt x="208396" y="0"/>
                  </a:lnTo>
                  <a:lnTo>
                    <a:pt x="209204" y="696"/>
                  </a:lnTo>
                  <a:lnTo>
                    <a:pt x="208897" y="2007"/>
                  </a:lnTo>
                  <a:lnTo>
                    <a:pt x="197728" y="15004"/>
                  </a:lnTo>
                  <a:lnTo>
                    <a:pt x="195319" y="17471"/>
                  </a:lnTo>
                  <a:lnTo>
                    <a:pt x="194559" y="20810"/>
                  </a:lnTo>
                  <a:lnTo>
                    <a:pt x="195973" y="29036"/>
                  </a:lnTo>
                  <a:lnTo>
                    <a:pt x="192650" y="40593"/>
                  </a:lnTo>
                  <a:lnTo>
                    <a:pt x="177236" y="76983"/>
                  </a:lnTo>
                  <a:lnTo>
                    <a:pt x="166721" y="104807"/>
                  </a:lnTo>
                  <a:lnTo>
                    <a:pt x="164949" y="140033"/>
                  </a:lnTo>
                  <a:lnTo>
                    <a:pt x="163057" y="153426"/>
                  </a:lnTo>
                  <a:lnTo>
                    <a:pt x="168741" y="180462"/>
                  </a:lnTo>
                  <a:lnTo>
                    <a:pt x="175586" y="194827"/>
                  </a:lnTo>
                  <a:lnTo>
                    <a:pt x="182178" y="202332"/>
                  </a:lnTo>
                  <a:lnTo>
                    <a:pt x="206181" y="221842"/>
                  </a:lnTo>
                  <a:lnTo>
                    <a:pt x="216943" y="225345"/>
                  </a:lnTo>
                  <a:lnTo>
                    <a:pt x="223368" y="226279"/>
                  </a:lnTo>
                  <a:lnTo>
                    <a:pt x="250828" y="222802"/>
                  </a:lnTo>
                  <a:lnTo>
                    <a:pt x="277519" y="218097"/>
                  </a:lnTo>
                  <a:lnTo>
                    <a:pt x="273913" y="218907"/>
                  </a:lnTo>
                  <a:lnTo>
                    <a:pt x="272356" y="217754"/>
                  </a:lnTo>
                  <a:lnTo>
                    <a:pt x="272164" y="215292"/>
                  </a:lnTo>
                  <a:lnTo>
                    <a:pt x="272882" y="211957"/>
                  </a:lnTo>
                  <a:lnTo>
                    <a:pt x="294482" y="179041"/>
                  </a:lnTo>
                  <a:lnTo>
                    <a:pt x="304800" y="151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8"/>
            <p:cNvSpPr/>
            <p:nvPr>
              <p:custDataLst>
                <p:tags r:id="rId54"/>
              </p:custDataLst>
            </p:nvPr>
          </p:nvSpPr>
          <p:spPr>
            <a:xfrm>
              <a:off x="3413760" y="5417820"/>
              <a:ext cx="91441" cy="152362"/>
            </a:xfrm>
            <a:custGeom>
              <a:avLst/>
              <a:gdLst/>
              <a:ahLst/>
              <a:cxnLst/>
              <a:rect l="0" t="0" r="0" b="0"/>
              <a:pathLst>
                <a:path w="91441" h="152362">
                  <a:moveTo>
                    <a:pt x="0" y="0"/>
                  </a:moveTo>
                  <a:lnTo>
                    <a:pt x="0" y="0"/>
                  </a:lnTo>
                  <a:lnTo>
                    <a:pt x="4515" y="24835"/>
                  </a:lnTo>
                  <a:lnTo>
                    <a:pt x="11321" y="58452"/>
                  </a:lnTo>
                  <a:lnTo>
                    <a:pt x="21173" y="95019"/>
                  </a:lnTo>
                  <a:lnTo>
                    <a:pt x="22816" y="131595"/>
                  </a:lnTo>
                  <a:lnTo>
                    <a:pt x="25098" y="136944"/>
                  </a:lnTo>
                  <a:lnTo>
                    <a:pt x="28088" y="142144"/>
                  </a:lnTo>
                  <a:lnTo>
                    <a:pt x="29417" y="147278"/>
                  </a:lnTo>
                  <a:lnTo>
                    <a:pt x="30618" y="148985"/>
                  </a:lnTo>
                  <a:lnTo>
                    <a:pt x="32265" y="150124"/>
                  </a:lnTo>
                  <a:lnTo>
                    <a:pt x="37758" y="152267"/>
                  </a:lnTo>
                  <a:lnTo>
                    <a:pt x="46089" y="152361"/>
                  </a:lnTo>
                  <a:lnTo>
                    <a:pt x="54633" y="147867"/>
                  </a:lnTo>
                  <a:lnTo>
                    <a:pt x="59282" y="144298"/>
                  </a:lnTo>
                  <a:lnTo>
                    <a:pt x="60688" y="141072"/>
                  </a:lnTo>
                  <a:lnTo>
                    <a:pt x="59932" y="138075"/>
                  </a:lnTo>
                  <a:lnTo>
                    <a:pt x="57734" y="135229"/>
                  </a:lnTo>
                  <a:lnTo>
                    <a:pt x="57116" y="131640"/>
                  </a:lnTo>
                  <a:lnTo>
                    <a:pt x="58598" y="117650"/>
                  </a:lnTo>
                  <a:lnTo>
                    <a:pt x="56242" y="104782"/>
                  </a:lnTo>
                  <a:lnTo>
                    <a:pt x="45133" y="82755"/>
                  </a:lnTo>
                  <a:lnTo>
                    <a:pt x="46175" y="78877"/>
                  </a:lnTo>
                  <a:lnTo>
                    <a:pt x="51849" y="72310"/>
                  </a:lnTo>
                  <a:lnTo>
                    <a:pt x="60016" y="66569"/>
                  </a:lnTo>
                  <a:lnTo>
                    <a:pt x="61177" y="63853"/>
                  </a:lnTo>
                  <a:lnTo>
                    <a:pt x="60258" y="61196"/>
                  </a:lnTo>
                  <a:lnTo>
                    <a:pt x="57952" y="58576"/>
                  </a:lnTo>
                  <a:lnTo>
                    <a:pt x="54721" y="57678"/>
                  </a:lnTo>
                  <a:lnTo>
                    <a:pt x="45471" y="58765"/>
                  </a:lnTo>
                  <a:lnTo>
                    <a:pt x="46401" y="57803"/>
                  </a:lnTo>
                  <a:lnTo>
                    <a:pt x="48714" y="56316"/>
                  </a:lnTo>
                  <a:lnTo>
                    <a:pt x="68567" y="53732"/>
                  </a:lnTo>
                  <a:lnTo>
                    <a:pt x="68571" y="53601"/>
                  </a:lnTo>
                  <a:lnTo>
                    <a:pt x="76667" y="53417"/>
                  </a:lnTo>
                  <a:lnTo>
                    <a:pt x="82899" y="55632"/>
                  </a:lnTo>
                  <a:lnTo>
                    <a:pt x="9144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20"/>
          <p:cNvGrpSpPr/>
          <p:nvPr/>
        </p:nvGrpSpPr>
        <p:grpSpPr>
          <a:xfrm>
            <a:off x="3619500" y="5257800"/>
            <a:ext cx="670011" cy="403861"/>
            <a:chOff x="3619500" y="5257800"/>
            <a:chExt cx="670011" cy="403861"/>
          </a:xfrm>
        </p:grpSpPr>
        <p:sp>
          <p:nvSpPr>
            <p:cNvPr id="108" name="SMARTInkShape-89"/>
            <p:cNvSpPr/>
            <p:nvPr>
              <p:custDataLst>
                <p:tags r:id="rId47"/>
              </p:custDataLst>
            </p:nvPr>
          </p:nvSpPr>
          <p:spPr>
            <a:xfrm>
              <a:off x="3619500" y="5433060"/>
              <a:ext cx="22861" cy="228601"/>
            </a:xfrm>
            <a:custGeom>
              <a:avLst/>
              <a:gdLst/>
              <a:ahLst/>
              <a:cxnLst/>
              <a:rect l="0" t="0" r="0" b="0"/>
              <a:pathLst>
                <a:path w="22861" h="228601">
                  <a:moveTo>
                    <a:pt x="22860" y="0"/>
                  </a:moveTo>
                  <a:lnTo>
                    <a:pt x="22860" y="0"/>
                  </a:lnTo>
                  <a:lnTo>
                    <a:pt x="22860" y="24836"/>
                  </a:lnTo>
                  <a:lnTo>
                    <a:pt x="22860" y="44498"/>
                  </a:lnTo>
                  <a:lnTo>
                    <a:pt x="22013" y="66072"/>
                  </a:lnTo>
                  <a:lnTo>
                    <a:pt x="20603" y="88921"/>
                  </a:lnTo>
                  <a:lnTo>
                    <a:pt x="18815" y="112621"/>
                  </a:lnTo>
                  <a:lnTo>
                    <a:pt x="16829" y="145727"/>
                  </a:lnTo>
                  <a:lnTo>
                    <a:pt x="15554" y="183632"/>
                  </a:lnTo>
                  <a:lnTo>
                    <a:pt x="8103" y="220142"/>
                  </a:lnTo>
                  <a:lnTo>
                    <a:pt x="7942" y="222961"/>
                  </a:lnTo>
                  <a:lnTo>
                    <a:pt x="6988" y="224841"/>
                  </a:lnTo>
                  <a:lnTo>
                    <a:pt x="5505" y="226094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0"/>
            <p:cNvSpPr/>
            <p:nvPr>
              <p:custDataLst>
                <p:tags r:id="rId48"/>
              </p:custDataLst>
            </p:nvPr>
          </p:nvSpPr>
          <p:spPr>
            <a:xfrm>
              <a:off x="3647637" y="5410200"/>
              <a:ext cx="93436" cy="165710"/>
            </a:xfrm>
            <a:custGeom>
              <a:avLst/>
              <a:gdLst/>
              <a:ahLst/>
              <a:cxnLst/>
              <a:rect l="0" t="0" r="0" b="0"/>
              <a:pathLst>
                <a:path w="93436" h="165710">
                  <a:moveTo>
                    <a:pt x="17583" y="0"/>
                  </a:moveTo>
                  <a:lnTo>
                    <a:pt x="17583" y="0"/>
                  </a:lnTo>
                  <a:lnTo>
                    <a:pt x="45899" y="12135"/>
                  </a:lnTo>
                  <a:lnTo>
                    <a:pt x="71599" y="27772"/>
                  </a:lnTo>
                  <a:lnTo>
                    <a:pt x="79691" y="38026"/>
                  </a:lnTo>
                  <a:lnTo>
                    <a:pt x="84245" y="53318"/>
                  </a:lnTo>
                  <a:lnTo>
                    <a:pt x="87853" y="68574"/>
                  </a:lnTo>
                  <a:lnTo>
                    <a:pt x="92026" y="83818"/>
                  </a:lnTo>
                  <a:lnTo>
                    <a:pt x="93435" y="108185"/>
                  </a:lnTo>
                  <a:lnTo>
                    <a:pt x="91370" y="118073"/>
                  </a:lnTo>
                  <a:lnTo>
                    <a:pt x="89634" y="121896"/>
                  </a:lnTo>
                  <a:lnTo>
                    <a:pt x="89964" y="130658"/>
                  </a:lnTo>
                  <a:lnTo>
                    <a:pt x="91236" y="135365"/>
                  </a:lnTo>
                  <a:lnTo>
                    <a:pt x="90393" y="145111"/>
                  </a:lnTo>
                  <a:lnTo>
                    <a:pt x="88983" y="150080"/>
                  </a:lnTo>
                  <a:lnTo>
                    <a:pt x="85503" y="154241"/>
                  </a:lnTo>
                  <a:lnTo>
                    <a:pt x="74863" y="161120"/>
                  </a:lnTo>
                  <a:lnTo>
                    <a:pt x="54593" y="165709"/>
                  </a:lnTo>
                  <a:lnTo>
                    <a:pt x="42216" y="164524"/>
                  </a:lnTo>
                  <a:lnTo>
                    <a:pt x="33611" y="162022"/>
                  </a:lnTo>
                  <a:lnTo>
                    <a:pt x="32502" y="161354"/>
                  </a:lnTo>
                  <a:lnTo>
                    <a:pt x="32609" y="160910"/>
                  </a:lnTo>
                  <a:lnTo>
                    <a:pt x="0" y="146976"/>
                  </a:lnTo>
                  <a:lnTo>
                    <a:pt x="1628" y="143704"/>
                  </a:lnTo>
                  <a:lnTo>
                    <a:pt x="25203" y="121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1"/>
            <p:cNvSpPr/>
            <p:nvPr>
              <p:custDataLst>
                <p:tags r:id="rId49"/>
              </p:custDataLst>
            </p:nvPr>
          </p:nvSpPr>
          <p:spPr>
            <a:xfrm>
              <a:off x="3863391" y="5257800"/>
              <a:ext cx="22810" cy="210486"/>
            </a:xfrm>
            <a:custGeom>
              <a:avLst/>
              <a:gdLst/>
              <a:ahLst/>
              <a:cxnLst/>
              <a:rect l="0" t="0" r="0" b="0"/>
              <a:pathLst>
                <a:path w="22810" h="210486">
                  <a:moveTo>
                    <a:pt x="7569" y="0"/>
                  </a:moveTo>
                  <a:lnTo>
                    <a:pt x="7569" y="0"/>
                  </a:lnTo>
                  <a:lnTo>
                    <a:pt x="12084" y="31609"/>
                  </a:lnTo>
                  <a:lnTo>
                    <a:pt x="15660" y="56633"/>
                  </a:lnTo>
                  <a:lnTo>
                    <a:pt x="14656" y="83475"/>
                  </a:lnTo>
                  <a:lnTo>
                    <a:pt x="10600" y="111530"/>
                  </a:lnTo>
                  <a:lnTo>
                    <a:pt x="4510" y="140393"/>
                  </a:lnTo>
                  <a:lnTo>
                    <a:pt x="0" y="174721"/>
                  </a:lnTo>
                  <a:lnTo>
                    <a:pt x="818" y="192801"/>
                  </a:lnTo>
                  <a:lnTo>
                    <a:pt x="4004" y="203658"/>
                  </a:lnTo>
                  <a:lnTo>
                    <a:pt x="6039" y="206892"/>
                  </a:lnTo>
                  <a:lnTo>
                    <a:pt x="10558" y="210485"/>
                  </a:lnTo>
                  <a:lnTo>
                    <a:pt x="12948" y="209750"/>
                  </a:lnTo>
                  <a:lnTo>
                    <a:pt x="22809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2"/>
            <p:cNvSpPr/>
            <p:nvPr>
              <p:custDataLst>
                <p:tags r:id="rId50"/>
              </p:custDataLst>
            </p:nvPr>
          </p:nvSpPr>
          <p:spPr>
            <a:xfrm>
              <a:off x="3939540" y="5410200"/>
              <a:ext cx="220981" cy="144293"/>
            </a:xfrm>
            <a:custGeom>
              <a:avLst/>
              <a:gdLst/>
              <a:ahLst/>
              <a:cxnLst/>
              <a:rect l="0" t="0" r="0" b="0"/>
              <a:pathLst>
                <a:path w="220981" h="144293">
                  <a:moveTo>
                    <a:pt x="0" y="0"/>
                  </a:moveTo>
                  <a:lnTo>
                    <a:pt x="0" y="0"/>
                  </a:lnTo>
                  <a:lnTo>
                    <a:pt x="8091" y="32362"/>
                  </a:lnTo>
                  <a:lnTo>
                    <a:pt x="9805" y="52765"/>
                  </a:lnTo>
                  <a:lnTo>
                    <a:pt x="9076" y="60577"/>
                  </a:lnTo>
                  <a:lnTo>
                    <a:pt x="12782" y="76029"/>
                  </a:lnTo>
                  <a:lnTo>
                    <a:pt x="17535" y="90517"/>
                  </a:lnTo>
                  <a:lnTo>
                    <a:pt x="15710" y="118923"/>
                  </a:lnTo>
                  <a:lnTo>
                    <a:pt x="17246" y="123309"/>
                  </a:lnTo>
                  <a:lnTo>
                    <a:pt x="23470" y="130440"/>
                  </a:lnTo>
                  <a:lnTo>
                    <a:pt x="40416" y="141069"/>
                  </a:lnTo>
                  <a:lnTo>
                    <a:pt x="50827" y="143681"/>
                  </a:lnTo>
                  <a:lnTo>
                    <a:pt x="59561" y="144292"/>
                  </a:lnTo>
                  <a:lnTo>
                    <a:pt x="73998" y="140590"/>
                  </a:lnTo>
                  <a:lnTo>
                    <a:pt x="84955" y="134132"/>
                  </a:lnTo>
                  <a:lnTo>
                    <a:pt x="101477" y="102170"/>
                  </a:lnTo>
                  <a:lnTo>
                    <a:pt x="105995" y="64212"/>
                  </a:lnTo>
                  <a:lnTo>
                    <a:pt x="106224" y="58049"/>
                  </a:lnTo>
                  <a:lnTo>
                    <a:pt x="109762" y="52246"/>
                  </a:lnTo>
                  <a:lnTo>
                    <a:pt x="125844" y="36835"/>
                  </a:lnTo>
                  <a:lnTo>
                    <a:pt x="126230" y="33023"/>
                  </a:lnTo>
                  <a:lnTo>
                    <a:pt x="123197" y="23614"/>
                  </a:lnTo>
                  <a:lnTo>
                    <a:pt x="121995" y="15730"/>
                  </a:lnTo>
                  <a:lnTo>
                    <a:pt x="121942" y="19430"/>
                  </a:lnTo>
                  <a:lnTo>
                    <a:pt x="126445" y="23594"/>
                  </a:lnTo>
                  <a:lnTo>
                    <a:pt x="130017" y="25889"/>
                  </a:lnTo>
                  <a:lnTo>
                    <a:pt x="129858" y="29113"/>
                  </a:lnTo>
                  <a:lnTo>
                    <a:pt x="120039" y="42587"/>
                  </a:lnTo>
                  <a:lnTo>
                    <a:pt x="116850" y="55335"/>
                  </a:lnTo>
                  <a:lnTo>
                    <a:pt x="117691" y="67209"/>
                  </a:lnTo>
                  <a:lnTo>
                    <a:pt x="123807" y="96681"/>
                  </a:lnTo>
                  <a:lnTo>
                    <a:pt x="139810" y="123262"/>
                  </a:lnTo>
                  <a:lnTo>
                    <a:pt x="147087" y="126749"/>
                  </a:lnTo>
                  <a:lnTo>
                    <a:pt x="155119" y="129147"/>
                  </a:lnTo>
                  <a:lnTo>
                    <a:pt x="161510" y="133034"/>
                  </a:lnTo>
                  <a:lnTo>
                    <a:pt x="171689" y="133069"/>
                  </a:lnTo>
                  <a:lnTo>
                    <a:pt x="200189" y="128312"/>
                  </a:lnTo>
                  <a:lnTo>
                    <a:pt x="22098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3"/>
            <p:cNvSpPr/>
            <p:nvPr>
              <p:custDataLst>
                <p:tags r:id="rId51"/>
              </p:custDataLst>
            </p:nvPr>
          </p:nvSpPr>
          <p:spPr>
            <a:xfrm>
              <a:off x="4195904" y="5425440"/>
              <a:ext cx="93607" cy="175261"/>
            </a:xfrm>
            <a:custGeom>
              <a:avLst/>
              <a:gdLst/>
              <a:ahLst/>
              <a:cxnLst/>
              <a:rect l="0" t="0" r="0" b="0"/>
              <a:pathLst>
                <a:path w="93607" h="175261">
                  <a:moveTo>
                    <a:pt x="63676" y="0"/>
                  </a:moveTo>
                  <a:lnTo>
                    <a:pt x="63676" y="0"/>
                  </a:lnTo>
                  <a:lnTo>
                    <a:pt x="31314" y="8090"/>
                  </a:lnTo>
                  <a:lnTo>
                    <a:pt x="15427" y="16578"/>
                  </a:lnTo>
                  <a:lnTo>
                    <a:pt x="1181" y="35825"/>
                  </a:lnTo>
                  <a:lnTo>
                    <a:pt x="0" y="40817"/>
                  </a:lnTo>
                  <a:lnTo>
                    <a:pt x="2191" y="62019"/>
                  </a:lnTo>
                  <a:lnTo>
                    <a:pt x="6998" y="70179"/>
                  </a:lnTo>
                  <a:lnTo>
                    <a:pt x="38527" y="104233"/>
                  </a:lnTo>
                  <a:lnTo>
                    <a:pt x="72894" y="136495"/>
                  </a:lnTo>
                  <a:lnTo>
                    <a:pt x="87886" y="147188"/>
                  </a:lnTo>
                  <a:lnTo>
                    <a:pt x="91370" y="152342"/>
                  </a:lnTo>
                  <a:lnTo>
                    <a:pt x="93606" y="158503"/>
                  </a:lnTo>
                  <a:lnTo>
                    <a:pt x="85902" y="163616"/>
                  </a:lnTo>
                  <a:lnTo>
                    <a:pt x="56056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21"/>
          <p:cNvGrpSpPr/>
          <p:nvPr/>
        </p:nvGrpSpPr>
        <p:grpSpPr>
          <a:xfrm>
            <a:off x="580867" y="5212080"/>
            <a:ext cx="2526313" cy="1170512"/>
            <a:chOff x="580867" y="5212080"/>
            <a:chExt cx="2526313" cy="1170512"/>
          </a:xfrm>
        </p:grpSpPr>
        <p:sp>
          <p:nvSpPr>
            <p:cNvPr id="114" name="SMARTInkShape-94"/>
            <p:cNvSpPr/>
            <p:nvPr>
              <p:custDataLst>
                <p:tags r:id="rId35"/>
              </p:custDataLst>
            </p:nvPr>
          </p:nvSpPr>
          <p:spPr>
            <a:xfrm>
              <a:off x="580867" y="5345924"/>
              <a:ext cx="310674" cy="849137"/>
            </a:xfrm>
            <a:custGeom>
              <a:avLst/>
              <a:gdLst/>
              <a:ahLst/>
              <a:cxnLst/>
              <a:rect l="0" t="0" r="0" b="0"/>
              <a:pathLst>
                <a:path w="310674" h="849137">
                  <a:moveTo>
                    <a:pt x="173513" y="849136"/>
                  </a:moveTo>
                  <a:lnTo>
                    <a:pt x="173513" y="849136"/>
                  </a:lnTo>
                  <a:lnTo>
                    <a:pt x="166740" y="817527"/>
                  </a:lnTo>
                  <a:lnTo>
                    <a:pt x="161377" y="792503"/>
                  </a:lnTo>
                  <a:lnTo>
                    <a:pt x="157803" y="770741"/>
                  </a:lnTo>
                  <a:lnTo>
                    <a:pt x="153831" y="733013"/>
                  </a:lnTo>
                  <a:lnTo>
                    <a:pt x="152065" y="699313"/>
                  </a:lnTo>
                  <a:lnTo>
                    <a:pt x="152127" y="665708"/>
                  </a:lnTo>
                  <a:lnTo>
                    <a:pt x="154977" y="628195"/>
                  </a:lnTo>
                  <a:lnTo>
                    <a:pt x="156076" y="608708"/>
                  </a:lnTo>
                  <a:lnTo>
                    <a:pt x="156808" y="588945"/>
                  </a:lnTo>
                  <a:lnTo>
                    <a:pt x="157297" y="568995"/>
                  </a:lnTo>
                  <a:lnTo>
                    <a:pt x="159315" y="548922"/>
                  </a:lnTo>
                  <a:lnTo>
                    <a:pt x="162354" y="528767"/>
                  </a:lnTo>
                  <a:lnTo>
                    <a:pt x="166074" y="508557"/>
                  </a:lnTo>
                  <a:lnTo>
                    <a:pt x="169400" y="487463"/>
                  </a:lnTo>
                  <a:lnTo>
                    <a:pt x="172464" y="465781"/>
                  </a:lnTo>
                  <a:lnTo>
                    <a:pt x="175354" y="443706"/>
                  </a:lnTo>
                  <a:lnTo>
                    <a:pt x="178127" y="422216"/>
                  </a:lnTo>
                  <a:lnTo>
                    <a:pt x="180822" y="401116"/>
                  </a:lnTo>
                  <a:lnTo>
                    <a:pt x="183466" y="380276"/>
                  </a:lnTo>
                  <a:lnTo>
                    <a:pt x="186075" y="357916"/>
                  </a:lnTo>
                  <a:lnTo>
                    <a:pt x="188661" y="334543"/>
                  </a:lnTo>
                  <a:lnTo>
                    <a:pt x="191231" y="310494"/>
                  </a:lnTo>
                  <a:lnTo>
                    <a:pt x="194639" y="287688"/>
                  </a:lnTo>
                  <a:lnTo>
                    <a:pt x="198603" y="265711"/>
                  </a:lnTo>
                  <a:lnTo>
                    <a:pt x="202940" y="244286"/>
                  </a:lnTo>
                  <a:lnTo>
                    <a:pt x="208371" y="223229"/>
                  </a:lnTo>
                  <a:lnTo>
                    <a:pt x="214532" y="202418"/>
                  </a:lnTo>
                  <a:lnTo>
                    <a:pt x="221179" y="181771"/>
                  </a:lnTo>
                  <a:lnTo>
                    <a:pt x="226457" y="162079"/>
                  </a:lnTo>
                  <a:lnTo>
                    <a:pt x="234579" y="124394"/>
                  </a:lnTo>
                  <a:lnTo>
                    <a:pt x="241011" y="92406"/>
                  </a:lnTo>
                  <a:lnTo>
                    <a:pt x="246692" y="64925"/>
                  </a:lnTo>
                  <a:lnTo>
                    <a:pt x="254651" y="31261"/>
                  </a:lnTo>
                  <a:lnTo>
                    <a:pt x="260677" y="7363"/>
                  </a:lnTo>
                  <a:lnTo>
                    <a:pt x="260409" y="3474"/>
                  </a:lnTo>
                  <a:lnTo>
                    <a:pt x="259384" y="881"/>
                  </a:lnTo>
                  <a:lnTo>
                    <a:pt x="257007" y="0"/>
                  </a:lnTo>
                  <a:lnTo>
                    <a:pt x="249850" y="1277"/>
                  </a:lnTo>
                  <a:lnTo>
                    <a:pt x="232256" y="10802"/>
                  </a:lnTo>
                  <a:lnTo>
                    <a:pt x="202708" y="47441"/>
                  </a:lnTo>
                  <a:lnTo>
                    <a:pt x="174920" y="83935"/>
                  </a:lnTo>
                  <a:lnTo>
                    <a:pt x="155229" y="111960"/>
                  </a:lnTo>
                  <a:lnTo>
                    <a:pt x="137447" y="143607"/>
                  </a:lnTo>
                  <a:lnTo>
                    <a:pt x="119384" y="176581"/>
                  </a:lnTo>
                  <a:lnTo>
                    <a:pt x="97244" y="208169"/>
                  </a:lnTo>
                  <a:lnTo>
                    <a:pt x="77809" y="239142"/>
                  </a:lnTo>
                  <a:lnTo>
                    <a:pt x="61551" y="268994"/>
                  </a:lnTo>
                  <a:lnTo>
                    <a:pt x="48681" y="296373"/>
                  </a:lnTo>
                  <a:lnTo>
                    <a:pt x="27870" y="327497"/>
                  </a:lnTo>
                  <a:lnTo>
                    <a:pt x="2184" y="364184"/>
                  </a:lnTo>
                  <a:lnTo>
                    <a:pt x="0" y="366902"/>
                  </a:lnTo>
                  <a:lnTo>
                    <a:pt x="264" y="366780"/>
                  </a:lnTo>
                  <a:lnTo>
                    <a:pt x="2816" y="364386"/>
                  </a:lnTo>
                  <a:lnTo>
                    <a:pt x="18275" y="326428"/>
                  </a:lnTo>
                  <a:lnTo>
                    <a:pt x="35512" y="291528"/>
                  </a:lnTo>
                  <a:lnTo>
                    <a:pt x="47833" y="266030"/>
                  </a:lnTo>
                  <a:lnTo>
                    <a:pt x="64597" y="237764"/>
                  </a:lnTo>
                  <a:lnTo>
                    <a:pt x="83337" y="208268"/>
                  </a:lnTo>
                  <a:lnTo>
                    <a:pt x="102955" y="179072"/>
                  </a:lnTo>
                  <a:lnTo>
                    <a:pt x="122963" y="151986"/>
                  </a:lnTo>
                  <a:lnTo>
                    <a:pt x="140886" y="125836"/>
                  </a:lnTo>
                  <a:lnTo>
                    <a:pt x="167515" y="91829"/>
                  </a:lnTo>
                  <a:lnTo>
                    <a:pt x="202808" y="57583"/>
                  </a:lnTo>
                  <a:lnTo>
                    <a:pt x="216449" y="48601"/>
                  </a:lnTo>
                  <a:lnTo>
                    <a:pt x="239979" y="41837"/>
                  </a:lnTo>
                  <a:lnTo>
                    <a:pt x="240684" y="43390"/>
                  </a:lnTo>
                  <a:lnTo>
                    <a:pt x="242011" y="80597"/>
                  </a:lnTo>
                  <a:lnTo>
                    <a:pt x="242086" y="118558"/>
                  </a:lnTo>
                  <a:lnTo>
                    <a:pt x="242091" y="123917"/>
                  </a:lnTo>
                  <a:lnTo>
                    <a:pt x="250183" y="157206"/>
                  </a:lnTo>
                  <a:lnTo>
                    <a:pt x="258671" y="175570"/>
                  </a:lnTo>
                  <a:lnTo>
                    <a:pt x="272969" y="190667"/>
                  </a:lnTo>
                  <a:lnTo>
                    <a:pt x="277917" y="194257"/>
                  </a:lnTo>
                  <a:lnTo>
                    <a:pt x="290188" y="198246"/>
                  </a:lnTo>
                  <a:lnTo>
                    <a:pt x="310673" y="201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5"/>
            <p:cNvSpPr/>
            <p:nvPr>
              <p:custDataLst>
                <p:tags r:id="rId36"/>
              </p:custDataLst>
            </p:nvPr>
          </p:nvSpPr>
          <p:spPr>
            <a:xfrm>
              <a:off x="975360" y="5996940"/>
              <a:ext cx="53027" cy="137025"/>
            </a:xfrm>
            <a:custGeom>
              <a:avLst/>
              <a:gdLst/>
              <a:ahLst/>
              <a:cxnLst/>
              <a:rect l="0" t="0" r="0" b="0"/>
              <a:pathLst>
                <a:path w="53027" h="137025">
                  <a:moveTo>
                    <a:pt x="45720" y="0"/>
                  </a:moveTo>
                  <a:lnTo>
                    <a:pt x="45720" y="0"/>
                  </a:lnTo>
                  <a:lnTo>
                    <a:pt x="47978" y="22577"/>
                  </a:lnTo>
                  <a:lnTo>
                    <a:pt x="50957" y="54061"/>
                  </a:lnTo>
                  <a:lnTo>
                    <a:pt x="53026" y="90228"/>
                  </a:lnTo>
                  <a:lnTo>
                    <a:pt x="52431" y="108636"/>
                  </a:lnTo>
                  <a:lnTo>
                    <a:pt x="46771" y="124049"/>
                  </a:lnTo>
                  <a:lnTo>
                    <a:pt x="46031" y="131958"/>
                  </a:lnTo>
                  <a:lnTo>
                    <a:pt x="45081" y="133692"/>
                  </a:lnTo>
                  <a:lnTo>
                    <a:pt x="43601" y="134848"/>
                  </a:lnTo>
                  <a:lnTo>
                    <a:pt x="39698" y="136133"/>
                  </a:lnTo>
                  <a:lnTo>
                    <a:pt x="27816" y="137024"/>
                  </a:lnTo>
                  <a:lnTo>
                    <a:pt x="22805" y="134842"/>
                  </a:lnTo>
                  <a:lnTo>
                    <a:pt x="20283" y="133075"/>
                  </a:lnTo>
                  <a:lnTo>
                    <a:pt x="17481" y="124338"/>
                  </a:lnTo>
                  <a:lnTo>
                    <a:pt x="16734" y="118452"/>
                  </a:lnTo>
                  <a:lnTo>
                    <a:pt x="14543" y="113681"/>
                  </a:lnTo>
                  <a:lnTo>
                    <a:pt x="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6"/>
            <p:cNvSpPr/>
            <p:nvPr>
              <p:custDataLst>
                <p:tags r:id="rId37"/>
              </p:custDataLst>
            </p:nvPr>
          </p:nvSpPr>
          <p:spPr>
            <a:xfrm>
              <a:off x="960120" y="5829300"/>
              <a:ext cx="30481" cy="53341"/>
            </a:xfrm>
            <a:custGeom>
              <a:avLst/>
              <a:gdLst/>
              <a:ahLst/>
              <a:cxnLst/>
              <a:rect l="0" t="0" r="0" b="0"/>
              <a:pathLst>
                <a:path w="30481" h="53341">
                  <a:moveTo>
                    <a:pt x="0" y="53340"/>
                  </a:moveTo>
                  <a:lnTo>
                    <a:pt x="0" y="53340"/>
                  </a:lnTo>
                  <a:lnTo>
                    <a:pt x="10474" y="16683"/>
                  </a:lnTo>
                  <a:lnTo>
                    <a:pt x="15054" y="651"/>
                  </a:lnTo>
                  <a:lnTo>
                    <a:pt x="22541" y="17"/>
                  </a:lnTo>
                  <a:lnTo>
                    <a:pt x="30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7"/>
            <p:cNvSpPr/>
            <p:nvPr>
              <p:custDataLst>
                <p:tags r:id="rId38"/>
              </p:custDataLst>
            </p:nvPr>
          </p:nvSpPr>
          <p:spPr>
            <a:xfrm>
              <a:off x="1120140" y="6012763"/>
              <a:ext cx="182881" cy="152607"/>
            </a:xfrm>
            <a:custGeom>
              <a:avLst/>
              <a:gdLst/>
              <a:ahLst/>
              <a:cxnLst/>
              <a:rect l="0" t="0" r="0" b="0"/>
              <a:pathLst>
                <a:path w="182881" h="152607">
                  <a:moveTo>
                    <a:pt x="0" y="7037"/>
                  </a:moveTo>
                  <a:lnTo>
                    <a:pt x="0" y="7037"/>
                  </a:lnTo>
                  <a:lnTo>
                    <a:pt x="4045" y="39399"/>
                  </a:lnTo>
                  <a:lnTo>
                    <a:pt x="7761" y="68432"/>
                  </a:lnTo>
                  <a:lnTo>
                    <a:pt x="15210" y="83182"/>
                  </a:lnTo>
                  <a:lnTo>
                    <a:pt x="27389" y="61629"/>
                  </a:lnTo>
                  <a:lnTo>
                    <a:pt x="34118" y="33104"/>
                  </a:lnTo>
                  <a:lnTo>
                    <a:pt x="59170" y="1385"/>
                  </a:lnTo>
                  <a:lnTo>
                    <a:pt x="68520" y="0"/>
                  </a:lnTo>
                  <a:lnTo>
                    <a:pt x="71080" y="653"/>
                  </a:lnTo>
                  <a:lnTo>
                    <a:pt x="72787" y="1934"/>
                  </a:lnTo>
                  <a:lnTo>
                    <a:pt x="94301" y="38916"/>
                  </a:lnTo>
                  <a:lnTo>
                    <a:pt x="108928" y="75801"/>
                  </a:lnTo>
                  <a:lnTo>
                    <a:pt x="114932" y="105287"/>
                  </a:lnTo>
                  <a:lnTo>
                    <a:pt x="130668" y="128296"/>
                  </a:lnTo>
                  <a:lnTo>
                    <a:pt x="149005" y="151730"/>
                  </a:lnTo>
                  <a:lnTo>
                    <a:pt x="151830" y="152606"/>
                  </a:lnTo>
                  <a:lnTo>
                    <a:pt x="154560" y="152343"/>
                  </a:lnTo>
                  <a:lnTo>
                    <a:pt x="159851" y="149793"/>
                  </a:lnTo>
                  <a:lnTo>
                    <a:pt x="182880" y="128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98"/>
            <p:cNvSpPr/>
            <p:nvPr>
              <p:custDataLst>
                <p:tags r:id="rId39"/>
              </p:custDataLst>
            </p:nvPr>
          </p:nvSpPr>
          <p:spPr>
            <a:xfrm>
              <a:off x="1463040" y="5989320"/>
              <a:ext cx="30480" cy="393272"/>
            </a:xfrm>
            <a:custGeom>
              <a:avLst/>
              <a:gdLst/>
              <a:ahLst/>
              <a:cxnLst/>
              <a:rect l="0" t="0" r="0" b="0"/>
              <a:pathLst>
                <a:path w="30480" h="393272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3122" y="58061"/>
                  </a:lnTo>
                  <a:lnTo>
                    <a:pt x="14674" y="75961"/>
                  </a:lnTo>
                  <a:lnTo>
                    <a:pt x="16556" y="99747"/>
                  </a:lnTo>
                  <a:lnTo>
                    <a:pt x="18658" y="127459"/>
                  </a:lnTo>
                  <a:lnTo>
                    <a:pt x="20905" y="149319"/>
                  </a:lnTo>
                  <a:lnTo>
                    <a:pt x="25660" y="182639"/>
                  </a:lnTo>
                  <a:lnTo>
                    <a:pt x="28338" y="210996"/>
                  </a:lnTo>
                  <a:lnTo>
                    <a:pt x="29845" y="248502"/>
                  </a:lnTo>
                  <a:lnTo>
                    <a:pt x="30292" y="281064"/>
                  </a:lnTo>
                  <a:lnTo>
                    <a:pt x="30424" y="312160"/>
                  </a:lnTo>
                  <a:lnTo>
                    <a:pt x="30469" y="348963"/>
                  </a:lnTo>
                  <a:lnTo>
                    <a:pt x="30479" y="385497"/>
                  </a:lnTo>
                  <a:lnTo>
                    <a:pt x="29633" y="389078"/>
                  </a:lnTo>
                  <a:lnTo>
                    <a:pt x="28222" y="391466"/>
                  </a:lnTo>
                  <a:lnTo>
                    <a:pt x="26435" y="393057"/>
                  </a:lnTo>
                  <a:lnTo>
                    <a:pt x="24396" y="393271"/>
                  </a:lnTo>
                  <a:lnTo>
                    <a:pt x="15256" y="388629"/>
                  </a:lnTo>
                  <a:lnTo>
                    <a:pt x="1524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9"/>
            <p:cNvSpPr/>
            <p:nvPr>
              <p:custDataLst>
                <p:tags r:id="rId40"/>
              </p:custDataLst>
            </p:nvPr>
          </p:nvSpPr>
          <p:spPr>
            <a:xfrm>
              <a:off x="1447800" y="5989329"/>
              <a:ext cx="181246" cy="121912"/>
            </a:xfrm>
            <a:custGeom>
              <a:avLst/>
              <a:gdLst/>
              <a:ahLst/>
              <a:cxnLst/>
              <a:rect l="0" t="0" r="0" b="0"/>
              <a:pathLst>
                <a:path w="181246" h="121912">
                  <a:moveTo>
                    <a:pt x="0" y="121911"/>
                  </a:moveTo>
                  <a:lnTo>
                    <a:pt x="0" y="121911"/>
                  </a:lnTo>
                  <a:lnTo>
                    <a:pt x="16181" y="89550"/>
                  </a:lnTo>
                  <a:lnTo>
                    <a:pt x="30855" y="54170"/>
                  </a:lnTo>
                  <a:lnTo>
                    <a:pt x="53350" y="17040"/>
                  </a:lnTo>
                  <a:lnTo>
                    <a:pt x="58424" y="11802"/>
                  </a:lnTo>
                  <a:lnTo>
                    <a:pt x="76200" y="1825"/>
                  </a:lnTo>
                  <a:lnTo>
                    <a:pt x="91464" y="98"/>
                  </a:lnTo>
                  <a:lnTo>
                    <a:pt x="115560" y="0"/>
                  </a:lnTo>
                  <a:lnTo>
                    <a:pt x="152548" y="9399"/>
                  </a:lnTo>
                  <a:lnTo>
                    <a:pt x="165426" y="15761"/>
                  </a:lnTo>
                  <a:lnTo>
                    <a:pt x="181245" y="28997"/>
                  </a:lnTo>
                  <a:lnTo>
                    <a:pt x="180943" y="30335"/>
                  </a:lnTo>
                  <a:lnTo>
                    <a:pt x="172130" y="40948"/>
                  </a:lnTo>
                  <a:lnTo>
                    <a:pt x="136939" y="60963"/>
                  </a:lnTo>
                  <a:lnTo>
                    <a:pt x="106494" y="72805"/>
                  </a:lnTo>
                  <a:lnTo>
                    <a:pt x="68718" y="75993"/>
                  </a:lnTo>
                  <a:lnTo>
                    <a:pt x="45771" y="76191"/>
                  </a:lnTo>
                  <a:lnTo>
                    <a:pt x="80498" y="53567"/>
                  </a:lnTo>
                  <a:lnTo>
                    <a:pt x="91440" y="45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0"/>
            <p:cNvSpPr/>
            <p:nvPr>
              <p:custDataLst>
                <p:tags r:id="rId41"/>
              </p:custDataLst>
            </p:nvPr>
          </p:nvSpPr>
          <p:spPr>
            <a:xfrm>
              <a:off x="1692097" y="5936019"/>
              <a:ext cx="83355" cy="159555"/>
            </a:xfrm>
            <a:custGeom>
              <a:avLst/>
              <a:gdLst/>
              <a:ahLst/>
              <a:cxnLst/>
              <a:rect l="0" t="0" r="0" b="0"/>
              <a:pathLst>
                <a:path w="83355" h="159555">
                  <a:moveTo>
                    <a:pt x="7163" y="68541"/>
                  </a:moveTo>
                  <a:lnTo>
                    <a:pt x="7163" y="68541"/>
                  </a:lnTo>
                  <a:lnTo>
                    <a:pt x="44667" y="68541"/>
                  </a:lnTo>
                  <a:lnTo>
                    <a:pt x="67837" y="68541"/>
                  </a:lnTo>
                  <a:lnTo>
                    <a:pt x="63993" y="68541"/>
                  </a:lnTo>
                  <a:lnTo>
                    <a:pt x="59796" y="70799"/>
                  </a:lnTo>
                  <a:lnTo>
                    <a:pt x="24444" y="98609"/>
                  </a:lnTo>
                  <a:lnTo>
                    <a:pt x="18230" y="104765"/>
                  </a:lnTo>
                  <a:lnTo>
                    <a:pt x="3009" y="127086"/>
                  </a:lnTo>
                  <a:lnTo>
                    <a:pt x="0" y="142081"/>
                  </a:lnTo>
                  <a:lnTo>
                    <a:pt x="2003" y="145818"/>
                  </a:lnTo>
                  <a:lnTo>
                    <a:pt x="10189" y="155114"/>
                  </a:lnTo>
                  <a:lnTo>
                    <a:pt x="14999" y="157817"/>
                  </a:lnTo>
                  <a:lnTo>
                    <a:pt x="24985" y="159554"/>
                  </a:lnTo>
                  <a:lnTo>
                    <a:pt x="54876" y="152195"/>
                  </a:lnTo>
                  <a:lnTo>
                    <a:pt x="61671" y="148619"/>
                  </a:lnTo>
                  <a:lnTo>
                    <a:pt x="75562" y="133190"/>
                  </a:lnTo>
                  <a:lnTo>
                    <a:pt x="78162" y="131960"/>
                  </a:lnTo>
                  <a:lnTo>
                    <a:pt x="79896" y="130293"/>
                  </a:lnTo>
                  <a:lnTo>
                    <a:pt x="81822" y="126184"/>
                  </a:lnTo>
                  <a:lnTo>
                    <a:pt x="83323" y="110641"/>
                  </a:lnTo>
                  <a:lnTo>
                    <a:pt x="73954" y="78178"/>
                  </a:lnTo>
                  <a:lnTo>
                    <a:pt x="70715" y="71131"/>
                  </a:lnTo>
                  <a:lnTo>
                    <a:pt x="68464" y="51938"/>
                  </a:lnTo>
                  <a:lnTo>
                    <a:pt x="75904" y="26136"/>
                  </a:lnTo>
                  <a:lnTo>
                    <a:pt x="81639" y="15354"/>
                  </a:lnTo>
                  <a:lnTo>
                    <a:pt x="83354" y="94"/>
                  </a:lnTo>
                  <a:lnTo>
                    <a:pt x="79315" y="0"/>
                  </a:lnTo>
                  <a:lnTo>
                    <a:pt x="75073" y="2236"/>
                  </a:lnTo>
                  <a:lnTo>
                    <a:pt x="50332" y="25401"/>
                  </a:lnTo>
                  <a:lnTo>
                    <a:pt x="47516" y="30459"/>
                  </a:lnTo>
                  <a:lnTo>
                    <a:pt x="45708" y="40604"/>
                  </a:lnTo>
                  <a:lnTo>
                    <a:pt x="47719" y="45683"/>
                  </a:lnTo>
                  <a:lnTo>
                    <a:pt x="52883" y="53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1"/>
            <p:cNvSpPr/>
            <p:nvPr>
              <p:custDataLst>
                <p:tags r:id="rId42"/>
              </p:custDataLst>
            </p:nvPr>
          </p:nvSpPr>
          <p:spPr>
            <a:xfrm>
              <a:off x="1846878" y="5996940"/>
              <a:ext cx="27364" cy="339934"/>
            </a:xfrm>
            <a:custGeom>
              <a:avLst/>
              <a:gdLst/>
              <a:ahLst/>
              <a:cxnLst/>
              <a:rect l="0" t="0" r="0" b="0"/>
              <a:pathLst>
                <a:path w="27364" h="339934">
                  <a:moveTo>
                    <a:pt x="4782" y="0"/>
                  </a:moveTo>
                  <a:lnTo>
                    <a:pt x="4782" y="0"/>
                  </a:lnTo>
                  <a:lnTo>
                    <a:pt x="16918" y="28316"/>
                  </a:lnTo>
                  <a:lnTo>
                    <a:pt x="24464" y="58061"/>
                  </a:lnTo>
                  <a:lnTo>
                    <a:pt x="26700" y="87006"/>
                  </a:lnTo>
                  <a:lnTo>
                    <a:pt x="27363" y="117032"/>
                  </a:lnTo>
                  <a:lnTo>
                    <a:pt x="23514" y="147377"/>
                  </a:lnTo>
                  <a:lnTo>
                    <a:pt x="21057" y="177817"/>
                  </a:lnTo>
                  <a:lnTo>
                    <a:pt x="20329" y="208286"/>
                  </a:lnTo>
                  <a:lnTo>
                    <a:pt x="16068" y="238762"/>
                  </a:lnTo>
                  <a:lnTo>
                    <a:pt x="13488" y="269241"/>
                  </a:lnTo>
                  <a:lnTo>
                    <a:pt x="11770" y="302950"/>
                  </a:lnTo>
                  <a:lnTo>
                    <a:pt x="5104" y="339719"/>
                  </a:lnTo>
                  <a:lnTo>
                    <a:pt x="4150" y="339933"/>
                  </a:lnTo>
                  <a:lnTo>
                    <a:pt x="832" y="337912"/>
                  </a:lnTo>
                  <a:lnTo>
                    <a:pt x="455" y="336189"/>
                  </a:lnTo>
                  <a:lnTo>
                    <a:pt x="1051" y="334192"/>
                  </a:lnTo>
                  <a:lnTo>
                    <a:pt x="2295" y="332014"/>
                  </a:lnTo>
                  <a:lnTo>
                    <a:pt x="1419" y="325080"/>
                  </a:lnTo>
                  <a:lnTo>
                    <a:pt x="0" y="320860"/>
                  </a:lnTo>
                  <a:lnTo>
                    <a:pt x="3567" y="288664"/>
                  </a:lnTo>
                  <a:lnTo>
                    <a:pt x="4542" y="254857"/>
                  </a:lnTo>
                  <a:lnTo>
                    <a:pt x="4782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2"/>
            <p:cNvSpPr/>
            <p:nvPr>
              <p:custDataLst>
                <p:tags r:id="rId43"/>
              </p:custDataLst>
            </p:nvPr>
          </p:nvSpPr>
          <p:spPr>
            <a:xfrm>
              <a:off x="1866947" y="5974904"/>
              <a:ext cx="91253" cy="142733"/>
            </a:xfrm>
            <a:custGeom>
              <a:avLst/>
              <a:gdLst/>
              <a:ahLst/>
              <a:cxnLst/>
              <a:rect l="0" t="0" r="0" b="0"/>
              <a:pathLst>
                <a:path w="91253" h="142733">
                  <a:moveTo>
                    <a:pt x="7573" y="37276"/>
                  </a:moveTo>
                  <a:lnTo>
                    <a:pt x="7573" y="37276"/>
                  </a:lnTo>
                  <a:lnTo>
                    <a:pt x="34603" y="6702"/>
                  </a:lnTo>
                  <a:lnTo>
                    <a:pt x="39987" y="3346"/>
                  </a:lnTo>
                  <a:lnTo>
                    <a:pt x="54710" y="0"/>
                  </a:lnTo>
                  <a:lnTo>
                    <a:pt x="67165" y="3466"/>
                  </a:lnTo>
                  <a:lnTo>
                    <a:pt x="74416" y="9831"/>
                  </a:lnTo>
                  <a:lnTo>
                    <a:pt x="87778" y="27359"/>
                  </a:lnTo>
                  <a:lnTo>
                    <a:pt x="90679" y="45446"/>
                  </a:lnTo>
                  <a:lnTo>
                    <a:pt x="91252" y="65324"/>
                  </a:lnTo>
                  <a:lnTo>
                    <a:pt x="89072" y="73166"/>
                  </a:lnTo>
                  <a:lnTo>
                    <a:pt x="77541" y="98259"/>
                  </a:lnTo>
                  <a:lnTo>
                    <a:pt x="41500" y="132111"/>
                  </a:lnTo>
                  <a:lnTo>
                    <a:pt x="24586" y="141202"/>
                  </a:lnTo>
                  <a:lnTo>
                    <a:pt x="16263" y="142732"/>
                  </a:lnTo>
                  <a:lnTo>
                    <a:pt x="9178" y="141154"/>
                  </a:lnTo>
                  <a:lnTo>
                    <a:pt x="493" y="136619"/>
                  </a:lnTo>
                  <a:lnTo>
                    <a:pt x="0" y="125755"/>
                  </a:lnTo>
                  <a:lnTo>
                    <a:pt x="7716" y="101458"/>
                  </a:lnTo>
                  <a:lnTo>
                    <a:pt x="22813" y="82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3"/>
            <p:cNvSpPr/>
            <p:nvPr>
              <p:custDataLst>
                <p:tags r:id="rId44"/>
              </p:custDataLst>
            </p:nvPr>
          </p:nvSpPr>
          <p:spPr>
            <a:xfrm>
              <a:off x="2019300" y="6050280"/>
              <a:ext cx="76201" cy="48359"/>
            </a:xfrm>
            <a:custGeom>
              <a:avLst/>
              <a:gdLst/>
              <a:ahLst/>
              <a:cxnLst/>
              <a:rect l="0" t="0" r="0" b="0"/>
              <a:pathLst>
                <a:path w="76201" h="48359">
                  <a:moveTo>
                    <a:pt x="0" y="0"/>
                  </a:moveTo>
                  <a:lnTo>
                    <a:pt x="0" y="0"/>
                  </a:lnTo>
                  <a:lnTo>
                    <a:pt x="36849" y="36850"/>
                  </a:lnTo>
                  <a:lnTo>
                    <a:pt x="47137" y="47137"/>
                  </a:lnTo>
                  <a:lnTo>
                    <a:pt x="50898" y="48358"/>
                  </a:lnTo>
                  <a:lnTo>
                    <a:pt x="59592" y="47457"/>
                  </a:lnTo>
                  <a:lnTo>
                    <a:pt x="66843" y="44235"/>
                  </a:lnTo>
                  <a:lnTo>
                    <a:pt x="69962" y="42190"/>
                  </a:lnTo>
                  <a:lnTo>
                    <a:pt x="72042" y="39133"/>
                  </a:lnTo>
                  <a:lnTo>
                    <a:pt x="7620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4"/>
            <p:cNvSpPr/>
            <p:nvPr>
              <p:custDataLst>
                <p:tags r:id="rId45"/>
              </p:custDataLst>
            </p:nvPr>
          </p:nvSpPr>
          <p:spPr>
            <a:xfrm>
              <a:off x="2156485" y="5863801"/>
              <a:ext cx="950695" cy="171240"/>
            </a:xfrm>
            <a:custGeom>
              <a:avLst/>
              <a:gdLst/>
              <a:ahLst/>
              <a:cxnLst/>
              <a:rect l="0" t="0" r="0" b="0"/>
              <a:pathLst>
                <a:path w="950695" h="171240">
                  <a:moveTo>
                    <a:pt x="106655" y="110279"/>
                  </a:moveTo>
                  <a:lnTo>
                    <a:pt x="106655" y="110279"/>
                  </a:lnTo>
                  <a:lnTo>
                    <a:pt x="78339" y="94099"/>
                  </a:lnTo>
                  <a:lnTo>
                    <a:pt x="48594" y="84036"/>
                  </a:lnTo>
                  <a:lnTo>
                    <a:pt x="10835" y="80171"/>
                  </a:lnTo>
                  <a:lnTo>
                    <a:pt x="0" y="79800"/>
                  </a:lnTo>
                  <a:lnTo>
                    <a:pt x="32901" y="79799"/>
                  </a:lnTo>
                  <a:lnTo>
                    <a:pt x="69540" y="82056"/>
                  </a:lnTo>
                  <a:lnTo>
                    <a:pt x="101585" y="85830"/>
                  </a:lnTo>
                  <a:lnTo>
                    <a:pt x="126415" y="87560"/>
                  </a:lnTo>
                  <a:lnTo>
                    <a:pt x="154384" y="91151"/>
                  </a:lnTo>
                  <a:lnTo>
                    <a:pt x="183747" y="95569"/>
                  </a:lnTo>
                  <a:lnTo>
                    <a:pt x="213732" y="99508"/>
                  </a:lnTo>
                  <a:lnTo>
                    <a:pt x="243991" y="101258"/>
                  </a:lnTo>
                  <a:lnTo>
                    <a:pt x="274374" y="104294"/>
                  </a:lnTo>
                  <a:lnTo>
                    <a:pt x="305657" y="108466"/>
                  </a:lnTo>
                  <a:lnTo>
                    <a:pt x="339316" y="113142"/>
                  </a:lnTo>
                  <a:lnTo>
                    <a:pt x="376289" y="115784"/>
                  </a:lnTo>
                  <a:lnTo>
                    <a:pt x="395631" y="116489"/>
                  </a:lnTo>
                  <a:lnTo>
                    <a:pt x="432926" y="119530"/>
                  </a:lnTo>
                  <a:lnTo>
                    <a:pt x="469258" y="123704"/>
                  </a:lnTo>
                  <a:lnTo>
                    <a:pt x="505160" y="128382"/>
                  </a:lnTo>
                  <a:lnTo>
                    <a:pt x="543131" y="131024"/>
                  </a:lnTo>
                  <a:lnTo>
                    <a:pt x="580891" y="132199"/>
                  </a:lnTo>
                  <a:lnTo>
                    <a:pt x="614607" y="132721"/>
                  </a:lnTo>
                  <a:lnTo>
                    <a:pt x="648783" y="130695"/>
                  </a:lnTo>
                  <a:lnTo>
                    <a:pt x="682881" y="126973"/>
                  </a:lnTo>
                  <a:lnTo>
                    <a:pt x="714968" y="122496"/>
                  </a:lnTo>
                  <a:lnTo>
                    <a:pt x="743905" y="119942"/>
                  </a:lnTo>
                  <a:lnTo>
                    <a:pt x="770878" y="117961"/>
                  </a:lnTo>
                  <a:lnTo>
                    <a:pt x="808169" y="112085"/>
                  </a:lnTo>
                  <a:lnTo>
                    <a:pt x="842126" y="102514"/>
                  </a:lnTo>
                  <a:lnTo>
                    <a:pt x="873049" y="88916"/>
                  </a:lnTo>
                  <a:lnTo>
                    <a:pt x="874125" y="87571"/>
                  </a:lnTo>
                  <a:lnTo>
                    <a:pt x="875319" y="83817"/>
                  </a:lnTo>
                  <a:lnTo>
                    <a:pt x="874791" y="82478"/>
                  </a:lnTo>
                  <a:lnTo>
                    <a:pt x="873592" y="81585"/>
                  </a:lnTo>
                  <a:lnTo>
                    <a:pt x="847529" y="69224"/>
                  </a:lnTo>
                  <a:lnTo>
                    <a:pt x="812728" y="44921"/>
                  </a:lnTo>
                  <a:lnTo>
                    <a:pt x="774955" y="26499"/>
                  </a:lnTo>
                  <a:lnTo>
                    <a:pt x="758201" y="18850"/>
                  </a:lnTo>
                  <a:lnTo>
                    <a:pt x="739453" y="5858"/>
                  </a:lnTo>
                  <a:lnTo>
                    <a:pt x="736800" y="5105"/>
                  </a:lnTo>
                  <a:lnTo>
                    <a:pt x="736725" y="3756"/>
                  </a:lnTo>
                  <a:lnTo>
                    <a:pt x="741157" y="0"/>
                  </a:lnTo>
                  <a:lnTo>
                    <a:pt x="751029" y="24"/>
                  </a:lnTo>
                  <a:lnTo>
                    <a:pt x="782108" y="6938"/>
                  </a:lnTo>
                  <a:lnTo>
                    <a:pt x="810932" y="18041"/>
                  </a:lnTo>
                  <a:lnTo>
                    <a:pt x="840921" y="32055"/>
                  </a:lnTo>
                  <a:lnTo>
                    <a:pt x="871256" y="50977"/>
                  </a:lnTo>
                  <a:lnTo>
                    <a:pt x="905764" y="74043"/>
                  </a:lnTo>
                  <a:lnTo>
                    <a:pt x="932523" y="94906"/>
                  </a:lnTo>
                  <a:lnTo>
                    <a:pt x="948468" y="114338"/>
                  </a:lnTo>
                  <a:lnTo>
                    <a:pt x="950694" y="119986"/>
                  </a:lnTo>
                  <a:lnTo>
                    <a:pt x="950441" y="121830"/>
                  </a:lnTo>
                  <a:lnTo>
                    <a:pt x="949425" y="123060"/>
                  </a:lnTo>
                  <a:lnTo>
                    <a:pt x="945193" y="126119"/>
                  </a:lnTo>
                  <a:lnTo>
                    <a:pt x="932443" y="136515"/>
                  </a:lnTo>
                  <a:lnTo>
                    <a:pt x="898504" y="150695"/>
                  </a:lnTo>
                  <a:lnTo>
                    <a:pt x="867998" y="154427"/>
                  </a:lnTo>
                  <a:lnTo>
                    <a:pt x="836193" y="159579"/>
                  </a:lnTo>
                  <a:lnTo>
                    <a:pt x="801275" y="162422"/>
                  </a:lnTo>
                  <a:lnTo>
                    <a:pt x="763717" y="168620"/>
                  </a:lnTo>
                  <a:lnTo>
                    <a:pt x="726341" y="171136"/>
                  </a:lnTo>
                  <a:lnTo>
                    <a:pt x="723875" y="1712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5"/>
            <p:cNvSpPr/>
            <p:nvPr>
              <p:custDataLst>
                <p:tags r:id="rId46"/>
              </p:custDataLst>
            </p:nvPr>
          </p:nvSpPr>
          <p:spPr>
            <a:xfrm>
              <a:off x="1616631" y="5212080"/>
              <a:ext cx="1004650" cy="373374"/>
            </a:xfrm>
            <a:custGeom>
              <a:avLst/>
              <a:gdLst/>
              <a:ahLst/>
              <a:cxnLst/>
              <a:rect l="0" t="0" r="0" b="0"/>
              <a:pathLst>
                <a:path w="1004650" h="373374">
                  <a:moveTo>
                    <a:pt x="1004649" y="0"/>
                  </a:moveTo>
                  <a:lnTo>
                    <a:pt x="1004649" y="0"/>
                  </a:lnTo>
                  <a:lnTo>
                    <a:pt x="976332" y="4045"/>
                  </a:lnTo>
                  <a:lnTo>
                    <a:pt x="938498" y="6561"/>
                  </a:lnTo>
                  <a:lnTo>
                    <a:pt x="910902" y="9407"/>
                  </a:lnTo>
                  <a:lnTo>
                    <a:pt x="880857" y="12648"/>
                  </a:lnTo>
                  <a:lnTo>
                    <a:pt x="847748" y="14088"/>
                  </a:lnTo>
                  <a:lnTo>
                    <a:pt x="813277" y="14728"/>
                  </a:lnTo>
                  <a:lnTo>
                    <a:pt x="777355" y="15859"/>
                  </a:lnTo>
                  <a:lnTo>
                    <a:pt x="758293" y="17346"/>
                  </a:lnTo>
                  <a:lnTo>
                    <a:pt x="738812" y="19184"/>
                  </a:lnTo>
                  <a:lnTo>
                    <a:pt x="718204" y="21256"/>
                  </a:lnTo>
                  <a:lnTo>
                    <a:pt x="696846" y="23484"/>
                  </a:lnTo>
                  <a:lnTo>
                    <a:pt x="674987" y="25816"/>
                  </a:lnTo>
                  <a:lnTo>
                    <a:pt x="653641" y="28218"/>
                  </a:lnTo>
                  <a:lnTo>
                    <a:pt x="632637" y="30665"/>
                  </a:lnTo>
                  <a:lnTo>
                    <a:pt x="611861" y="33144"/>
                  </a:lnTo>
                  <a:lnTo>
                    <a:pt x="590390" y="36489"/>
                  </a:lnTo>
                  <a:lnTo>
                    <a:pt x="568457" y="40412"/>
                  </a:lnTo>
                  <a:lnTo>
                    <a:pt x="546214" y="44722"/>
                  </a:lnTo>
                  <a:lnTo>
                    <a:pt x="523766" y="49288"/>
                  </a:lnTo>
                  <a:lnTo>
                    <a:pt x="501180" y="54025"/>
                  </a:lnTo>
                  <a:lnTo>
                    <a:pt x="478503" y="58876"/>
                  </a:lnTo>
                  <a:lnTo>
                    <a:pt x="457458" y="64651"/>
                  </a:lnTo>
                  <a:lnTo>
                    <a:pt x="437502" y="71041"/>
                  </a:lnTo>
                  <a:lnTo>
                    <a:pt x="418271" y="77840"/>
                  </a:lnTo>
                  <a:lnTo>
                    <a:pt x="398677" y="84067"/>
                  </a:lnTo>
                  <a:lnTo>
                    <a:pt x="378841" y="89911"/>
                  </a:lnTo>
                  <a:lnTo>
                    <a:pt x="358844" y="95501"/>
                  </a:lnTo>
                  <a:lnTo>
                    <a:pt x="320820" y="110743"/>
                  </a:lnTo>
                  <a:lnTo>
                    <a:pt x="285012" y="127959"/>
                  </a:lnTo>
                  <a:lnTo>
                    <a:pt x="252163" y="144078"/>
                  </a:lnTo>
                  <a:lnTo>
                    <a:pt x="222889" y="161965"/>
                  </a:lnTo>
                  <a:lnTo>
                    <a:pt x="193227" y="183745"/>
                  </a:lnTo>
                  <a:lnTo>
                    <a:pt x="157466" y="213180"/>
                  </a:lnTo>
                  <a:lnTo>
                    <a:pt x="119478" y="246891"/>
                  </a:lnTo>
                  <a:lnTo>
                    <a:pt x="90817" y="281037"/>
                  </a:lnTo>
                  <a:lnTo>
                    <a:pt x="76125" y="312242"/>
                  </a:lnTo>
                  <a:lnTo>
                    <a:pt x="69114" y="338820"/>
                  </a:lnTo>
                  <a:lnTo>
                    <a:pt x="67389" y="373373"/>
                  </a:lnTo>
                  <a:lnTo>
                    <a:pt x="66542" y="353452"/>
                  </a:lnTo>
                  <a:lnTo>
                    <a:pt x="56783" y="315378"/>
                  </a:lnTo>
                  <a:lnTo>
                    <a:pt x="53064" y="283371"/>
                  </a:lnTo>
                  <a:lnTo>
                    <a:pt x="52270" y="246433"/>
                  </a:lnTo>
                  <a:lnTo>
                    <a:pt x="46936" y="213026"/>
                  </a:lnTo>
                  <a:lnTo>
                    <a:pt x="45004" y="179208"/>
                  </a:lnTo>
                  <a:lnTo>
                    <a:pt x="39355" y="145143"/>
                  </a:lnTo>
                  <a:lnTo>
                    <a:pt x="36787" y="129553"/>
                  </a:lnTo>
                  <a:lnTo>
                    <a:pt x="35134" y="127008"/>
                  </a:lnTo>
                  <a:lnTo>
                    <a:pt x="26399" y="118879"/>
                  </a:lnTo>
                  <a:lnTo>
                    <a:pt x="23975" y="118200"/>
                  </a:lnTo>
                  <a:lnTo>
                    <a:pt x="21513" y="118593"/>
                  </a:lnTo>
                  <a:lnTo>
                    <a:pt x="16520" y="121288"/>
                  </a:lnTo>
                  <a:lnTo>
                    <a:pt x="11478" y="125307"/>
                  </a:lnTo>
                  <a:lnTo>
                    <a:pt x="8673" y="129916"/>
                  </a:lnTo>
                  <a:lnTo>
                    <a:pt x="0" y="161993"/>
                  </a:lnTo>
                  <a:lnTo>
                    <a:pt x="5474" y="195307"/>
                  </a:lnTo>
                  <a:lnTo>
                    <a:pt x="12906" y="221991"/>
                  </a:lnTo>
                  <a:lnTo>
                    <a:pt x="38850" y="259219"/>
                  </a:lnTo>
                  <a:lnTo>
                    <a:pt x="59868" y="280108"/>
                  </a:lnTo>
                  <a:lnTo>
                    <a:pt x="93624" y="301428"/>
                  </a:lnTo>
                  <a:lnTo>
                    <a:pt x="109594" y="309163"/>
                  </a:lnTo>
                  <a:lnTo>
                    <a:pt x="126620" y="311777"/>
                  </a:lnTo>
                  <a:lnTo>
                    <a:pt x="137244" y="312229"/>
                  </a:lnTo>
                  <a:lnTo>
                    <a:pt x="143027" y="314593"/>
                  </a:lnTo>
                  <a:lnTo>
                    <a:pt x="151208" y="320039"/>
                  </a:lnTo>
                  <a:lnTo>
                    <a:pt x="155254" y="315995"/>
                  </a:lnTo>
                  <a:lnTo>
                    <a:pt x="157240" y="311751"/>
                  </a:lnTo>
                  <a:lnTo>
                    <a:pt x="157770" y="309434"/>
                  </a:lnTo>
                  <a:lnTo>
                    <a:pt x="179041" y="286575"/>
                  </a:lnTo>
                  <a:lnTo>
                    <a:pt x="204549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22"/>
          <p:cNvGrpSpPr/>
          <p:nvPr/>
        </p:nvGrpSpPr>
        <p:grpSpPr>
          <a:xfrm>
            <a:off x="3300190" y="5755448"/>
            <a:ext cx="1515183" cy="682385"/>
            <a:chOff x="3300190" y="5755448"/>
            <a:chExt cx="1515183" cy="682385"/>
          </a:xfrm>
        </p:grpSpPr>
        <p:sp>
          <p:nvSpPr>
            <p:cNvPr id="127" name="SMARTInkShape-106"/>
            <p:cNvSpPr/>
            <p:nvPr>
              <p:custDataLst>
                <p:tags r:id="rId27"/>
              </p:custDataLst>
            </p:nvPr>
          </p:nvSpPr>
          <p:spPr>
            <a:xfrm>
              <a:off x="3300190" y="5843944"/>
              <a:ext cx="387891" cy="395588"/>
            </a:xfrm>
            <a:custGeom>
              <a:avLst/>
              <a:gdLst/>
              <a:ahLst/>
              <a:cxnLst/>
              <a:rect l="0" t="0" r="0" b="0"/>
              <a:pathLst>
                <a:path w="387891" h="395588">
                  <a:moveTo>
                    <a:pt x="387890" y="15836"/>
                  </a:moveTo>
                  <a:lnTo>
                    <a:pt x="387890" y="15836"/>
                  </a:lnTo>
                  <a:lnTo>
                    <a:pt x="351483" y="3700"/>
                  </a:lnTo>
                  <a:lnTo>
                    <a:pt x="324578" y="0"/>
                  </a:lnTo>
                  <a:lnTo>
                    <a:pt x="290391" y="2677"/>
                  </a:lnTo>
                  <a:lnTo>
                    <a:pt x="261070" y="11090"/>
                  </a:lnTo>
                  <a:lnTo>
                    <a:pt x="228408" y="29103"/>
                  </a:lnTo>
                  <a:lnTo>
                    <a:pt x="205170" y="47989"/>
                  </a:lnTo>
                  <a:lnTo>
                    <a:pt x="190287" y="69672"/>
                  </a:lnTo>
                  <a:lnTo>
                    <a:pt x="184561" y="88137"/>
                  </a:lnTo>
                  <a:lnTo>
                    <a:pt x="183473" y="115631"/>
                  </a:lnTo>
                  <a:lnTo>
                    <a:pt x="189221" y="137973"/>
                  </a:lnTo>
                  <a:lnTo>
                    <a:pt x="206642" y="175885"/>
                  </a:lnTo>
                  <a:lnTo>
                    <a:pt x="220130" y="213959"/>
                  </a:lnTo>
                  <a:lnTo>
                    <a:pt x="225577" y="236817"/>
                  </a:lnTo>
                  <a:lnTo>
                    <a:pt x="226004" y="252056"/>
                  </a:lnTo>
                  <a:lnTo>
                    <a:pt x="217130" y="290156"/>
                  </a:lnTo>
                  <a:lnTo>
                    <a:pt x="201828" y="313016"/>
                  </a:lnTo>
                  <a:lnTo>
                    <a:pt x="173055" y="337412"/>
                  </a:lnTo>
                  <a:lnTo>
                    <a:pt x="137895" y="358538"/>
                  </a:lnTo>
                  <a:lnTo>
                    <a:pt x="129787" y="363683"/>
                  </a:lnTo>
                  <a:lnTo>
                    <a:pt x="125228" y="371348"/>
                  </a:lnTo>
                  <a:lnTo>
                    <a:pt x="122420" y="391153"/>
                  </a:lnTo>
                  <a:lnTo>
                    <a:pt x="113543" y="395587"/>
                  </a:lnTo>
                  <a:lnTo>
                    <a:pt x="81102" y="393740"/>
                  </a:lnTo>
                  <a:lnTo>
                    <a:pt x="47599" y="390556"/>
                  </a:lnTo>
                  <a:lnTo>
                    <a:pt x="16719" y="383397"/>
                  </a:lnTo>
                  <a:lnTo>
                    <a:pt x="7589" y="378727"/>
                  </a:lnTo>
                  <a:lnTo>
                    <a:pt x="4816" y="375450"/>
                  </a:lnTo>
                  <a:lnTo>
                    <a:pt x="1735" y="367294"/>
                  </a:lnTo>
                  <a:lnTo>
                    <a:pt x="0" y="353181"/>
                  </a:lnTo>
                  <a:lnTo>
                    <a:pt x="3532" y="338275"/>
                  </a:lnTo>
                  <a:lnTo>
                    <a:pt x="22130" y="3053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7"/>
            <p:cNvSpPr/>
            <p:nvPr>
              <p:custDataLst>
                <p:tags r:id="rId28"/>
              </p:custDataLst>
            </p:nvPr>
          </p:nvSpPr>
          <p:spPr>
            <a:xfrm>
              <a:off x="3644550" y="6019800"/>
              <a:ext cx="46914" cy="418033"/>
            </a:xfrm>
            <a:custGeom>
              <a:avLst/>
              <a:gdLst/>
              <a:ahLst/>
              <a:cxnLst/>
              <a:rect l="0" t="0" r="0" b="0"/>
              <a:pathLst>
                <a:path w="46914" h="418033">
                  <a:moveTo>
                    <a:pt x="20670" y="0"/>
                  </a:moveTo>
                  <a:lnTo>
                    <a:pt x="20670" y="0"/>
                  </a:lnTo>
                  <a:lnTo>
                    <a:pt x="29701" y="24836"/>
                  </a:lnTo>
                  <a:lnTo>
                    <a:pt x="41617" y="61838"/>
                  </a:lnTo>
                  <a:lnTo>
                    <a:pt x="46913" y="92395"/>
                  </a:lnTo>
                  <a:lnTo>
                    <a:pt x="44752" y="120087"/>
                  </a:lnTo>
                  <a:lnTo>
                    <a:pt x="38993" y="147351"/>
                  </a:lnTo>
                  <a:lnTo>
                    <a:pt x="33612" y="176403"/>
                  </a:lnTo>
                  <a:lnTo>
                    <a:pt x="30655" y="203991"/>
                  </a:lnTo>
                  <a:lnTo>
                    <a:pt x="27648" y="230362"/>
                  </a:lnTo>
                  <a:lnTo>
                    <a:pt x="20667" y="256195"/>
                  </a:lnTo>
                  <a:lnTo>
                    <a:pt x="16435" y="281786"/>
                  </a:lnTo>
                  <a:lnTo>
                    <a:pt x="11795" y="317737"/>
                  </a:lnTo>
                  <a:lnTo>
                    <a:pt x="5058" y="349838"/>
                  </a:lnTo>
                  <a:lnTo>
                    <a:pt x="2642" y="360225"/>
                  </a:lnTo>
                  <a:lnTo>
                    <a:pt x="3572" y="369690"/>
                  </a:lnTo>
                  <a:lnTo>
                    <a:pt x="13629" y="394300"/>
                  </a:lnTo>
                  <a:lnTo>
                    <a:pt x="13871" y="406949"/>
                  </a:lnTo>
                  <a:lnTo>
                    <a:pt x="11904" y="410999"/>
                  </a:lnTo>
                  <a:lnTo>
                    <a:pt x="8899" y="413699"/>
                  </a:lnTo>
                  <a:lnTo>
                    <a:pt x="0" y="418032"/>
                  </a:lnTo>
                  <a:lnTo>
                    <a:pt x="117" y="416695"/>
                  </a:lnTo>
                  <a:lnTo>
                    <a:pt x="4130" y="402381"/>
                  </a:lnTo>
                  <a:lnTo>
                    <a:pt x="543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8"/>
            <p:cNvSpPr/>
            <p:nvPr>
              <p:custDataLst>
                <p:tags r:id="rId29"/>
              </p:custDataLst>
            </p:nvPr>
          </p:nvSpPr>
          <p:spPr>
            <a:xfrm>
              <a:off x="3636385" y="5997084"/>
              <a:ext cx="134041" cy="197805"/>
            </a:xfrm>
            <a:custGeom>
              <a:avLst/>
              <a:gdLst/>
              <a:ahLst/>
              <a:cxnLst/>
              <a:rect l="0" t="0" r="0" b="0"/>
              <a:pathLst>
                <a:path w="134041" h="197805">
                  <a:moveTo>
                    <a:pt x="44075" y="68436"/>
                  </a:moveTo>
                  <a:lnTo>
                    <a:pt x="44075" y="68436"/>
                  </a:lnTo>
                  <a:lnTo>
                    <a:pt x="65868" y="36168"/>
                  </a:lnTo>
                  <a:lnTo>
                    <a:pt x="87178" y="8114"/>
                  </a:lnTo>
                  <a:lnTo>
                    <a:pt x="88050" y="5362"/>
                  </a:lnTo>
                  <a:lnTo>
                    <a:pt x="89478" y="3526"/>
                  </a:lnTo>
                  <a:lnTo>
                    <a:pt x="93323" y="1488"/>
                  </a:lnTo>
                  <a:lnTo>
                    <a:pt x="103617" y="0"/>
                  </a:lnTo>
                  <a:lnTo>
                    <a:pt x="108660" y="3944"/>
                  </a:lnTo>
                  <a:lnTo>
                    <a:pt x="110879" y="10421"/>
                  </a:lnTo>
                  <a:lnTo>
                    <a:pt x="114386" y="23589"/>
                  </a:lnTo>
                  <a:lnTo>
                    <a:pt x="130536" y="58327"/>
                  </a:lnTo>
                  <a:lnTo>
                    <a:pt x="134040" y="73532"/>
                  </a:lnTo>
                  <a:lnTo>
                    <a:pt x="128824" y="110558"/>
                  </a:lnTo>
                  <a:lnTo>
                    <a:pt x="117370" y="148564"/>
                  </a:lnTo>
                  <a:lnTo>
                    <a:pt x="91857" y="180094"/>
                  </a:lnTo>
                  <a:lnTo>
                    <a:pt x="76953" y="191361"/>
                  </a:lnTo>
                  <a:lnTo>
                    <a:pt x="57768" y="196016"/>
                  </a:lnTo>
                  <a:lnTo>
                    <a:pt x="24066" y="197804"/>
                  </a:lnTo>
                  <a:lnTo>
                    <a:pt x="15991" y="195641"/>
                  </a:lnTo>
                  <a:lnTo>
                    <a:pt x="12652" y="193880"/>
                  </a:lnTo>
                  <a:lnTo>
                    <a:pt x="6685" y="187407"/>
                  </a:lnTo>
                  <a:lnTo>
                    <a:pt x="2057" y="179731"/>
                  </a:lnTo>
                  <a:lnTo>
                    <a:pt x="0" y="173499"/>
                  </a:lnTo>
                  <a:lnTo>
                    <a:pt x="1344" y="165648"/>
                  </a:lnTo>
                  <a:lnTo>
                    <a:pt x="7058" y="147089"/>
                  </a:lnTo>
                  <a:lnTo>
                    <a:pt x="21215" y="1293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9"/>
            <p:cNvSpPr/>
            <p:nvPr>
              <p:custDataLst>
                <p:tags r:id="rId30"/>
              </p:custDataLst>
            </p:nvPr>
          </p:nvSpPr>
          <p:spPr>
            <a:xfrm>
              <a:off x="3821942" y="5974657"/>
              <a:ext cx="186179" cy="203904"/>
            </a:xfrm>
            <a:custGeom>
              <a:avLst/>
              <a:gdLst/>
              <a:ahLst/>
              <a:cxnLst/>
              <a:rect l="0" t="0" r="0" b="0"/>
              <a:pathLst>
                <a:path w="186179" h="203904">
                  <a:moveTo>
                    <a:pt x="18538" y="68003"/>
                  </a:moveTo>
                  <a:lnTo>
                    <a:pt x="18538" y="68003"/>
                  </a:lnTo>
                  <a:lnTo>
                    <a:pt x="50805" y="83713"/>
                  </a:lnTo>
                  <a:lnTo>
                    <a:pt x="69722" y="89451"/>
                  </a:lnTo>
                  <a:lnTo>
                    <a:pt x="97240" y="90839"/>
                  </a:lnTo>
                  <a:lnTo>
                    <a:pt x="102341" y="88595"/>
                  </a:lnTo>
                  <a:lnTo>
                    <a:pt x="104887" y="86811"/>
                  </a:lnTo>
                  <a:lnTo>
                    <a:pt x="112515" y="76210"/>
                  </a:lnTo>
                  <a:lnTo>
                    <a:pt x="116092" y="62344"/>
                  </a:lnTo>
                  <a:lnTo>
                    <a:pt x="117466" y="32392"/>
                  </a:lnTo>
                  <a:lnTo>
                    <a:pt x="113514" y="17188"/>
                  </a:lnTo>
                  <a:lnTo>
                    <a:pt x="106981" y="6003"/>
                  </a:lnTo>
                  <a:lnTo>
                    <a:pt x="102155" y="2347"/>
                  </a:lnTo>
                  <a:lnTo>
                    <a:pt x="96341" y="723"/>
                  </a:lnTo>
                  <a:lnTo>
                    <a:pt x="88112" y="0"/>
                  </a:lnTo>
                  <a:lnTo>
                    <a:pt x="73960" y="3639"/>
                  </a:lnTo>
                  <a:lnTo>
                    <a:pt x="54007" y="13300"/>
                  </a:lnTo>
                  <a:lnTo>
                    <a:pt x="28686" y="35473"/>
                  </a:lnTo>
                  <a:lnTo>
                    <a:pt x="17500" y="54413"/>
                  </a:lnTo>
                  <a:lnTo>
                    <a:pt x="3496" y="91081"/>
                  </a:lnTo>
                  <a:lnTo>
                    <a:pt x="0" y="106200"/>
                  </a:lnTo>
                  <a:lnTo>
                    <a:pt x="2791" y="128145"/>
                  </a:lnTo>
                  <a:lnTo>
                    <a:pt x="13726" y="160505"/>
                  </a:lnTo>
                  <a:lnTo>
                    <a:pt x="20915" y="170640"/>
                  </a:lnTo>
                  <a:lnTo>
                    <a:pt x="54237" y="198787"/>
                  </a:lnTo>
                  <a:lnTo>
                    <a:pt x="84919" y="203903"/>
                  </a:lnTo>
                  <a:lnTo>
                    <a:pt x="113558" y="202657"/>
                  </a:lnTo>
                  <a:lnTo>
                    <a:pt x="139261" y="194542"/>
                  </a:lnTo>
                  <a:lnTo>
                    <a:pt x="175860" y="173441"/>
                  </a:lnTo>
                  <a:lnTo>
                    <a:pt x="186178" y="167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0"/>
            <p:cNvSpPr/>
            <p:nvPr>
              <p:custDataLst>
                <p:tags r:id="rId31"/>
              </p:custDataLst>
            </p:nvPr>
          </p:nvSpPr>
          <p:spPr>
            <a:xfrm>
              <a:off x="4069648" y="5981700"/>
              <a:ext cx="113733" cy="205573"/>
            </a:xfrm>
            <a:custGeom>
              <a:avLst/>
              <a:gdLst/>
              <a:ahLst/>
              <a:cxnLst/>
              <a:rect l="0" t="0" r="0" b="0"/>
              <a:pathLst>
                <a:path w="113733" h="205573">
                  <a:moveTo>
                    <a:pt x="68012" y="0"/>
                  </a:moveTo>
                  <a:lnTo>
                    <a:pt x="68012" y="0"/>
                  </a:lnTo>
                  <a:lnTo>
                    <a:pt x="35598" y="34671"/>
                  </a:lnTo>
                  <a:lnTo>
                    <a:pt x="31163" y="40895"/>
                  </a:lnTo>
                  <a:lnTo>
                    <a:pt x="21719" y="70386"/>
                  </a:lnTo>
                  <a:lnTo>
                    <a:pt x="12724" y="105790"/>
                  </a:lnTo>
                  <a:lnTo>
                    <a:pt x="3747" y="140001"/>
                  </a:lnTo>
                  <a:lnTo>
                    <a:pt x="0" y="174160"/>
                  </a:lnTo>
                  <a:lnTo>
                    <a:pt x="3646" y="188387"/>
                  </a:lnTo>
                  <a:lnTo>
                    <a:pt x="10088" y="199281"/>
                  </a:lnTo>
                  <a:lnTo>
                    <a:pt x="14893" y="202870"/>
                  </a:lnTo>
                  <a:lnTo>
                    <a:pt x="20696" y="204464"/>
                  </a:lnTo>
                  <a:lnTo>
                    <a:pt x="43071" y="205572"/>
                  </a:lnTo>
                  <a:lnTo>
                    <a:pt x="62033" y="201645"/>
                  </a:lnTo>
                  <a:lnTo>
                    <a:pt x="74103" y="192913"/>
                  </a:lnTo>
                  <a:lnTo>
                    <a:pt x="99947" y="157974"/>
                  </a:lnTo>
                  <a:lnTo>
                    <a:pt x="113732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1"/>
            <p:cNvSpPr/>
            <p:nvPr>
              <p:custDataLst>
                <p:tags r:id="rId32"/>
              </p:custDataLst>
            </p:nvPr>
          </p:nvSpPr>
          <p:spPr>
            <a:xfrm>
              <a:off x="4244340" y="6027420"/>
              <a:ext cx="18219" cy="174385"/>
            </a:xfrm>
            <a:custGeom>
              <a:avLst/>
              <a:gdLst/>
              <a:ahLst/>
              <a:cxnLst/>
              <a:rect l="0" t="0" r="0" b="0"/>
              <a:pathLst>
                <a:path w="18219" h="174385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8218" y="65800"/>
                  </a:lnTo>
                  <a:lnTo>
                    <a:pt x="15799" y="99865"/>
                  </a:lnTo>
                  <a:lnTo>
                    <a:pt x="8728" y="136760"/>
                  </a:lnTo>
                  <a:lnTo>
                    <a:pt x="7629" y="174384"/>
                  </a:lnTo>
                  <a:lnTo>
                    <a:pt x="762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2"/>
            <p:cNvSpPr/>
            <p:nvPr>
              <p:custDataLst>
                <p:tags r:id="rId33"/>
              </p:custDataLst>
            </p:nvPr>
          </p:nvSpPr>
          <p:spPr>
            <a:xfrm>
              <a:off x="4282440" y="59588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3"/>
            <p:cNvSpPr/>
            <p:nvPr>
              <p:custDataLst>
                <p:tags r:id="rId34"/>
              </p:custDataLst>
            </p:nvPr>
          </p:nvSpPr>
          <p:spPr>
            <a:xfrm>
              <a:off x="4305647" y="5755448"/>
              <a:ext cx="509726" cy="460419"/>
            </a:xfrm>
            <a:custGeom>
              <a:avLst/>
              <a:gdLst/>
              <a:ahLst/>
              <a:cxnLst/>
              <a:rect l="0" t="0" r="0" b="0"/>
              <a:pathLst>
                <a:path w="509726" h="460419">
                  <a:moveTo>
                    <a:pt x="91093" y="279592"/>
                  </a:moveTo>
                  <a:lnTo>
                    <a:pt x="91093" y="279592"/>
                  </a:lnTo>
                  <a:lnTo>
                    <a:pt x="74912" y="307908"/>
                  </a:lnTo>
                  <a:lnTo>
                    <a:pt x="56507" y="344546"/>
                  </a:lnTo>
                  <a:lnTo>
                    <a:pt x="28453" y="378811"/>
                  </a:lnTo>
                  <a:lnTo>
                    <a:pt x="20920" y="388883"/>
                  </a:lnTo>
                  <a:lnTo>
                    <a:pt x="5590" y="424175"/>
                  </a:lnTo>
                  <a:lnTo>
                    <a:pt x="0" y="431534"/>
                  </a:lnTo>
                  <a:lnTo>
                    <a:pt x="10289" y="431951"/>
                  </a:lnTo>
                  <a:lnTo>
                    <a:pt x="15105" y="429717"/>
                  </a:lnTo>
                  <a:lnTo>
                    <a:pt x="50903" y="395947"/>
                  </a:lnTo>
                  <a:lnTo>
                    <a:pt x="85193" y="367758"/>
                  </a:lnTo>
                  <a:lnTo>
                    <a:pt x="96024" y="353881"/>
                  </a:lnTo>
                  <a:lnTo>
                    <a:pt x="107888" y="343184"/>
                  </a:lnTo>
                  <a:lnTo>
                    <a:pt x="113717" y="326108"/>
                  </a:lnTo>
                  <a:lnTo>
                    <a:pt x="113932" y="318821"/>
                  </a:lnTo>
                  <a:lnTo>
                    <a:pt x="113093" y="318445"/>
                  </a:lnTo>
                  <a:lnTo>
                    <a:pt x="109902" y="318027"/>
                  </a:lnTo>
                  <a:lnTo>
                    <a:pt x="105662" y="320099"/>
                  </a:lnTo>
                  <a:lnTo>
                    <a:pt x="100086" y="324282"/>
                  </a:lnTo>
                  <a:lnTo>
                    <a:pt x="99323" y="327112"/>
                  </a:lnTo>
                  <a:lnTo>
                    <a:pt x="98748" y="351287"/>
                  </a:lnTo>
                  <a:lnTo>
                    <a:pt x="103245" y="362539"/>
                  </a:lnTo>
                  <a:lnTo>
                    <a:pt x="131679" y="396285"/>
                  </a:lnTo>
                  <a:lnTo>
                    <a:pt x="143562" y="396931"/>
                  </a:lnTo>
                  <a:lnTo>
                    <a:pt x="176335" y="392599"/>
                  </a:lnTo>
                  <a:lnTo>
                    <a:pt x="187116" y="385980"/>
                  </a:lnTo>
                  <a:lnTo>
                    <a:pt x="215206" y="354750"/>
                  </a:lnTo>
                  <a:lnTo>
                    <a:pt x="239881" y="321061"/>
                  </a:lnTo>
                  <a:lnTo>
                    <a:pt x="259920" y="291784"/>
                  </a:lnTo>
                  <a:lnTo>
                    <a:pt x="281944" y="261662"/>
                  </a:lnTo>
                  <a:lnTo>
                    <a:pt x="300512" y="227242"/>
                  </a:lnTo>
                  <a:lnTo>
                    <a:pt x="316738" y="194278"/>
                  </a:lnTo>
                  <a:lnTo>
                    <a:pt x="332270" y="159017"/>
                  </a:lnTo>
                  <a:lnTo>
                    <a:pt x="343551" y="125803"/>
                  </a:lnTo>
                  <a:lnTo>
                    <a:pt x="356301" y="90468"/>
                  </a:lnTo>
                  <a:lnTo>
                    <a:pt x="366758" y="61278"/>
                  </a:lnTo>
                  <a:lnTo>
                    <a:pt x="371173" y="24406"/>
                  </a:lnTo>
                  <a:lnTo>
                    <a:pt x="369949" y="9543"/>
                  </a:lnTo>
                  <a:lnTo>
                    <a:pt x="368437" y="5579"/>
                  </a:lnTo>
                  <a:lnTo>
                    <a:pt x="366583" y="2937"/>
                  </a:lnTo>
                  <a:lnTo>
                    <a:pt x="362264" y="0"/>
                  </a:lnTo>
                  <a:lnTo>
                    <a:pt x="355265" y="954"/>
                  </a:lnTo>
                  <a:lnTo>
                    <a:pt x="351027" y="2393"/>
                  </a:lnTo>
                  <a:lnTo>
                    <a:pt x="336973" y="16554"/>
                  </a:lnTo>
                  <a:lnTo>
                    <a:pt x="311818" y="51026"/>
                  </a:lnTo>
                  <a:lnTo>
                    <a:pt x="294123" y="86374"/>
                  </a:lnTo>
                  <a:lnTo>
                    <a:pt x="280388" y="114130"/>
                  </a:lnTo>
                  <a:lnTo>
                    <a:pt x="270333" y="145658"/>
                  </a:lnTo>
                  <a:lnTo>
                    <a:pt x="263042" y="179426"/>
                  </a:lnTo>
                  <a:lnTo>
                    <a:pt x="256979" y="214189"/>
                  </a:lnTo>
                  <a:lnTo>
                    <a:pt x="249205" y="249395"/>
                  </a:lnTo>
                  <a:lnTo>
                    <a:pt x="241798" y="283951"/>
                  </a:lnTo>
                  <a:lnTo>
                    <a:pt x="238507" y="316242"/>
                  </a:lnTo>
                  <a:lnTo>
                    <a:pt x="241559" y="347527"/>
                  </a:lnTo>
                  <a:lnTo>
                    <a:pt x="246867" y="376672"/>
                  </a:lnTo>
                  <a:lnTo>
                    <a:pt x="251548" y="410427"/>
                  </a:lnTo>
                  <a:lnTo>
                    <a:pt x="262907" y="431906"/>
                  </a:lnTo>
                  <a:lnTo>
                    <a:pt x="272159" y="443524"/>
                  </a:lnTo>
                  <a:lnTo>
                    <a:pt x="290933" y="455541"/>
                  </a:lnTo>
                  <a:lnTo>
                    <a:pt x="312582" y="460418"/>
                  </a:lnTo>
                  <a:lnTo>
                    <a:pt x="339129" y="453773"/>
                  </a:lnTo>
                  <a:lnTo>
                    <a:pt x="368443" y="437034"/>
                  </a:lnTo>
                  <a:lnTo>
                    <a:pt x="404300" y="402539"/>
                  </a:lnTo>
                  <a:lnTo>
                    <a:pt x="435731" y="373970"/>
                  </a:lnTo>
                  <a:lnTo>
                    <a:pt x="472489" y="337363"/>
                  </a:lnTo>
                  <a:lnTo>
                    <a:pt x="496635" y="315764"/>
                  </a:lnTo>
                  <a:lnTo>
                    <a:pt x="499461" y="314713"/>
                  </a:lnTo>
                  <a:lnTo>
                    <a:pt x="502191" y="314859"/>
                  </a:lnTo>
                  <a:lnTo>
                    <a:pt x="508613" y="317132"/>
                  </a:lnTo>
                  <a:lnTo>
                    <a:pt x="509139" y="318166"/>
                  </a:lnTo>
                  <a:lnTo>
                    <a:pt x="509725" y="321571"/>
                  </a:lnTo>
                  <a:lnTo>
                    <a:pt x="496994" y="356043"/>
                  </a:lnTo>
                  <a:lnTo>
                    <a:pt x="494375" y="380379"/>
                  </a:lnTo>
                  <a:lnTo>
                    <a:pt x="488975" y="395487"/>
                  </a:lnTo>
                  <a:lnTo>
                    <a:pt x="487429" y="408334"/>
                  </a:lnTo>
                  <a:lnTo>
                    <a:pt x="487333" y="401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114"/>
          <p:cNvSpPr/>
          <p:nvPr>
            <p:custDataLst>
              <p:tags r:id="rId3"/>
            </p:custDataLst>
          </p:nvPr>
        </p:nvSpPr>
        <p:spPr>
          <a:xfrm>
            <a:off x="4823460" y="5883268"/>
            <a:ext cx="640081" cy="299599"/>
          </a:xfrm>
          <a:custGeom>
            <a:avLst/>
            <a:gdLst/>
            <a:ahLst/>
            <a:cxnLst/>
            <a:rect l="0" t="0" r="0" b="0"/>
            <a:pathLst>
              <a:path w="640081" h="299599">
                <a:moveTo>
                  <a:pt x="0" y="90812"/>
                </a:moveTo>
                <a:lnTo>
                  <a:pt x="0" y="90812"/>
                </a:lnTo>
                <a:lnTo>
                  <a:pt x="32361" y="94857"/>
                </a:lnTo>
                <a:lnTo>
                  <a:pt x="64622" y="97373"/>
                </a:lnTo>
                <a:lnTo>
                  <a:pt x="92195" y="97376"/>
                </a:lnTo>
                <a:lnTo>
                  <a:pt x="111231" y="93980"/>
                </a:lnTo>
                <a:lnTo>
                  <a:pt x="145271" y="97302"/>
                </a:lnTo>
                <a:lnTo>
                  <a:pt x="153392" y="98097"/>
                </a:lnTo>
                <a:lnTo>
                  <a:pt x="153061" y="98208"/>
                </a:lnTo>
                <a:lnTo>
                  <a:pt x="152439" y="106179"/>
                </a:lnTo>
                <a:lnTo>
                  <a:pt x="152400" y="128496"/>
                </a:lnTo>
                <a:lnTo>
                  <a:pt x="184814" y="137146"/>
                </a:lnTo>
                <a:lnTo>
                  <a:pt x="196435" y="142077"/>
                </a:lnTo>
                <a:lnTo>
                  <a:pt x="205195" y="144030"/>
                </a:lnTo>
                <a:lnTo>
                  <a:pt x="205579" y="148161"/>
                </a:lnTo>
                <a:lnTo>
                  <a:pt x="203411" y="152425"/>
                </a:lnTo>
                <a:lnTo>
                  <a:pt x="201647" y="154748"/>
                </a:lnTo>
                <a:lnTo>
                  <a:pt x="170639" y="177354"/>
                </a:lnTo>
                <a:lnTo>
                  <a:pt x="138003" y="191664"/>
                </a:lnTo>
                <a:lnTo>
                  <a:pt x="100017" y="210271"/>
                </a:lnTo>
                <a:lnTo>
                  <a:pt x="75626" y="229352"/>
                </a:lnTo>
                <a:lnTo>
                  <a:pt x="66622" y="241834"/>
                </a:lnTo>
                <a:lnTo>
                  <a:pt x="65582" y="244834"/>
                </a:lnTo>
                <a:lnTo>
                  <a:pt x="65734" y="246833"/>
                </a:lnTo>
                <a:lnTo>
                  <a:pt x="66683" y="248166"/>
                </a:lnTo>
                <a:lnTo>
                  <a:pt x="68018" y="254088"/>
                </a:lnTo>
                <a:lnTo>
                  <a:pt x="72846" y="258770"/>
                </a:lnTo>
                <a:lnTo>
                  <a:pt x="101873" y="276251"/>
                </a:lnTo>
                <a:lnTo>
                  <a:pt x="124859" y="280313"/>
                </a:lnTo>
                <a:lnTo>
                  <a:pt x="145651" y="280169"/>
                </a:lnTo>
                <a:lnTo>
                  <a:pt x="182995" y="270667"/>
                </a:lnTo>
                <a:lnTo>
                  <a:pt x="220863" y="258489"/>
                </a:lnTo>
                <a:lnTo>
                  <a:pt x="257352" y="246328"/>
                </a:lnTo>
                <a:lnTo>
                  <a:pt x="293293" y="236535"/>
                </a:lnTo>
                <a:lnTo>
                  <a:pt x="294589" y="237067"/>
                </a:lnTo>
                <a:lnTo>
                  <a:pt x="295452" y="238269"/>
                </a:lnTo>
                <a:lnTo>
                  <a:pt x="296028" y="239917"/>
                </a:lnTo>
                <a:lnTo>
                  <a:pt x="297259" y="241015"/>
                </a:lnTo>
                <a:lnTo>
                  <a:pt x="304456" y="243126"/>
                </a:lnTo>
                <a:lnTo>
                  <a:pt x="308743" y="243186"/>
                </a:lnTo>
                <a:lnTo>
                  <a:pt x="313044" y="240943"/>
                </a:lnTo>
                <a:lnTo>
                  <a:pt x="334282" y="221254"/>
                </a:lnTo>
                <a:lnTo>
                  <a:pt x="352749" y="185707"/>
                </a:lnTo>
                <a:lnTo>
                  <a:pt x="364560" y="149702"/>
                </a:lnTo>
                <a:lnTo>
                  <a:pt x="364113" y="147852"/>
                </a:lnTo>
                <a:lnTo>
                  <a:pt x="362969" y="146619"/>
                </a:lnTo>
                <a:lnTo>
                  <a:pt x="359439" y="145248"/>
                </a:lnTo>
                <a:lnTo>
                  <a:pt x="347817" y="144297"/>
                </a:lnTo>
                <a:lnTo>
                  <a:pt x="320085" y="176556"/>
                </a:lnTo>
                <a:lnTo>
                  <a:pt x="307361" y="199194"/>
                </a:lnTo>
                <a:lnTo>
                  <a:pt x="299191" y="230377"/>
                </a:lnTo>
                <a:lnTo>
                  <a:pt x="300331" y="242023"/>
                </a:lnTo>
                <a:lnTo>
                  <a:pt x="303661" y="251997"/>
                </a:lnTo>
                <a:lnTo>
                  <a:pt x="307963" y="259252"/>
                </a:lnTo>
                <a:lnTo>
                  <a:pt x="319190" y="268096"/>
                </a:lnTo>
                <a:lnTo>
                  <a:pt x="333240" y="272034"/>
                </a:lnTo>
                <a:lnTo>
                  <a:pt x="352174" y="269155"/>
                </a:lnTo>
                <a:lnTo>
                  <a:pt x="373870" y="258895"/>
                </a:lnTo>
                <a:lnTo>
                  <a:pt x="404803" y="233327"/>
                </a:lnTo>
                <a:lnTo>
                  <a:pt x="440390" y="196543"/>
                </a:lnTo>
                <a:lnTo>
                  <a:pt x="466613" y="166731"/>
                </a:lnTo>
                <a:lnTo>
                  <a:pt x="491315" y="136449"/>
                </a:lnTo>
                <a:lnTo>
                  <a:pt x="511617" y="106028"/>
                </a:lnTo>
                <a:lnTo>
                  <a:pt x="531461" y="75565"/>
                </a:lnTo>
                <a:lnTo>
                  <a:pt x="549292" y="38976"/>
                </a:lnTo>
                <a:lnTo>
                  <a:pt x="570691" y="1494"/>
                </a:lnTo>
                <a:lnTo>
                  <a:pt x="571260" y="0"/>
                </a:lnTo>
                <a:lnTo>
                  <a:pt x="571479" y="5988"/>
                </a:lnTo>
                <a:lnTo>
                  <a:pt x="566259" y="21501"/>
                </a:lnTo>
                <a:lnTo>
                  <a:pt x="562891" y="51178"/>
                </a:lnTo>
                <a:lnTo>
                  <a:pt x="553615" y="86783"/>
                </a:lnTo>
                <a:lnTo>
                  <a:pt x="550114" y="123297"/>
                </a:lnTo>
                <a:lnTo>
                  <a:pt x="549923" y="155094"/>
                </a:lnTo>
                <a:lnTo>
                  <a:pt x="557015" y="189023"/>
                </a:lnTo>
                <a:lnTo>
                  <a:pt x="569059" y="220930"/>
                </a:lnTo>
                <a:lnTo>
                  <a:pt x="581674" y="237539"/>
                </a:lnTo>
                <a:lnTo>
                  <a:pt x="583362" y="238583"/>
                </a:lnTo>
                <a:lnTo>
                  <a:pt x="584488" y="238433"/>
                </a:lnTo>
                <a:lnTo>
                  <a:pt x="585239" y="237486"/>
                </a:lnTo>
                <a:lnTo>
                  <a:pt x="588331" y="236434"/>
                </a:lnTo>
                <a:lnTo>
                  <a:pt x="590341" y="236153"/>
                </a:lnTo>
                <a:lnTo>
                  <a:pt x="590834" y="235120"/>
                </a:lnTo>
                <a:lnTo>
                  <a:pt x="590316" y="233583"/>
                </a:lnTo>
                <a:lnTo>
                  <a:pt x="589124" y="231713"/>
                </a:lnTo>
                <a:lnTo>
                  <a:pt x="585517" y="216545"/>
                </a:lnTo>
                <a:lnTo>
                  <a:pt x="569635" y="196290"/>
                </a:lnTo>
                <a:lnTo>
                  <a:pt x="557495" y="187729"/>
                </a:lnTo>
                <a:lnTo>
                  <a:pt x="543173" y="183874"/>
                </a:lnTo>
                <a:lnTo>
                  <a:pt x="538222" y="185027"/>
                </a:lnTo>
                <a:lnTo>
                  <a:pt x="520367" y="196786"/>
                </a:lnTo>
                <a:lnTo>
                  <a:pt x="514060" y="203105"/>
                </a:lnTo>
                <a:lnTo>
                  <a:pt x="500509" y="225837"/>
                </a:lnTo>
                <a:lnTo>
                  <a:pt x="499619" y="230782"/>
                </a:lnTo>
                <a:lnTo>
                  <a:pt x="500888" y="240792"/>
                </a:lnTo>
                <a:lnTo>
                  <a:pt x="513348" y="271162"/>
                </a:lnTo>
                <a:lnTo>
                  <a:pt x="520536" y="279059"/>
                </a:lnTo>
                <a:lnTo>
                  <a:pt x="553859" y="298960"/>
                </a:lnTo>
                <a:lnTo>
                  <a:pt x="566200" y="299598"/>
                </a:lnTo>
                <a:lnTo>
                  <a:pt x="589685" y="292939"/>
                </a:lnTo>
                <a:lnTo>
                  <a:pt x="623917" y="275518"/>
                </a:lnTo>
                <a:lnTo>
                  <a:pt x="640080" y="2660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SMARTInkShape-Group24"/>
          <p:cNvGrpSpPr/>
          <p:nvPr/>
        </p:nvGrpSpPr>
        <p:grpSpPr>
          <a:xfrm>
            <a:off x="5776642" y="5600700"/>
            <a:ext cx="1647709" cy="607742"/>
            <a:chOff x="5776642" y="5600700"/>
            <a:chExt cx="1647709" cy="607742"/>
          </a:xfrm>
        </p:grpSpPr>
        <p:sp>
          <p:nvSpPr>
            <p:cNvPr id="137" name="SMARTInkShape-115"/>
            <p:cNvSpPr/>
            <p:nvPr>
              <p:custDataLst>
                <p:tags r:id="rId20"/>
              </p:custDataLst>
            </p:nvPr>
          </p:nvSpPr>
          <p:spPr>
            <a:xfrm>
              <a:off x="5776642" y="5600700"/>
              <a:ext cx="90759" cy="571501"/>
            </a:xfrm>
            <a:custGeom>
              <a:avLst/>
              <a:gdLst/>
              <a:ahLst/>
              <a:cxnLst/>
              <a:rect l="0" t="0" r="0" b="0"/>
              <a:pathLst>
                <a:path w="90759" h="571501">
                  <a:moveTo>
                    <a:pt x="90758" y="0"/>
                  </a:moveTo>
                  <a:lnTo>
                    <a:pt x="90758" y="0"/>
                  </a:lnTo>
                  <a:lnTo>
                    <a:pt x="88500" y="22577"/>
                  </a:lnTo>
                  <a:lnTo>
                    <a:pt x="85521" y="55754"/>
                  </a:lnTo>
                  <a:lnTo>
                    <a:pt x="84197" y="81788"/>
                  </a:lnTo>
                  <a:lnTo>
                    <a:pt x="79093" y="109164"/>
                  </a:lnTo>
                  <a:lnTo>
                    <a:pt x="72027" y="138264"/>
                  </a:lnTo>
                  <a:lnTo>
                    <a:pt x="66064" y="168130"/>
                  </a:lnTo>
                  <a:lnTo>
                    <a:pt x="58334" y="200596"/>
                  </a:lnTo>
                  <a:lnTo>
                    <a:pt x="50100" y="233933"/>
                  </a:lnTo>
                  <a:lnTo>
                    <a:pt x="43619" y="265684"/>
                  </a:lnTo>
                  <a:lnTo>
                    <a:pt x="35659" y="301244"/>
                  </a:lnTo>
                  <a:lnTo>
                    <a:pt x="27323" y="338779"/>
                  </a:lnTo>
                  <a:lnTo>
                    <a:pt x="20796" y="375218"/>
                  </a:lnTo>
                  <a:lnTo>
                    <a:pt x="15073" y="411168"/>
                  </a:lnTo>
                  <a:lnTo>
                    <a:pt x="9707" y="445208"/>
                  </a:lnTo>
                  <a:lnTo>
                    <a:pt x="4499" y="474447"/>
                  </a:lnTo>
                  <a:lnTo>
                    <a:pt x="1620" y="501554"/>
                  </a:lnTo>
                  <a:lnTo>
                    <a:pt x="0" y="536099"/>
                  </a:lnTo>
                  <a:lnTo>
                    <a:pt x="467" y="552380"/>
                  </a:lnTo>
                  <a:lnTo>
                    <a:pt x="6938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6"/>
            <p:cNvSpPr/>
            <p:nvPr>
              <p:custDataLst>
                <p:tags r:id="rId21"/>
              </p:custDataLst>
            </p:nvPr>
          </p:nvSpPr>
          <p:spPr>
            <a:xfrm>
              <a:off x="5849377" y="6012180"/>
              <a:ext cx="223117" cy="173367"/>
            </a:xfrm>
            <a:custGeom>
              <a:avLst/>
              <a:gdLst/>
              <a:ahLst/>
              <a:cxnLst/>
              <a:rect l="0" t="0" r="0" b="0"/>
              <a:pathLst>
                <a:path w="223117" h="173367">
                  <a:moveTo>
                    <a:pt x="124703" y="0"/>
                  </a:moveTo>
                  <a:lnTo>
                    <a:pt x="124703" y="0"/>
                  </a:lnTo>
                  <a:lnTo>
                    <a:pt x="90743" y="23487"/>
                  </a:lnTo>
                  <a:lnTo>
                    <a:pt x="56940" y="55721"/>
                  </a:lnTo>
                  <a:lnTo>
                    <a:pt x="19824" y="93133"/>
                  </a:lnTo>
                  <a:lnTo>
                    <a:pt x="1149" y="125718"/>
                  </a:lnTo>
                  <a:lnTo>
                    <a:pt x="0" y="130379"/>
                  </a:lnTo>
                  <a:lnTo>
                    <a:pt x="81" y="134332"/>
                  </a:lnTo>
                  <a:lnTo>
                    <a:pt x="982" y="137815"/>
                  </a:lnTo>
                  <a:lnTo>
                    <a:pt x="14385" y="150807"/>
                  </a:lnTo>
                  <a:lnTo>
                    <a:pt x="30398" y="161335"/>
                  </a:lnTo>
                  <a:lnTo>
                    <a:pt x="49911" y="165772"/>
                  </a:lnTo>
                  <a:lnTo>
                    <a:pt x="71780" y="163042"/>
                  </a:lnTo>
                  <a:lnTo>
                    <a:pt x="94346" y="152825"/>
                  </a:lnTo>
                  <a:lnTo>
                    <a:pt x="125322" y="128036"/>
                  </a:lnTo>
                  <a:lnTo>
                    <a:pt x="160538" y="96698"/>
                  </a:lnTo>
                  <a:lnTo>
                    <a:pt x="189883" y="64776"/>
                  </a:lnTo>
                  <a:lnTo>
                    <a:pt x="216396" y="27408"/>
                  </a:lnTo>
                  <a:lnTo>
                    <a:pt x="223116" y="16308"/>
                  </a:lnTo>
                  <a:lnTo>
                    <a:pt x="219527" y="19602"/>
                  </a:lnTo>
                  <a:lnTo>
                    <a:pt x="217647" y="23669"/>
                  </a:lnTo>
                  <a:lnTo>
                    <a:pt x="217146" y="25940"/>
                  </a:lnTo>
                  <a:lnTo>
                    <a:pt x="212073" y="30720"/>
                  </a:lnTo>
                  <a:lnTo>
                    <a:pt x="204174" y="37360"/>
                  </a:lnTo>
                  <a:lnTo>
                    <a:pt x="191054" y="55379"/>
                  </a:lnTo>
                  <a:lnTo>
                    <a:pt x="175878" y="87663"/>
                  </a:lnTo>
                  <a:lnTo>
                    <a:pt x="166264" y="115059"/>
                  </a:lnTo>
                  <a:lnTo>
                    <a:pt x="163107" y="148766"/>
                  </a:lnTo>
                  <a:lnTo>
                    <a:pt x="163739" y="162142"/>
                  </a:lnTo>
                  <a:lnTo>
                    <a:pt x="166888" y="168866"/>
                  </a:lnTo>
                  <a:lnTo>
                    <a:pt x="168913" y="170997"/>
                  </a:lnTo>
                  <a:lnTo>
                    <a:pt x="173421" y="173366"/>
                  </a:lnTo>
                  <a:lnTo>
                    <a:pt x="180505" y="172160"/>
                  </a:lnTo>
                  <a:lnTo>
                    <a:pt x="189297" y="167956"/>
                  </a:lnTo>
                  <a:lnTo>
                    <a:pt x="208523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7"/>
            <p:cNvSpPr/>
            <p:nvPr>
              <p:custDataLst>
                <p:tags r:id="rId22"/>
              </p:custDataLst>
            </p:nvPr>
          </p:nvSpPr>
          <p:spPr>
            <a:xfrm>
              <a:off x="6161494" y="5692140"/>
              <a:ext cx="199300" cy="516302"/>
            </a:xfrm>
            <a:custGeom>
              <a:avLst/>
              <a:gdLst/>
              <a:ahLst/>
              <a:cxnLst/>
              <a:rect l="0" t="0" r="0" b="0"/>
              <a:pathLst>
                <a:path w="199300" h="516302">
                  <a:moveTo>
                    <a:pt x="64046" y="0"/>
                  </a:moveTo>
                  <a:lnTo>
                    <a:pt x="64046" y="0"/>
                  </a:lnTo>
                  <a:lnTo>
                    <a:pt x="64046" y="36407"/>
                  </a:lnTo>
                  <a:lnTo>
                    <a:pt x="64046" y="63312"/>
                  </a:lnTo>
                  <a:lnTo>
                    <a:pt x="64046" y="95241"/>
                  </a:lnTo>
                  <a:lnTo>
                    <a:pt x="61788" y="125304"/>
                  </a:lnTo>
                  <a:lnTo>
                    <a:pt x="60272" y="158764"/>
                  </a:lnTo>
                  <a:lnTo>
                    <a:pt x="62928" y="190128"/>
                  </a:lnTo>
                  <a:lnTo>
                    <a:pt x="63715" y="220870"/>
                  </a:lnTo>
                  <a:lnTo>
                    <a:pt x="63981" y="257553"/>
                  </a:lnTo>
                  <a:lnTo>
                    <a:pt x="70117" y="293649"/>
                  </a:lnTo>
                  <a:lnTo>
                    <a:pt x="80063" y="329668"/>
                  </a:lnTo>
                  <a:lnTo>
                    <a:pt x="96332" y="351485"/>
                  </a:lnTo>
                  <a:lnTo>
                    <a:pt x="101820" y="355182"/>
                  </a:lnTo>
                  <a:lnTo>
                    <a:pt x="126468" y="364528"/>
                  </a:lnTo>
                  <a:lnTo>
                    <a:pt x="155167" y="367856"/>
                  </a:lnTo>
                  <a:lnTo>
                    <a:pt x="179099" y="374001"/>
                  </a:lnTo>
                  <a:lnTo>
                    <a:pt x="183928" y="376334"/>
                  </a:lnTo>
                  <a:lnTo>
                    <a:pt x="191551" y="385699"/>
                  </a:lnTo>
                  <a:lnTo>
                    <a:pt x="196915" y="397482"/>
                  </a:lnTo>
                  <a:lnTo>
                    <a:pt x="199299" y="408363"/>
                  </a:lnTo>
                  <a:lnTo>
                    <a:pt x="195842" y="421101"/>
                  </a:lnTo>
                  <a:lnTo>
                    <a:pt x="176287" y="456707"/>
                  </a:lnTo>
                  <a:lnTo>
                    <a:pt x="157619" y="477423"/>
                  </a:lnTo>
                  <a:lnTo>
                    <a:pt x="124284" y="496876"/>
                  </a:lnTo>
                  <a:lnTo>
                    <a:pt x="94383" y="511886"/>
                  </a:lnTo>
                  <a:lnTo>
                    <a:pt x="71624" y="516301"/>
                  </a:lnTo>
                  <a:lnTo>
                    <a:pt x="36548" y="511436"/>
                  </a:lnTo>
                  <a:lnTo>
                    <a:pt x="28399" y="508680"/>
                  </a:lnTo>
                  <a:lnTo>
                    <a:pt x="16270" y="500013"/>
                  </a:lnTo>
                  <a:lnTo>
                    <a:pt x="589" y="474502"/>
                  </a:lnTo>
                  <a:lnTo>
                    <a:pt x="0" y="462349"/>
                  </a:lnTo>
                  <a:lnTo>
                    <a:pt x="6521" y="437897"/>
                  </a:lnTo>
                  <a:lnTo>
                    <a:pt x="17556" y="417896"/>
                  </a:lnTo>
                  <a:lnTo>
                    <a:pt x="41186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8"/>
            <p:cNvSpPr/>
            <p:nvPr>
              <p:custDataLst>
                <p:tags r:id="rId23"/>
              </p:custDataLst>
            </p:nvPr>
          </p:nvSpPr>
          <p:spPr>
            <a:xfrm>
              <a:off x="6326263" y="6080760"/>
              <a:ext cx="120122" cy="91205"/>
            </a:xfrm>
            <a:custGeom>
              <a:avLst/>
              <a:gdLst/>
              <a:ahLst/>
              <a:cxnLst/>
              <a:rect l="0" t="0" r="0" b="0"/>
              <a:pathLst>
                <a:path w="120122" h="91205">
                  <a:moveTo>
                    <a:pt x="89777" y="0"/>
                  </a:moveTo>
                  <a:lnTo>
                    <a:pt x="89777" y="0"/>
                  </a:lnTo>
                  <a:lnTo>
                    <a:pt x="56663" y="21793"/>
                  </a:lnTo>
                  <a:lnTo>
                    <a:pt x="20165" y="43488"/>
                  </a:lnTo>
                  <a:lnTo>
                    <a:pt x="2079" y="65287"/>
                  </a:lnTo>
                  <a:lnTo>
                    <a:pt x="0" y="70785"/>
                  </a:lnTo>
                  <a:lnTo>
                    <a:pt x="292" y="73436"/>
                  </a:lnTo>
                  <a:lnTo>
                    <a:pt x="2875" y="78641"/>
                  </a:lnTo>
                  <a:lnTo>
                    <a:pt x="4749" y="80367"/>
                  </a:lnTo>
                  <a:lnTo>
                    <a:pt x="24857" y="88753"/>
                  </a:lnTo>
                  <a:lnTo>
                    <a:pt x="59553" y="91204"/>
                  </a:lnTo>
                  <a:lnTo>
                    <a:pt x="76400" y="90523"/>
                  </a:lnTo>
                  <a:lnTo>
                    <a:pt x="101414" y="83673"/>
                  </a:lnTo>
                  <a:lnTo>
                    <a:pt x="112427" y="77928"/>
                  </a:lnTo>
                  <a:lnTo>
                    <a:pt x="115037" y="77351"/>
                  </a:lnTo>
                  <a:lnTo>
                    <a:pt x="116777" y="76121"/>
                  </a:lnTo>
                  <a:lnTo>
                    <a:pt x="117937" y="74454"/>
                  </a:lnTo>
                  <a:lnTo>
                    <a:pt x="119799" y="69740"/>
                  </a:lnTo>
                  <a:lnTo>
                    <a:pt x="120121" y="64878"/>
                  </a:lnTo>
                  <a:lnTo>
                    <a:pt x="117939" y="60443"/>
                  </a:lnTo>
                  <a:lnTo>
                    <a:pt x="91256" y="27639"/>
                  </a:lnTo>
                  <a:lnTo>
                    <a:pt x="86765" y="24984"/>
                  </a:lnTo>
                  <a:lnTo>
                    <a:pt x="76983" y="22433"/>
                  </a:lnTo>
                  <a:lnTo>
                    <a:pt x="71956" y="19001"/>
                  </a:lnTo>
                  <a:lnTo>
                    <a:pt x="69429" y="18594"/>
                  </a:lnTo>
                  <a:lnTo>
                    <a:pt x="66899" y="19170"/>
                  </a:lnTo>
                  <a:lnTo>
                    <a:pt x="60798" y="22131"/>
                  </a:lnTo>
                  <a:lnTo>
                    <a:pt x="59964" y="24794"/>
                  </a:lnTo>
                  <a:lnTo>
                    <a:pt x="59741" y="26689"/>
                  </a:lnTo>
                  <a:lnTo>
                    <a:pt x="60440" y="27952"/>
                  </a:lnTo>
                  <a:lnTo>
                    <a:pt x="61753" y="28796"/>
                  </a:lnTo>
                  <a:lnTo>
                    <a:pt x="67644" y="29980"/>
                  </a:lnTo>
                  <a:lnTo>
                    <a:pt x="77221" y="30382"/>
                  </a:lnTo>
                  <a:lnTo>
                    <a:pt x="82220" y="28178"/>
                  </a:lnTo>
                  <a:lnTo>
                    <a:pt x="105017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9"/>
            <p:cNvSpPr/>
            <p:nvPr>
              <p:custDataLst>
                <p:tags r:id="rId24"/>
              </p:custDataLst>
            </p:nvPr>
          </p:nvSpPr>
          <p:spPr>
            <a:xfrm>
              <a:off x="6499860" y="6042660"/>
              <a:ext cx="128253" cy="88128"/>
            </a:xfrm>
            <a:custGeom>
              <a:avLst/>
              <a:gdLst/>
              <a:ahLst/>
              <a:cxnLst/>
              <a:rect l="0" t="0" r="0" b="0"/>
              <a:pathLst>
                <a:path w="128253" h="88128">
                  <a:moveTo>
                    <a:pt x="15240" y="0"/>
                  </a:moveTo>
                  <a:lnTo>
                    <a:pt x="15240" y="0"/>
                  </a:lnTo>
                  <a:lnTo>
                    <a:pt x="10003" y="36657"/>
                  </a:lnTo>
                  <a:lnTo>
                    <a:pt x="7628" y="72161"/>
                  </a:lnTo>
                  <a:lnTo>
                    <a:pt x="5366" y="76663"/>
                  </a:lnTo>
                  <a:lnTo>
                    <a:pt x="314" y="83401"/>
                  </a:lnTo>
                  <a:lnTo>
                    <a:pt x="61" y="88127"/>
                  </a:lnTo>
                  <a:lnTo>
                    <a:pt x="0" y="83839"/>
                  </a:lnTo>
                  <a:lnTo>
                    <a:pt x="12150" y="70824"/>
                  </a:lnTo>
                  <a:lnTo>
                    <a:pt x="16017" y="62566"/>
                  </a:lnTo>
                  <a:lnTo>
                    <a:pt x="32286" y="44228"/>
                  </a:lnTo>
                  <a:lnTo>
                    <a:pt x="65363" y="28032"/>
                  </a:lnTo>
                  <a:lnTo>
                    <a:pt x="89092" y="23541"/>
                  </a:lnTo>
                  <a:lnTo>
                    <a:pt x="92415" y="23314"/>
                  </a:lnTo>
                  <a:lnTo>
                    <a:pt x="98364" y="25320"/>
                  </a:lnTo>
                  <a:lnTo>
                    <a:pt x="113128" y="33507"/>
                  </a:lnTo>
                  <a:lnTo>
                    <a:pt x="116059" y="36731"/>
                  </a:lnTo>
                  <a:lnTo>
                    <a:pt x="127608" y="60508"/>
                  </a:lnTo>
                  <a:lnTo>
                    <a:pt x="128252" y="63199"/>
                  </a:lnTo>
                  <a:lnTo>
                    <a:pt x="127835" y="65840"/>
                  </a:lnTo>
                  <a:lnTo>
                    <a:pt x="12192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0"/>
            <p:cNvSpPr/>
            <p:nvPr>
              <p:custDataLst>
                <p:tags r:id="rId25"/>
              </p:custDataLst>
            </p:nvPr>
          </p:nvSpPr>
          <p:spPr>
            <a:xfrm>
              <a:off x="5989320" y="5951220"/>
              <a:ext cx="175261" cy="14630"/>
            </a:xfrm>
            <a:custGeom>
              <a:avLst/>
              <a:gdLst/>
              <a:ahLst/>
              <a:cxnLst/>
              <a:rect l="0" t="0" r="0" b="0"/>
              <a:pathLst>
                <a:path w="175261" h="14630">
                  <a:moveTo>
                    <a:pt x="0" y="0"/>
                  </a:moveTo>
                  <a:lnTo>
                    <a:pt x="0" y="0"/>
                  </a:lnTo>
                  <a:lnTo>
                    <a:pt x="36406" y="4045"/>
                  </a:lnTo>
                  <a:lnTo>
                    <a:pt x="71183" y="10606"/>
                  </a:lnTo>
                  <a:lnTo>
                    <a:pt x="107608" y="14629"/>
                  </a:lnTo>
                  <a:lnTo>
                    <a:pt x="129815" y="12801"/>
                  </a:lnTo>
                  <a:lnTo>
                    <a:pt x="165136" y="3066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1"/>
            <p:cNvSpPr/>
            <p:nvPr>
              <p:custDataLst>
                <p:tags r:id="rId26"/>
              </p:custDataLst>
            </p:nvPr>
          </p:nvSpPr>
          <p:spPr>
            <a:xfrm>
              <a:off x="6545580" y="5784782"/>
              <a:ext cx="878771" cy="240781"/>
            </a:xfrm>
            <a:custGeom>
              <a:avLst/>
              <a:gdLst/>
              <a:ahLst/>
              <a:cxnLst/>
              <a:rect l="0" t="0" r="0" b="0"/>
              <a:pathLst>
                <a:path w="878771" h="240781">
                  <a:moveTo>
                    <a:pt x="0" y="113098"/>
                  </a:moveTo>
                  <a:lnTo>
                    <a:pt x="0" y="113098"/>
                  </a:lnTo>
                  <a:lnTo>
                    <a:pt x="36407" y="121189"/>
                  </a:lnTo>
                  <a:lnTo>
                    <a:pt x="71183" y="126220"/>
                  </a:lnTo>
                  <a:lnTo>
                    <a:pt x="101619" y="131756"/>
                  </a:lnTo>
                  <a:lnTo>
                    <a:pt x="136132" y="134713"/>
                  </a:lnTo>
                  <a:lnTo>
                    <a:pt x="173168" y="139634"/>
                  </a:lnTo>
                  <a:lnTo>
                    <a:pt x="200576" y="141825"/>
                  </a:lnTo>
                  <a:lnTo>
                    <a:pt x="231386" y="142799"/>
                  </a:lnTo>
                  <a:lnTo>
                    <a:pt x="267656" y="143232"/>
                  </a:lnTo>
                  <a:lnTo>
                    <a:pt x="301838" y="143424"/>
                  </a:lnTo>
                  <a:lnTo>
                    <a:pt x="333964" y="143509"/>
                  </a:lnTo>
                  <a:lnTo>
                    <a:pt x="365175" y="143548"/>
                  </a:lnTo>
                  <a:lnTo>
                    <a:pt x="398237" y="141306"/>
                  </a:lnTo>
                  <a:lnTo>
                    <a:pt x="432688" y="139182"/>
                  </a:lnTo>
                  <a:lnTo>
                    <a:pt x="467755" y="141060"/>
                  </a:lnTo>
                  <a:lnTo>
                    <a:pt x="505353" y="140202"/>
                  </a:lnTo>
                  <a:lnTo>
                    <a:pt x="524862" y="138787"/>
                  </a:lnTo>
                  <a:lnTo>
                    <a:pt x="562344" y="137215"/>
                  </a:lnTo>
                  <a:lnTo>
                    <a:pt x="598757" y="135670"/>
                  </a:lnTo>
                  <a:lnTo>
                    <a:pt x="634697" y="132161"/>
                  </a:lnTo>
                  <a:lnTo>
                    <a:pt x="668167" y="130037"/>
                  </a:lnTo>
                  <a:lnTo>
                    <a:pt x="699130" y="129093"/>
                  </a:lnTo>
                  <a:lnTo>
                    <a:pt x="727002" y="128674"/>
                  </a:lnTo>
                  <a:lnTo>
                    <a:pt x="753501" y="128487"/>
                  </a:lnTo>
                  <a:lnTo>
                    <a:pt x="787703" y="126124"/>
                  </a:lnTo>
                  <a:lnTo>
                    <a:pt x="817785" y="120583"/>
                  </a:lnTo>
                  <a:lnTo>
                    <a:pt x="824328" y="116989"/>
                  </a:lnTo>
                  <a:lnTo>
                    <a:pt x="825566" y="115692"/>
                  </a:lnTo>
                  <a:lnTo>
                    <a:pt x="825544" y="114828"/>
                  </a:lnTo>
                  <a:lnTo>
                    <a:pt x="790912" y="94037"/>
                  </a:lnTo>
                  <a:lnTo>
                    <a:pt x="754174" y="69749"/>
                  </a:lnTo>
                  <a:lnTo>
                    <a:pt x="718622" y="54801"/>
                  </a:lnTo>
                  <a:lnTo>
                    <a:pt x="686262" y="36421"/>
                  </a:lnTo>
                  <a:lnTo>
                    <a:pt x="648608" y="17518"/>
                  </a:lnTo>
                  <a:lnTo>
                    <a:pt x="628304" y="8047"/>
                  </a:lnTo>
                  <a:lnTo>
                    <a:pt x="627150" y="6658"/>
                  </a:lnTo>
                  <a:lnTo>
                    <a:pt x="625866" y="2855"/>
                  </a:lnTo>
                  <a:lnTo>
                    <a:pt x="627218" y="1503"/>
                  </a:lnTo>
                  <a:lnTo>
                    <a:pt x="633235" y="0"/>
                  </a:lnTo>
                  <a:lnTo>
                    <a:pt x="666304" y="7245"/>
                  </a:lnTo>
                  <a:lnTo>
                    <a:pt x="696675" y="16540"/>
                  </a:lnTo>
                  <a:lnTo>
                    <a:pt x="732484" y="32278"/>
                  </a:lnTo>
                  <a:lnTo>
                    <a:pt x="769907" y="53027"/>
                  </a:lnTo>
                  <a:lnTo>
                    <a:pt x="805546" y="75261"/>
                  </a:lnTo>
                  <a:lnTo>
                    <a:pt x="837556" y="97937"/>
                  </a:lnTo>
                  <a:lnTo>
                    <a:pt x="861716" y="118484"/>
                  </a:lnTo>
                  <a:lnTo>
                    <a:pt x="877465" y="140597"/>
                  </a:lnTo>
                  <a:lnTo>
                    <a:pt x="878770" y="145824"/>
                  </a:lnTo>
                  <a:lnTo>
                    <a:pt x="877962" y="156147"/>
                  </a:lnTo>
                  <a:lnTo>
                    <a:pt x="872748" y="171479"/>
                  </a:lnTo>
                  <a:lnTo>
                    <a:pt x="861457" y="181662"/>
                  </a:lnTo>
                  <a:lnTo>
                    <a:pt x="830658" y="201995"/>
                  </a:lnTo>
                  <a:lnTo>
                    <a:pt x="794032" y="216234"/>
                  </a:lnTo>
                  <a:lnTo>
                    <a:pt x="763401" y="224561"/>
                  </a:lnTo>
                  <a:lnTo>
                    <a:pt x="727889" y="232390"/>
                  </a:lnTo>
                  <a:lnTo>
                    <a:pt x="691403" y="239225"/>
                  </a:lnTo>
                  <a:lnTo>
                    <a:pt x="659614" y="240780"/>
                  </a:lnTo>
                  <a:lnTo>
                    <a:pt x="624840" y="235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25"/>
          <p:cNvGrpSpPr/>
          <p:nvPr/>
        </p:nvGrpSpPr>
        <p:grpSpPr>
          <a:xfrm>
            <a:off x="7505709" y="5463540"/>
            <a:ext cx="1536531" cy="906319"/>
            <a:chOff x="7505709" y="5463540"/>
            <a:chExt cx="1536531" cy="906319"/>
          </a:xfrm>
        </p:grpSpPr>
        <p:sp>
          <p:nvSpPr>
            <p:cNvPr id="145" name="SMARTInkShape-122"/>
            <p:cNvSpPr/>
            <p:nvPr>
              <p:custDataLst>
                <p:tags r:id="rId7"/>
              </p:custDataLst>
            </p:nvPr>
          </p:nvSpPr>
          <p:spPr>
            <a:xfrm>
              <a:off x="7505709" y="5468731"/>
              <a:ext cx="167632" cy="366187"/>
            </a:xfrm>
            <a:custGeom>
              <a:avLst/>
              <a:gdLst/>
              <a:ahLst/>
              <a:cxnLst/>
              <a:rect l="0" t="0" r="0" b="0"/>
              <a:pathLst>
                <a:path w="167632" h="366187">
                  <a:moveTo>
                    <a:pt x="68571" y="48149"/>
                  </a:moveTo>
                  <a:lnTo>
                    <a:pt x="68571" y="48149"/>
                  </a:lnTo>
                  <a:lnTo>
                    <a:pt x="64056" y="72985"/>
                  </a:lnTo>
                  <a:lnTo>
                    <a:pt x="58098" y="109987"/>
                  </a:lnTo>
                  <a:lnTo>
                    <a:pt x="55450" y="140544"/>
                  </a:lnTo>
                  <a:lnTo>
                    <a:pt x="52015" y="168235"/>
                  </a:lnTo>
                  <a:lnTo>
                    <a:pt x="46820" y="194654"/>
                  </a:lnTo>
                  <a:lnTo>
                    <a:pt x="35221" y="232481"/>
                  </a:lnTo>
                  <a:lnTo>
                    <a:pt x="26046" y="265514"/>
                  </a:lnTo>
                  <a:lnTo>
                    <a:pt x="17965" y="295904"/>
                  </a:lnTo>
                  <a:lnTo>
                    <a:pt x="9142" y="333176"/>
                  </a:lnTo>
                  <a:lnTo>
                    <a:pt x="344" y="366186"/>
                  </a:lnTo>
                  <a:lnTo>
                    <a:pt x="227" y="366007"/>
                  </a:lnTo>
                  <a:lnTo>
                    <a:pt x="0" y="331529"/>
                  </a:lnTo>
                  <a:lnTo>
                    <a:pt x="4038" y="299565"/>
                  </a:lnTo>
                  <a:lnTo>
                    <a:pt x="8282" y="273343"/>
                  </a:lnTo>
                  <a:lnTo>
                    <a:pt x="13836" y="243908"/>
                  </a:lnTo>
                  <a:lnTo>
                    <a:pt x="21949" y="211071"/>
                  </a:lnTo>
                  <a:lnTo>
                    <a:pt x="31199" y="176721"/>
                  </a:lnTo>
                  <a:lnTo>
                    <a:pt x="40108" y="142545"/>
                  </a:lnTo>
                  <a:lnTo>
                    <a:pt x="46890" y="110423"/>
                  </a:lnTo>
                  <a:lnTo>
                    <a:pt x="57242" y="81471"/>
                  </a:lnTo>
                  <a:lnTo>
                    <a:pt x="75092" y="43629"/>
                  </a:lnTo>
                  <a:lnTo>
                    <a:pt x="95363" y="8387"/>
                  </a:lnTo>
                  <a:lnTo>
                    <a:pt x="101081" y="1408"/>
                  </a:lnTo>
                  <a:lnTo>
                    <a:pt x="103791" y="55"/>
                  </a:lnTo>
                  <a:lnTo>
                    <a:pt x="106444" y="0"/>
                  </a:lnTo>
                  <a:lnTo>
                    <a:pt x="109060" y="810"/>
                  </a:lnTo>
                  <a:lnTo>
                    <a:pt x="110803" y="3043"/>
                  </a:lnTo>
                  <a:lnTo>
                    <a:pt x="112741" y="10040"/>
                  </a:lnTo>
                  <a:lnTo>
                    <a:pt x="114155" y="46301"/>
                  </a:lnTo>
                  <a:lnTo>
                    <a:pt x="116488" y="82888"/>
                  </a:lnTo>
                  <a:lnTo>
                    <a:pt x="118295" y="106868"/>
                  </a:lnTo>
                  <a:lnTo>
                    <a:pt x="120304" y="140286"/>
                  </a:lnTo>
                  <a:lnTo>
                    <a:pt x="121435" y="173380"/>
                  </a:lnTo>
                  <a:lnTo>
                    <a:pt x="121817" y="207318"/>
                  </a:lnTo>
                  <a:lnTo>
                    <a:pt x="128463" y="243209"/>
                  </a:lnTo>
                  <a:lnTo>
                    <a:pt x="131314" y="251400"/>
                  </a:lnTo>
                  <a:lnTo>
                    <a:pt x="134556" y="257862"/>
                  </a:lnTo>
                  <a:lnTo>
                    <a:pt x="137229" y="266262"/>
                  </a:lnTo>
                  <a:lnTo>
                    <a:pt x="140855" y="271523"/>
                  </a:lnTo>
                  <a:lnTo>
                    <a:pt x="145288" y="274427"/>
                  </a:lnTo>
                  <a:lnTo>
                    <a:pt x="152544" y="276061"/>
                  </a:lnTo>
                  <a:lnTo>
                    <a:pt x="155033" y="276290"/>
                  </a:lnTo>
                  <a:lnTo>
                    <a:pt x="160056" y="274287"/>
                  </a:lnTo>
                  <a:lnTo>
                    <a:pt x="167631" y="269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3"/>
            <p:cNvSpPr/>
            <p:nvPr>
              <p:custDataLst>
                <p:tags r:id="rId8"/>
              </p:custDataLst>
            </p:nvPr>
          </p:nvSpPr>
          <p:spPr>
            <a:xfrm>
              <a:off x="7719060" y="5518953"/>
              <a:ext cx="175261" cy="200865"/>
            </a:xfrm>
            <a:custGeom>
              <a:avLst/>
              <a:gdLst/>
              <a:ahLst/>
              <a:cxnLst/>
              <a:rect l="0" t="0" r="0" b="0"/>
              <a:pathLst>
                <a:path w="175261" h="200865">
                  <a:moveTo>
                    <a:pt x="0" y="127467"/>
                  </a:moveTo>
                  <a:lnTo>
                    <a:pt x="0" y="127467"/>
                  </a:lnTo>
                  <a:lnTo>
                    <a:pt x="32268" y="149260"/>
                  </a:lnTo>
                  <a:lnTo>
                    <a:pt x="43410" y="157755"/>
                  </a:lnTo>
                  <a:lnTo>
                    <a:pt x="47567" y="159513"/>
                  </a:lnTo>
                  <a:lnTo>
                    <a:pt x="51185" y="159837"/>
                  </a:lnTo>
                  <a:lnTo>
                    <a:pt x="74422" y="155855"/>
                  </a:lnTo>
                  <a:lnTo>
                    <a:pt x="90053" y="143329"/>
                  </a:lnTo>
                  <a:lnTo>
                    <a:pt x="100436" y="129438"/>
                  </a:lnTo>
                  <a:lnTo>
                    <a:pt x="116739" y="92916"/>
                  </a:lnTo>
                  <a:lnTo>
                    <a:pt x="120897" y="70940"/>
                  </a:lnTo>
                  <a:lnTo>
                    <a:pt x="120770" y="50322"/>
                  </a:lnTo>
                  <a:lnTo>
                    <a:pt x="111274" y="17087"/>
                  </a:lnTo>
                  <a:lnTo>
                    <a:pt x="103997" y="4921"/>
                  </a:lnTo>
                  <a:lnTo>
                    <a:pt x="98997" y="1036"/>
                  </a:lnTo>
                  <a:lnTo>
                    <a:pt x="96478" y="0"/>
                  </a:lnTo>
                  <a:lnTo>
                    <a:pt x="89164" y="1106"/>
                  </a:lnTo>
                  <a:lnTo>
                    <a:pt x="80269" y="5266"/>
                  </a:lnTo>
                  <a:lnTo>
                    <a:pt x="70670" y="12760"/>
                  </a:lnTo>
                  <a:lnTo>
                    <a:pt x="59792" y="30544"/>
                  </a:lnTo>
                  <a:lnTo>
                    <a:pt x="49377" y="59310"/>
                  </a:lnTo>
                  <a:lnTo>
                    <a:pt x="46442" y="91708"/>
                  </a:lnTo>
                  <a:lnTo>
                    <a:pt x="45862" y="126425"/>
                  </a:lnTo>
                  <a:lnTo>
                    <a:pt x="49808" y="145972"/>
                  </a:lnTo>
                  <a:lnTo>
                    <a:pt x="67195" y="176721"/>
                  </a:lnTo>
                  <a:lnTo>
                    <a:pt x="82511" y="194205"/>
                  </a:lnTo>
                  <a:lnTo>
                    <a:pt x="91987" y="199462"/>
                  </a:lnTo>
                  <a:lnTo>
                    <a:pt x="96883" y="200864"/>
                  </a:lnTo>
                  <a:lnTo>
                    <a:pt x="106842" y="200163"/>
                  </a:lnTo>
                  <a:lnTo>
                    <a:pt x="131076" y="192815"/>
                  </a:lnTo>
                  <a:lnTo>
                    <a:pt x="143205" y="183603"/>
                  </a:lnTo>
                  <a:lnTo>
                    <a:pt x="168279" y="146995"/>
                  </a:lnTo>
                  <a:lnTo>
                    <a:pt x="175260" y="135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4"/>
            <p:cNvSpPr/>
            <p:nvPr>
              <p:custDataLst>
                <p:tags r:id="rId9"/>
              </p:custDataLst>
            </p:nvPr>
          </p:nvSpPr>
          <p:spPr>
            <a:xfrm>
              <a:off x="7947660" y="5463540"/>
              <a:ext cx="289561" cy="242896"/>
            </a:xfrm>
            <a:custGeom>
              <a:avLst/>
              <a:gdLst/>
              <a:ahLst/>
              <a:cxnLst/>
              <a:rect l="0" t="0" r="0" b="0"/>
              <a:pathLst>
                <a:path w="289561" h="242896">
                  <a:moveTo>
                    <a:pt x="0" y="60960"/>
                  </a:moveTo>
                  <a:lnTo>
                    <a:pt x="0" y="60960"/>
                  </a:lnTo>
                  <a:lnTo>
                    <a:pt x="4046" y="97367"/>
                  </a:lnTo>
                  <a:lnTo>
                    <a:pt x="8288" y="124272"/>
                  </a:lnTo>
                  <a:lnTo>
                    <a:pt x="15437" y="158459"/>
                  </a:lnTo>
                  <a:lnTo>
                    <a:pt x="21394" y="196306"/>
                  </a:lnTo>
                  <a:lnTo>
                    <a:pt x="30956" y="227692"/>
                  </a:lnTo>
                  <a:lnTo>
                    <a:pt x="36689" y="240651"/>
                  </a:lnTo>
                  <a:lnTo>
                    <a:pt x="38006" y="241713"/>
                  </a:lnTo>
                  <a:lnTo>
                    <a:pt x="41727" y="242895"/>
                  </a:lnTo>
                  <a:lnTo>
                    <a:pt x="43904" y="241517"/>
                  </a:lnTo>
                  <a:lnTo>
                    <a:pt x="48582" y="235470"/>
                  </a:lnTo>
                  <a:lnTo>
                    <a:pt x="61002" y="198606"/>
                  </a:lnTo>
                  <a:lnTo>
                    <a:pt x="71129" y="167736"/>
                  </a:lnTo>
                  <a:lnTo>
                    <a:pt x="82316" y="130018"/>
                  </a:lnTo>
                  <a:lnTo>
                    <a:pt x="83664" y="127319"/>
                  </a:lnTo>
                  <a:lnTo>
                    <a:pt x="85409" y="125519"/>
                  </a:lnTo>
                  <a:lnTo>
                    <a:pt x="89607" y="123519"/>
                  </a:lnTo>
                  <a:lnTo>
                    <a:pt x="94293" y="122631"/>
                  </a:lnTo>
                  <a:lnTo>
                    <a:pt x="95882" y="123241"/>
                  </a:lnTo>
                  <a:lnTo>
                    <a:pt x="96942" y="124494"/>
                  </a:lnTo>
                  <a:lnTo>
                    <a:pt x="98965" y="128143"/>
                  </a:lnTo>
                  <a:lnTo>
                    <a:pt x="104864" y="136652"/>
                  </a:lnTo>
                  <a:lnTo>
                    <a:pt x="116935" y="168577"/>
                  </a:lnTo>
                  <a:lnTo>
                    <a:pt x="123522" y="195316"/>
                  </a:lnTo>
                  <a:lnTo>
                    <a:pt x="125527" y="198790"/>
                  </a:lnTo>
                  <a:lnTo>
                    <a:pt x="127711" y="201108"/>
                  </a:lnTo>
                  <a:lnTo>
                    <a:pt x="132396" y="203680"/>
                  </a:lnTo>
                  <a:lnTo>
                    <a:pt x="143150" y="205333"/>
                  </a:lnTo>
                  <a:lnTo>
                    <a:pt x="151394" y="205559"/>
                  </a:lnTo>
                  <a:lnTo>
                    <a:pt x="160702" y="201144"/>
                  </a:lnTo>
                  <a:lnTo>
                    <a:pt x="180475" y="184512"/>
                  </a:lnTo>
                  <a:lnTo>
                    <a:pt x="201985" y="151611"/>
                  </a:lnTo>
                  <a:lnTo>
                    <a:pt x="217609" y="129306"/>
                  </a:lnTo>
                  <a:lnTo>
                    <a:pt x="229859" y="102095"/>
                  </a:lnTo>
                  <a:lnTo>
                    <a:pt x="244214" y="71737"/>
                  </a:lnTo>
                  <a:lnTo>
                    <a:pt x="268442" y="36979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5"/>
            <p:cNvSpPr/>
            <p:nvPr>
              <p:custDataLst>
                <p:tags r:id="rId10"/>
              </p:custDataLst>
            </p:nvPr>
          </p:nvSpPr>
          <p:spPr>
            <a:xfrm>
              <a:off x="7741920" y="6123423"/>
              <a:ext cx="198121" cy="246436"/>
            </a:xfrm>
            <a:custGeom>
              <a:avLst/>
              <a:gdLst/>
              <a:ahLst/>
              <a:cxnLst/>
              <a:rect l="0" t="0" r="0" b="0"/>
              <a:pathLst>
                <a:path w="198121" h="246436">
                  <a:moveTo>
                    <a:pt x="0" y="64017"/>
                  </a:moveTo>
                  <a:lnTo>
                    <a:pt x="0" y="64017"/>
                  </a:lnTo>
                  <a:lnTo>
                    <a:pt x="16182" y="100424"/>
                  </a:lnTo>
                  <a:lnTo>
                    <a:pt x="30289" y="135200"/>
                  </a:lnTo>
                  <a:lnTo>
                    <a:pt x="35785" y="165636"/>
                  </a:lnTo>
                  <a:lnTo>
                    <a:pt x="48116" y="199331"/>
                  </a:lnTo>
                  <a:lnTo>
                    <a:pt x="54566" y="220913"/>
                  </a:lnTo>
                  <a:lnTo>
                    <a:pt x="58119" y="227729"/>
                  </a:lnTo>
                  <a:lnTo>
                    <a:pt x="60965" y="236325"/>
                  </a:lnTo>
                  <a:lnTo>
                    <a:pt x="64631" y="241634"/>
                  </a:lnTo>
                  <a:lnTo>
                    <a:pt x="69082" y="244558"/>
                  </a:lnTo>
                  <a:lnTo>
                    <a:pt x="74730" y="245858"/>
                  </a:lnTo>
                  <a:lnTo>
                    <a:pt x="82885" y="246435"/>
                  </a:lnTo>
                  <a:lnTo>
                    <a:pt x="85737" y="245742"/>
                  </a:lnTo>
                  <a:lnTo>
                    <a:pt x="87638" y="244434"/>
                  </a:lnTo>
                  <a:lnTo>
                    <a:pt x="96177" y="233872"/>
                  </a:lnTo>
                  <a:lnTo>
                    <a:pt x="104044" y="211152"/>
                  </a:lnTo>
                  <a:lnTo>
                    <a:pt x="108416" y="176775"/>
                  </a:lnTo>
                  <a:lnTo>
                    <a:pt x="114814" y="147380"/>
                  </a:lnTo>
                  <a:lnTo>
                    <a:pt x="124562" y="111151"/>
                  </a:lnTo>
                  <a:lnTo>
                    <a:pt x="139876" y="74300"/>
                  </a:lnTo>
                  <a:lnTo>
                    <a:pt x="154629" y="37933"/>
                  </a:lnTo>
                  <a:lnTo>
                    <a:pt x="166514" y="21387"/>
                  </a:lnTo>
                  <a:lnTo>
                    <a:pt x="186171" y="3798"/>
                  </a:lnTo>
                  <a:lnTo>
                    <a:pt x="187614" y="1011"/>
                  </a:lnTo>
                  <a:lnTo>
                    <a:pt x="189423" y="0"/>
                  </a:lnTo>
                  <a:lnTo>
                    <a:pt x="191475" y="172"/>
                  </a:lnTo>
                  <a:lnTo>
                    <a:pt x="198120" y="3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6"/>
            <p:cNvSpPr/>
            <p:nvPr>
              <p:custDataLst>
                <p:tags r:id="rId11"/>
              </p:custDataLst>
            </p:nvPr>
          </p:nvSpPr>
          <p:spPr>
            <a:xfrm>
              <a:off x="7947660" y="6131079"/>
              <a:ext cx="99061" cy="200299"/>
            </a:xfrm>
            <a:custGeom>
              <a:avLst/>
              <a:gdLst/>
              <a:ahLst/>
              <a:cxnLst/>
              <a:rect l="0" t="0" r="0" b="0"/>
              <a:pathLst>
                <a:path w="99061" h="200299">
                  <a:moveTo>
                    <a:pt x="0" y="48741"/>
                  </a:moveTo>
                  <a:lnTo>
                    <a:pt x="0" y="48741"/>
                  </a:lnTo>
                  <a:lnTo>
                    <a:pt x="15711" y="81855"/>
                  </a:lnTo>
                  <a:lnTo>
                    <a:pt x="21919" y="109745"/>
                  </a:lnTo>
                  <a:lnTo>
                    <a:pt x="23520" y="127145"/>
                  </a:lnTo>
                  <a:lnTo>
                    <a:pt x="26822" y="133822"/>
                  </a:lnTo>
                  <a:lnTo>
                    <a:pt x="28889" y="135942"/>
                  </a:lnTo>
                  <a:lnTo>
                    <a:pt x="36719" y="139623"/>
                  </a:lnTo>
                  <a:lnTo>
                    <a:pt x="41736" y="140016"/>
                  </a:lnTo>
                  <a:lnTo>
                    <a:pt x="46207" y="137850"/>
                  </a:lnTo>
                  <a:lnTo>
                    <a:pt x="48584" y="136086"/>
                  </a:lnTo>
                  <a:lnTo>
                    <a:pt x="51227" y="131870"/>
                  </a:lnTo>
                  <a:lnTo>
                    <a:pt x="59777" y="100089"/>
                  </a:lnTo>
                  <a:lnTo>
                    <a:pt x="60805" y="65976"/>
                  </a:lnTo>
                  <a:lnTo>
                    <a:pt x="60093" y="33607"/>
                  </a:lnTo>
                  <a:lnTo>
                    <a:pt x="56906" y="21978"/>
                  </a:lnTo>
                  <a:lnTo>
                    <a:pt x="50409" y="13422"/>
                  </a:lnTo>
                  <a:lnTo>
                    <a:pt x="36486" y="1030"/>
                  </a:lnTo>
                  <a:lnTo>
                    <a:pt x="33637" y="0"/>
                  </a:lnTo>
                  <a:lnTo>
                    <a:pt x="30892" y="161"/>
                  </a:lnTo>
                  <a:lnTo>
                    <a:pt x="22982" y="2173"/>
                  </a:lnTo>
                  <a:lnTo>
                    <a:pt x="20402" y="2456"/>
                  </a:lnTo>
                  <a:lnTo>
                    <a:pt x="15276" y="7286"/>
                  </a:lnTo>
                  <a:lnTo>
                    <a:pt x="7631" y="21783"/>
                  </a:lnTo>
                  <a:lnTo>
                    <a:pt x="5086" y="28229"/>
                  </a:lnTo>
                  <a:lnTo>
                    <a:pt x="4519" y="42164"/>
                  </a:lnTo>
                  <a:lnTo>
                    <a:pt x="7007" y="75852"/>
                  </a:lnTo>
                  <a:lnTo>
                    <a:pt x="11483" y="109173"/>
                  </a:lnTo>
                  <a:lnTo>
                    <a:pt x="21429" y="146192"/>
                  </a:lnTo>
                  <a:lnTo>
                    <a:pt x="38108" y="182060"/>
                  </a:lnTo>
                  <a:lnTo>
                    <a:pt x="48921" y="194734"/>
                  </a:lnTo>
                  <a:lnTo>
                    <a:pt x="55044" y="198293"/>
                  </a:lnTo>
                  <a:lnTo>
                    <a:pt x="67297" y="200298"/>
                  </a:lnTo>
                  <a:lnTo>
                    <a:pt x="81653" y="196846"/>
                  </a:lnTo>
                  <a:lnTo>
                    <a:pt x="84915" y="193197"/>
                  </a:lnTo>
                  <a:lnTo>
                    <a:pt x="99060" y="155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7"/>
            <p:cNvSpPr/>
            <p:nvPr>
              <p:custDataLst>
                <p:tags r:id="rId12"/>
              </p:custDataLst>
            </p:nvPr>
          </p:nvSpPr>
          <p:spPr>
            <a:xfrm>
              <a:off x="8077200" y="6157992"/>
              <a:ext cx="182881" cy="176274"/>
            </a:xfrm>
            <a:custGeom>
              <a:avLst/>
              <a:gdLst/>
              <a:ahLst/>
              <a:cxnLst/>
              <a:rect l="0" t="0" r="0" b="0"/>
              <a:pathLst>
                <a:path w="182881" h="176274">
                  <a:moveTo>
                    <a:pt x="0" y="59928"/>
                  </a:moveTo>
                  <a:lnTo>
                    <a:pt x="0" y="59928"/>
                  </a:lnTo>
                  <a:lnTo>
                    <a:pt x="16181" y="88244"/>
                  </a:lnTo>
                  <a:lnTo>
                    <a:pt x="28502" y="120491"/>
                  </a:lnTo>
                  <a:lnTo>
                    <a:pt x="43496" y="156559"/>
                  </a:lnTo>
                  <a:lnTo>
                    <a:pt x="44238" y="159909"/>
                  </a:lnTo>
                  <a:lnTo>
                    <a:pt x="45579" y="162142"/>
                  </a:lnTo>
                  <a:lnTo>
                    <a:pt x="47319" y="163630"/>
                  </a:lnTo>
                  <a:lnTo>
                    <a:pt x="51510" y="165286"/>
                  </a:lnTo>
                  <a:lnTo>
                    <a:pt x="56197" y="166021"/>
                  </a:lnTo>
                  <a:lnTo>
                    <a:pt x="61102" y="164089"/>
                  </a:lnTo>
                  <a:lnTo>
                    <a:pt x="63595" y="162389"/>
                  </a:lnTo>
                  <a:lnTo>
                    <a:pt x="65256" y="160409"/>
                  </a:lnTo>
                  <a:lnTo>
                    <a:pt x="79056" y="126513"/>
                  </a:lnTo>
                  <a:lnTo>
                    <a:pt x="88963" y="96788"/>
                  </a:lnTo>
                  <a:lnTo>
                    <a:pt x="101330" y="61439"/>
                  </a:lnTo>
                  <a:lnTo>
                    <a:pt x="115783" y="29747"/>
                  </a:lnTo>
                  <a:lnTo>
                    <a:pt x="121555" y="6804"/>
                  </a:lnTo>
                  <a:lnTo>
                    <a:pt x="123369" y="4192"/>
                  </a:lnTo>
                  <a:lnTo>
                    <a:pt x="127643" y="1289"/>
                  </a:lnTo>
                  <a:lnTo>
                    <a:pt x="132367" y="0"/>
                  </a:lnTo>
                  <a:lnTo>
                    <a:pt x="133965" y="503"/>
                  </a:lnTo>
                  <a:lnTo>
                    <a:pt x="135029" y="1684"/>
                  </a:lnTo>
                  <a:lnTo>
                    <a:pt x="137061" y="5255"/>
                  </a:lnTo>
                  <a:lnTo>
                    <a:pt x="140785" y="9665"/>
                  </a:lnTo>
                  <a:lnTo>
                    <a:pt x="149228" y="36797"/>
                  </a:lnTo>
                  <a:lnTo>
                    <a:pt x="151772" y="69752"/>
                  </a:lnTo>
                  <a:lnTo>
                    <a:pt x="154471" y="98681"/>
                  </a:lnTo>
                  <a:lnTo>
                    <a:pt x="160634" y="128702"/>
                  </a:lnTo>
                  <a:lnTo>
                    <a:pt x="172800" y="166320"/>
                  </a:lnTo>
                  <a:lnTo>
                    <a:pt x="177836" y="174383"/>
                  </a:lnTo>
                  <a:lnTo>
                    <a:pt x="179516" y="176024"/>
                  </a:lnTo>
                  <a:lnTo>
                    <a:pt x="180637" y="176273"/>
                  </a:lnTo>
                  <a:lnTo>
                    <a:pt x="182880" y="174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8"/>
            <p:cNvSpPr/>
            <p:nvPr>
              <p:custDataLst>
                <p:tags r:id="rId13"/>
              </p:custDataLst>
            </p:nvPr>
          </p:nvSpPr>
          <p:spPr>
            <a:xfrm>
              <a:off x="8313420" y="5958840"/>
              <a:ext cx="37760" cy="342901"/>
            </a:xfrm>
            <a:custGeom>
              <a:avLst/>
              <a:gdLst/>
              <a:ahLst/>
              <a:cxnLst/>
              <a:rect l="0" t="0" r="0" b="0"/>
              <a:pathLst>
                <a:path w="37760" h="342901">
                  <a:moveTo>
                    <a:pt x="0" y="0"/>
                  </a:moveTo>
                  <a:lnTo>
                    <a:pt x="0" y="0"/>
                  </a:lnTo>
                  <a:lnTo>
                    <a:pt x="11319" y="34807"/>
                  </a:lnTo>
                  <a:lnTo>
                    <a:pt x="19065" y="65817"/>
                  </a:lnTo>
                  <a:lnTo>
                    <a:pt x="21736" y="97301"/>
                  </a:lnTo>
                  <a:lnTo>
                    <a:pt x="23373" y="133064"/>
                  </a:lnTo>
                  <a:lnTo>
                    <a:pt x="27998" y="169625"/>
                  </a:lnTo>
                  <a:lnTo>
                    <a:pt x="29378" y="191664"/>
                  </a:lnTo>
                  <a:lnTo>
                    <a:pt x="30592" y="209903"/>
                  </a:lnTo>
                  <a:lnTo>
                    <a:pt x="32247" y="233069"/>
                  </a:lnTo>
                  <a:lnTo>
                    <a:pt x="34199" y="259519"/>
                  </a:lnTo>
                  <a:lnTo>
                    <a:pt x="36365" y="293424"/>
                  </a:lnTo>
                  <a:lnTo>
                    <a:pt x="37759" y="328987"/>
                  </a:lnTo>
                  <a:lnTo>
                    <a:pt x="37025" y="333624"/>
                  </a:lnTo>
                  <a:lnTo>
                    <a:pt x="35691" y="336716"/>
                  </a:lnTo>
                  <a:lnTo>
                    <a:pt x="3048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9"/>
            <p:cNvSpPr/>
            <p:nvPr>
              <p:custDataLst>
                <p:tags r:id="rId14"/>
              </p:custDataLst>
            </p:nvPr>
          </p:nvSpPr>
          <p:spPr>
            <a:xfrm>
              <a:off x="8260080" y="6111240"/>
              <a:ext cx="129541" cy="22861"/>
            </a:xfrm>
            <a:custGeom>
              <a:avLst/>
              <a:gdLst/>
              <a:ahLst/>
              <a:cxnLst/>
              <a:rect l="0" t="0" r="0" b="0"/>
              <a:pathLst>
                <a:path w="129541" h="22861">
                  <a:moveTo>
                    <a:pt x="0" y="22860"/>
                  </a:moveTo>
                  <a:lnTo>
                    <a:pt x="0" y="22860"/>
                  </a:lnTo>
                  <a:lnTo>
                    <a:pt x="32361" y="22860"/>
                  </a:lnTo>
                  <a:lnTo>
                    <a:pt x="67478" y="22860"/>
                  </a:lnTo>
                  <a:lnTo>
                    <a:pt x="85281" y="22014"/>
                  </a:lnTo>
                  <a:lnTo>
                    <a:pt x="111618" y="12254"/>
                  </a:lnTo>
                  <a:lnTo>
                    <a:pt x="1295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0"/>
            <p:cNvSpPr/>
            <p:nvPr>
              <p:custDataLst>
                <p:tags r:id="rId15"/>
              </p:custDataLst>
            </p:nvPr>
          </p:nvSpPr>
          <p:spPr>
            <a:xfrm>
              <a:off x="8458200" y="6096000"/>
              <a:ext cx="29321" cy="132606"/>
            </a:xfrm>
            <a:custGeom>
              <a:avLst/>
              <a:gdLst/>
              <a:ahLst/>
              <a:cxnLst/>
              <a:rect l="0" t="0" r="0" b="0"/>
              <a:pathLst>
                <a:path w="29321" h="132606">
                  <a:moveTo>
                    <a:pt x="0" y="0"/>
                  </a:moveTo>
                  <a:lnTo>
                    <a:pt x="0" y="0"/>
                  </a:lnTo>
                  <a:lnTo>
                    <a:pt x="4046" y="28316"/>
                  </a:lnTo>
                  <a:lnTo>
                    <a:pt x="6914" y="61411"/>
                  </a:lnTo>
                  <a:lnTo>
                    <a:pt x="9738" y="89271"/>
                  </a:lnTo>
                  <a:lnTo>
                    <a:pt x="20262" y="125912"/>
                  </a:lnTo>
                  <a:lnTo>
                    <a:pt x="21705" y="131597"/>
                  </a:lnTo>
                  <a:lnTo>
                    <a:pt x="22937" y="132605"/>
                  </a:lnTo>
                  <a:lnTo>
                    <a:pt x="24605" y="132430"/>
                  </a:lnTo>
                  <a:lnTo>
                    <a:pt x="26563" y="131466"/>
                  </a:lnTo>
                  <a:lnTo>
                    <a:pt x="27869" y="129131"/>
                  </a:lnTo>
                  <a:lnTo>
                    <a:pt x="29320" y="122020"/>
                  </a:lnTo>
                  <a:lnTo>
                    <a:pt x="2286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1"/>
            <p:cNvSpPr/>
            <p:nvPr>
              <p:custDataLst>
                <p:tags r:id="rId16"/>
              </p:custDataLst>
            </p:nvPr>
          </p:nvSpPr>
          <p:spPr>
            <a:xfrm>
              <a:off x="8458200" y="5989320"/>
              <a:ext cx="60961" cy="30481"/>
            </a:xfrm>
            <a:custGeom>
              <a:avLst/>
              <a:gdLst/>
              <a:ahLst/>
              <a:cxnLst/>
              <a:rect l="0" t="0" r="0" b="0"/>
              <a:pathLst>
                <a:path w="60961" h="30481">
                  <a:moveTo>
                    <a:pt x="0" y="30480"/>
                  </a:moveTo>
                  <a:lnTo>
                    <a:pt x="0" y="30480"/>
                  </a:lnTo>
                  <a:lnTo>
                    <a:pt x="37505" y="9533"/>
                  </a:lnTo>
                  <a:lnTo>
                    <a:pt x="60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2"/>
            <p:cNvSpPr/>
            <p:nvPr>
              <p:custDataLst>
                <p:tags r:id="rId17"/>
              </p:custDataLst>
            </p:nvPr>
          </p:nvSpPr>
          <p:spPr>
            <a:xfrm>
              <a:off x="8572620" y="6027420"/>
              <a:ext cx="121657" cy="165972"/>
            </a:xfrm>
            <a:custGeom>
              <a:avLst/>
              <a:gdLst/>
              <a:ahLst/>
              <a:cxnLst/>
              <a:rect l="0" t="0" r="0" b="0"/>
              <a:pathLst>
                <a:path w="121657" h="165972">
                  <a:moveTo>
                    <a:pt x="15120" y="0"/>
                  </a:moveTo>
                  <a:lnTo>
                    <a:pt x="15120" y="0"/>
                  </a:lnTo>
                  <a:lnTo>
                    <a:pt x="11074" y="28316"/>
                  </a:lnTo>
                  <a:lnTo>
                    <a:pt x="4515" y="58061"/>
                  </a:lnTo>
                  <a:lnTo>
                    <a:pt x="795" y="90867"/>
                  </a:lnTo>
                  <a:lnTo>
                    <a:pt x="0" y="125420"/>
                  </a:lnTo>
                  <a:lnTo>
                    <a:pt x="3962" y="141771"/>
                  </a:lnTo>
                  <a:lnTo>
                    <a:pt x="10496" y="153296"/>
                  </a:lnTo>
                  <a:lnTo>
                    <a:pt x="13731" y="155537"/>
                  </a:lnTo>
                  <a:lnTo>
                    <a:pt x="45816" y="165789"/>
                  </a:lnTo>
                  <a:lnTo>
                    <a:pt x="55855" y="165971"/>
                  </a:lnTo>
                  <a:lnTo>
                    <a:pt x="91326" y="152153"/>
                  </a:lnTo>
                  <a:lnTo>
                    <a:pt x="107597" y="142191"/>
                  </a:lnTo>
                  <a:lnTo>
                    <a:pt x="116275" y="130561"/>
                  </a:lnTo>
                  <a:lnTo>
                    <a:pt x="120163" y="120435"/>
                  </a:lnTo>
                  <a:lnTo>
                    <a:pt x="121656" y="104232"/>
                  </a:lnTo>
                  <a:lnTo>
                    <a:pt x="120011" y="101662"/>
                  </a:lnTo>
                  <a:lnTo>
                    <a:pt x="105204" y="91453"/>
                  </a:lnTo>
                  <a:lnTo>
                    <a:pt x="70921" y="67100"/>
                  </a:lnTo>
                  <a:lnTo>
                    <a:pt x="33952" y="44332"/>
                  </a:lnTo>
                  <a:lnTo>
                    <a:pt x="7645" y="22994"/>
                  </a:lnTo>
                  <a:lnTo>
                    <a:pt x="21840" y="31167"/>
                  </a:lnTo>
                  <a:lnTo>
                    <a:pt x="27421" y="35019"/>
                  </a:lnTo>
                  <a:lnTo>
                    <a:pt x="3798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3"/>
            <p:cNvSpPr/>
            <p:nvPr>
              <p:custDataLst>
                <p:tags r:id="rId18"/>
              </p:custDataLst>
            </p:nvPr>
          </p:nvSpPr>
          <p:spPr>
            <a:xfrm>
              <a:off x="8770620" y="5967259"/>
              <a:ext cx="160020" cy="105296"/>
            </a:xfrm>
            <a:custGeom>
              <a:avLst/>
              <a:gdLst/>
              <a:ahLst/>
              <a:cxnLst/>
              <a:rect l="0" t="0" r="0" b="0"/>
              <a:pathLst>
                <a:path w="160020" h="105296">
                  <a:moveTo>
                    <a:pt x="0" y="22061"/>
                  </a:moveTo>
                  <a:lnTo>
                    <a:pt x="0" y="22061"/>
                  </a:lnTo>
                  <a:lnTo>
                    <a:pt x="4516" y="49154"/>
                  </a:lnTo>
                  <a:lnTo>
                    <a:pt x="12167" y="84056"/>
                  </a:lnTo>
                  <a:lnTo>
                    <a:pt x="16577" y="92177"/>
                  </a:lnTo>
                  <a:lnTo>
                    <a:pt x="21212" y="96745"/>
                  </a:lnTo>
                  <a:lnTo>
                    <a:pt x="25148" y="97250"/>
                  </a:lnTo>
                  <a:lnTo>
                    <a:pt x="28617" y="95047"/>
                  </a:lnTo>
                  <a:lnTo>
                    <a:pt x="51573" y="57495"/>
                  </a:lnTo>
                  <a:lnTo>
                    <a:pt x="78422" y="21022"/>
                  </a:lnTo>
                  <a:lnTo>
                    <a:pt x="96467" y="1898"/>
                  </a:lnTo>
                  <a:lnTo>
                    <a:pt x="102423" y="400"/>
                  </a:lnTo>
                  <a:lnTo>
                    <a:pt x="106382" y="0"/>
                  </a:lnTo>
                  <a:lnTo>
                    <a:pt x="109021" y="1427"/>
                  </a:lnTo>
                  <a:lnTo>
                    <a:pt x="110781" y="4071"/>
                  </a:lnTo>
                  <a:lnTo>
                    <a:pt x="117650" y="20484"/>
                  </a:lnTo>
                  <a:lnTo>
                    <a:pt x="138712" y="54130"/>
                  </a:lnTo>
                  <a:lnTo>
                    <a:pt x="150508" y="92130"/>
                  </a:lnTo>
                  <a:lnTo>
                    <a:pt x="159598" y="105295"/>
                  </a:lnTo>
                  <a:lnTo>
                    <a:pt x="160019" y="98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4"/>
            <p:cNvSpPr/>
            <p:nvPr>
              <p:custDataLst>
                <p:tags r:id="rId19"/>
              </p:custDataLst>
            </p:nvPr>
          </p:nvSpPr>
          <p:spPr>
            <a:xfrm>
              <a:off x="8950424" y="5859971"/>
              <a:ext cx="91816" cy="213170"/>
            </a:xfrm>
            <a:custGeom>
              <a:avLst/>
              <a:gdLst/>
              <a:ahLst/>
              <a:cxnLst/>
              <a:rect l="0" t="0" r="0" b="0"/>
              <a:pathLst>
                <a:path w="91816" h="213170">
                  <a:moveTo>
                    <a:pt x="10696" y="106489"/>
                  </a:moveTo>
                  <a:lnTo>
                    <a:pt x="10696" y="106489"/>
                  </a:lnTo>
                  <a:lnTo>
                    <a:pt x="26877" y="74127"/>
                  </a:lnTo>
                  <a:lnTo>
                    <a:pt x="49076" y="41867"/>
                  </a:lnTo>
                  <a:lnTo>
                    <a:pt x="74129" y="10876"/>
                  </a:lnTo>
                  <a:lnTo>
                    <a:pt x="79187" y="0"/>
                  </a:lnTo>
                  <a:lnTo>
                    <a:pt x="48038" y="14511"/>
                  </a:lnTo>
                  <a:lnTo>
                    <a:pt x="16781" y="47687"/>
                  </a:lnTo>
                  <a:lnTo>
                    <a:pt x="1002" y="69374"/>
                  </a:lnTo>
                  <a:lnTo>
                    <a:pt x="0" y="72432"/>
                  </a:lnTo>
                  <a:lnTo>
                    <a:pt x="180" y="75318"/>
                  </a:lnTo>
                  <a:lnTo>
                    <a:pt x="2636" y="80781"/>
                  </a:lnTo>
                  <a:lnTo>
                    <a:pt x="13512" y="93748"/>
                  </a:lnTo>
                  <a:lnTo>
                    <a:pt x="22954" y="96594"/>
                  </a:lnTo>
                  <a:lnTo>
                    <a:pt x="40292" y="100452"/>
                  </a:lnTo>
                  <a:lnTo>
                    <a:pt x="56155" y="104701"/>
                  </a:lnTo>
                  <a:lnTo>
                    <a:pt x="65614" y="106540"/>
                  </a:lnTo>
                  <a:lnTo>
                    <a:pt x="85400" y="116991"/>
                  </a:lnTo>
                  <a:lnTo>
                    <a:pt x="88438" y="121957"/>
                  </a:lnTo>
                  <a:lnTo>
                    <a:pt x="91815" y="136506"/>
                  </a:lnTo>
                  <a:lnTo>
                    <a:pt x="88800" y="152003"/>
                  </a:lnTo>
                  <a:lnTo>
                    <a:pt x="69022" y="186694"/>
                  </a:lnTo>
                  <a:lnTo>
                    <a:pt x="52987" y="199427"/>
                  </a:lnTo>
                  <a:lnTo>
                    <a:pt x="25937" y="213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26"/>
          <p:cNvGrpSpPr/>
          <p:nvPr/>
        </p:nvGrpSpPr>
        <p:grpSpPr>
          <a:xfrm>
            <a:off x="7437120" y="6118860"/>
            <a:ext cx="274321" cy="348080"/>
            <a:chOff x="7437120" y="6118860"/>
            <a:chExt cx="274321" cy="348080"/>
          </a:xfrm>
        </p:grpSpPr>
        <p:sp>
          <p:nvSpPr>
            <p:cNvPr id="159" name="SMARTInkShape-135"/>
            <p:cNvSpPr/>
            <p:nvPr>
              <p:custDataLst>
                <p:tags r:id="rId4"/>
              </p:custDataLst>
            </p:nvPr>
          </p:nvSpPr>
          <p:spPr>
            <a:xfrm>
              <a:off x="7452360" y="6233160"/>
              <a:ext cx="22861" cy="233780"/>
            </a:xfrm>
            <a:custGeom>
              <a:avLst/>
              <a:gdLst/>
              <a:ahLst/>
              <a:cxnLst/>
              <a:rect l="0" t="0" r="0" b="0"/>
              <a:pathLst>
                <a:path w="22861" h="233780">
                  <a:moveTo>
                    <a:pt x="22860" y="0"/>
                  </a:moveTo>
                  <a:lnTo>
                    <a:pt x="22860" y="0"/>
                  </a:lnTo>
                  <a:lnTo>
                    <a:pt x="18345" y="24836"/>
                  </a:lnTo>
                  <a:lnTo>
                    <a:pt x="14770" y="44498"/>
                  </a:lnTo>
                  <a:lnTo>
                    <a:pt x="11541" y="69458"/>
                  </a:lnTo>
                  <a:lnTo>
                    <a:pt x="8540" y="97952"/>
                  </a:lnTo>
                  <a:lnTo>
                    <a:pt x="5693" y="128802"/>
                  </a:lnTo>
                  <a:lnTo>
                    <a:pt x="3795" y="151907"/>
                  </a:lnTo>
                  <a:lnTo>
                    <a:pt x="1687" y="184354"/>
                  </a:lnTo>
                  <a:lnTo>
                    <a:pt x="1180" y="218950"/>
                  </a:lnTo>
                  <a:lnTo>
                    <a:pt x="6604" y="233779"/>
                  </a:lnTo>
                  <a:lnTo>
                    <a:pt x="6096" y="23374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6"/>
            <p:cNvSpPr/>
            <p:nvPr>
              <p:custDataLst>
                <p:tags r:id="rId5"/>
              </p:custDataLst>
            </p:nvPr>
          </p:nvSpPr>
          <p:spPr>
            <a:xfrm>
              <a:off x="7437120" y="6118860"/>
              <a:ext cx="68581" cy="53341"/>
            </a:xfrm>
            <a:custGeom>
              <a:avLst/>
              <a:gdLst/>
              <a:ahLst/>
              <a:cxnLst/>
              <a:rect l="0" t="0" r="0" b="0"/>
              <a:pathLst>
                <a:path w="68581" h="53341">
                  <a:moveTo>
                    <a:pt x="0" y="53340"/>
                  </a:moveTo>
                  <a:lnTo>
                    <a:pt x="0" y="53340"/>
                  </a:lnTo>
                  <a:lnTo>
                    <a:pt x="33114" y="25463"/>
                  </a:lnTo>
                  <a:lnTo>
                    <a:pt x="57215" y="5531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7"/>
            <p:cNvSpPr/>
            <p:nvPr>
              <p:custDataLst>
                <p:tags r:id="rId6"/>
              </p:custDataLst>
            </p:nvPr>
          </p:nvSpPr>
          <p:spPr>
            <a:xfrm>
              <a:off x="7574280" y="6187440"/>
              <a:ext cx="137161" cy="257051"/>
            </a:xfrm>
            <a:custGeom>
              <a:avLst/>
              <a:gdLst/>
              <a:ahLst/>
              <a:cxnLst/>
              <a:rect l="0" t="0" r="0" b="0"/>
              <a:pathLst>
                <a:path w="137161" h="257051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4675" y="62257"/>
                  </a:lnTo>
                  <a:lnTo>
                    <a:pt x="23251" y="99818"/>
                  </a:lnTo>
                  <a:lnTo>
                    <a:pt x="28338" y="129765"/>
                  </a:lnTo>
                  <a:lnTo>
                    <a:pt x="32103" y="160087"/>
                  </a:lnTo>
                  <a:lnTo>
                    <a:pt x="36324" y="190520"/>
                  </a:lnTo>
                  <a:lnTo>
                    <a:pt x="37749" y="223054"/>
                  </a:lnTo>
                  <a:lnTo>
                    <a:pt x="45398" y="257050"/>
                  </a:lnTo>
                  <a:lnTo>
                    <a:pt x="45505" y="256880"/>
                  </a:lnTo>
                  <a:lnTo>
                    <a:pt x="49757" y="226463"/>
                  </a:lnTo>
                  <a:lnTo>
                    <a:pt x="53478" y="191614"/>
                  </a:lnTo>
                  <a:lnTo>
                    <a:pt x="59214" y="162137"/>
                  </a:lnTo>
                  <a:lnTo>
                    <a:pt x="68737" y="124095"/>
                  </a:lnTo>
                  <a:lnTo>
                    <a:pt x="78771" y="91870"/>
                  </a:lnTo>
                  <a:lnTo>
                    <a:pt x="94143" y="67975"/>
                  </a:lnTo>
                  <a:lnTo>
                    <a:pt x="103436" y="58053"/>
                  </a:lnTo>
                  <a:lnTo>
                    <a:pt x="108907" y="55435"/>
                  </a:lnTo>
                  <a:lnTo>
                    <a:pt x="110705" y="55583"/>
                  </a:lnTo>
                  <a:lnTo>
                    <a:pt x="111903" y="56529"/>
                  </a:lnTo>
                  <a:lnTo>
                    <a:pt x="117871" y="68175"/>
                  </a:lnTo>
                  <a:lnTo>
                    <a:pt x="121387" y="102268"/>
                  </a:lnTo>
                  <a:lnTo>
                    <a:pt x="121815" y="140333"/>
                  </a:lnTo>
                  <a:lnTo>
                    <a:pt x="122746" y="173535"/>
                  </a:lnTo>
                  <a:lnTo>
                    <a:pt x="127998" y="190929"/>
                  </a:lnTo>
                  <a:lnTo>
                    <a:pt x="136753" y="205113"/>
                  </a:lnTo>
                  <a:lnTo>
                    <a:pt x="13716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01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went over this yesterday</a:t>
            </a:r>
          </a:p>
          <a:p>
            <a:r>
              <a:rPr lang="en-US" dirty="0" smtClean="0"/>
              <a:t>Share-out five thesis statements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first similarity/difference?</a:t>
            </a:r>
          </a:p>
          <a:p>
            <a:endParaRPr lang="en-US" dirty="0"/>
          </a:p>
        </p:txBody>
      </p:sp>
      <p:sp>
        <p:nvSpPr>
          <p:cNvPr id="4" name="SMARTInkShape-138"/>
          <p:cNvSpPr/>
          <p:nvPr>
            <p:custDataLst>
              <p:tags r:id="rId1"/>
            </p:custDataLst>
          </p:nvPr>
        </p:nvSpPr>
        <p:spPr>
          <a:xfrm>
            <a:off x="5295900" y="2372858"/>
            <a:ext cx="1755769" cy="145110"/>
          </a:xfrm>
          <a:custGeom>
            <a:avLst/>
            <a:gdLst/>
            <a:ahLst/>
            <a:cxnLst/>
            <a:rect l="0" t="0" r="0" b="0"/>
            <a:pathLst>
              <a:path w="1755769" h="145110">
                <a:moveTo>
                  <a:pt x="0" y="57922"/>
                </a:moveTo>
                <a:lnTo>
                  <a:pt x="0" y="57922"/>
                </a:lnTo>
                <a:lnTo>
                  <a:pt x="36407" y="61967"/>
                </a:lnTo>
                <a:lnTo>
                  <a:pt x="72343" y="66211"/>
                </a:lnTo>
                <a:lnTo>
                  <a:pt x="91408" y="68528"/>
                </a:lnTo>
                <a:lnTo>
                  <a:pt x="113433" y="70073"/>
                </a:lnTo>
                <a:lnTo>
                  <a:pt x="137429" y="71102"/>
                </a:lnTo>
                <a:lnTo>
                  <a:pt x="162739" y="71789"/>
                </a:lnTo>
                <a:lnTo>
                  <a:pt x="188080" y="72247"/>
                </a:lnTo>
                <a:lnTo>
                  <a:pt x="213439" y="72552"/>
                </a:lnTo>
                <a:lnTo>
                  <a:pt x="238813" y="72755"/>
                </a:lnTo>
                <a:lnTo>
                  <a:pt x="267582" y="72891"/>
                </a:lnTo>
                <a:lnTo>
                  <a:pt x="298614" y="72981"/>
                </a:lnTo>
                <a:lnTo>
                  <a:pt x="331157" y="73041"/>
                </a:lnTo>
                <a:lnTo>
                  <a:pt x="363858" y="73082"/>
                </a:lnTo>
                <a:lnTo>
                  <a:pt x="396665" y="73108"/>
                </a:lnTo>
                <a:lnTo>
                  <a:pt x="429544" y="73126"/>
                </a:lnTo>
                <a:lnTo>
                  <a:pt x="465009" y="72291"/>
                </a:lnTo>
                <a:lnTo>
                  <a:pt x="502199" y="70888"/>
                </a:lnTo>
                <a:lnTo>
                  <a:pt x="540539" y="69106"/>
                </a:lnTo>
                <a:lnTo>
                  <a:pt x="578800" y="69612"/>
                </a:lnTo>
                <a:lnTo>
                  <a:pt x="617006" y="71642"/>
                </a:lnTo>
                <a:lnTo>
                  <a:pt x="655177" y="74689"/>
                </a:lnTo>
                <a:lnTo>
                  <a:pt x="710259" y="76720"/>
                </a:lnTo>
                <a:lnTo>
                  <a:pt x="776613" y="78074"/>
                </a:lnTo>
                <a:lnTo>
                  <a:pt x="850482" y="78977"/>
                </a:lnTo>
                <a:lnTo>
                  <a:pt x="914121" y="79578"/>
                </a:lnTo>
                <a:lnTo>
                  <a:pt x="970941" y="79979"/>
                </a:lnTo>
                <a:lnTo>
                  <a:pt x="1023214" y="80247"/>
                </a:lnTo>
                <a:lnTo>
                  <a:pt x="1072457" y="81272"/>
                </a:lnTo>
                <a:lnTo>
                  <a:pt x="1119677" y="82802"/>
                </a:lnTo>
                <a:lnTo>
                  <a:pt x="1165552" y="84669"/>
                </a:lnTo>
                <a:lnTo>
                  <a:pt x="1209680" y="86760"/>
                </a:lnTo>
                <a:lnTo>
                  <a:pt x="1252648" y="89000"/>
                </a:lnTo>
                <a:lnTo>
                  <a:pt x="1294838" y="91341"/>
                </a:lnTo>
                <a:lnTo>
                  <a:pt x="1335666" y="92901"/>
                </a:lnTo>
                <a:lnTo>
                  <a:pt x="1375584" y="93941"/>
                </a:lnTo>
                <a:lnTo>
                  <a:pt x="1414896" y="94635"/>
                </a:lnTo>
                <a:lnTo>
                  <a:pt x="1451264" y="95944"/>
                </a:lnTo>
                <a:lnTo>
                  <a:pt x="1485668" y="97663"/>
                </a:lnTo>
                <a:lnTo>
                  <a:pt x="1518766" y="99656"/>
                </a:lnTo>
                <a:lnTo>
                  <a:pt x="1549297" y="100138"/>
                </a:lnTo>
                <a:lnTo>
                  <a:pt x="1578118" y="99613"/>
                </a:lnTo>
                <a:lnTo>
                  <a:pt x="1605799" y="98416"/>
                </a:lnTo>
                <a:lnTo>
                  <a:pt x="1630179" y="97618"/>
                </a:lnTo>
                <a:lnTo>
                  <a:pt x="1652360" y="97086"/>
                </a:lnTo>
                <a:lnTo>
                  <a:pt x="1690269" y="96495"/>
                </a:lnTo>
                <a:lnTo>
                  <a:pt x="1718406" y="96232"/>
                </a:lnTo>
                <a:lnTo>
                  <a:pt x="1745197" y="92039"/>
                </a:lnTo>
                <a:lnTo>
                  <a:pt x="1753543" y="87761"/>
                </a:lnTo>
                <a:lnTo>
                  <a:pt x="1755768" y="85434"/>
                </a:lnTo>
                <a:lnTo>
                  <a:pt x="1754712" y="83037"/>
                </a:lnTo>
                <a:lnTo>
                  <a:pt x="1746765" y="78115"/>
                </a:lnTo>
                <a:lnTo>
                  <a:pt x="1715876" y="66539"/>
                </a:lnTo>
                <a:lnTo>
                  <a:pt x="1684349" y="57236"/>
                </a:lnTo>
                <a:lnTo>
                  <a:pt x="1666460" y="52385"/>
                </a:lnTo>
                <a:lnTo>
                  <a:pt x="1645220" y="47457"/>
                </a:lnTo>
                <a:lnTo>
                  <a:pt x="1621747" y="42479"/>
                </a:lnTo>
                <a:lnTo>
                  <a:pt x="1596785" y="37466"/>
                </a:lnTo>
                <a:lnTo>
                  <a:pt x="1570830" y="33278"/>
                </a:lnTo>
                <a:lnTo>
                  <a:pt x="1544213" y="29640"/>
                </a:lnTo>
                <a:lnTo>
                  <a:pt x="1517155" y="26367"/>
                </a:lnTo>
                <a:lnTo>
                  <a:pt x="1487263" y="23339"/>
                </a:lnTo>
                <a:lnTo>
                  <a:pt x="1455483" y="20473"/>
                </a:lnTo>
                <a:lnTo>
                  <a:pt x="1422442" y="17716"/>
                </a:lnTo>
                <a:lnTo>
                  <a:pt x="1389408" y="14185"/>
                </a:lnTo>
                <a:lnTo>
                  <a:pt x="1356378" y="10137"/>
                </a:lnTo>
                <a:lnTo>
                  <a:pt x="1323353" y="5746"/>
                </a:lnTo>
                <a:lnTo>
                  <a:pt x="1287788" y="3664"/>
                </a:lnTo>
                <a:lnTo>
                  <a:pt x="1250532" y="3124"/>
                </a:lnTo>
                <a:lnTo>
                  <a:pt x="1212148" y="3610"/>
                </a:lnTo>
                <a:lnTo>
                  <a:pt x="1173860" y="3087"/>
                </a:lnTo>
                <a:lnTo>
                  <a:pt x="1135633" y="1892"/>
                </a:lnTo>
                <a:lnTo>
                  <a:pt x="1097448" y="249"/>
                </a:lnTo>
                <a:lnTo>
                  <a:pt x="1057599" y="0"/>
                </a:lnTo>
                <a:lnTo>
                  <a:pt x="1016639" y="681"/>
                </a:lnTo>
                <a:lnTo>
                  <a:pt x="974939" y="1981"/>
                </a:lnTo>
                <a:lnTo>
                  <a:pt x="935286" y="3695"/>
                </a:lnTo>
                <a:lnTo>
                  <a:pt x="896997" y="5684"/>
                </a:lnTo>
                <a:lnTo>
                  <a:pt x="859618" y="7857"/>
                </a:lnTo>
                <a:lnTo>
                  <a:pt x="800832" y="14385"/>
                </a:lnTo>
                <a:lnTo>
                  <a:pt x="727775" y="23817"/>
                </a:lnTo>
                <a:lnTo>
                  <a:pt x="645203" y="35186"/>
                </a:lnTo>
                <a:lnTo>
                  <a:pt x="581689" y="44458"/>
                </a:lnTo>
                <a:lnTo>
                  <a:pt x="530879" y="52333"/>
                </a:lnTo>
                <a:lnTo>
                  <a:pt x="488539" y="59276"/>
                </a:lnTo>
                <a:lnTo>
                  <a:pt x="452693" y="64751"/>
                </a:lnTo>
                <a:lnTo>
                  <a:pt x="421175" y="69248"/>
                </a:lnTo>
                <a:lnTo>
                  <a:pt x="392543" y="73093"/>
                </a:lnTo>
                <a:lnTo>
                  <a:pt x="368376" y="77349"/>
                </a:lnTo>
                <a:lnTo>
                  <a:pt x="347184" y="81880"/>
                </a:lnTo>
                <a:lnTo>
                  <a:pt x="312631" y="90583"/>
                </a:lnTo>
                <a:lnTo>
                  <a:pt x="281437" y="100243"/>
                </a:lnTo>
                <a:lnTo>
                  <a:pt x="273250" y="105800"/>
                </a:lnTo>
                <a:lnTo>
                  <a:pt x="271914" y="107621"/>
                </a:lnTo>
                <a:lnTo>
                  <a:pt x="271870" y="108835"/>
                </a:lnTo>
                <a:lnTo>
                  <a:pt x="272686" y="109644"/>
                </a:lnTo>
                <a:lnTo>
                  <a:pt x="294062" y="114828"/>
                </a:lnTo>
                <a:lnTo>
                  <a:pt x="322323" y="114822"/>
                </a:lnTo>
                <a:lnTo>
                  <a:pt x="360001" y="111998"/>
                </a:lnTo>
                <a:lnTo>
                  <a:pt x="383087" y="110059"/>
                </a:lnTo>
                <a:lnTo>
                  <a:pt x="407791" y="107920"/>
                </a:lnTo>
                <a:lnTo>
                  <a:pt x="436114" y="105647"/>
                </a:lnTo>
                <a:lnTo>
                  <a:pt x="466849" y="103286"/>
                </a:lnTo>
                <a:lnTo>
                  <a:pt x="499193" y="100865"/>
                </a:lnTo>
                <a:lnTo>
                  <a:pt x="533456" y="99250"/>
                </a:lnTo>
                <a:lnTo>
                  <a:pt x="568997" y="98174"/>
                </a:lnTo>
                <a:lnTo>
                  <a:pt x="605391" y="97457"/>
                </a:lnTo>
                <a:lnTo>
                  <a:pt x="642353" y="96132"/>
                </a:lnTo>
                <a:lnTo>
                  <a:pt x="679696" y="94402"/>
                </a:lnTo>
                <a:lnTo>
                  <a:pt x="717290" y="92402"/>
                </a:lnTo>
                <a:lnTo>
                  <a:pt x="755053" y="91069"/>
                </a:lnTo>
                <a:lnTo>
                  <a:pt x="792929" y="90179"/>
                </a:lnTo>
                <a:lnTo>
                  <a:pt x="830880" y="89587"/>
                </a:lnTo>
                <a:lnTo>
                  <a:pt x="869727" y="90039"/>
                </a:lnTo>
                <a:lnTo>
                  <a:pt x="909171" y="91186"/>
                </a:lnTo>
                <a:lnTo>
                  <a:pt x="949014" y="92798"/>
                </a:lnTo>
                <a:lnTo>
                  <a:pt x="990815" y="93873"/>
                </a:lnTo>
                <a:lnTo>
                  <a:pt x="1033924" y="94589"/>
                </a:lnTo>
                <a:lnTo>
                  <a:pt x="1077903" y="95067"/>
                </a:lnTo>
                <a:lnTo>
                  <a:pt x="1119921" y="95385"/>
                </a:lnTo>
                <a:lnTo>
                  <a:pt x="1160635" y="95598"/>
                </a:lnTo>
                <a:lnTo>
                  <a:pt x="1200477" y="95739"/>
                </a:lnTo>
                <a:lnTo>
                  <a:pt x="1239738" y="96680"/>
                </a:lnTo>
                <a:lnTo>
                  <a:pt x="1278611" y="98154"/>
                </a:lnTo>
                <a:lnTo>
                  <a:pt x="1317227" y="99983"/>
                </a:lnTo>
                <a:lnTo>
                  <a:pt x="1353132" y="102896"/>
                </a:lnTo>
                <a:lnTo>
                  <a:pt x="1387228" y="106531"/>
                </a:lnTo>
                <a:lnTo>
                  <a:pt x="1420119" y="110648"/>
                </a:lnTo>
                <a:lnTo>
                  <a:pt x="1451359" y="113393"/>
                </a:lnTo>
                <a:lnTo>
                  <a:pt x="1481499" y="115222"/>
                </a:lnTo>
                <a:lnTo>
                  <a:pt x="1510906" y="116442"/>
                </a:lnTo>
                <a:lnTo>
                  <a:pt x="1536436" y="118949"/>
                </a:lnTo>
                <a:lnTo>
                  <a:pt x="1559385" y="122314"/>
                </a:lnTo>
                <a:lnTo>
                  <a:pt x="1597299" y="130567"/>
                </a:lnTo>
                <a:lnTo>
                  <a:pt x="1634618" y="141347"/>
                </a:lnTo>
                <a:lnTo>
                  <a:pt x="1667501" y="137862"/>
                </a:lnTo>
                <a:lnTo>
                  <a:pt x="1676678" y="139453"/>
                </a:lnTo>
                <a:lnTo>
                  <a:pt x="1674045" y="141063"/>
                </a:lnTo>
                <a:lnTo>
                  <a:pt x="1657573" y="145109"/>
                </a:lnTo>
                <a:lnTo>
                  <a:pt x="1637835" y="140698"/>
                </a:lnTo>
                <a:lnTo>
                  <a:pt x="1612693" y="131118"/>
                </a:lnTo>
                <a:lnTo>
                  <a:pt x="1594135" y="126193"/>
                </a:lnTo>
                <a:lnTo>
                  <a:pt x="1573296" y="121216"/>
                </a:lnTo>
                <a:lnTo>
                  <a:pt x="1549244" y="115358"/>
                </a:lnTo>
                <a:lnTo>
                  <a:pt x="1523050" y="108912"/>
                </a:lnTo>
                <a:lnTo>
                  <a:pt x="1495426" y="102076"/>
                </a:lnTo>
                <a:lnTo>
                  <a:pt x="1465157" y="95824"/>
                </a:lnTo>
                <a:lnTo>
                  <a:pt x="1433125" y="89964"/>
                </a:lnTo>
                <a:lnTo>
                  <a:pt x="1399916" y="84363"/>
                </a:lnTo>
                <a:lnTo>
                  <a:pt x="1363385" y="78936"/>
                </a:lnTo>
                <a:lnTo>
                  <a:pt x="1324636" y="73625"/>
                </a:lnTo>
                <a:lnTo>
                  <a:pt x="1284411" y="68390"/>
                </a:lnTo>
                <a:lnTo>
                  <a:pt x="1242354" y="63207"/>
                </a:lnTo>
                <a:lnTo>
                  <a:pt x="1199076" y="58059"/>
                </a:lnTo>
                <a:lnTo>
                  <a:pt x="1154984" y="52933"/>
                </a:lnTo>
                <a:lnTo>
                  <a:pt x="1108656" y="47823"/>
                </a:lnTo>
                <a:lnTo>
                  <a:pt x="1060836" y="42723"/>
                </a:lnTo>
                <a:lnTo>
                  <a:pt x="1012025" y="37629"/>
                </a:lnTo>
                <a:lnTo>
                  <a:pt x="963397" y="33387"/>
                </a:lnTo>
                <a:lnTo>
                  <a:pt x="914891" y="29712"/>
                </a:lnTo>
                <a:lnTo>
                  <a:pt x="866468" y="26415"/>
                </a:lnTo>
                <a:lnTo>
                  <a:pt x="818099" y="24217"/>
                </a:lnTo>
                <a:lnTo>
                  <a:pt x="769766" y="22752"/>
                </a:lnTo>
                <a:lnTo>
                  <a:pt x="721457" y="21776"/>
                </a:lnTo>
                <a:lnTo>
                  <a:pt x="675704" y="21124"/>
                </a:lnTo>
                <a:lnTo>
                  <a:pt x="631656" y="20690"/>
                </a:lnTo>
                <a:lnTo>
                  <a:pt x="588744" y="20401"/>
                </a:lnTo>
                <a:lnTo>
                  <a:pt x="545743" y="21055"/>
                </a:lnTo>
                <a:lnTo>
                  <a:pt x="502682" y="22337"/>
                </a:lnTo>
                <a:lnTo>
                  <a:pt x="459581" y="24039"/>
                </a:lnTo>
                <a:lnTo>
                  <a:pt x="418148" y="26866"/>
                </a:lnTo>
                <a:lnTo>
                  <a:pt x="377825" y="30445"/>
                </a:lnTo>
                <a:lnTo>
                  <a:pt x="338243" y="34524"/>
                </a:lnTo>
                <a:lnTo>
                  <a:pt x="302542" y="37243"/>
                </a:lnTo>
                <a:lnTo>
                  <a:pt x="269429" y="39056"/>
                </a:lnTo>
                <a:lnTo>
                  <a:pt x="238039" y="40265"/>
                </a:lnTo>
                <a:lnTo>
                  <a:pt x="211186" y="41917"/>
                </a:lnTo>
                <a:lnTo>
                  <a:pt x="187357" y="43866"/>
                </a:lnTo>
                <a:lnTo>
                  <a:pt x="165545" y="46011"/>
                </a:lnTo>
                <a:lnTo>
                  <a:pt x="132277" y="50653"/>
                </a:lnTo>
                <a:lnTo>
                  <a:pt x="99025" y="55768"/>
                </a:lnTo>
                <a:lnTo>
                  <a:pt x="85221" y="57284"/>
                </a:lnTo>
                <a:lnTo>
                  <a:pt x="84754" y="57497"/>
                </a:lnTo>
                <a:lnTo>
                  <a:pt x="121614" y="57866"/>
                </a:lnTo>
                <a:lnTo>
                  <a:pt x="150571" y="57897"/>
                </a:lnTo>
                <a:lnTo>
                  <a:pt x="168961" y="57905"/>
                </a:lnTo>
                <a:lnTo>
                  <a:pt x="188840" y="57911"/>
                </a:lnTo>
                <a:lnTo>
                  <a:pt x="210560" y="58761"/>
                </a:lnTo>
                <a:lnTo>
                  <a:pt x="233506" y="60175"/>
                </a:lnTo>
                <a:lnTo>
                  <a:pt x="257271" y="61964"/>
                </a:lnTo>
                <a:lnTo>
                  <a:pt x="283274" y="64003"/>
                </a:lnTo>
                <a:lnTo>
                  <a:pt x="310770" y="66210"/>
                </a:lnTo>
                <a:lnTo>
                  <a:pt x="339260" y="68527"/>
                </a:lnTo>
                <a:lnTo>
                  <a:pt x="367567" y="71765"/>
                </a:lnTo>
                <a:lnTo>
                  <a:pt x="395751" y="75618"/>
                </a:lnTo>
                <a:lnTo>
                  <a:pt x="423854" y="79879"/>
                </a:lnTo>
                <a:lnTo>
                  <a:pt x="451903" y="83567"/>
                </a:lnTo>
                <a:lnTo>
                  <a:pt x="479915" y="86872"/>
                </a:lnTo>
                <a:lnTo>
                  <a:pt x="507903" y="89922"/>
                </a:lnTo>
                <a:lnTo>
                  <a:pt x="563880" y="9602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28"/>
          <p:cNvGrpSpPr/>
          <p:nvPr/>
        </p:nvGrpSpPr>
        <p:grpSpPr>
          <a:xfrm>
            <a:off x="419100" y="2857500"/>
            <a:ext cx="1035542" cy="914401"/>
            <a:chOff x="419100" y="2857500"/>
            <a:chExt cx="1035542" cy="914401"/>
          </a:xfrm>
        </p:grpSpPr>
        <p:sp>
          <p:nvSpPr>
            <p:cNvPr id="5" name="SMARTInkShape-139"/>
            <p:cNvSpPr/>
            <p:nvPr>
              <p:custDataLst>
                <p:tags r:id="rId21"/>
              </p:custDataLst>
            </p:nvPr>
          </p:nvSpPr>
          <p:spPr>
            <a:xfrm>
              <a:off x="1318260" y="3627120"/>
              <a:ext cx="83821" cy="30481"/>
            </a:xfrm>
            <a:custGeom>
              <a:avLst/>
              <a:gdLst/>
              <a:ahLst/>
              <a:cxnLst/>
              <a:rect l="0" t="0" r="0" b="0"/>
              <a:pathLst>
                <a:path w="83821" h="30481">
                  <a:moveTo>
                    <a:pt x="0" y="0"/>
                  </a:moveTo>
                  <a:lnTo>
                    <a:pt x="0" y="0"/>
                  </a:lnTo>
                  <a:lnTo>
                    <a:pt x="32361" y="20226"/>
                  </a:lnTo>
                  <a:lnTo>
                    <a:pt x="55023" y="27898"/>
                  </a:lnTo>
                  <a:lnTo>
                    <a:pt x="8382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0"/>
            <p:cNvSpPr/>
            <p:nvPr>
              <p:custDataLst>
                <p:tags r:id="rId22"/>
              </p:custDataLst>
            </p:nvPr>
          </p:nvSpPr>
          <p:spPr>
            <a:xfrm>
              <a:off x="937260" y="3477950"/>
              <a:ext cx="160021" cy="4391"/>
            </a:xfrm>
            <a:custGeom>
              <a:avLst/>
              <a:gdLst/>
              <a:ahLst/>
              <a:cxnLst/>
              <a:rect l="0" t="0" r="0" b="0"/>
              <a:pathLst>
                <a:path w="160021" h="4391">
                  <a:moveTo>
                    <a:pt x="0" y="4390"/>
                  </a:moveTo>
                  <a:lnTo>
                    <a:pt x="0" y="4390"/>
                  </a:lnTo>
                  <a:lnTo>
                    <a:pt x="24835" y="2133"/>
                  </a:lnTo>
                  <a:lnTo>
                    <a:pt x="61838" y="0"/>
                  </a:lnTo>
                  <a:lnTo>
                    <a:pt x="92395" y="1874"/>
                  </a:lnTo>
                  <a:lnTo>
                    <a:pt x="120087" y="3272"/>
                  </a:lnTo>
                  <a:lnTo>
                    <a:pt x="160020" y="4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41"/>
            <p:cNvSpPr/>
            <p:nvPr>
              <p:custDataLst>
                <p:tags r:id="rId23"/>
              </p:custDataLst>
            </p:nvPr>
          </p:nvSpPr>
          <p:spPr>
            <a:xfrm>
              <a:off x="1112520" y="3021501"/>
              <a:ext cx="342122" cy="636100"/>
            </a:xfrm>
            <a:custGeom>
              <a:avLst/>
              <a:gdLst/>
              <a:ahLst/>
              <a:cxnLst/>
              <a:rect l="0" t="0" r="0" b="0"/>
              <a:pathLst>
                <a:path w="342122" h="636100">
                  <a:moveTo>
                    <a:pt x="297180" y="102699"/>
                  </a:moveTo>
                  <a:lnTo>
                    <a:pt x="297180" y="102699"/>
                  </a:lnTo>
                  <a:lnTo>
                    <a:pt x="317406" y="70338"/>
                  </a:lnTo>
                  <a:lnTo>
                    <a:pt x="334029" y="38077"/>
                  </a:lnTo>
                  <a:lnTo>
                    <a:pt x="342121" y="7443"/>
                  </a:lnTo>
                  <a:lnTo>
                    <a:pt x="341534" y="5328"/>
                  </a:lnTo>
                  <a:lnTo>
                    <a:pt x="338624" y="721"/>
                  </a:lnTo>
                  <a:lnTo>
                    <a:pt x="336663" y="0"/>
                  </a:lnTo>
                  <a:lnTo>
                    <a:pt x="334509" y="366"/>
                  </a:lnTo>
                  <a:lnTo>
                    <a:pt x="301136" y="22187"/>
                  </a:lnTo>
                  <a:lnTo>
                    <a:pt x="263436" y="58103"/>
                  </a:lnTo>
                  <a:lnTo>
                    <a:pt x="233466" y="93625"/>
                  </a:lnTo>
                  <a:lnTo>
                    <a:pt x="213265" y="120679"/>
                  </a:lnTo>
                  <a:lnTo>
                    <a:pt x="192998" y="149637"/>
                  </a:lnTo>
                  <a:lnTo>
                    <a:pt x="172701" y="179440"/>
                  </a:lnTo>
                  <a:lnTo>
                    <a:pt x="154649" y="211878"/>
                  </a:lnTo>
                  <a:lnTo>
                    <a:pt x="137313" y="246896"/>
                  </a:lnTo>
                  <a:lnTo>
                    <a:pt x="127948" y="265717"/>
                  </a:lnTo>
                  <a:lnTo>
                    <a:pt x="118319" y="285037"/>
                  </a:lnTo>
                  <a:lnTo>
                    <a:pt x="103104" y="322309"/>
                  </a:lnTo>
                  <a:lnTo>
                    <a:pt x="89851" y="359477"/>
                  </a:lnTo>
                  <a:lnTo>
                    <a:pt x="82761" y="378871"/>
                  </a:lnTo>
                  <a:lnTo>
                    <a:pt x="75494" y="398574"/>
                  </a:lnTo>
                  <a:lnTo>
                    <a:pt x="60646" y="436270"/>
                  </a:lnTo>
                  <a:lnTo>
                    <a:pt x="47274" y="471933"/>
                  </a:lnTo>
                  <a:lnTo>
                    <a:pt x="38508" y="504716"/>
                  </a:lnTo>
                  <a:lnTo>
                    <a:pt x="29533" y="531705"/>
                  </a:lnTo>
                  <a:lnTo>
                    <a:pt x="19475" y="565939"/>
                  </a:lnTo>
                  <a:lnTo>
                    <a:pt x="16077" y="603801"/>
                  </a:lnTo>
                  <a:lnTo>
                    <a:pt x="11443" y="623895"/>
                  </a:lnTo>
                  <a:lnTo>
                    <a:pt x="7061" y="630675"/>
                  </a:lnTo>
                  <a:lnTo>
                    <a:pt x="0" y="6360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42"/>
            <p:cNvSpPr/>
            <p:nvPr>
              <p:custDataLst>
                <p:tags r:id="rId24"/>
              </p:custDataLst>
            </p:nvPr>
          </p:nvSpPr>
          <p:spPr>
            <a:xfrm>
              <a:off x="937260" y="2979893"/>
              <a:ext cx="340842" cy="700568"/>
            </a:xfrm>
            <a:custGeom>
              <a:avLst/>
              <a:gdLst/>
              <a:ahLst/>
              <a:cxnLst/>
              <a:rect l="0" t="0" r="0" b="0"/>
              <a:pathLst>
                <a:path w="340842" h="700568">
                  <a:moveTo>
                    <a:pt x="190500" y="266227"/>
                  </a:moveTo>
                  <a:lnTo>
                    <a:pt x="190500" y="266227"/>
                  </a:lnTo>
                  <a:lnTo>
                    <a:pt x="220071" y="241046"/>
                  </a:lnTo>
                  <a:lnTo>
                    <a:pt x="248556" y="207308"/>
                  </a:lnTo>
                  <a:lnTo>
                    <a:pt x="265410" y="179927"/>
                  </a:lnTo>
                  <a:lnTo>
                    <a:pt x="279109" y="150825"/>
                  </a:lnTo>
                  <a:lnTo>
                    <a:pt x="291689" y="122650"/>
                  </a:lnTo>
                  <a:lnTo>
                    <a:pt x="312204" y="87748"/>
                  </a:lnTo>
                  <a:lnTo>
                    <a:pt x="328537" y="56805"/>
                  </a:lnTo>
                  <a:lnTo>
                    <a:pt x="340841" y="23376"/>
                  </a:lnTo>
                  <a:lnTo>
                    <a:pt x="340681" y="19659"/>
                  </a:lnTo>
                  <a:lnTo>
                    <a:pt x="336158" y="4916"/>
                  </a:lnTo>
                  <a:lnTo>
                    <a:pt x="335019" y="3120"/>
                  </a:lnTo>
                  <a:lnTo>
                    <a:pt x="333413" y="1922"/>
                  </a:lnTo>
                  <a:lnTo>
                    <a:pt x="328524" y="592"/>
                  </a:lnTo>
                  <a:lnTo>
                    <a:pt x="320706" y="0"/>
                  </a:lnTo>
                  <a:lnTo>
                    <a:pt x="302740" y="3712"/>
                  </a:lnTo>
                  <a:lnTo>
                    <a:pt x="281330" y="18265"/>
                  </a:lnTo>
                  <a:lnTo>
                    <a:pt x="250493" y="52868"/>
                  </a:lnTo>
                  <a:lnTo>
                    <a:pt x="223328" y="88239"/>
                  </a:lnTo>
                  <a:lnTo>
                    <a:pt x="206783" y="116001"/>
                  </a:lnTo>
                  <a:lnTo>
                    <a:pt x="190964" y="147531"/>
                  </a:lnTo>
                  <a:lnTo>
                    <a:pt x="175466" y="182147"/>
                  </a:lnTo>
                  <a:lnTo>
                    <a:pt x="160111" y="220109"/>
                  </a:lnTo>
                  <a:lnTo>
                    <a:pt x="152461" y="239715"/>
                  </a:lnTo>
                  <a:lnTo>
                    <a:pt x="144821" y="259559"/>
                  </a:lnTo>
                  <a:lnTo>
                    <a:pt x="137187" y="279562"/>
                  </a:lnTo>
                  <a:lnTo>
                    <a:pt x="128711" y="299670"/>
                  </a:lnTo>
                  <a:lnTo>
                    <a:pt x="119674" y="319849"/>
                  </a:lnTo>
                  <a:lnTo>
                    <a:pt x="110263" y="340075"/>
                  </a:lnTo>
                  <a:lnTo>
                    <a:pt x="102295" y="359486"/>
                  </a:lnTo>
                  <a:lnTo>
                    <a:pt x="88927" y="396857"/>
                  </a:lnTo>
                  <a:lnTo>
                    <a:pt x="75083" y="433222"/>
                  </a:lnTo>
                  <a:lnTo>
                    <a:pt x="61310" y="469141"/>
                  </a:lnTo>
                  <a:lnTo>
                    <a:pt x="49544" y="504860"/>
                  </a:lnTo>
                  <a:lnTo>
                    <a:pt x="38671" y="538233"/>
                  </a:lnTo>
                  <a:lnTo>
                    <a:pt x="29040" y="569152"/>
                  </a:lnTo>
                  <a:lnTo>
                    <a:pt x="21938" y="597005"/>
                  </a:lnTo>
                  <a:lnTo>
                    <a:pt x="13701" y="623494"/>
                  </a:lnTo>
                  <a:lnTo>
                    <a:pt x="4060" y="657693"/>
                  </a:lnTo>
                  <a:lnTo>
                    <a:pt x="356" y="694963"/>
                  </a:lnTo>
                  <a:lnTo>
                    <a:pt x="0" y="7005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3"/>
            <p:cNvSpPr/>
            <p:nvPr>
              <p:custDataLst>
                <p:tags r:id="rId25"/>
              </p:custDataLst>
            </p:nvPr>
          </p:nvSpPr>
          <p:spPr>
            <a:xfrm>
              <a:off x="792480" y="3512820"/>
              <a:ext cx="60961" cy="7621"/>
            </a:xfrm>
            <a:custGeom>
              <a:avLst/>
              <a:gdLst/>
              <a:ahLst/>
              <a:cxnLst/>
              <a:rect l="0" t="0" r="0" b="0"/>
              <a:pathLst>
                <a:path w="60961" h="7621">
                  <a:moveTo>
                    <a:pt x="0" y="7620"/>
                  </a:moveTo>
                  <a:lnTo>
                    <a:pt x="0" y="7620"/>
                  </a:lnTo>
                  <a:lnTo>
                    <a:pt x="32361" y="3575"/>
                  </a:lnTo>
                  <a:lnTo>
                    <a:pt x="60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44"/>
            <p:cNvSpPr/>
            <p:nvPr>
              <p:custDataLst>
                <p:tags r:id="rId26"/>
              </p:custDataLst>
            </p:nvPr>
          </p:nvSpPr>
          <p:spPr>
            <a:xfrm>
              <a:off x="762628" y="3573780"/>
              <a:ext cx="14613" cy="114301"/>
            </a:xfrm>
            <a:custGeom>
              <a:avLst/>
              <a:gdLst/>
              <a:ahLst/>
              <a:cxnLst/>
              <a:rect l="0" t="0" r="0" b="0"/>
              <a:pathLst>
                <a:path w="14613" h="114301">
                  <a:moveTo>
                    <a:pt x="14612" y="0"/>
                  </a:moveTo>
                  <a:lnTo>
                    <a:pt x="14612" y="0"/>
                  </a:lnTo>
                  <a:lnTo>
                    <a:pt x="10096" y="27093"/>
                  </a:lnTo>
                  <a:lnTo>
                    <a:pt x="4138" y="64535"/>
                  </a:lnTo>
                  <a:lnTo>
                    <a:pt x="314" y="100111"/>
                  </a:lnTo>
                  <a:lnTo>
                    <a:pt x="0" y="104840"/>
                  </a:lnTo>
                  <a:lnTo>
                    <a:pt x="637" y="107993"/>
                  </a:lnTo>
                  <a:lnTo>
                    <a:pt x="1909" y="110096"/>
                  </a:lnTo>
                  <a:lnTo>
                    <a:pt x="6992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45"/>
            <p:cNvSpPr/>
            <p:nvPr>
              <p:custDataLst>
                <p:tags r:id="rId27"/>
              </p:custDataLst>
            </p:nvPr>
          </p:nvSpPr>
          <p:spPr>
            <a:xfrm>
              <a:off x="419100" y="2981617"/>
              <a:ext cx="437956" cy="706464"/>
            </a:xfrm>
            <a:custGeom>
              <a:avLst/>
              <a:gdLst/>
              <a:ahLst/>
              <a:cxnLst/>
              <a:rect l="0" t="0" r="0" b="0"/>
              <a:pathLst>
                <a:path w="437956" h="706464">
                  <a:moveTo>
                    <a:pt x="175260" y="51143"/>
                  </a:moveTo>
                  <a:lnTo>
                    <a:pt x="175260" y="51143"/>
                  </a:lnTo>
                  <a:lnTo>
                    <a:pt x="211667" y="22827"/>
                  </a:lnTo>
                  <a:lnTo>
                    <a:pt x="246443" y="5218"/>
                  </a:lnTo>
                  <a:lnTo>
                    <a:pt x="276879" y="0"/>
                  </a:lnTo>
                  <a:lnTo>
                    <a:pt x="307345" y="2499"/>
                  </a:lnTo>
                  <a:lnTo>
                    <a:pt x="337822" y="16692"/>
                  </a:lnTo>
                  <a:lnTo>
                    <a:pt x="372377" y="50327"/>
                  </a:lnTo>
                  <a:lnTo>
                    <a:pt x="395943" y="80440"/>
                  </a:lnTo>
                  <a:lnTo>
                    <a:pt x="418165" y="116644"/>
                  </a:lnTo>
                  <a:lnTo>
                    <a:pt x="430256" y="144601"/>
                  </a:lnTo>
                  <a:lnTo>
                    <a:pt x="436758" y="171702"/>
                  </a:lnTo>
                  <a:lnTo>
                    <a:pt x="437955" y="199551"/>
                  </a:lnTo>
                  <a:lnTo>
                    <a:pt x="432842" y="231685"/>
                  </a:lnTo>
                  <a:lnTo>
                    <a:pt x="422667" y="263464"/>
                  </a:lnTo>
                  <a:lnTo>
                    <a:pt x="408832" y="295368"/>
                  </a:lnTo>
                  <a:lnTo>
                    <a:pt x="391394" y="329303"/>
                  </a:lnTo>
                  <a:lnTo>
                    <a:pt x="370097" y="364141"/>
                  </a:lnTo>
                  <a:lnTo>
                    <a:pt x="345674" y="399380"/>
                  </a:lnTo>
                  <a:lnTo>
                    <a:pt x="317886" y="434797"/>
                  </a:lnTo>
                  <a:lnTo>
                    <a:pt x="288603" y="470294"/>
                  </a:lnTo>
                  <a:lnTo>
                    <a:pt x="257808" y="505826"/>
                  </a:lnTo>
                  <a:lnTo>
                    <a:pt x="224366" y="541373"/>
                  </a:lnTo>
                  <a:lnTo>
                    <a:pt x="192005" y="572412"/>
                  </a:lnTo>
                  <a:lnTo>
                    <a:pt x="160689" y="600318"/>
                  </a:lnTo>
                  <a:lnTo>
                    <a:pt x="129837" y="626832"/>
                  </a:lnTo>
                  <a:lnTo>
                    <a:pt x="101450" y="650469"/>
                  </a:lnTo>
                  <a:lnTo>
                    <a:pt x="63926" y="676043"/>
                  </a:lnTo>
                  <a:lnTo>
                    <a:pt x="28996" y="696315"/>
                  </a:lnTo>
                  <a:lnTo>
                    <a:pt x="16838" y="701953"/>
                  </a:lnTo>
                  <a:lnTo>
                    <a:pt x="0" y="706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46"/>
            <p:cNvSpPr/>
            <p:nvPr>
              <p:custDataLst>
                <p:tags r:id="rId28"/>
              </p:custDataLst>
            </p:nvPr>
          </p:nvSpPr>
          <p:spPr>
            <a:xfrm>
              <a:off x="457200" y="2857500"/>
              <a:ext cx="144467" cy="914401"/>
            </a:xfrm>
            <a:custGeom>
              <a:avLst/>
              <a:gdLst/>
              <a:ahLst/>
              <a:cxnLst/>
              <a:rect l="0" t="0" r="0" b="0"/>
              <a:pathLst>
                <a:path w="144467" h="914401">
                  <a:moveTo>
                    <a:pt x="137160" y="0"/>
                  </a:moveTo>
                  <a:lnTo>
                    <a:pt x="137160" y="0"/>
                  </a:lnTo>
                  <a:lnTo>
                    <a:pt x="141205" y="36406"/>
                  </a:lnTo>
                  <a:lnTo>
                    <a:pt x="143191" y="65570"/>
                  </a:lnTo>
                  <a:lnTo>
                    <a:pt x="144074" y="94336"/>
                  </a:lnTo>
                  <a:lnTo>
                    <a:pt x="144466" y="126876"/>
                  </a:lnTo>
                  <a:lnTo>
                    <a:pt x="142383" y="161093"/>
                  </a:lnTo>
                  <a:lnTo>
                    <a:pt x="139481" y="197750"/>
                  </a:lnTo>
                  <a:lnTo>
                    <a:pt x="138707" y="218194"/>
                  </a:lnTo>
                  <a:lnTo>
                    <a:pt x="138192" y="239442"/>
                  </a:lnTo>
                  <a:lnTo>
                    <a:pt x="137848" y="262075"/>
                  </a:lnTo>
                  <a:lnTo>
                    <a:pt x="137619" y="285630"/>
                  </a:lnTo>
                  <a:lnTo>
                    <a:pt x="137466" y="309800"/>
                  </a:lnTo>
                  <a:lnTo>
                    <a:pt x="136517" y="334380"/>
                  </a:lnTo>
                  <a:lnTo>
                    <a:pt x="135038" y="359233"/>
                  </a:lnTo>
                  <a:lnTo>
                    <a:pt x="133205" y="384269"/>
                  </a:lnTo>
                  <a:lnTo>
                    <a:pt x="131137" y="409426"/>
                  </a:lnTo>
                  <a:lnTo>
                    <a:pt x="128911" y="434664"/>
                  </a:lnTo>
                  <a:lnTo>
                    <a:pt x="126581" y="459956"/>
                  </a:lnTo>
                  <a:lnTo>
                    <a:pt x="123334" y="484437"/>
                  </a:lnTo>
                  <a:lnTo>
                    <a:pt x="119476" y="508378"/>
                  </a:lnTo>
                  <a:lnTo>
                    <a:pt x="115211" y="531959"/>
                  </a:lnTo>
                  <a:lnTo>
                    <a:pt x="111520" y="554453"/>
                  </a:lnTo>
                  <a:lnTo>
                    <a:pt x="108214" y="576222"/>
                  </a:lnTo>
                  <a:lnTo>
                    <a:pt x="105162" y="597508"/>
                  </a:lnTo>
                  <a:lnTo>
                    <a:pt x="100588" y="619318"/>
                  </a:lnTo>
                  <a:lnTo>
                    <a:pt x="94999" y="641479"/>
                  </a:lnTo>
                  <a:lnTo>
                    <a:pt x="88733" y="663873"/>
                  </a:lnTo>
                  <a:lnTo>
                    <a:pt x="82015" y="685575"/>
                  </a:lnTo>
                  <a:lnTo>
                    <a:pt x="74997" y="706817"/>
                  </a:lnTo>
                  <a:lnTo>
                    <a:pt x="67778" y="727751"/>
                  </a:lnTo>
                  <a:lnTo>
                    <a:pt x="61272" y="747634"/>
                  </a:lnTo>
                  <a:lnTo>
                    <a:pt x="49527" y="785531"/>
                  </a:lnTo>
                  <a:lnTo>
                    <a:pt x="41485" y="808167"/>
                  </a:lnTo>
                  <a:lnTo>
                    <a:pt x="31890" y="833418"/>
                  </a:lnTo>
                  <a:lnTo>
                    <a:pt x="21260" y="860412"/>
                  </a:lnTo>
                  <a:lnTo>
                    <a:pt x="6299" y="898404"/>
                  </a:lnTo>
                  <a:lnTo>
                    <a:pt x="0" y="914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29"/>
          <p:cNvGrpSpPr/>
          <p:nvPr/>
        </p:nvGrpSpPr>
        <p:grpSpPr>
          <a:xfrm>
            <a:off x="1772308" y="3307080"/>
            <a:ext cx="1260453" cy="342765"/>
            <a:chOff x="1772308" y="3307080"/>
            <a:chExt cx="1260453" cy="342765"/>
          </a:xfrm>
        </p:grpSpPr>
        <p:sp>
          <p:nvSpPr>
            <p:cNvPr id="14" name="SMARTInkShape-147"/>
            <p:cNvSpPr/>
            <p:nvPr>
              <p:custDataLst>
                <p:tags r:id="rId17"/>
              </p:custDataLst>
            </p:nvPr>
          </p:nvSpPr>
          <p:spPr>
            <a:xfrm>
              <a:off x="2212339" y="3315635"/>
              <a:ext cx="820422" cy="334210"/>
            </a:xfrm>
            <a:custGeom>
              <a:avLst/>
              <a:gdLst/>
              <a:ahLst/>
              <a:cxnLst/>
              <a:rect l="0" t="0" r="0" b="0"/>
              <a:pathLst>
                <a:path w="820422" h="334210">
                  <a:moveTo>
                    <a:pt x="96521" y="98125"/>
                  </a:moveTo>
                  <a:lnTo>
                    <a:pt x="96521" y="98125"/>
                  </a:lnTo>
                  <a:lnTo>
                    <a:pt x="130482" y="118226"/>
                  </a:lnTo>
                  <a:lnTo>
                    <a:pt x="148021" y="120323"/>
                  </a:lnTo>
                  <a:lnTo>
                    <a:pt x="168130" y="116743"/>
                  </a:lnTo>
                  <a:lnTo>
                    <a:pt x="195333" y="101865"/>
                  </a:lnTo>
                  <a:lnTo>
                    <a:pt x="212535" y="85875"/>
                  </a:lnTo>
                  <a:lnTo>
                    <a:pt x="231260" y="53247"/>
                  </a:lnTo>
                  <a:lnTo>
                    <a:pt x="238326" y="32052"/>
                  </a:lnTo>
                  <a:lnTo>
                    <a:pt x="239132" y="20499"/>
                  </a:lnTo>
                  <a:lnTo>
                    <a:pt x="236668" y="9720"/>
                  </a:lnTo>
                  <a:lnTo>
                    <a:pt x="233980" y="6168"/>
                  </a:lnTo>
                  <a:lnTo>
                    <a:pt x="226476" y="2222"/>
                  </a:lnTo>
                  <a:lnTo>
                    <a:pt x="208686" y="0"/>
                  </a:lnTo>
                  <a:lnTo>
                    <a:pt x="183284" y="7432"/>
                  </a:lnTo>
                  <a:lnTo>
                    <a:pt x="150263" y="24405"/>
                  </a:lnTo>
                  <a:lnTo>
                    <a:pt x="113667" y="45520"/>
                  </a:lnTo>
                  <a:lnTo>
                    <a:pt x="80058" y="75953"/>
                  </a:lnTo>
                  <a:lnTo>
                    <a:pt x="48651" y="111781"/>
                  </a:lnTo>
                  <a:lnTo>
                    <a:pt x="21942" y="145163"/>
                  </a:lnTo>
                  <a:lnTo>
                    <a:pt x="6032" y="176503"/>
                  </a:lnTo>
                  <a:lnTo>
                    <a:pt x="0" y="207238"/>
                  </a:lnTo>
                  <a:lnTo>
                    <a:pt x="2259" y="229702"/>
                  </a:lnTo>
                  <a:lnTo>
                    <a:pt x="8290" y="247084"/>
                  </a:lnTo>
                  <a:lnTo>
                    <a:pt x="19484" y="262958"/>
                  </a:lnTo>
                  <a:lnTo>
                    <a:pt x="33214" y="271008"/>
                  </a:lnTo>
                  <a:lnTo>
                    <a:pt x="57726" y="278043"/>
                  </a:lnTo>
                  <a:lnTo>
                    <a:pt x="92809" y="280420"/>
                  </a:lnTo>
                  <a:lnTo>
                    <a:pt x="126372" y="276786"/>
                  </a:lnTo>
                  <a:lnTo>
                    <a:pt x="159082" y="266303"/>
                  </a:lnTo>
                  <a:lnTo>
                    <a:pt x="194268" y="248427"/>
                  </a:lnTo>
                  <a:lnTo>
                    <a:pt x="227459" y="227043"/>
                  </a:lnTo>
                  <a:lnTo>
                    <a:pt x="262932" y="196215"/>
                  </a:lnTo>
                  <a:lnTo>
                    <a:pt x="292140" y="162907"/>
                  </a:lnTo>
                  <a:lnTo>
                    <a:pt x="311935" y="141119"/>
                  </a:lnTo>
                  <a:lnTo>
                    <a:pt x="312097" y="139487"/>
                  </a:lnTo>
                  <a:lnTo>
                    <a:pt x="310319" y="136869"/>
                  </a:lnTo>
                  <a:lnTo>
                    <a:pt x="299313" y="136282"/>
                  </a:lnTo>
                  <a:lnTo>
                    <a:pt x="287935" y="140287"/>
                  </a:lnTo>
                  <a:lnTo>
                    <a:pt x="273839" y="154926"/>
                  </a:lnTo>
                  <a:lnTo>
                    <a:pt x="251115" y="190020"/>
                  </a:lnTo>
                  <a:lnTo>
                    <a:pt x="244209" y="212560"/>
                  </a:lnTo>
                  <a:lnTo>
                    <a:pt x="243440" y="227725"/>
                  </a:lnTo>
                  <a:lnTo>
                    <a:pt x="247767" y="248849"/>
                  </a:lnTo>
                  <a:lnTo>
                    <a:pt x="255258" y="262070"/>
                  </a:lnTo>
                  <a:lnTo>
                    <a:pt x="263309" y="271460"/>
                  </a:lnTo>
                  <a:lnTo>
                    <a:pt x="272531" y="276763"/>
                  </a:lnTo>
                  <a:lnTo>
                    <a:pt x="291759" y="279748"/>
                  </a:lnTo>
                  <a:lnTo>
                    <a:pt x="328597" y="276711"/>
                  </a:lnTo>
                  <a:lnTo>
                    <a:pt x="361556" y="267959"/>
                  </a:lnTo>
                  <a:lnTo>
                    <a:pt x="390607" y="259605"/>
                  </a:lnTo>
                  <a:lnTo>
                    <a:pt x="402192" y="258577"/>
                  </a:lnTo>
                  <a:lnTo>
                    <a:pt x="405288" y="260973"/>
                  </a:lnTo>
                  <a:lnTo>
                    <a:pt x="410986" y="270409"/>
                  </a:lnTo>
                  <a:lnTo>
                    <a:pt x="414909" y="285956"/>
                  </a:lnTo>
                  <a:lnTo>
                    <a:pt x="417081" y="305533"/>
                  </a:lnTo>
                  <a:lnTo>
                    <a:pt x="423079" y="321196"/>
                  </a:lnTo>
                  <a:lnTo>
                    <a:pt x="428206" y="326525"/>
                  </a:lnTo>
                  <a:lnTo>
                    <a:pt x="435283" y="330870"/>
                  </a:lnTo>
                  <a:lnTo>
                    <a:pt x="444874" y="333315"/>
                  </a:lnTo>
                  <a:lnTo>
                    <a:pt x="463699" y="334209"/>
                  </a:lnTo>
                  <a:lnTo>
                    <a:pt x="480199" y="330260"/>
                  </a:lnTo>
                  <a:lnTo>
                    <a:pt x="497129" y="319682"/>
                  </a:lnTo>
                  <a:lnTo>
                    <a:pt x="528258" y="290993"/>
                  </a:lnTo>
                  <a:lnTo>
                    <a:pt x="547681" y="257453"/>
                  </a:lnTo>
                  <a:lnTo>
                    <a:pt x="568431" y="220653"/>
                  </a:lnTo>
                  <a:lnTo>
                    <a:pt x="572959" y="209309"/>
                  </a:lnTo>
                  <a:lnTo>
                    <a:pt x="576369" y="173223"/>
                  </a:lnTo>
                  <a:lnTo>
                    <a:pt x="576581" y="151514"/>
                  </a:lnTo>
                  <a:lnTo>
                    <a:pt x="580626" y="147435"/>
                  </a:lnTo>
                  <a:lnTo>
                    <a:pt x="584870" y="145440"/>
                  </a:lnTo>
                  <a:lnTo>
                    <a:pt x="587187" y="144909"/>
                  </a:lnTo>
                  <a:lnTo>
                    <a:pt x="624774" y="153293"/>
                  </a:lnTo>
                  <a:lnTo>
                    <a:pt x="653270" y="157941"/>
                  </a:lnTo>
                  <a:lnTo>
                    <a:pt x="683876" y="158746"/>
                  </a:lnTo>
                  <a:lnTo>
                    <a:pt x="719756" y="158985"/>
                  </a:lnTo>
                  <a:lnTo>
                    <a:pt x="757198" y="155010"/>
                  </a:lnTo>
                  <a:lnTo>
                    <a:pt x="795103" y="144426"/>
                  </a:lnTo>
                  <a:lnTo>
                    <a:pt x="820421" y="136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48"/>
            <p:cNvSpPr/>
            <p:nvPr>
              <p:custDataLst>
                <p:tags r:id="rId18"/>
              </p:custDataLst>
            </p:nvPr>
          </p:nvSpPr>
          <p:spPr>
            <a:xfrm>
              <a:off x="2148840" y="3314700"/>
              <a:ext cx="91441" cy="15241"/>
            </a:xfrm>
            <a:custGeom>
              <a:avLst/>
              <a:gdLst/>
              <a:ahLst/>
              <a:cxnLst/>
              <a:rect l="0" t="0" r="0" b="0"/>
              <a:pathLst>
                <a:path w="91441" h="15241">
                  <a:moveTo>
                    <a:pt x="0" y="15240"/>
                  </a:moveTo>
                  <a:lnTo>
                    <a:pt x="0" y="15240"/>
                  </a:lnTo>
                  <a:lnTo>
                    <a:pt x="36406" y="7150"/>
                  </a:lnTo>
                  <a:lnTo>
                    <a:pt x="71183" y="2118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9"/>
            <p:cNvSpPr/>
            <p:nvPr>
              <p:custDataLst>
                <p:tags r:id="rId19"/>
              </p:custDataLst>
            </p:nvPr>
          </p:nvSpPr>
          <p:spPr>
            <a:xfrm>
              <a:off x="2073036" y="3459480"/>
              <a:ext cx="30085" cy="162530"/>
            </a:xfrm>
            <a:custGeom>
              <a:avLst/>
              <a:gdLst/>
              <a:ahLst/>
              <a:cxnLst/>
              <a:rect l="0" t="0" r="0" b="0"/>
              <a:pathLst>
                <a:path w="30085" h="162530">
                  <a:moveTo>
                    <a:pt x="30084" y="0"/>
                  </a:moveTo>
                  <a:lnTo>
                    <a:pt x="30084" y="0"/>
                  </a:lnTo>
                  <a:lnTo>
                    <a:pt x="17948" y="32362"/>
                  </a:lnTo>
                  <a:lnTo>
                    <a:pt x="10402" y="68667"/>
                  </a:lnTo>
                  <a:lnTo>
                    <a:pt x="2615" y="105192"/>
                  </a:lnTo>
                  <a:lnTo>
                    <a:pt x="0" y="136494"/>
                  </a:lnTo>
                  <a:lnTo>
                    <a:pt x="3767" y="150415"/>
                  </a:lnTo>
                  <a:lnTo>
                    <a:pt x="10245" y="161220"/>
                  </a:lnTo>
                  <a:lnTo>
                    <a:pt x="12624" y="162513"/>
                  </a:lnTo>
                  <a:lnTo>
                    <a:pt x="15058" y="162529"/>
                  </a:lnTo>
                  <a:lnTo>
                    <a:pt x="17526" y="161692"/>
                  </a:lnTo>
                  <a:lnTo>
                    <a:pt x="22527" y="156248"/>
                  </a:lnTo>
                  <a:lnTo>
                    <a:pt x="30084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0"/>
            <p:cNvSpPr/>
            <p:nvPr>
              <p:custDataLst>
                <p:tags r:id="rId20"/>
              </p:custDataLst>
            </p:nvPr>
          </p:nvSpPr>
          <p:spPr>
            <a:xfrm>
              <a:off x="1772308" y="3307080"/>
              <a:ext cx="292713" cy="312786"/>
            </a:xfrm>
            <a:custGeom>
              <a:avLst/>
              <a:gdLst/>
              <a:ahLst/>
              <a:cxnLst/>
              <a:rect l="0" t="0" r="0" b="0"/>
              <a:pathLst>
                <a:path w="292713" h="312786">
                  <a:moveTo>
                    <a:pt x="71732" y="0"/>
                  </a:moveTo>
                  <a:lnTo>
                    <a:pt x="71732" y="0"/>
                  </a:lnTo>
                  <a:lnTo>
                    <a:pt x="54328" y="35654"/>
                  </a:lnTo>
                  <a:lnTo>
                    <a:pt x="38824" y="72747"/>
                  </a:lnTo>
                  <a:lnTo>
                    <a:pt x="28602" y="100912"/>
                  </a:lnTo>
                  <a:lnTo>
                    <a:pt x="18414" y="130363"/>
                  </a:lnTo>
                  <a:lnTo>
                    <a:pt x="9935" y="160386"/>
                  </a:lnTo>
                  <a:lnTo>
                    <a:pt x="6167" y="190663"/>
                  </a:lnTo>
                  <a:lnTo>
                    <a:pt x="2234" y="218794"/>
                  </a:lnTo>
                  <a:lnTo>
                    <a:pt x="0" y="232223"/>
                  </a:lnTo>
                  <a:lnTo>
                    <a:pt x="6549" y="265205"/>
                  </a:lnTo>
                  <a:lnTo>
                    <a:pt x="19902" y="295669"/>
                  </a:lnTo>
                  <a:lnTo>
                    <a:pt x="34303" y="309208"/>
                  </a:lnTo>
                  <a:lnTo>
                    <a:pt x="40852" y="311972"/>
                  </a:lnTo>
                  <a:lnTo>
                    <a:pt x="52646" y="312785"/>
                  </a:lnTo>
                  <a:lnTo>
                    <a:pt x="68805" y="308483"/>
                  </a:lnTo>
                  <a:lnTo>
                    <a:pt x="100572" y="288707"/>
                  </a:lnTo>
                  <a:lnTo>
                    <a:pt x="133479" y="251881"/>
                  </a:lnTo>
                  <a:lnTo>
                    <a:pt x="155785" y="222046"/>
                  </a:lnTo>
                  <a:lnTo>
                    <a:pt x="178481" y="186771"/>
                  </a:lnTo>
                  <a:lnTo>
                    <a:pt x="201292" y="149507"/>
                  </a:lnTo>
                  <a:lnTo>
                    <a:pt x="224138" y="112502"/>
                  </a:lnTo>
                  <a:lnTo>
                    <a:pt x="246993" y="80559"/>
                  </a:lnTo>
                  <a:lnTo>
                    <a:pt x="281047" y="42719"/>
                  </a:lnTo>
                  <a:lnTo>
                    <a:pt x="292712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0"/>
          <p:cNvGrpSpPr/>
          <p:nvPr/>
        </p:nvGrpSpPr>
        <p:grpSpPr>
          <a:xfrm>
            <a:off x="3354618" y="2830196"/>
            <a:ext cx="3937887" cy="1055071"/>
            <a:chOff x="3354618" y="2830196"/>
            <a:chExt cx="3937887" cy="1055071"/>
          </a:xfrm>
        </p:grpSpPr>
        <p:sp>
          <p:nvSpPr>
            <p:cNvPr id="19" name="SMARTInkShape-151"/>
            <p:cNvSpPr/>
            <p:nvPr>
              <p:custDataLst>
                <p:tags r:id="rId2"/>
              </p:custDataLst>
            </p:nvPr>
          </p:nvSpPr>
          <p:spPr>
            <a:xfrm>
              <a:off x="6865620" y="3307080"/>
              <a:ext cx="22861" cy="144781"/>
            </a:xfrm>
            <a:custGeom>
              <a:avLst/>
              <a:gdLst/>
              <a:ahLst/>
              <a:cxnLst/>
              <a:rect l="0" t="0" r="0" b="0"/>
              <a:pathLst>
                <a:path w="22861" h="144781">
                  <a:moveTo>
                    <a:pt x="22860" y="0"/>
                  </a:moveTo>
                  <a:lnTo>
                    <a:pt x="22860" y="0"/>
                  </a:lnTo>
                  <a:lnTo>
                    <a:pt x="22860" y="22578"/>
                  </a:lnTo>
                  <a:lnTo>
                    <a:pt x="22014" y="56601"/>
                  </a:lnTo>
                  <a:lnTo>
                    <a:pt x="18815" y="85834"/>
                  </a:lnTo>
                  <a:lnTo>
                    <a:pt x="8208" y="122046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2"/>
            <p:cNvSpPr/>
            <p:nvPr>
              <p:custDataLst>
                <p:tags r:id="rId3"/>
              </p:custDataLst>
            </p:nvPr>
          </p:nvSpPr>
          <p:spPr>
            <a:xfrm>
              <a:off x="6926580" y="3292388"/>
              <a:ext cx="365925" cy="233204"/>
            </a:xfrm>
            <a:custGeom>
              <a:avLst/>
              <a:gdLst/>
              <a:ahLst/>
              <a:cxnLst/>
              <a:rect l="0" t="0" r="0" b="0"/>
              <a:pathLst>
                <a:path w="365925" h="233204">
                  <a:moveTo>
                    <a:pt x="0" y="37552"/>
                  </a:moveTo>
                  <a:lnTo>
                    <a:pt x="0" y="37552"/>
                  </a:lnTo>
                  <a:lnTo>
                    <a:pt x="33961" y="59346"/>
                  </a:lnTo>
                  <a:lnTo>
                    <a:pt x="61428" y="70444"/>
                  </a:lnTo>
                  <a:lnTo>
                    <a:pt x="95623" y="74109"/>
                  </a:lnTo>
                  <a:lnTo>
                    <a:pt x="120111" y="74967"/>
                  </a:lnTo>
                  <a:lnTo>
                    <a:pt x="149621" y="75348"/>
                  </a:lnTo>
                  <a:lnTo>
                    <a:pt x="181645" y="74670"/>
                  </a:lnTo>
                  <a:lnTo>
                    <a:pt x="212811" y="71547"/>
                  </a:lnTo>
                  <a:lnTo>
                    <a:pt x="245854" y="67336"/>
                  </a:lnTo>
                  <a:lnTo>
                    <a:pt x="277755" y="62642"/>
                  </a:lnTo>
                  <a:lnTo>
                    <a:pt x="311368" y="56087"/>
                  </a:lnTo>
                  <a:lnTo>
                    <a:pt x="320419" y="54256"/>
                  </a:lnTo>
                  <a:lnTo>
                    <a:pt x="357876" y="33000"/>
                  </a:lnTo>
                  <a:lnTo>
                    <a:pt x="364737" y="26051"/>
                  </a:lnTo>
                  <a:lnTo>
                    <a:pt x="365924" y="20571"/>
                  </a:lnTo>
                  <a:lnTo>
                    <a:pt x="363329" y="16071"/>
                  </a:lnTo>
                  <a:lnTo>
                    <a:pt x="353673" y="8814"/>
                  </a:lnTo>
                  <a:lnTo>
                    <a:pt x="347543" y="5694"/>
                  </a:lnTo>
                  <a:lnTo>
                    <a:pt x="314642" y="1301"/>
                  </a:lnTo>
                  <a:lnTo>
                    <a:pt x="276766" y="0"/>
                  </a:lnTo>
                  <a:lnTo>
                    <a:pt x="238731" y="3659"/>
                  </a:lnTo>
                  <a:lnTo>
                    <a:pt x="208742" y="10106"/>
                  </a:lnTo>
                  <a:lnTo>
                    <a:pt x="177546" y="20716"/>
                  </a:lnTo>
                  <a:lnTo>
                    <a:pt x="154405" y="43091"/>
                  </a:lnTo>
                  <a:lnTo>
                    <a:pt x="149057" y="52996"/>
                  </a:lnTo>
                  <a:lnTo>
                    <a:pt x="147631" y="58008"/>
                  </a:lnTo>
                  <a:lnTo>
                    <a:pt x="150563" y="72608"/>
                  </a:lnTo>
                  <a:lnTo>
                    <a:pt x="166242" y="105531"/>
                  </a:lnTo>
                  <a:lnTo>
                    <a:pt x="197813" y="142577"/>
                  </a:lnTo>
                  <a:lnTo>
                    <a:pt x="226721" y="171588"/>
                  </a:lnTo>
                  <a:lnTo>
                    <a:pt x="256736" y="196646"/>
                  </a:lnTo>
                  <a:lnTo>
                    <a:pt x="287078" y="218465"/>
                  </a:lnTo>
                  <a:lnTo>
                    <a:pt x="316671" y="230197"/>
                  </a:lnTo>
                  <a:lnTo>
                    <a:pt x="340209" y="233203"/>
                  </a:lnTo>
                  <a:lnTo>
                    <a:pt x="358140" y="228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3"/>
            <p:cNvSpPr/>
            <p:nvPr>
              <p:custDataLst>
                <p:tags r:id="rId4"/>
              </p:custDataLst>
            </p:nvPr>
          </p:nvSpPr>
          <p:spPr>
            <a:xfrm>
              <a:off x="6880860" y="2991579"/>
              <a:ext cx="379578" cy="429802"/>
            </a:xfrm>
            <a:custGeom>
              <a:avLst/>
              <a:gdLst/>
              <a:ahLst/>
              <a:cxnLst/>
              <a:rect l="0" t="0" r="0" b="0"/>
              <a:pathLst>
                <a:path w="379578" h="429802">
                  <a:moveTo>
                    <a:pt x="0" y="224061"/>
                  </a:moveTo>
                  <a:lnTo>
                    <a:pt x="0" y="224061"/>
                  </a:lnTo>
                  <a:lnTo>
                    <a:pt x="29352" y="224061"/>
                  </a:lnTo>
                  <a:lnTo>
                    <a:pt x="52587" y="224061"/>
                  </a:lnTo>
                  <a:lnTo>
                    <a:pt x="87437" y="221803"/>
                  </a:lnTo>
                  <a:lnTo>
                    <a:pt x="115908" y="217131"/>
                  </a:lnTo>
                  <a:lnTo>
                    <a:pt x="145496" y="209410"/>
                  </a:lnTo>
                  <a:lnTo>
                    <a:pt x="182621" y="195543"/>
                  </a:lnTo>
                  <a:lnTo>
                    <a:pt x="213026" y="180234"/>
                  </a:lnTo>
                  <a:lnTo>
                    <a:pt x="234304" y="166903"/>
                  </a:lnTo>
                  <a:lnTo>
                    <a:pt x="260343" y="150396"/>
                  </a:lnTo>
                  <a:lnTo>
                    <a:pt x="296048" y="123023"/>
                  </a:lnTo>
                  <a:lnTo>
                    <a:pt x="330429" y="90831"/>
                  </a:lnTo>
                  <a:lnTo>
                    <a:pt x="364801" y="57197"/>
                  </a:lnTo>
                  <a:lnTo>
                    <a:pt x="373800" y="43784"/>
                  </a:lnTo>
                  <a:lnTo>
                    <a:pt x="379577" y="25420"/>
                  </a:lnTo>
                  <a:lnTo>
                    <a:pt x="378358" y="22207"/>
                  </a:lnTo>
                  <a:lnTo>
                    <a:pt x="363709" y="8338"/>
                  </a:lnTo>
                  <a:lnTo>
                    <a:pt x="351699" y="594"/>
                  </a:lnTo>
                  <a:lnTo>
                    <a:pt x="340038" y="0"/>
                  </a:lnTo>
                  <a:lnTo>
                    <a:pt x="304423" y="4369"/>
                  </a:lnTo>
                  <a:lnTo>
                    <a:pt x="271987" y="19579"/>
                  </a:lnTo>
                  <a:lnTo>
                    <a:pt x="252117" y="32427"/>
                  </a:lnTo>
                  <a:lnTo>
                    <a:pt x="219669" y="66527"/>
                  </a:lnTo>
                  <a:lnTo>
                    <a:pt x="198202" y="97986"/>
                  </a:lnTo>
                  <a:lnTo>
                    <a:pt x="175777" y="134058"/>
                  </a:lnTo>
                  <a:lnTo>
                    <a:pt x="160172" y="165785"/>
                  </a:lnTo>
                  <a:lnTo>
                    <a:pt x="147083" y="197481"/>
                  </a:lnTo>
                  <a:lnTo>
                    <a:pt x="135075" y="234991"/>
                  </a:lnTo>
                  <a:lnTo>
                    <a:pt x="123089" y="264929"/>
                  </a:lnTo>
                  <a:lnTo>
                    <a:pt x="109952" y="299303"/>
                  </a:lnTo>
                  <a:lnTo>
                    <a:pt x="99205" y="332809"/>
                  </a:lnTo>
                  <a:lnTo>
                    <a:pt x="88929" y="367744"/>
                  </a:lnTo>
                  <a:lnTo>
                    <a:pt x="74356" y="403495"/>
                  </a:lnTo>
                  <a:lnTo>
                    <a:pt x="68580" y="429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4"/>
            <p:cNvSpPr/>
            <p:nvPr>
              <p:custDataLst>
                <p:tags r:id="rId5"/>
              </p:custDataLst>
            </p:nvPr>
          </p:nvSpPr>
          <p:spPr>
            <a:xfrm>
              <a:off x="6850380" y="33832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5"/>
            <p:cNvSpPr/>
            <p:nvPr>
              <p:custDataLst>
                <p:tags r:id="rId6"/>
              </p:custDataLst>
            </p:nvPr>
          </p:nvSpPr>
          <p:spPr>
            <a:xfrm>
              <a:off x="6705600" y="3040380"/>
              <a:ext cx="152401" cy="365761"/>
            </a:xfrm>
            <a:custGeom>
              <a:avLst/>
              <a:gdLst/>
              <a:ahLst/>
              <a:cxnLst/>
              <a:rect l="0" t="0" r="0" b="0"/>
              <a:pathLst>
                <a:path w="152401" h="365761">
                  <a:moveTo>
                    <a:pt x="152400" y="0"/>
                  </a:moveTo>
                  <a:lnTo>
                    <a:pt x="152400" y="0"/>
                  </a:lnTo>
                  <a:lnTo>
                    <a:pt x="136219" y="28316"/>
                  </a:lnTo>
                  <a:lnTo>
                    <a:pt x="118066" y="58061"/>
                  </a:lnTo>
                  <a:lnTo>
                    <a:pt x="106008" y="87006"/>
                  </a:lnTo>
                  <a:lnTo>
                    <a:pt x="93028" y="117031"/>
                  </a:lnTo>
                  <a:lnTo>
                    <a:pt x="78457" y="151422"/>
                  </a:lnTo>
                  <a:lnTo>
                    <a:pt x="63416" y="184377"/>
                  </a:lnTo>
                  <a:lnTo>
                    <a:pt x="53303" y="209792"/>
                  </a:lnTo>
                  <a:lnTo>
                    <a:pt x="43164" y="238021"/>
                  </a:lnTo>
                  <a:lnTo>
                    <a:pt x="33013" y="267500"/>
                  </a:lnTo>
                  <a:lnTo>
                    <a:pt x="25115" y="295278"/>
                  </a:lnTo>
                  <a:lnTo>
                    <a:pt x="13651" y="332459"/>
                  </a:lnTo>
                  <a:lnTo>
                    <a:pt x="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56"/>
            <p:cNvSpPr/>
            <p:nvPr>
              <p:custDataLst>
                <p:tags r:id="rId7"/>
              </p:custDataLst>
            </p:nvPr>
          </p:nvSpPr>
          <p:spPr>
            <a:xfrm>
              <a:off x="6218544" y="3278083"/>
              <a:ext cx="380377" cy="153780"/>
            </a:xfrm>
            <a:custGeom>
              <a:avLst/>
              <a:gdLst/>
              <a:ahLst/>
              <a:cxnLst/>
              <a:rect l="0" t="0" r="0" b="0"/>
              <a:pathLst>
                <a:path w="380377" h="153780">
                  <a:moveTo>
                    <a:pt x="29856" y="51857"/>
                  </a:moveTo>
                  <a:lnTo>
                    <a:pt x="29856" y="51857"/>
                  </a:lnTo>
                  <a:lnTo>
                    <a:pt x="58172" y="55902"/>
                  </a:lnTo>
                  <a:lnTo>
                    <a:pt x="83872" y="54373"/>
                  </a:lnTo>
                  <a:lnTo>
                    <a:pt x="118368" y="41472"/>
                  </a:lnTo>
                  <a:lnTo>
                    <a:pt x="129836" y="38056"/>
                  </a:lnTo>
                  <a:lnTo>
                    <a:pt x="135816" y="32741"/>
                  </a:lnTo>
                  <a:lnTo>
                    <a:pt x="138597" y="28953"/>
                  </a:lnTo>
                  <a:lnTo>
                    <a:pt x="139602" y="26427"/>
                  </a:lnTo>
                  <a:lnTo>
                    <a:pt x="139427" y="24744"/>
                  </a:lnTo>
                  <a:lnTo>
                    <a:pt x="138463" y="23622"/>
                  </a:lnTo>
                  <a:lnTo>
                    <a:pt x="137392" y="20116"/>
                  </a:lnTo>
                  <a:lnTo>
                    <a:pt x="137107" y="17997"/>
                  </a:lnTo>
                  <a:lnTo>
                    <a:pt x="134532" y="13384"/>
                  </a:lnTo>
                  <a:lnTo>
                    <a:pt x="129719" y="8511"/>
                  </a:lnTo>
                  <a:lnTo>
                    <a:pt x="121935" y="3523"/>
                  </a:lnTo>
                  <a:lnTo>
                    <a:pt x="108033" y="0"/>
                  </a:lnTo>
                  <a:lnTo>
                    <a:pt x="89144" y="3002"/>
                  </a:lnTo>
                  <a:lnTo>
                    <a:pt x="54770" y="22922"/>
                  </a:lnTo>
                  <a:lnTo>
                    <a:pt x="18931" y="49186"/>
                  </a:lnTo>
                  <a:lnTo>
                    <a:pt x="6487" y="64518"/>
                  </a:lnTo>
                  <a:lnTo>
                    <a:pt x="1483" y="75741"/>
                  </a:lnTo>
                  <a:lnTo>
                    <a:pt x="0" y="88472"/>
                  </a:lnTo>
                  <a:lnTo>
                    <a:pt x="1912" y="95788"/>
                  </a:lnTo>
                  <a:lnTo>
                    <a:pt x="10036" y="107384"/>
                  </a:lnTo>
                  <a:lnTo>
                    <a:pt x="14838" y="110402"/>
                  </a:lnTo>
                  <a:lnTo>
                    <a:pt x="17304" y="111207"/>
                  </a:lnTo>
                  <a:lnTo>
                    <a:pt x="52484" y="104316"/>
                  </a:lnTo>
                  <a:lnTo>
                    <a:pt x="87196" y="90818"/>
                  </a:lnTo>
                  <a:lnTo>
                    <a:pt x="116649" y="76759"/>
                  </a:lnTo>
                  <a:lnTo>
                    <a:pt x="150869" y="61870"/>
                  </a:lnTo>
                  <a:lnTo>
                    <a:pt x="183775" y="46733"/>
                  </a:lnTo>
                  <a:lnTo>
                    <a:pt x="218304" y="33378"/>
                  </a:lnTo>
                  <a:lnTo>
                    <a:pt x="256329" y="29111"/>
                  </a:lnTo>
                  <a:lnTo>
                    <a:pt x="258373" y="29002"/>
                  </a:lnTo>
                  <a:lnTo>
                    <a:pt x="259301" y="54642"/>
                  </a:lnTo>
                  <a:lnTo>
                    <a:pt x="263692" y="65571"/>
                  </a:lnTo>
                  <a:lnTo>
                    <a:pt x="267063" y="83296"/>
                  </a:lnTo>
                  <a:lnTo>
                    <a:pt x="292008" y="120455"/>
                  </a:lnTo>
                  <a:lnTo>
                    <a:pt x="311901" y="140541"/>
                  </a:lnTo>
                  <a:lnTo>
                    <a:pt x="332137" y="152913"/>
                  </a:lnTo>
                  <a:lnTo>
                    <a:pt x="344543" y="153779"/>
                  </a:lnTo>
                  <a:lnTo>
                    <a:pt x="380376" y="150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57"/>
            <p:cNvSpPr/>
            <p:nvPr>
              <p:custDataLst>
                <p:tags r:id="rId8"/>
              </p:custDataLst>
            </p:nvPr>
          </p:nvSpPr>
          <p:spPr>
            <a:xfrm>
              <a:off x="6080760" y="3246120"/>
              <a:ext cx="175261" cy="29092"/>
            </a:xfrm>
            <a:custGeom>
              <a:avLst/>
              <a:gdLst/>
              <a:ahLst/>
              <a:cxnLst/>
              <a:rect l="0" t="0" r="0" b="0"/>
              <a:pathLst>
                <a:path w="175261" h="29092">
                  <a:moveTo>
                    <a:pt x="0" y="0"/>
                  </a:moveTo>
                  <a:lnTo>
                    <a:pt x="0" y="0"/>
                  </a:lnTo>
                  <a:lnTo>
                    <a:pt x="36407" y="8090"/>
                  </a:lnTo>
                  <a:lnTo>
                    <a:pt x="71182" y="21212"/>
                  </a:lnTo>
                  <a:lnTo>
                    <a:pt x="106536" y="28649"/>
                  </a:lnTo>
                  <a:lnTo>
                    <a:pt x="135330" y="29091"/>
                  </a:lnTo>
                  <a:lnTo>
                    <a:pt x="17526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58"/>
            <p:cNvSpPr/>
            <p:nvPr>
              <p:custDataLst>
                <p:tags r:id="rId9"/>
              </p:custDataLst>
            </p:nvPr>
          </p:nvSpPr>
          <p:spPr>
            <a:xfrm>
              <a:off x="5575083" y="2927101"/>
              <a:ext cx="711091" cy="814152"/>
            </a:xfrm>
            <a:custGeom>
              <a:avLst/>
              <a:gdLst/>
              <a:ahLst/>
              <a:cxnLst/>
              <a:rect l="0" t="0" r="0" b="0"/>
              <a:pathLst>
                <a:path w="711091" h="814152">
                  <a:moveTo>
                    <a:pt x="200877" y="311399"/>
                  </a:moveTo>
                  <a:lnTo>
                    <a:pt x="200877" y="311399"/>
                  </a:lnTo>
                  <a:lnTo>
                    <a:pt x="172560" y="319489"/>
                  </a:lnTo>
                  <a:lnTo>
                    <a:pt x="138771" y="336656"/>
                  </a:lnTo>
                  <a:lnTo>
                    <a:pt x="107310" y="361875"/>
                  </a:lnTo>
                  <a:lnTo>
                    <a:pt x="76539" y="386750"/>
                  </a:lnTo>
                  <a:lnTo>
                    <a:pt x="45974" y="418298"/>
                  </a:lnTo>
                  <a:lnTo>
                    <a:pt x="25634" y="453454"/>
                  </a:lnTo>
                  <a:lnTo>
                    <a:pt x="8691" y="490528"/>
                  </a:lnTo>
                  <a:lnTo>
                    <a:pt x="0" y="520073"/>
                  </a:lnTo>
                  <a:lnTo>
                    <a:pt x="967" y="530579"/>
                  </a:lnTo>
                  <a:lnTo>
                    <a:pt x="3257" y="533719"/>
                  </a:lnTo>
                  <a:lnTo>
                    <a:pt x="6477" y="535812"/>
                  </a:lnTo>
                  <a:lnTo>
                    <a:pt x="10317" y="537208"/>
                  </a:lnTo>
                  <a:lnTo>
                    <a:pt x="19100" y="536501"/>
                  </a:lnTo>
                  <a:lnTo>
                    <a:pt x="23812" y="535127"/>
                  </a:lnTo>
                  <a:lnTo>
                    <a:pt x="60182" y="504847"/>
                  </a:lnTo>
                  <a:lnTo>
                    <a:pt x="89054" y="467434"/>
                  </a:lnTo>
                  <a:lnTo>
                    <a:pt x="98402" y="452150"/>
                  </a:lnTo>
                  <a:lnTo>
                    <a:pt x="119393" y="414743"/>
                  </a:lnTo>
                  <a:lnTo>
                    <a:pt x="129749" y="394685"/>
                  </a:lnTo>
                  <a:lnTo>
                    <a:pt x="130598" y="394017"/>
                  </a:lnTo>
                  <a:lnTo>
                    <a:pt x="131961" y="394981"/>
                  </a:lnTo>
                  <a:lnTo>
                    <a:pt x="121661" y="409849"/>
                  </a:lnTo>
                  <a:lnTo>
                    <a:pt x="106855" y="445130"/>
                  </a:lnTo>
                  <a:lnTo>
                    <a:pt x="96449" y="477333"/>
                  </a:lnTo>
                  <a:lnTo>
                    <a:pt x="96045" y="488441"/>
                  </a:lnTo>
                  <a:lnTo>
                    <a:pt x="104934" y="514499"/>
                  </a:lnTo>
                  <a:lnTo>
                    <a:pt x="112148" y="525765"/>
                  </a:lnTo>
                  <a:lnTo>
                    <a:pt x="123693" y="534464"/>
                  </a:lnTo>
                  <a:lnTo>
                    <a:pt x="141883" y="538359"/>
                  </a:lnTo>
                  <a:lnTo>
                    <a:pt x="170785" y="533592"/>
                  </a:lnTo>
                  <a:lnTo>
                    <a:pt x="200954" y="522239"/>
                  </a:lnTo>
                  <a:lnTo>
                    <a:pt x="235417" y="503941"/>
                  </a:lnTo>
                  <a:lnTo>
                    <a:pt x="264827" y="485007"/>
                  </a:lnTo>
                  <a:lnTo>
                    <a:pt x="294990" y="463309"/>
                  </a:lnTo>
                  <a:lnTo>
                    <a:pt x="329422" y="436749"/>
                  </a:lnTo>
                  <a:lnTo>
                    <a:pt x="366435" y="403384"/>
                  </a:lnTo>
                  <a:lnTo>
                    <a:pt x="393838" y="374577"/>
                  </a:lnTo>
                  <a:lnTo>
                    <a:pt x="423797" y="341172"/>
                  </a:lnTo>
                  <a:lnTo>
                    <a:pt x="456868" y="303747"/>
                  </a:lnTo>
                  <a:lnTo>
                    <a:pt x="473985" y="284284"/>
                  </a:lnTo>
                  <a:lnTo>
                    <a:pt x="491322" y="264536"/>
                  </a:lnTo>
                  <a:lnTo>
                    <a:pt x="508806" y="244597"/>
                  </a:lnTo>
                  <a:lnTo>
                    <a:pt x="526390" y="223684"/>
                  </a:lnTo>
                  <a:lnTo>
                    <a:pt x="544040" y="202123"/>
                  </a:lnTo>
                  <a:lnTo>
                    <a:pt x="561732" y="180128"/>
                  </a:lnTo>
                  <a:lnTo>
                    <a:pt x="579453" y="157845"/>
                  </a:lnTo>
                  <a:lnTo>
                    <a:pt x="597195" y="135370"/>
                  </a:lnTo>
                  <a:lnTo>
                    <a:pt x="614949" y="112766"/>
                  </a:lnTo>
                  <a:lnTo>
                    <a:pt x="631018" y="92617"/>
                  </a:lnTo>
                  <a:lnTo>
                    <a:pt x="660163" y="56683"/>
                  </a:lnTo>
                  <a:lnTo>
                    <a:pt x="689435" y="21338"/>
                  </a:lnTo>
                  <a:lnTo>
                    <a:pt x="702928" y="6733"/>
                  </a:lnTo>
                  <a:lnTo>
                    <a:pt x="704065" y="4148"/>
                  </a:lnTo>
                  <a:lnTo>
                    <a:pt x="703976" y="2425"/>
                  </a:lnTo>
                  <a:lnTo>
                    <a:pt x="702223" y="1277"/>
                  </a:lnTo>
                  <a:lnTo>
                    <a:pt x="695760" y="0"/>
                  </a:lnTo>
                  <a:lnTo>
                    <a:pt x="682601" y="3327"/>
                  </a:lnTo>
                  <a:lnTo>
                    <a:pt x="663933" y="13720"/>
                  </a:lnTo>
                  <a:lnTo>
                    <a:pt x="634022" y="44569"/>
                  </a:lnTo>
                  <a:lnTo>
                    <a:pt x="606170" y="75047"/>
                  </a:lnTo>
                  <a:lnTo>
                    <a:pt x="586465" y="101367"/>
                  </a:lnTo>
                  <a:lnTo>
                    <a:pt x="566419" y="129998"/>
                  </a:lnTo>
                  <a:lnTo>
                    <a:pt x="546220" y="160503"/>
                  </a:lnTo>
                  <a:lnTo>
                    <a:pt x="525954" y="193816"/>
                  </a:lnTo>
                  <a:lnTo>
                    <a:pt x="503400" y="228378"/>
                  </a:lnTo>
                  <a:lnTo>
                    <a:pt x="480111" y="264341"/>
                  </a:lnTo>
                  <a:lnTo>
                    <a:pt x="469160" y="283414"/>
                  </a:lnTo>
                  <a:lnTo>
                    <a:pt x="458473" y="302902"/>
                  </a:lnTo>
                  <a:lnTo>
                    <a:pt x="447115" y="323514"/>
                  </a:lnTo>
                  <a:lnTo>
                    <a:pt x="435309" y="344876"/>
                  </a:lnTo>
                  <a:lnTo>
                    <a:pt x="423205" y="366737"/>
                  </a:lnTo>
                  <a:lnTo>
                    <a:pt x="410902" y="388931"/>
                  </a:lnTo>
                  <a:lnTo>
                    <a:pt x="398467" y="411347"/>
                  </a:lnTo>
                  <a:lnTo>
                    <a:pt x="385944" y="433911"/>
                  </a:lnTo>
                  <a:lnTo>
                    <a:pt x="373362" y="456573"/>
                  </a:lnTo>
                  <a:lnTo>
                    <a:pt x="360740" y="479302"/>
                  </a:lnTo>
                  <a:lnTo>
                    <a:pt x="348092" y="502074"/>
                  </a:lnTo>
                  <a:lnTo>
                    <a:pt x="335427" y="525723"/>
                  </a:lnTo>
                  <a:lnTo>
                    <a:pt x="322751" y="549955"/>
                  </a:lnTo>
                  <a:lnTo>
                    <a:pt x="310066" y="574576"/>
                  </a:lnTo>
                  <a:lnTo>
                    <a:pt x="297376" y="597764"/>
                  </a:lnTo>
                  <a:lnTo>
                    <a:pt x="284683" y="619995"/>
                  </a:lnTo>
                  <a:lnTo>
                    <a:pt x="271988" y="641590"/>
                  </a:lnTo>
                  <a:lnTo>
                    <a:pt x="256751" y="670380"/>
                  </a:lnTo>
                  <a:lnTo>
                    <a:pt x="239819" y="703966"/>
                  </a:lnTo>
                  <a:lnTo>
                    <a:pt x="221759" y="740750"/>
                  </a:lnTo>
                  <a:lnTo>
                    <a:pt x="209719" y="765273"/>
                  </a:lnTo>
                  <a:lnTo>
                    <a:pt x="192772" y="799787"/>
                  </a:lnTo>
                  <a:lnTo>
                    <a:pt x="186576" y="812405"/>
                  </a:lnTo>
                  <a:lnTo>
                    <a:pt x="187110" y="813043"/>
                  </a:lnTo>
                  <a:lnTo>
                    <a:pt x="189961" y="813752"/>
                  </a:lnTo>
                  <a:lnTo>
                    <a:pt x="196326" y="814151"/>
                  </a:lnTo>
                  <a:lnTo>
                    <a:pt x="203370" y="809729"/>
                  </a:lnTo>
                  <a:lnTo>
                    <a:pt x="239865" y="776663"/>
                  </a:lnTo>
                  <a:lnTo>
                    <a:pt x="264357" y="741355"/>
                  </a:lnTo>
                  <a:lnTo>
                    <a:pt x="284123" y="712464"/>
                  </a:lnTo>
                  <a:lnTo>
                    <a:pt x="307020" y="679868"/>
                  </a:lnTo>
                  <a:lnTo>
                    <a:pt x="331308" y="647883"/>
                  </a:lnTo>
                  <a:lnTo>
                    <a:pt x="356212" y="615887"/>
                  </a:lnTo>
                  <a:lnTo>
                    <a:pt x="381393" y="581912"/>
                  </a:lnTo>
                  <a:lnTo>
                    <a:pt x="406696" y="547056"/>
                  </a:lnTo>
                  <a:lnTo>
                    <a:pt x="432052" y="512655"/>
                  </a:lnTo>
                  <a:lnTo>
                    <a:pt x="457433" y="480432"/>
                  </a:lnTo>
                  <a:lnTo>
                    <a:pt x="482823" y="449179"/>
                  </a:lnTo>
                  <a:lnTo>
                    <a:pt x="508220" y="418354"/>
                  </a:lnTo>
                  <a:lnTo>
                    <a:pt x="533618" y="387721"/>
                  </a:lnTo>
                  <a:lnTo>
                    <a:pt x="559018" y="359431"/>
                  </a:lnTo>
                  <a:lnTo>
                    <a:pt x="584417" y="331900"/>
                  </a:lnTo>
                  <a:lnTo>
                    <a:pt x="609817" y="302731"/>
                  </a:lnTo>
                  <a:lnTo>
                    <a:pt x="647917" y="265839"/>
                  </a:lnTo>
                  <a:lnTo>
                    <a:pt x="677927" y="233459"/>
                  </a:lnTo>
                  <a:lnTo>
                    <a:pt x="710315" y="198276"/>
                  </a:lnTo>
                  <a:lnTo>
                    <a:pt x="710682" y="198731"/>
                  </a:lnTo>
                  <a:lnTo>
                    <a:pt x="711090" y="201493"/>
                  </a:lnTo>
                  <a:lnTo>
                    <a:pt x="709014" y="205543"/>
                  </a:lnTo>
                  <a:lnTo>
                    <a:pt x="685387" y="237472"/>
                  </a:lnTo>
                  <a:lnTo>
                    <a:pt x="668239" y="262455"/>
                  </a:lnTo>
                  <a:lnTo>
                    <a:pt x="647071" y="292751"/>
                  </a:lnTo>
                  <a:lnTo>
                    <a:pt x="623551" y="327664"/>
                  </a:lnTo>
                  <a:lnTo>
                    <a:pt x="611353" y="347643"/>
                  </a:lnTo>
                  <a:lnTo>
                    <a:pt x="598988" y="368582"/>
                  </a:lnTo>
                  <a:lnTo>
                    <a:pt x="586511" y="389314"/>
                  </a:lnTo>
                  <a:lnTo>
                    <a:pt x="573959" y="409909"/>
                  </a:lnTo>
                  <a:lnTo>
                    <a:pt x="561359" y="430412"/>
                  </a:lnTo>
                  <a:lnTo>
                    <a:pt x="540584" y="466741"/>
                  </a:lnTo>
                  <a:lnTo>
                    <a:pt x="523732" y="496433"/>
                  </a:lnTo>
                  <a:lnTo>
                    <a:pt x="498057" y="532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9"/>
            <p:cNvSpPr/>
            <p:nvPr>
              <p:custDataLst>
                <p:tags r:id="rId10"/>
              </p:custDataLst>
            </p:nvPr>
          </p:nvSpPr>
          <p:spPr>
            <a:xfrm>
              <a:off x="5334193" y="3299460"/>
              <a:ext cx="53148" cy="137161"/>
            </a:xfrm>
            <a:custGeom>
              <a:avLst/>
              <a:gdLst/>
              <a:ahLst/>
              <a:cxnLst/>
              <a:rect l="0" t="0" r="0" b="0"/>
              <a:pathLst>
                <a:path w="53148" h="137161">
                  <a:moveTo>
                    <a:pt x="53147" y="0"/>
                  </a:moveTo>
                  <a:lnTo>
                    <a:pt x="53147" y="0"/>
                  </a:lnTo>
                  <a:lnTo>
                    <a:pt x="16490" y="6084"/>
                  </a:lnTo>
                  <a:lnTo>
                    <a:pt x="7222" y="10606"/>
                  </a:lnTo>
                  <a:lnTo>
                    <a:pt x="4750" y="13844"/>
                  </a:lnTo>
                  <a:lnTo>
                    <a:pt x="2004" y="21957"/>
                  </a:lnTo>
                  <a:lnTo>
                    <a:pt x="0" y="54989"/>
                  </a:lnTo>
                  <a:lnTo>
                    <a:pt x="6385" y="92644"/>
                  </a:lnTo>
                  <a:lnTo>
                    <a:pt x="11479" y="104957"/>
                  </a:lnTo>
                  <a:lnTo>
                    <a:pt x="19388" y="115227"/>
                  </a:lnTo>
                  <a:lnTo>
                    <a:pt x="53147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60"/>
            <p:cNvSpPr/>
            <p:nvPr>
              <p:custDataLst>
                <p:tags r:id="rId11"/>
              </p:custDataLst>
            </p:nvPr>
          </p:nvSpPr>
          <p:spPr>
            <a:xfrm>
              <a:off x="5166360" y="3368040"/>
              <a:ext cx="243841" cy="30432"/>
            </a:xfrm>
            <a:custGeom>
              <a:avLst/>
              <a:gdLst/>
              <a:ahLst/>
              <a:cxnLst/>
              <a:rect l="0" t="0" r="0" b="0"/>
              <a:pathLst>
                <a:path w="243841" h="30432">
                  <a:moveTo>
                    <a:pt x="0" y="22860"/>
                  </a:moveTo>
                  <a:lnTo>
                    <a:pt x="0" y="22860"/>
                  </a:lnTo>
                  <a:lnTo>
                    <a:pt x="28316" y="26905"/>
                  </a:lnTo>
                  <a:lnTo>
                    <a:pt x="62107" y="25376"/>
                  </a:lnTo>
                  <a:lnTo>
                    <a:pt x="99796" y="29222"/>
                  </a:lnTo>
                  <a:lnTo>
                    <a:pt x="133730" y="30231"/>
                  </a:lnTo>
                  <a:lnTo>
                    <a:pt x="166962" y="30431"/>
                  </a:lnTo>
                  <a:lnTo>
                    <a:pt x="197986" y="28213"/>
                  </a:lnTo>
                  <a:lnTo>
                    <a:pt x="212454" y="23546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61"/>
            <p:cNvSpPr/>
            <p:nvPr>
              <p:custDataLst>
                <p:tags r:id="rId12"/>
              </p:custDataLst>
            </p:nvPr>
          </p:nvSpPr>
          <p:spPr>
            <a:xfrm>
              <a:off x="4945380" y="3322320"/>
              <a:ext cx="114301" cy="171736"/>
            </a:xfrm>
            <a:custGeom>
              <a:avLst/>
              <a:gdLst/>
              <a:ahLst/>
              <a:cxnLst/>
              <a:rect l="0" t="0" r="0" b="0"/>
              <a:pathLst>
                <a:path w="114301" h="171736">
                  <a:moveTo>
                    <a:pt x="114300" y="0"/>
                  </a:moveTo>
                  <a:lnTo>
                    <a:pt x="114300" y="0"/>
                  </a:lnTo>
                  <a:lnTo>
                    <a:pt x="76796" y="847"/>
                  </a:lnTo>
                  <a:lnTo>
                    <a:pt x="64329" y="4045"/>
                  </a:lnTo>
                  <a:lnTo>
                    <a:pt x="48506" y="14651"/>
                  </a:lnTo>
                  <a:lnTo>
                    <a:pt x="42725" y="23727"/>
                  </a:lnTo>
                  <a:lnTo>
                    <a:pt x="34968" y="43352"/>
                  </a:lnTo>
                  <a:lnTo>
                    <a:pt x="35166" y="49221"/>
                  </a:lnTo>
                  <a:lnTo>
                    <a:pt x="48041" y="80236"/>
                  </a:lnTo>
                  <a:lnTo>
                    <a:pt x="74087" y="111668"/>
                  </a:lnTo>
                  <a:lnTo>
                    <a:pt x="84010" y="117363"/>
                  </a:lnTo>
                  <a:lnTo>
                    <a:pt x="89027" y="118882"/>
                  </a:lnTo>
                  <a:lnTo>
                    <a:pt x="96859" y="125085"/>
                  </a:lnTo>
                  <a:lnTo>
                    <a:pt x="103162" y="131794"/>
                  </a:lnTo>
                  <a:lnTo>
                    <a:pt x="113816" y="136951"/>
                  </a:lnTo>
                  <a:lnTo>
                    <a:pt x="107274" y="137966"/>
                  </a:lnTo>
                  <a:lnTo>
                    <a:pt x="69906" y="152596"/>
                  </a:lnTo>
                  <a:lnTo>
                    <a:pt x="33229" y="167491"/>
                  </a:lnTo>
                  <a:lnTo>
                    <a:pt x="24364" y="171243"/>
                  </a:lnTo>
                  <a:lnTo>
                    <a:pt x="20476" y="171735"/>
                  </a:lnTo>
                  <a:lnTo>
                    <a:pt x="13898" y="170025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62"/>
            <p:cNvSpPr/>
            <p:nvPr>
              <p:custDataLst>
                <p:tags r:id="rId13"/>
              </p:custDataLst>
            </p:nvPr>
          </p:nvSpPr>
          <p:spPr>
            <a:xfrm>
              <a:off x="3979805" y="3079561"/>
              <a:ext cx="980611" cy="805706"/>
            </a:xfrm>
            <a:custGeom>
              <a:avLst/>
              <a:gdLst/>
              <a:ahLst/>
              <a:cxnLst/>
              <a:rect l="0" t="0" r="0" b="0"/>
              <a:pathLst>
                <a:path w="980611" h="805706">
                  <a:moveTo>
                    <a:pt x="500755" y="174179"/>
                  </a:moveTo>
                  <a:lnTo>
                    <a:pt x="500755" y="174179"/>
                  </a:lnTo>
                  <a:lnTo>
                    <a:pt x="473662" y="189984"/>
                  </a:lnTo>
                  <a:lnTo>
                    <a:pt x="452213" y="202495"/>
                  </a:lnTo>
                  <a:lnTo>
                    <a:pt x="431987" y="217610"/>
                  </a:lnTo>
                  <a:lnTo>
                    <a:pt x="412577" y="234460"/>
                  </a:lnTo>
                  <a:lnTo>
                    <a:pt x="378591" y="270397"/>
                  </a:lnTo>
                  <a:lnTo>
                    <a:pt x="355020" y="306125"/>
                  </a:lnTo>
                  <a:lnTo>
                    <a:pt x="339606" y="339333"/>
                  </a:lnTo>
                  <a:lnTo>
                    <a:pt x="335038" y="359897"/>
                  </a:lnTo>
                  <a:lnTo>
                    <a:pt x="336227" y="371303"/>
                  </a:lnTo>
                  <a:lnTo>
                    <a:pt x="339578" y="380323"/>
                  </a:lnTo>
                  <a:lnTo>
                    <a:pt x="341657" y="382728"/>
                  </a:lnTo>
                  <a:lnTo>
                    <a:pt x="355123" y="390634"/>
                  </a:lnTo>
                  <a:lnTo>
                    <a:pt x="359640" y="391296"/>
                  </a:lnTo>
                  <a:lnTo>
                    <a:pt x="388109" y="384156"/>
                  </a:lnTo>
                  <a:lnTo>
                    <a:pt x="405760" y="377130"/>
                  </a:lnTo>
                  <a:lnTo>
                    <a:pt x="432132" y="355003"/>
                  </a:lnTo>
                  <a:lnTo>
                    <a:pt x="459774" y="318688"/>
                  </a:lnTo>
                  <a:lnTo>
                    <a:pt x="471150" y="286854"/>
                  </a:lnTo>
                  <a:lnTo>
                    <a:pt x="485592" y="250905"/>
                  </a:lnTo>
                  <a:lnTo>
                    <a:pt x="488936" y="242146"/>
                  </a:lnTo>
                  <a:lnTo>
                    <a:pt x="488642" y="239810"/>
                  </a:lnTo>
                  <a:lnTo>
                    <a:pt x="486132" y="236062"/>
                  </a:lnTo>
                  <a:lnTo>
                    <a:pt x="483531" y="237807"/>
                  </a:lnTo>
                  <a:lnTo>
                    <a:pt x="470918" y="249871"/>
                  </a:lnTo>
                  <a:lnTo>
                    <a:pt x="461058" y="271772"/>
                  </a:lnTo>
                  <a:lnTo>
                    <a:pt x="455379" y="309513"/>
                  </a:lnTo>
                  <a:lnTo>
                    <a:pt x="449303" y="340337"/>
                  </a:lnTo>
                  <a:lnTo>
                    <a:pt x="442989" y="376752"/>
                  </a:lnTo>
                  <a:lnTo>
                    <a:pt x="441215" y="404758"/>
                  </a:lnTo>
                  <a:lnTo>
                    <a:pt x="435910" y="431881"/>
                  </a:lnTo>
                  <a:lnTo>
                    <a:pt x="421147" y="468693"/>
                  </a:lnTo>
                  <a:lnTo>
                    <a:pt x="405201" y="503307"/>
                  </a:lnTo>
                  <a:lnTo>
                    <a:pt x="396480" y="528738"/>
                  </a:lnTo>
                  <a:lnTo>
                    <a:pt x="384137" y="556974"/>
                  </a:lnTo>
                  <a:lnTo>
                    <a:pt x="367928" y="584199"/>
                  </a:lnTo>
                  <a:lnTo>
                    <a:pt x="348587" y="610410"/>
                  </a:lnTo>
                  <a:lnTo>
                    <a:pt x="325881" y="636170"/>
                  </a:lnTo>
                  <a:lnTo>
                    <a:pt x="301677" y="663988"/>
                  </a:lnTo>
                  <a:lnTo>
                    <a:pt x="275116" y="691592"/>
                  </a:lnTo>
                  <a:lnTo>
                    <a:pt x="243556" y="715150"/>
                  </a:lnTo>
                  <a:lnTo>
                    <a:pt x="212031" y="734650"/>
                  </a:lnTo>
                  <a:lnTo>
                    <a:pt x="181087" y="751784"/>
                  </a:lnTo>
                  <a:lnTo>
                    <a:pt x="150401" y="767866"/>
                  </a:lnTo>
                  <a:lnTo>
                    <a:pt x="122086" y="781222"/>
                  </a:lnTo>
                  <a:lnTo>
                    <a:pt x="95391" y="791956"/>
                  </a:lnTo>
                  <a:lnTo>
                    <a:pt x="58255" y="801912"/>
                  </a:lnTo>
                  <a:lnTo>
                    <a:pt x="24351" y="805705"/>
                  </a:lnTo>
                  <a:lnTo>
                    <a:pt x="13007" y="805377"/>
                  </a:lnTo>
                  <a:lnTo>
                    <a:pt x="5142" y="802409"/>
                  </a:lnTo>
                  <a:lnTo>
                    <a:pt x="2707" y="800432"/>
                  </a:lnTo>
                  <a:lnTo>
                    <a:pt x="0" y="795978"/>
                  </a:lnTo>
                  <a:lnTo>
                    <a:pt x="2521" y="780620"/>
                  </a:lnTo>
                  <a:lnTo>
                    <a:pt x="12676" y="759983"/>
                  </a:lnTo>
                  <a:lnTo>
                    <a:pt x="45138" y="724170"/>
                  </a:lnTo>
                  <a:lnTo>
                    <a:pt x="70505" y="704511"/>
                  </a:lnTo>
                  <a:lnTo>
                    <a:pt x="98713" y="679969"/>
                  </a:lnTo>
                  <a:lnTo>
                    <a:pt x="128183" y="653821"/>
                  </a:lnTo>
                  <a:lnTo>
                    <a:pt x="158215" y="630911"/>
                  </a:lnTo>
                  <a:lnTo>
                    <a:pt x="190752" y="604924"/>
                  </a:lnTo>
                  <a:lnTo>
                    <a:pt x="225816" y="576441"/>
                  </a:lnTo>
                  <a:lnTo>
                    <a:pt x="244649" y="561733"/>
                  </a:lnTo>
                  <a:lnTo>
                    <a:pt x="263978" y="546849"/>
                  </a:lnTo>
                  <a:lnTo>
                    <a:pt x="283637" y="532693"/>
                  </a:lnTo>
                  <a:lnTo>
                    <a:pt x="303516" y="519021"/>
                  </a:lnTo>
                  <a:lnTo>
                    <a:pt x="323542" y="505674"/>
                  </a:lnTo>
                  <a:lnTo>
                    <a:pt x="343667" y="492542"/>
                  </a:lnTo>
                  <a:lnTo>
                    <a:pt x="363857" y="479555"/>
                  </a:lnTo>
                  <a:lnTo>
                    <a:pt x="384089" y="466662"/>
                  </a:lnTo>
                  <a:lnTo>
                    <a:pt x="403505" y="454681"/>
                  </a:lnTo>
                  <a:lnTo>
                    <a:pt x="440882" y="432338"/>
                  </a:lnTo>
                  <a:lnTo>
                    <a:pt x="468460" y="415712"/>
                  </a:lnTo>
                  <a:lnTo>
                    <a:pt x="502085" y="395314"/>
                  </a:lnTo>
                  <a:lnTo>
                    <a:pt x="539741" y="372402"/>
                  </a:lnTo>
                  <a:lnTo>
                    <a:pt x="568233" y="355434"/>
                  </a:lnTo>
                  <a:lnTo>
                    <a:pt x="590613" y="342430"/>
                  </a:lnTo>
                  <a:lnTo>
                    <a:pt x="621971" y="324310"/>
                  </a:lnTo>
                  <a:lnTo>
                    <a:pt x="656971" y="302553"/>
                  </a:lnTo>
                  <a:lnTo>
                    <a:pt x="660779" y="301248"/>
                  </a:lnTo>
                  <a:lnTo>
                    <a:pt x="663318" y="301225"/>
                  </a:lnTo>
                  <a:lnTo>
                    <a:pt x="665011" y="302056"/>
                  </a:lnTo>
                  <a:lnTo>
                    <a:pt x="665292" y="302611"/>
                  </a:lnTo>
                  <a:lnTo>
                    <a:pt x="664633" y="302980"/>
                  </a:lnTo>
                  <a:lnTo>
                    <a:pt x="660797" y="304237"/>
                  </a:lnTo>
                  <a:lnTo>
                    <a:pt x="653447" y="307618"/>
                  </a:lnTo>
                  <a:lnTo>
                    <a:pt x="619452" y="341747"/>
                  </a:lnTo>
                  <a:lnTo>
                    <a:pt x="583617" y="374673"/>
                  </a:lnTo>
                  <a:lnTo>
                    <a:pt x="558623" y="406061"/>
                  </a:lnTo>
                  <a:lnTo>
                    <a:pt x="556108" y="412140"/>
                  </a:lnTo>
                  <a:lnTo>
                    <a:pt x="556284" y="414946"/>
                  </a:lnTo>
                  <a:lnTo>
                    <a:pt x="558736" y="420323"/>
                  </a:lnTo>
                  <a:lnTo>
                    <a:pt x="572968" y="428109"/>
                  </a:lnTo>
                  <a:lnTo>
                    <a:pt x="589226" y="431733"/>
                  </a:lnTo>
                  <a:lnTo>
                    <a:pt x="608813" y="428762"/>
                  </a:lnTo>
                  <a:lnTo>
                    <a:pt x="630703" y="418474"/>
                  </a:lnTo>
                  <a:lnTo>
                    <a:pt x="662549" y="393744"/>
                  </a:lnTo>
                  <a:lnTo>
                    <a:pt x="692439" y="371033"/>
                  </a:lnTo>
                  <a:lnTo>
                    <a:pt x="714098" y="333447"/>
                  </a:lnTo>
                  <a:lnTo>
                    <a:pt x="734432" y="297456"/>
                  </a:lnTo>
                  <a:lnTo>
                    <a:pt x="737820" y="279204"/>
                  </a:lnTo>
                  <a:lnTo>
                    <a:pt x="735658" y="260650"/>
                  </a:lnTo>
                  <a:lnTo>
                    <a:pt x="722730" y="232558"/>
                  </a:lnTo>
                  <a:lnTo>
                    <a:pt x="716251" y="224679"/>
                  </a:lnTo>
                  <a:lnTo>
                    <a:pt x="707726" y="218354"/>
                  </a:lnTo>
                  <a:lnTo>
                    <a:pt x="698293" y="214979"/>
                  </a:lnTo>
                  <a:lnTo>
                    <a:pt x="682486" y="212813"/>
                  </a:lnTo>
                  <a:lnTo>
                    <a:pt x="674375" y="217032"/>
                  </a:lnTo>
                  <a:lnTo>
                    <a:pt x="655371" y="233538"/>
                  </a:lnTo>
                  <a:lnTo>
                    <a:pt x="644404" y="252162"/>
                  </a:lnTo>
                  <a:lnTo>
                    <a:pt x="639837" y="269723"/>
                  </a:lnTo>
                  <a:lnTo>
                    <a:pt x="641028" y="280425"/>
                  </a:lnTo>
                  <a:lnTo>
                    <a:pt x="644378" y="289133"/>
                  </a:lnTo>
                  <a:lnTo>
                    <a:pt x="646457" y="291455"/>
                  </a:lnTo>
                  <a:lnTo>
                    <a:pt x="648690" y="293003"/>
                  </a:lnTo>
                  <a:lnTo>
                    <a:pt x="651872" y="293189"/>
                  </a:lnTo>
                  <a:lnTo>
                    <a:pt x="659923" y="291136"/>
                  </a:lnTo>
                  <a:lnTo>
                    <a:pt x="678021" y="277131"/>
                  </a:lnTo>
                  <a:lnTo>
                    <a:pt x="703348" y="242713"/>
                  </a:lnTo>
                  <a:lnTo>
                    <a:pt x="735192" y="207315"/>
                  </a:lnTo>
                  <a:lnTo>
                    <a:pt x="755210" y="187386"/>
                  </a:lnTo>
                  <a:lnTo>
                    <a:pt x="775378" y="168590"/>
                  </a:lnTo>
                  <a:lnTo>
                    <a:pt x="800677" y="145053"/>
                  </a:lnTo>
                  <a:lnTo>
                    <a:pt x="821777" y="125975"/>
                  </a:lnTo>
                  <a:lnTo>
                    <a:pt x="856509" y="95746"/>
                  </a:lnTo>
                  <a:lnTo>
                    <a:pt x="883799" y="71022"/>
                  </a:lnTo>
                  <a:lnTo>
                    <a:pt x="920460" y="40321"/>
                  </a:lnTo>
                  <a:lnTo>
                    <a:pt x="951361" y="17395"/>
                  </a:lnTo>
                  <a:lnTo>
                    <a:pt x="968983" y="4393"/>
                  </a:lnTo>
                  <a:lnTo>
                    <a:pt x="978478" y="0"/>
                  </a:lnTo>
                  <a:lnTo>
                    <a:pt x="979257" y="486"/>
                  </a:lnTo>
                  <a:lnTo>
                    <a:pt x="980123" y="3284"/>
                  </a:lnTo>
                  <a:lnTo>
                    <a:pt x="980610" y="9620"/>
                  </a:lnTo>
                  <a:lnTo>
                    <a:pt x="972499" y="40686"/>
                  </a:lnTo>
                  <a:lnTo>
                    <a:pt x="965369" y="73101"/>
                  </a:lnTo>
                  <a:lnTo>
                    <a:pt x="959557" y="99622"/>
                  </a:lnTo>
                  <a:lnTo>
                    <a:pt x="951330" y="125521"/>
                  </a:lnTo>
                  <a:lnTo>
                    <a:pt x="944286" y="151142"/>
                  </a:lnTo>
                  <a:lnTo>
                    <a:pt x="939180" y="176640"/>
                  </a:lnTo>
                  <a:lnTo>
                    <a:pt x="935459" y="213102"/>
                  </a:lnTo>
                  <a:lnTo>
                    <a:pt x="929303" y="249036"/>
                  </a:lnTo>
                  <a:lnTo>
                    <a:pt x="929134" y="264176"/>
                  </a:lnTo>
                  <a:lnTo>
                    <a:pt x="935924" y="287692"/>
                  </a:lnTo>
                  <a:lnTo>
                    <a:pt x="938188" y="293034"/>
                  </a:lnTo>
                  <a:lnTo>
                    <a:pt x="941391" y="296596"/>
                  </a:lnTo>
                  <a:lnTo>
                    <a:pt x="955439" y="302781"/>
                  </a:lnTo>
                  <a:lnTo>
                    <a:pt x="955431" y="302247"/>
                  </a:lnTo>
                  <a:lnTo>
                    <a:pt x="935932" y="275176"/>
                  </a:lnTo>
                  <a:lnTo>
                    <a:pt x="926718" y="269867"/>
                  </a:lnTo>
                  <a:lnTo>
                    <a:pt x="917825" y="266660"/>
                  </a:lnTo>
                  <a:lnTo>
                    <a:pt x="911051" y="262413"/>
                  </a:lnTo>
                  <a:lnTo>
                    <a:pt x="900702" y="262219"/>
                  </a:lnTo>
                  <a:lnTo>
                    <a:pt x="866000" y="272101"/>
                  </a:lnTo>
                  <a:lnTo>
                    <a:pt x="844349" y="285414"/>
                  </a:lnTo>
                  <a:lnTo>
                    <a:pt x="832393" y="298123"/>
                  </a:lnTo>
                  <a:lnTo>
                    <a:pt x="825950" y="309981"/>
                  </a:lnTo>
                  <a:lnTo>
                    <a:pt x="817807" y="328434"/>
                  </a:lnTo>
                  <a:lnTo>
                    <a:pt x="811000" y="341797"/>
                  </a:lnTo>
                  <a:lnTo>
                    <a:pt x="806630" y="364173"/>
                  </a:lnTo>
                  <a:lnTo>
                    <a:pt x="806272" y="369422"/>
                  </a:lnTo>
                  <a:lnTo>
                    <a:pt x="807726" y="373767"/>
                  </a:lnTo>
                  <a:lnTo>
                    <a:pt x="826830" y="393648"/>
                  </a:lnTo>
                  <a:lnTo>
                    <a:pt x="838718" y="398721"/>
                  </a:lnTo>
                  <a:lnTo>
                    <a:pt x="853314" y="400129"/>
                  </a:lnTo>
                  <a:lnTo>
                    <a:pt x="871090" y="397932"/>
                  </a:lnTo>
                  <a:lnTo>
                    <a:pt x="888022" y="389618"/>
                  </a:lnTo>
                  <a:lnTo>
                    <a:pt x="912235" y="372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3"/>
            <p:cNvSpPr/>
            <p:nvPr>
              <p:custDataLst>
                <p:tags r:id="rId14"/>
              </p:custDataLst>
            </p:nvPr>
          </p:nvSpPr>
          <p:spPr>
            <a:xfrm>
              <a:off x="3642360" y="3337560"/>
              <a:ext cx="411481" cy="91441"/>
            </a:xfrm>
            <a:custGeom>
              <a:avLst/>
              <a:gdLst/>
              <a:ahLst/>
              <a:cxnLst/>
              <a:rect l="0" t="0" r="0" b="0"/>
              <a:pathLst>
                <a:path w="411481" h="91441">
                  <a:moveTo>
                    <a:pt x="0" y="91440"/>
                  </a:moveTo>
                  <a:lnTo>
                    <a:pt x="0" y="91440"/>
                  </a:lnTo>
                  <a:lnTo>
                    <a:pt x="28316" y="67169"/>
                  </a:lnTo>
                  <a:lnTo>
                    <a:pt x="66151" y="43985"/>
                  </a:lnTo>
                  <a:lnTo>
                    <a:pt x="93747" y="34225"/>
                  </a:lnTo>
                  <a:lnTo>
                    <a:pt x="124638" y="27064"/>
                  </a:lnTo>
                  <a:lnTo>
                    <a:pt x="160946" y="21060"/>
                  </a:lnTo>
                  <a:lnTo>
                    <a:pt x="197403" y="15569"/>
                  </a:lnTo>
                  <a:lnTo>
                    <a:pt x="234208" y="11153"/>
                  </a:lnTo>
                  <a:lnTo>
                    <a:pt x="253505" y="9975"/>
                  </a:lnTo>
                  <a:lnTo>
                    <a:pt x="273144" y="9190"/>
                  </a:lnTo>
                  <a:lnTo>
                    <a:pt x="310768" y="8318"/>
                  </a:lnTo>
                  <a:lnTo>
                    <a:pt x="346399" y="7084"/>
                  </a:lnTo>
                  <a:lnTo>
                    <a:pt x="379169" y="3713"/>
                  </a:lnTo>
                  <a:lnTo>
                    <a:pt x="411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64"/>
            <p:cNvSpPr/>
            <p:nvPr>
              <p:custDataLst>
                <p:tags r:id="rId15"/>
              </p:custDataLst>
            </p:nvPr>
          </p:nvSpPr>
          <p:spPr>
            <a:xfrm>
              <a:off x="3718560" y="2830196"/>
              <a:ext cx="388621" cy="743585"/>
            </a:xfrm>
            <a:custGeom>
              <a:avLst/>
              <a:gdLst/>
              <a:ahLst/>
              <a:cxnLst/>
              <a:rect l="0" t="0" r="0" b="0"/>
              <a:pathLst>
                <a:path w="388621" h="743585">
                  <a:moveTo>
                    <a:pt x="388620" y="80644"/>
                  </a:moveTo>
                  <a:lnTo>
                    <a:pt x="388620" y="80644"/>
                  </a:lnTo>
                  <a:lnTo>
                    <a:pt x="384575" y="48283"/>
                  </a:lnTo>
                  <a:lnTo>
                    <a:pt x="378074" y="30137"/>
                  </a:lnTo>
                  <a:lnTo>
                    <a:pt x="360102" y="7543"/>
                  </a:lnTo>
                  <a:lnTo>
                    <a:pt x="350263" y="1588"/>
                  </a:lnTo>
                  <a:lnTo>
                    <a:pt x="345269" y="0"/>
                  </a:lnTo>
                  <a:lnTo>
                    <a:pt x="328393" y="6561"/>
                  </a:lnTo>
                  <a:lnTo>
                    <a:pt x="303595" y="18556"/>
                  </a:lnTo>
                  <a:lnTo>
                    <a:pt x="273517" y="34172"/>
                  </a:lnTo>
                  <a:lnTo>
                    <a:pt x="250925" y="47969"/>
                  </a:lnTo>
                  <a:lnTo>
                    <a:pt x="219048" y="72331"/>
                  </a:lnTo>
                  <a:lnTo>
                    <a:pt x="196415" y="98962"/>
                  </a:lnTo>
                  <a:lnTo>
                    <a:pt x="177042" y="127732"/>
                  </a:lnTo>
                  <a:lnTo>
                    <a:pt x="157143" y="157452"/>
                  </a:lnTo>
                  <a:lnTo>
                    <a:pt x="139268" y="189852"/>
                  </a:lnTo>
                  <a:lnTo>
                    <a:pt x="124550" y="224854"/>
                  </a:lnTo>
                  <a:lnTo>
                    <a:pt x="119440" y="243671"/>
                  </a:lnTo>
                  <a:lnTo>
                    <a:pt x="115187" y="262989"/>
                  </a:lnTo>
                  <a:lnTo>
                    <a:pt x="105945" y="300257"/>
                  </a:lnTo>
                  <a:lnTo>
                    <a:pt x="96193" y="337423"/>
                  </a:lnTo>
                  <a:lnTo>
                    <a:pt x="91222" y="356817"/>
                  </a:lnTo>
                  <a:lnTo>
                    <a:pt x="86215" y="376519"/>
                  </a:lnTo>
                  <a:lnTo>
                    <a:pt x="76136" y="414215"/>
                  </a:lnTo>
                  <a:lnTo>
                    <a:pt x="67705" y="450724"/>
                  </a:lnTo>
                  <a:lnTo>
                    <a:pt x="63958" y="486707"/>
                  </a:lnTo>
                  <a:lnTo>
                    <a:pt x="57777" y="522454"/>
                  </a:lnTo>
                  <a:lnTo>
                    <a:pt x="51079" y="556404"/>
                  </a:lnTo>
                  <a:lnTo>
                    <a:pt x="48101" y="585604"/>
                  </a:lnTo>
                  <a:lnTo>
                    <a:pt x="44520" y="614951"/>
                  </a:lnTo>
                  <a:lnTo>
                    <a:pt x="40107" y="643233"/>
                  </a:lnTo>
                  <a:lnTo>
                    <a:pt x="32862" y="678196"/>
                  </a:lnTo>
                  <a:lnTo>
                    <a:pt x="25086" y="715836"/>
                  </a:lnTo>
                  <a:lnTo>
                    <a:pt x="24344" y="722545"/>
                  </a:lnTo>
                  <a:lnTo>
                    <a:pt x="22156" y="727865"/>
                  </a:lnTo>
                  <a:lnTo>
                    <a:pt x="15209" y="736033"/>
                  </a:lnTo>
                  <a:lnTo>
                    <a:pt x="8735" y="740228"/>
                  </a:lnTo>
                  <a:lnTo>
                    <a:pt x="0" y="743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65"/>
            <p:cNvSpPr/>
            <p:nvPr>
              <p:custDataLst>
                <p:tags r:id="rId16"/>
              </p:custDataLst>
            </p:nvPr>
          </p:nvSpPr>
          <p:spPr>
            <a:xfrm>
              <a:off x="3354618" y="3398665"/>
              <a:ext cx="206796" cy="205044"/>
            </a:xfrm>
            <a:custGeom>
              <a:avLst/>
              <a:gdLst/>
              <a:ahLst/>
              <a:cxnLst/>
              <a:rect l="0" t="0" r="0" b="0"/>
              <a:pathLst>
                <a:path w="206796" h="205044">
                  <a:moveTo>
                    <a:pt x="82002" y="68435"/>
                  </a:moveTo>
                  <a:lnTo>
                    <a:pt x="82002" y="68435"/>
                  </a:lnTo>
                  <a:lnTo>
                    <a:pt x="48041" y="91922"/>
                  </a:lnTo>
                  <a:lnTo>
                    <a:pt x="23962" y="114341"/>
                  </a:lnTo>
                  <a:lnTo>
                    <a:pt x="4316" y="148234"/>
                  </a:lnTo>
                  <a:lnTo>
                    <a:pt x="0" y="164516"/>
                  </a:lnTo>
                  <a:lnTo>
                    <a:pt x="1247" y="172662"/>
                  </a:lnTo>
                  <a:lnTo>
                    <a:pt x="8947" y="188836"/>
                  </a:lnTo>
                  <a:lnTo>
                    <a:pt x="15949" y="196171"/>
                  </a:lnTo>
                  <a:lnTo>
                    <a:pt x="20187" y="199313"/>
                  </a:lnTo>
                  <a:lnTo>
                    <a:pt x="31668" y="202803"/>
                  </a:lnTo>
                  <a:lnTo>
                    <a:pt x="63781" y="205043"/>
                  </a:lnTo>
                  <a:lnTo>
                    <a:pt x="97500" y="204639"/>
                  </a:lnTo>
                  <a:lnTo>
                    <a:pt x="126011" y="199480"/>
                  </a:lnTo>
                  <a:lnTo>
                    <a:pt x="145870" y="194975"/>
                  </a:lnTo>
                  <a:lnTo>
                    <a:pt x="161470" y="185635"/>
                  </a:lnTo>
                  <a:lnTo>
                    <a:pt x="193662" y="152509"/>
                  </a:lnTo>
                  <a:lnTo>
                    <a:pt x="205941" y="127940"/>
                  </a:lnTo>
                  <a:lnTo>
                    <a:pt x="206795" y="113509"/>
                  </a:lnTo>
                  <a:lnTo>
                    <a:pt x="200444" y="83548"/>
                  </a:lnTo>
                  <a:lnTo>
                    <a:pt x="184954" y="54017"/>
                  </a:lnTo>
                  <a:lnTo>
                    <a:pt x="163329" y="30999"/>
                  </a:lnTo>
                  <a:lnTo>
                    <a:pt x="132630" y="11106"/>
                  </a:lnTo>
                  <a:lnTo>
                    <a:pt x="104975" y="1504"/>
                  </a:lnTo>
                  <a:lnTo>
                    <a:pt x="80754" y="0"/>
                  </a:lnTo>
                  <a:lnTo>
                    <a:pt x="77783" y="1645"/>
                  </a:lnTo>
                  <a:lnTo>
                    <a:pt x="64336" y="17034"/>
                  </a:lnTo>
                  <a:lnTo>
                    <a:pt x="61450" y="24705"/>
                  </a:lnTo>
                  <a:lnTo>
                    <a:pt x="59598" y="43428"/>
                  </a:lnTo>
                  <a:lnTo>
                    <a:pt x="63322" y="58392"/>
                  </a:lnTo>
                  <a:lnTo>
                    <a:pt x="69788" y="69504"/>
                  </a:lnTo>
                  <a:lnTo>
                    <a:pt x="79113" y="73144"/>
                  </a:lnTo>
                  <a:lnTo>
                    <a:pt x="97242" y="76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36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SMARTInkShape-Group31"/>
          <p:cNvGrpSpPr/>
          <p:nvPr/>
        </p:nvGrpSpPr>
        <p:grpSpPr>
          <a:xfrm>
            <a:off x="2104499" y="937260"/>
            <a:ext cx="2086502" cy="5913121"/>
            <a:chOff x="2104499" y="937260"/>
            <a:chExt cx="2086502" cy="5913121"/>
          </a:xfrm>
        </p:grpSpPr>
        <p:sp>
          <p:nvSpPr>
            <p:cNvPr id="4" name="SMARTInkShape-166"/>
            <p:cNvSpPr/>
            <p:nvPr>
              <p:custDataLst>
                <p:tags r:id="rId144"/>
              </p:custDataLst>
            </p:nvPr>
          </p:nvSpPr>
          <p:spPr>
            <a:xfrm>
              <a:off x="2104499" y="1066800"/>
              <a:ext cx="638702" cy="437120"/>
            </a:xfrm>
            <a:custGeom>
              <a:avLst/>
              <a:gdLst/>
              <a:ahLst/>
              <a:cxnLst/>
              <a:rect l="0" t="0" r="0" b="0"/>
              <a:pathLst>
                <a:path w="638702" h="437120">
                  <a:moveTo>
                    <a:pt x="173881" y="0"/>
                  </a:moveTo>
                  <a:lnTo>
                    <a:pt x="173881" y="0"/>
                  </a:lnTo>
                  <a:lnTo>
                    <a:pt x="149610" y="36407"/>
                  </a:lnTo>
                  <a:lnTo>
                    <a:pt x="129760" y="69991"/>
                  </a:lnTo>
                  <a:lnTo>
                    <a:pt x="103827" y="115241"/>
                  </a:lnTo>
                  <a:lnTo>
                    <a:pt x="73839" y="168267"/>
                  </a:lnTo>
                  <a:lnTo>
                    <a:pt x="52153" y="207851"/>
                  </a:lnTo>
                  <a:lnTo>
                    <a:pt x="36002" y="238474"/>
                  </a:lnTo>
                  <a:lnTo>
                    <a:pt x="23542" y="263123"/>
                  </a:lnTo>
                  <a:lnTo>
                    <a:pt x="7439" y="299541"/>
                  </a:lnTo>
                  <a:lnTo>
                    <a:pt x="0" y="326170"/>
                  </a:lnTo>
                  <a:lnTo>
                    <a:pt x="2338" y="346471"/>
                  </a:lnTo>
                  <a:lnTo>
                    <a:pt x="6179" y="352901"/>
                  </a:lnTo>
                  <a:lnTo>
                    <a:pt x="11280" y="357187"/>
                  </a:lnTo>
                  <a:lnTo>
                    <a:pt x="17220" y="360045"/>
                  </a:lnTo>
                  <a:lnTo>
                    <a:pt x="32852" y="358704"/>
                  </a:lnTo>
                  <a:lnTo>
                    <a:pt x="62950" y="348430"/>
                  </a:lnTo>
                  <a:lnTo>
                    <a:pt x="98679" y="330145"/>
                  </a:lnTo>
                  <a:lnTo>
                    <a:pt x="124371" y="313525"/>
                  </a:lnTo>
                  <a:lnTo>
                    <a:pt x="152723" y="297671"/>
                  </a:lnTo>
                  <a:lnTo>
                    <a:pt x="189155" y="278511"/>
                  </a:lnTo>
                  <a:lnTo>
                    <a:pt x="217354" y="270199"/>
                  </a:lnTo>
                  <a:lnTo>
                    <a:pt x="231584" y="270513"/>
                  </a:lnTo>
                  <a:lnTo>
                    <a:pt x="237750" y="271782"/>
                  </a:lnTo>
                  <a:lnTo>
                    <a:pt x="241860" y="274321"/>
                  </a:lnTo>
                  <a:lnTo>
                    <a:pt x="244600" y="277708"/>
                  </a:lnTo>
                  <a:lnTo>
                    <a:pt x="247645" y="286832"/>
                  </a:lnTo>
                  <a:lnTo>
                    <a:pt x="248513" y="307096"/>
                  </a:lnTo>
                  <a:lnTo>
                    <a:pt x="242937" y="335020"/>
                  </a:lnTo>
                  <a:lnTo>
                    <a:pt x="231783" y="368881"/>
                  </a:lnTo>
                  <a:lnTo>
                    <a:pt x="224434" y="399046"/>
                  </a:lnTo>
                  <a:lnTo>
                    <a:pt x="225418" y="413292"/>
                  </a:lnTo>
                  <a:lnTo>
                    <a:pt x="228677" y="423010"/>
                  </a:lnTo>
                  <a:lnTo>
                    <a:pt x="230732" y="426786"/>
                  </a:lnTo>
                  <a:lnTo>
                    <a:pt x="237530" y="433241"/>
                  </a:lnTo>
                  <a:lnTo>
                    <a:pt x="241714" y="436147"/>
                  </a:lnTo>
                  <a:lnTo>
                    <a:pt x="255393" y="437119"/>
                  </a:lnTo>
                  <a:lnTo>
                    <a:pt x="282135" y="430648"/>
                  </a:lnTo>
                  <a:lnTo>
                    <a:pt x="316023" y="415748"/>
                  </a:lnTo>
                  <a:lnTo>
                    <a:pt x="342889" y="401524"/>
                  </a:lnTo>
                  <a:lnTo>
                    <a:pt x="368940" y="383913"/>
                  </a:lnTo>
                  <a:lnTo>
                    <a:pt x="401403" y="362539"/>
                  </a:lnTo>
                  <a:lnTo>
                    <a:pt x="437562" y="338928"/>
                  </a:lnTo>
                  <a:lnTo>
                    <a:pt x="473388" y="314324"/>
                  </a:lnTo>
                  <a:lnTo>
                    <a:pt x="509066" y="287019"/>
                  </a:lnTo>
                  <a:lnTo>
                    <a:pt x="543832" y="257104"/>
                  </a:lnTo>
                  <a:lnTo>
                    <a:pt x="576217" y="224053"/>
                  </a:lnTo>
                  <a:lnTo>
                    <a:pt x="603028" y="191866"/>
                  </a:lnTo>
                  <a:lnTo>
                    <a:pt x="638701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67"/>
            <p:cNvSpPr/>
            <p:nvPr>
              <p:custDataLst>
                <p:tags r:id="rId145"/>
              </p:custDataLst>
            </p:nvPr>
          </p:nvSpPr>
          <p:spPr>
            <a:xfrm>
              <a:off x="2828637" y="937260"/>
              <a:ext cx="295564" cy="409088"/>
            </a:xfrm>
            <a:custGeom>
              <a:avLst/>
              <a:gdLst/>
              <a:ahLst/>
              <a:cxnLst/>
              <a:rect l="0" t="0" r="0" b="0"/>
              <a:pathLst>
                <a:path w="295564" h="409088">
                  <a:moveTo>
                    <a:pt x="89823" y="0"/>
                  </a:moveTo>
                  <a:lnTo>
                    <a:pt x="89823" y="0"/>
                  </a:lnTo>
                  <a:lnTo>
                    <a:pt x="87566" y="24836"/>
                  </a:lnTo>
                  <a:lnTo>
                    <a:pt x="83739" y="62685"/>
                  </a:lnTo>
                  <a:lnTo>
                    <a:pt x="79217" y="96440"/>
                  </a:lnTo>
                  <a:lnTo>
                    <a:pt x="72127" y="130633"/>
                  </a:lnTo>
                  <a:lnTo>
                    <a:pt x="62485" y="165586"/>
                  </a:lnTo>
                  <a:lnTo>
                    <a:pt x="49733" y="200876"/>
                  </a:lnTo>
                  <a:lnTo>
                    <a:pt x="40114" y="234058"/>
                  </a:lnTo>
                  <a:lnTo>
                    <a:pt x="32170" y="264893"/>
                  </a:lnTo>
                  <a:lnTo>
                    <a:pt x="22995" y="292708"/>
                  </a:lnTo>
                  <a:lnTo>
                    <a:pt x="15530" y="319181"/>
                  </a:lnTo>
                  <a:lnTo>
                    <a:pt x="6568" y="353370"/>
                  </a:lnTo>
                  <a:lnTo>
                    <a:pt x="0" y="383633"/>
                  </a:lnTo>
                  <a:lnTo>
                    <a:pt x="1359" y="392895"/>
                  </a:lnTo>
                  <a:lnTo>
                    <a:pt x="2907" y="396550"/>
                  </a:lnTo>
                  <a:lnTo>
                    <a:pt x="4786" y="398986"/>
                  </a:lnTo>
                  <a:lnTo>
                    <a:pt x="9131" y="401694"/>
                  </a:lnTo>
                  <a:lnTo>
                    <a:pt x="12321" y="400723"/>
                  </a:lnTo>
                  <a:lnTo>
                    <a:pt x="42531" y="374367"/>
                  </a:lnTo>
                  <a:lnTo>
                    <a:pt x="70542" y="346767"/>
                  </a:lnTo>
                  <a:lnTo>
                    <a:pt x="87976" y="335318"/>
                  </a:lnTo>
                  <a:lnTo>
                    <a:pt x="110605" y="322605"/>
                  </a:lnTo>
                  <a:lnTo>
                    <a:pt x="136698" y="309050"/>
                  </a:lnTo>
                  <a:lnTo>
                    <a:pt x="167948" y="296247"/>
                  </a:lnTo>
                  <a:lnTo>
                    <a:pt x="177466" y="294018"/>
                  </a:lnTo>
                  <a:lnTo>
                    <a:pt x="183812" y="295072"/>
                  </a:lnTo>
                  <a:lnTo>
                    <a:pt x="188042" y="298315"/>
                  </a:lnTo>
                  <a:lnTo>
                    <a:pt x="190862" y="303016"/>
                  </a:lnTo>
                  <a:lnTo>
                    <a:pt x="191739" y="315014"/>
                  </a:lnTo>
                  <a:lnTo>
                    <a:pt x="188413" y="350862"/>
                  </a:lnTo>
                  <a:lnTo>
                    <a:pt x="182372" y="388665"/>
                  </a:lnTo>
                  <a:lnTo>
                    <a:pt x="183696" y="394577"/>
                  </a:lnTo>
                  <a:lnTo>
                    <a:pt x="189682" y="403403"/>
                  </a:lnTo>
                  <a:lnTo>
                    <a:pt x="197987" y="407890"/>
                  </a:lnTo>
                  <a:lnTo>
                    <a:pt x="202573" y="409087"/>
                  </a:lnTo>
                  <a:lnTo>
                    <a:pt x="221161" y="406726"/>
                  </a:lnTo>
                  <a:lnTo>
                    <a:pt x="246801" y="396619"/>
                  </a:lnTo>
                  <a:lnTo>
                    <a:pt x="282419" y="369253"/>
                  </a:lnTo>
                  <a:lnTo>
                    <a:pt x="295563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68"/>
            <p:cNvSpPr/>
            <p:nvPr>
              <p:custDataLst>
                <p:tags r:id="rId146"/>
              </p:custDataLst>
            </p:nvPr>
          </p:nvSpPr>
          <p:spPr>
            <a:xfrm>
              <a:off x="3205818" y="1057485"/>
              <a:ext cx="528698" cy="313147"/>
            </a:xfrm>
            <a:custGeom>
              <a:avLst/>
              <a:gdLst/>
              <a:ahLst/>
              <a:cxnLst/>
              <a:rect l="0" t="0" r="0" b="0"/>
              <a:pathLst>
                <a:path w="528698" h="313147">
                  <a:moveTo>
                    <a:pt x="192702" y="77895"/>
                  </a:moveTo>
                  <a:lnTo>
                    <a:pt x="192702" y="77895"/>
                  </a:lnTo>
                  <a:lnTo>
                    <a:pt x="156295" y="94076"/>
                  </a:lnTo>
                  <a:lnTo>
                    <a:pt x="129390" y="106535"/>
                  </a:lnTo>
                  <a:lnTo>
                    <a:pt x="95203" y="127585"/>
                  </a:lnTo>
                  <a:lnTo>
                    <a:pt x="63625" y="155271"/>
                  </a:lnTo>
                  <a:lnTo>
                    <a:pt x="37335" y="184924"/>
                  </a:lnTo>
                  <a:lnTo>
                    <a:pt x="18821" y="217416"/>
                  </a:lnTo>
                  <a:lnTo>
                    <a:pt x="4868" y="251597"/>
                  </a:lnTo>
                  <a:lnTo>
                    <a:pt x="0" y="271089"/>
                  </a:lnTo>
                  <a:lnTo>
                    <a:pt x="658" y="285397"/>
                  </a:lnTo>
                  <a:lnTo>
                    <a:pt x="3774" y="295143"/>
                  </a:lnTo>
                  <a:lnTo>
                    <a:pt x="5790" y="298926"/>
                  </a:lnTo>
                  <a:lnTo>
                    <a:pt x="14803" y="305389"/>
                  </a:lnTo>
                  <a:lnTo>
                    <a:pt x="20763" y="308298"/>
                  </a:lnTo>
                  <a:lnTo>
                    <a:pt x="31900" y="309272"/>
                  </a:lnTo>
                  <a:lnTo>
                    <a:pt x="56893" y="302998"/>
                  </a:lnTo>
                  <a:lnTo>
                    <a:pt x="78802" y="287961"/>
                  </a:lnTo>
                  <a:lnTo>
                    <a:pt x="102877" y="259278"/>
                  </a:lnTo>
                  <a:lnTo>
                    <a:pt x="121682" y="224135"/>
                  </a:lnTo>
                  <a:lnTo>
                    <a:pt x="133800" y="192483"/>
                  </a:lnTo>
                  <a:lnTo>
                    <a:pt x="145950" y="157953"/>
                  </a:lnTo>
                  <a:lnTo>
                    <a:pt x="146846" y="148154"/>
                  </a:lnTo>
                  <a:lnTo>
                    <a:pt x="146045" y="147594"/>
                  </a:lnTo>
                  <a:lnTo>
                    <a:pt x="142896" y="146972"/>
                  </a:lnTo>
                  <a:lnTo>
                    <a:pt x="138675" y="148954"/>
                  </a:lnTo>
                  <a:lnTo>
                    <a:pt x="136364" y="150668"/>
                  </a:lnTo>
                  <a:lnTo>
                    <a:pt x="117496" y="179051"/>
                  </a:lnTo>
                  <a:lnTo>
                    <a:pt x="109737" y="213932"/>
                  </a:lnTo>
                  <a:lnTo>
                    <a:pt x="104149" y="243415"/>
                  </a:lnTo>
                  <a:lnTo>
                    <a:pt x="102964" y="271906"/>
                  </a:lnTo>
                  <a:lnTo>
                    <a:pt x="109720" y="297562"/>
                  </a:lnTo>
                  <a:lnTo>
                    <a:pt x="111981" y="303079"/>
                  </a:lnTo>
                  <a:lnTo>
                    <a:pt x="115181" y="306758"/>
                  </a:lnTo>
                  <a:lnTo>
                    <a:pt x="123253" y="310845"/>
                  </a:lnTo>
                  <a:lnTo>
                    <a:pt x="137317" y="313146"/>
                  </a:lnTo>
                  <a:lnTo>
                    <a:pt x="149459" y="309169"/>
                  </a:lnTo>
                  <a:lnTo>
                    <a:pt x="186255" y="286370"/>
                  </a:lnTo>
                  <a:lnTo>
                    <a:pt x="221658" y="249431"/>
                  </a:lnTo>
                  <a:lnTo>
                    <a:pt x="229786" y="237972"/>
                  </a:lnTo>
                  <a:lnTo>
                    <a:pt x="268224" y="201546"/>
                  </a:lnTo>
                  <a:lnTo>
                    <a:pt x="326870" y="148476"/>
                  </a:lnTo>
                  <a:lnTo>
                    <a:pt x="398988" y="84309"/>
                  </a:lnTo>
                  <a:lnTo>
                    <a:pt x="447066" y="44071"/>
                  </a:lnTo>
                  <a:lnTo>
                    <a:pt x="479118" y="19786"/>
                  </a:lnTo>
                  <a:lnTo>
                    <a:pt x="513885" y="422"/>
                  </a:lnTo>
                  <a:lnTo>
                    <a:pt x="521971" y="0"/>
                  </a:lnTo>
                  <a:lnTo>
                    <a:pt x="526515" y="3105"/>
                  </a:lnTo>
                  <a:lnTo>
                    <a:pt x="528697" y="9408"/>
                  </a:lnTo>
                  <a:lnTo>
                    <a:pt x="527723" y="39352"/>
                  </a:lnTo>
                  <a:lnTo>
                    <a:pt x="524199" y="65845"/>
                  </a:lnTo>
                  <a:lnTo>
                    <a:pt x="517552" y="94553"/>
                  </a:lnTo>
                  <a:lnTo>
                    <a:pt x="509799" y="125092"/>
                  </a:lnTo>
                  <a:lnTo>
                    <a:pt x="503532" y="158420"/>
                  </a:lnTo>
                  <a:lnTo>
                    <a:pt x="497924" y="188473"/>
                  </a:lnTo>
                  <a:lnTo>
                    <a:pt x="493457" y="215094"/>
                  </a:lnTo>
                  <a:lnTo>
                    <a:pt x="490941" y="248275"/>
                  </a:lnTo>
                  <a:lnTo>
                    <a:pt x="490091" y="280413"/>
                  </a:lnTo>
                  <a:lnTo>
                    <a:pt x="489923" y="299274"/>
                  </a:lnTo>
                  <a:lnTo>
                    <a:pt x="489063" y="300834"/>
                  </a:lnTo>
                  <a:lnTo>
                    <a:pt x="487643" y="301028"/>
                  </a:lnTo>
                  <a:lnTo>
                    <a:pt x="485849" y="300310"/>
                  </a:lnTo>
                  <a:lnTo>
                    <a:pt x="479280" y="291210"/>
                  </a:lnTo>
                  <a:lnTo>
                    <a:pt x="467022" y="260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9"/>
            <p:cNvSpPr/>
            <p:nvPr>
              <p:custDataLst>
                <p:tags r:id="rId147"/>
              </p:custDataLst>
            </p:nvPr>
          </p:nvSpPr>
          <p:spPr>
            <a:xfrm>
              <a:off x="3634740" y="1109353"/>
              <a:ext cx="487681" cy="48888"/>
            </a:xfrm>
            <a:custGeom>
              <a:avLst/>
              <a:gdLst/>
              <a:ahLst/>
              <a:cxnLst/>
              <a:rect l="0" t="0" r="0" b="0"/>
              <a:pathLst>
                <a:path w="487681" h="48888">
                  <a:moveTo>
                    <a:pt x="0" y="48887"/>
                  </a:moveTo>
                  <a:lnTo>
                    <a:pt x="0" y="48887"/>
                  </a:lnTo>
                  <a:lnTo>
                    <a:pt x="36406" y="40797"/>
                  </a:lnTo>
                  <a:lnTo>
                    <a:pt x="67827" y="34567"/>
                  </a:lnTo>
                  <a:lnTo>
                    <a:pt x="100419" y="28129"/>
                  </a:lnTo>
                  <a:lnTo>
                    <a:pt x="137482" y="19624"/>
                  </a:lnTo>
                  <a:lnTo>
                    <a:pt x="174274" y="12457"/>
                  </a:lnTo>
                  <a:lnTo>
                    <a:pt x="192383" y="9360"/>
                  </a:lnTo>
                  <a:lnTo>
                    <a:pt x="212922" y="6449"/>
                  </a:lnTo>
                  <a:lnTo>
                    <a:pt x="235082" y="3662"/>
                  </a:lnTo>
                  <a:lnTo>
                    <a:pt x="258321" y="957"/>
                  </a:lnTo>
                  <a:lnTo>
                    <a:pt x="281434" y="0"/>
                  </a:lnTo>
                  <a:lnTo>
                    <a:pt x="304463" y="209"/>
                  </a:lnTo>
                  <a:lnTo>
                    <a:pt x="327435" y="1195"/>
                  </a:lnTo>
                  <a:lnTo>
                    <a:pt x="349523" y="2699"/>
                  </a:lnTo>
                  <a:lnTo>
                    <a:pt x="371022" y="4548"/>
                  </a:lnTo>
                  <a:lnTo>
                    <a:pt x="392128" y="6628"/>
                  </a:lnTo>
                  <a:lnTo>
                    <a:pt x="412125" y="8861"/>
                  </a:lnTo>
                  <a:lnTo>
                    <a:pt x="450149" y="13600"/>
                  </a:lnTo>
                  <a:lnTo>
                    <a:pt x="487680" y="18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70"/>
            <p:cNvSpPr/>
            <p:nvPr>
              <p:custDataLst>
                <p:tags r:id="rId148"/>
              </p:custDataLst>
            </p:nvPr>
          </p:nvSpPr>
          <p:spPr>
            <a:xfrm>
              <a:off x="3988705" y="1455420"/>
              <a:ext cx="202296" cy="5394961"/>
            </a:xfrm>
            <a:custGeom>
              <a:avLst/>
              <a:gdLst/>
              <a:ahLst/>
              <a:cxnLst/>
              <a:rect l="0" t="0" r="0" b="0"/>
              <a:pathLst>
                <a:path w="202296" h="5394961">
                  <a:moveTo>
                    <a:pt x="49895" y="0"/>
                  </a:moveTo>
                  <a:lnTo>
                    <a:pt x="49895" y="0"/>
                  </a:lnTo>
                  <a:lnTo>
                    <a:pt x="33338" y="33961"/>
                  </a:lnTo>
                  <a:lnTo>
                    <a:pt x="23917" y="60580"/>
                  </a:lnTo>
                  <a:lnTo>
                    <a:pt x="18047" y="97229"/>
                  </a:lnTo>
                  <a:lnTo>
                    <a:pt x="13030" y="133223"/>
                  </a:lnTo>
                  <a:lnTo>
                    <a:pt x="12161" y="166944"/>
                  </a:lnTo>
                  <a:lnTo>
                    <a:pt x="9700" y="193577"/>
                  </a:lnTo>
                  <a:lnTo>
                    <a:pt x="6631" y="221501"/>
                  </a:lnTo>
                  <a:lnTo>
                    <a:pt x="5267" y="248023"/>
                  </a:lnTo>
                  <a:lnTo>
                    <a:pt x="2402" y="276179"/>
                  </a:lnTo>
                  <a:lnTo>
                    <a:pt x="0" y="305626"/>
                  </a:lnTo>
                  <a:lnTo>
                    <a:pt x="1755" y="335647"/>
                  </a:lnTo>
                  <a:lnTo>
                    <a:pt x="3100" y="368181"/>
                  </a:lnTo>
                  <a:lnTo>
                    <a:pt x="3697" y="402396"/>
                  </a:lnTo>
                  <a:lnTo>
                    <a:pt x="3963" y="437358"/>
                  </a:lnTo>
                  <a:lnTo>
                    <a:pt x="4081" y="474910"/>
                  </a:lnTo>
                  <a:lnTo>
                    <a:pt x="4112" y="494407"/>
                  </a:lnTo>
                  <a:lnTo>
                    <a:pt x="4980" y="514178"/>
                  </a:lnTo>
                  <a:lnTo>
                    <a:pt x="6405" y="534132"/>
                  </a:lnTo>
                  <a:lnTo>
                    <a:pt x="8202" y="554208"/>
                  </a:lnTo>
                  <a:lnTo>
                    <a:pt x="10246" y="574365"/>
                  </a:lnTo>
                  <a:lnTo>
                    <a:pt x="12455" y="594577"/>
                  </a:lnTo>
                  <a:lnTo>
                    <a:pt x="14775" y="614825"/>
                  </a:lnTo>
                  <a:lnTo>
                    <a:pt x="16322" y="635096"/>
                  </a:lnTo>
                  <a:lnTo>
                    <a:pt x="17353" y="655384"/>
                  </a:lnTo>
                  <a:lnTo>
                    <a:pt x="18040" y="675683"/>
                  </a:lnTo>
                  <a:lnTo>
                    <a:pt x="18498" y="696835"/>
                  </a:lnTo>
                  <a:lnTo>
                    <a:pt x="18804" y="718557"/>
                  </a:lnTo>
                  <a:lnTo>
                    <a:pt x="19008" y="740658"/>
                  </a:lnTo>
                  <a:lnTo>
                    <a:pt x="19143" y="763859"/>
                  </a:lnTo>
                  <a:lnTo>
                    <a:pt x="19234" y="787793"/>
                  </a:lnTo>
                  <a:lnTo>
                    <a:pt x="19294" y="812215"/>
                  </a:lnTo>
                  <a:lnTo>
                    <a:pt x="19334" y="836963"/>
                  </a:lnTo>
                  <a:lnTo>
                    <a:pt x="19361" y="861929"/>
                  </a:lnTo>
                  <a:lnTo>
                    <a:pt x="19379" y="887039"/>
                  </a:lnTo>
                  <a:lnTo>
                    <a:pt x="19391" y="912246"/>
                  </a:lnTo>
                  <a:lnTo>
                    <a:pt x="19399" y="937518"/>
                  </a:lnTo>
                  <a:lnTo>
                    <a:pt x="19404" y="962832"/>
                  </a:lnTo>
                  <a:lnTo>
                    <a:pt x="19408" y="989021"/>
                  </a:lnTo>
                  <a:lnTo>
                    <a:pt x="19410" y="1015794"/>
                  </a:lnTo>
                  <a:lnTo>
                    <a:pt x="19412" y="1042956"/>
                  </a:lnTo>
                  <a:lnTo>
                    <a:pt x="20260" y="1069531"/>
                  </a:lnTo>
                  <a:lnTo>
                    <a:pt x="21672" y="1095714"/>
                  </a:lnTo>
                  <a:lnTo>
                    <a:pt x="23459" y="1121636"/>
                  </a:lnTo>
                  <a:lnTo>
                    <a:pt x="26344" y="1148231"/>
                  </a:lnTo>
                  <a:lnTo>
                    <a:pt x="29961" y="1175274"/>
                  </a:lnTo>
                  <a:lnTo>
                    <a:pt x="34066" y="1202616"/>
                  </a:lnTo>
                  <a:lnTo>
                    <a:pt x="36802" y="1230157"/>
                  </a:lnTo>
                  <a:lnTo>
                    <a:pt x="38627" y="1257831"/>
                  </a:lnTo>
                  <a:lnTo>
                    <a:pt x="39843" y="1285594"/>
                  </a:lnTo>
                  <a:lnTo>
                    <a:pt x="40654" y="1313416"/>
                  </a:lnTo>
                  <a:lnTo>
                    <a:pt x="41194" y="1341277"/>
                  </a:lnTo>
                  <a:lnTo>
                    <a:pt x="41554" y="1369165"/>
                  </a:lnTo>
                  <a:lnTo>
                    <a:pt x="42641" y="1397917"/>
                  </a:lnTo>
                  <a:lnTo>
                    <a:pt x="44212" y="1427244"/>
                  </a:lnTo>
                  <a:lnTo>
                    <a:pt x="46106" y="1456956"/>
                  </a:lnTo>
                  <a:lnTo>
                    <a:pt x="47369" y="1486077"/>
                  </a:lnTo>
                  <a:lnTo>
                    <a:pt x="48211" y="1514805"/>
                  </a:lnTo>
                  <a:lnTo>
                    <a:pt x="48773" y="1543270"/>
                  </a:lnTo>
                  <a:lnTo>
                    <a:pt x="49147" y="1572407"/>
                  </a:lnTo>
                  <a:lnTo>
                    <a:pt x="49396" y="1601991"/>
                  </a:lnTo>
                  <a:lnTo>
                    <a:pt x="49562" y="1631874"/>
                  </a:lnTo>
                  <a:lnTo>
                    <a:pt x="50520" y="1661956"/>
                  </a:lnTo>
                  <a:lnTo>
                    <a:pt x="52005" y="1692171"/>
                  </a:lnTo>
                  <a:lnTo>
                    <a:pt x="53842" y="1722474"/>
                  </a:lnTo>
                  <a:lnTo>
                    <a:pt x="55066" y="1752836"/>
                  </a:lnTo>
                  <a:lnTo>
                    <a:pt x="55883" y="1783237"/>
                  </a:lnTo>
                  <a:lnTo>
                    <a:pt x="56427" y="1813665"/>
                  </a:lnTo>
                  <a:lnTo>
                    <a:pt x="57636" y="1844110"/>
                  </a:lnTo>
                  <a:lnTo>
                    <a:pt x="59289" y="1874567"/>
                  </a:lnTo>
                  <a:lnTo>
                    <a:pt x="61238" y="1905031"/>
                  </a:lnTo>
                  <a:lnTo>
                    <a:pt x="62537" y="1934654"/>
                  </a:lnTo>
                  <a:lnTo>
                    <a:pt x="63403" y="1963716"/>
                  </a:lnTo>
                  <a:lnTo>
                    <a:pt x="63980" y="1992404"/>
                  </a:lnTo>
                  <a:lnTo>
                    <a:pt x="64365" y="2021689"/>
                  </a:lnTo>
                  <a:lnTo>
                    <a:pt x="64622" y="2051373"/>
                  </a:lnTo>
                  <a:lnTo>
                    <a:pt x="64793" y="2081322"/>
                  </a:lnTo>
                  <a:lnTo>
                    <a:pt x="64906" y="2111448"/>
                  </a:lnTo>
                  <a:lnTo>
                    <a:pt x="64983" y="2141691"/>
                  </a:lnTo>
                  <a:lnTo>
                    <a:pt x="65034" y="2172014"/>
                  </a:lnTo>
                  <a:lnTo>
                    <a:pt x="65068" y="2201543"/>
                  </a:lnTo>
                  <a:lnTo>
                    <a:pt x="65090" y="2230541"/>
                  </a:lnTo>
                  <a:lnTo>
                    <a:pt x="65105" y="2259188"/>
                  </a:lnTo>
                  <a:lnTo>
                    <a:pt x="65115" y="2288445"/>
                  </a:lnTo>
                  <a:lnTo>
                    <a:pt x="65122" y="2318110"/>
                  </a:lnTo>
                  <a:lnTo>
                    <a:pt x="65126" y="2348047"/>
                  </a:lnTo>
                  <a:lnTo>
                    <a:pt x="65976" y="2378165"/>
                  </a:lnTo>
                  <a:lnTo>
                    <a:pt x="67389" y="2408403"/>
                  </a:lnTo>
                  <a:lnTo>
                    <a:pt x="69178" y="2438722"/>
                  </a:lnTo>
                  <a:lnTo>
                    <a:pt x="69524" y="2469094"/>
                  </a:lnTo>
                  <a:lnTo>
                    <a:pt x="68907" y="2499503"/>
                  </a:lnTo>
                  <a:lnTo>
                    <a:pt x="67650" y="2529935"/>
                  </a:lnTo>
                  <a:lnTo>
                    <a:pt x="67658" y="2560384"/>
                  </a:lnTo>
                  <a:lnTo>
                    <a:pt x="68511" y="2590843"/>
                  </a:lnTo>
                  <a:lnTo>
                    <a:pt x="69925" y="2621308"/>
                  </a:lnTo>
                  <a:lnTo>
                    <a:pt x="70869" y="2671252"/>
                  </a:lnTo>
                  <a:lnTo>
                    <a:pt x="71498" y="2734182"/>
                  </a:lnTo>
                  <a:lnTo>
                    <a:pt x="71917" y="2805768"/>
                  </a:lnTo>
                  <a:lnTo>
                    <a:pt x="73889" y="2863652"/>
                  </a:lnTo>
                  <a:lnTo>
                    <a:pt x="76898" y="2912401"/>
                  </a:lnTo>
                  <a:lnTo>
                    <a:pt x="80597" y="2955061"/>
                  </a:lnTo>
                  <a:lnTo>
                    <a:pt x="83063" y="2992814"/>
                  </a:lnTo>
                  <a:lnTo>
                    <a:pt x="84707" y="3027296"/>
                  </a:lnTo>
                  <a:lnTo>
                    <a:pt x="85804" y="3059597"/>
                  </a:lnTo>
                  <a:lnTo>
                    <a:pt x="86534" y="3090445"/>
                  </a:lnTo>
                  <a:lnTo>
                    <a:pt x="87021" y="3120324"/>
                  </a:lnTo>
                  <a:lnTo>
                    <a:pt x="87346" y="3149556"/>
                  </a:lnTo>
                  <a:lnTo>
                    <a:pt x="88409" y="3179204"/>
                  </a:lnTo>
                  <a:lnTo>
                    <a:pt x="89964" y="3209129"/>
                  </a:lnTo>
                  <a:lnTo>
                    <a:pt x="91848" y="3239240"/>
                  </a:lnTo>
                  <a:lnTo>
                    <a:pt x="93104" y="3268627"/>
                  </a:lnTo>
                  <a:lnTo>
                    <a:pt x="93941" y="3297531"/>
                  </a:lnTo>
                  <a:lnTo>
                    <a:pt x="94499" y="3326114"/>
                  </a:lnTo>
                  <a:lnTo>
                    <a:pt x="94871" y="3354483"/>
                  </a:lnTo>
                  <a:lnTo>
                    <a:pt x="95119" y="3382709"/>
                  </a:lnTo>
                  <a:lnTo>
                    <a:pt x="95284" y="3410840"/>
                  </a:lnTo>
                  <a:lnTo>
                    <a:pt x="95395" y="3438906"/>
                  </a:lnTo>
                  <a:lnTo>
                    <a:pt x="95468" y="3466931"/>
                  </a:lnTo>
                  <a:lnTo>
                    <a:pt x="95517" y="3494927"/>
                  </a:lnTo>
                  <a:lnTo>
                    <a:pt x="94703" y="3522904"/>
                  </a:lnTo>
                  <a:lnTo>
                    <a:pt x="93314" y="3550870"/>
                  </a:lnTo>
                  <a:lnTo>
                    <a:pt x="91541" y="3578827"/>
                  </a:lnTo>
                  <a:lnTo>
                    <a:pt x="91206" y="3606778"/>
                  </a:lnTo>
                  <a:lnTo>
                    <a:pt x="91829" y="3634725"/>
                  </a:lnTo>
                  <a:lnTo>
                    <a:pt x="93090" y="3662670"/>
                  </a:lnTo>
                  <a:lnTo>
                    <a:pt x="94779" y="3689767"/>
                  </a:lnTo>
                  <a:lnTo>
                    <a:pt x="96751" y="3716298"/>
                  </a:lnTo>
                  <a:lnTo>
                    <a:pt x="98913" y="3742452"/>
                  </a:lnTo>
                  <a:lnTo>
                    <a:pt x="99506" y="3769201"/>
                  </a:lnTo>
                  <a:lnTo>
                    <a:pt x="99056" y="3796347"/>
                  </a:lnTo>
                  <a:lnTo>
                    <a:pt x="97909" y="3823759"/>
                  </a:lnTo>
                  <a:lnTo>
                    <a:pt x="97991" y="3850499"/>
                  </a:lnTo>
                  <a:lnTo>
                    <a:pt x="98892" y="3876793"/>
                  </a:lnTo>
                  <a:lnTo>
                    <a:pt x="100340" y="3902788"/>
                  </a:lnTo>
                  <a:lnTo>
                    <a:pt x="102152" y="3928585"/>
                  </a:lnTo>
                  <a:lnTo>
                    <a:pt x="104206" y="3954250"/>
                  </a:lnTo>
                  <a:lnTo>
                    <a:pt x="106422" y="3979828"/>
                  </a:lnTo>
                  <a:lnTo>
                    <a:pt x="107053" y="4005345"/>
                  </a:lnTo>
                  <a:lnTo>
                    <a:pt x="106627" y="4030823"/>
                  </a:lnTo>
                  <a:lnTo>
                    <a:pt x="105496" y="4056275"/>
                  </a:lnTo>
                  <a:lnTo>
                    <a:pt x="105589" y="4080864"/>
                  </a:lnTo>
                  <a:lnTo>
                    <a:pt x="106498" y="4104875"/>
                  </a:lnTo>
                  <a:lnTo>
                    <a:pt x="107950" y="4128504"/>
                  </a:lnTo>
                  <a:lnTo>
                    <a:pt x="108919" y="4152723"/>
                  </a:lnTo>
                  <a:lnTo>
                    <a:pt x="109564" y="4177335"/>
                  </a:lnTo>
                  <a:lnTo>
                    <a:pt x="109994" y="4202210"/>
                  </a:lnTo>
                  <a:lnTo>
                    <a:pt x="111128" y="4226413"/>
                  </a:lnTo>
                  <a:lnTo>
                    <a:pt x="112730" y="4250168"/>
                  </a:lnTo>
                  <a:lnTo>
                    <a:pt x="114645" y="4273626"/>
                  </a:lnTo>
                  <a:lnTo>
                    <a:pt x="115922" y="4296884"/>
                  </a:lnTo>
                  <a:lnTo>
                    <a:pt x="116773" y="4320009"/>
                  </a:lnTo>
                  <a:lnTo>
                    <a:pt x="117340" y="4343046"/>
                  </a:lnTo>
                  <a:lnTo>
                    <a:pt x="118565" y="4366024"/>
                  </a:lnTo>
                  <a:lnTo>
                    <a:pt x="120229" y="4388963"/>
                  </a:lnTo>
                  <a:lnTo>
                    <a:pt x="122184" y="4411876"/>
                  </a:lnTo>
                  <a:lnTo>
                    <a:pt x="124335" y="4433923"/>
                  </a:lnTo>
                  <a:lnTo>
                    <a:pt x="126614" y="4455396"/>
                  </a:lnTo>
                  <a:lnTo>
                    <a:pt x="128981" y="4476484"/>
                  </a:lnTo>
                  <a:lnTo>
                    <a:pt x="131406" y="4498162"/>
                  </a:lnTo>
                  <a:lnTo>
                    <a:pt x="133869" y="4520235"/>
                  </a:lnTo>
                  <a:lnTo>
                    <a:pt x="136358" y="4542569"/>
                  </a:lnTo>
                  <a:lnTo>
                    <a:pt x="138864" y="4564233"/>
                  </a:lnTo>
                  <a:lnTo>
                    <a:pt x="141381" y="4585448"/>
                  </a:lnTo>
                  <a:lnTo>
                    <a:pt x="143906" y="4606367"/>
                  </a:lnTo>
                  <a:lnTo>
                    <a:pt x="146435" y="4627084"/>
                  </a:lnTo>
                  <a:lnTo>
                    <a:pt x="148968" y="4647669"/>
                  </a:lnTo>
                  <a:lnTo>
                    <a:pt x="151504" y="4668166"/>
                  </a:lnTo>
                  <a:lnTo>
                    <a:pt x="154041" y="4688604"/>
                  </a:lnTo>
                  <a:lnTo>
                    <a:pt x="156579" y="4709003"/>
                  </a:lnTo>
                  <a:lnTo>
                    <a:pt x="159117" y="4729375"/>
                  </a:lnTo>
                  <a:lnTo>
                    <a:pt x="160810" y="4748884"/>
                  </a:lnTo>
                  <a:lnTo>
                    <a:pt x="162690" y="4786363"/>
                  </a:lnTo>
                  <a:lnTo>
                    <a:pt x="163526" y="4822777"/>
                  </a:lnTo>
                  <a:lnTo>
                    <a:pt x="164744" y="4858717"/>
                  </a:lnTo>
                  <a:lnTo>
                    <a:pt x="168109" y="4894445"/>
                  </a:lnTo>
                  <a:lnTo>
                    <a:pt x="170168" y="4932338"/>
                  </a:lnTo>
                  <a:lnTo>
                    <a:pt x="171083" y="4970063"/>
                  </a:lnTo>
                  <a:lnTo>
                    <a:pt x="171490" y="5003764"/>
                  </a:lnTo>
                  <a:lnTo>
                    <a:pt x="173929" y="5037933"/>
                  </a:lnTo>
                  <a:lnTo>
                    <a:pt x="176988" y="5072028"/>
                  </a:lnTo>
                  <a:lnTo>
                    <a:pt x="178347" y="5104114"/>
                  </a:lnTo>
                  <a:lnTo>
                    <a:pt x="178951" y="5135309"/>
                  </a:lnTo>
                  <a:lnTo>
                    <a:pt x="179220" y="5165259"/>
                  </a:lnTo>
                  <a:lnTo>
                    <a:pt x="179340" y="5192682"/>
                  </a:lnTo>
                  <a:lnTo>
                    <a:pt x="183452" y="5227875"/>
                  </a:lnTo>
                  <a:lnTo>
                    <a:pt x="185987" y="5259752"/>
                  </a:lnTo>
                  <a:lnTo>
                    <a:pt x="186580" y="5284914"/>
                  </a:lnTo>
                  <a:lnTo>
                    <a:pt x="189172" y="5320868"/>
                  </a:lnTo>
                  <a:lnTo>
                    <a:pt x="193588" y="5355770"/>
                  </a:lnTo>
                  <a:lnTo>
                    <a:pt x="194580" y="5390349"/>
                  </a:lnTo>
                  <a:lnTo>
                    <a:pt x="195458" y="5391886"/>
                  </a:lnTo>
                  <a:lnTo>
                    <a:pt x="196891" y="5392910"/>
                  </a:lnTo>
                  <a:lnTo>
                    <a:pt x="202295" y="5394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171"/>
          <p:cNvSpPr/>
          <p:nvPr>
            <p:custDataLst>
              <p:tags r:id="rId1"/>
            </p:custDataLst>
          </p:nvPr>
        </p:nvSpPr>
        <p:spPr>
          <a:xfrm>
            <a:off x="4198620" y="685038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SMARTInkShape-Group33"/>
          <p:cNvGrpSpPr/>
          <p:nvPr/>
        </p:nvGrpSpPr>
        <p:grpSpPr>
          <a:xfrm>
            <a:off x="31120" y="1653540"/>
            <a:ext cx="1539040" cy="555328"/>
            <a:chOff x="31120" y="1653540"/>
            <a:chExt cx="1539040" cy="555328"/>
          </a:xfrm>
        </p:grpSpPr>
        <p:sp>
          <p:nvSpPr>
            <p:cNvPr id="11" name="SMARTInkShape-172"/>
            <p:cNvSpPr/>
            <p:nvPr>
              <p:custDataLst>
                <p:tags r:id="rId140"/>
              </p:custDataLst>
            </p:nvPr>
          </p:nvSpPr>
          <p:spPr>
            <a:xfrm>
              <a:off x="31120" y="1653540"/>
              <a:ext cx="548001" cy="555328"/>
            </a:xfrm>
            <a:custGeom>
              <a:avLst/>
              <a:gdLst/>
              <a:ahLst/>
              <a:cxnLst/>
              <a:rect l="0" t="0" r="0" b="0"/>
              <a:pathLst>
                <a:path w="548001" h="555328">
                  <a:moveTo>
                    <a:pt x="334640" y="0"/>
                  </a:moveTo>
                  <a:lnTo>
                    <a:pt x="334640" y="0"/>
                  </a:lnTo>
                  <a:lnTo>
                    <a:pt x="318459" y="36407"/>
                  </a:lnTo>
                  <a:lnTo>
                    <a:pt x="306000" y="63312"/>
                  </a:lnTo>
                  <a:lnTo>
                    <a:pt x="293124" y="88252"/>
                  </a:lnTo>
                  <a:lnTo>
                    <a:pt x="276113" y="116270"/>
                  </a:lnTo>
                  <a:lnTo>
                    <a:pt x="257264" y="145655"/>
                  </a:lnTo>
                  <a:lnTo>
                    <a:pt x="237597" y="176496"/>
                  </a:lnTo>
                  <a:lnTo>
                    <a:pt x="217567" y="209958"/>
                  </a:lnTo>
                  <a:lnTo>
                    <a:pt x="195119" y="246844"/>
                  </a:lnTo>
                  <a:lnTo>
                    <a:pt x="183206" y="266162"/>
                  </a:lnTo>
                  <a:lnTo>
                    <a:pt x="171030" y="285815"/>
                  </a:lnTo>
                  <a:lnTo>
                    <a:pt x="158680" y="305690"/>
                  </a:lnTo>
                  <a:lnTo>
                    <a:pt x="146213" y="325713"/>
                  </a:lnTo>
                  <a:lnTo>
                    <a:pt x="121073" y="363766"/>
                  </a:lnTo>
                  <a:lnTo>
                    <a:pt x="95788" y="400434"/>
                  </a:lnTo>
                  <a:lnTo>
                    <a:pt x="70439" y="436486"/>
                  </a:lnTo>
                  <a:lnTo>
                    <a:pt x="49577" y="470007"/>
                  </a:lnTo>
                  <a:lnTo>
                    <a:pt x="32686" y="500145"/>
                  </a:lnTo>
                  <a:lnTo>
                    <a:pt x="14502" y="533613"/>
                  </a:lnTo>
                  <a:lnTo>
                    <a:pt x="0" y="555327"/>
                  </a:lnTo>
                  <a:lnTo>
                    <a:pt x="18280" y="526755"/>
                  </a:lnTo>
                  <a:lnTo>
                    <a:pt x="43066" y="488815"/>
                  </a:lnTo>
                  <a:lnTo>
                    <a:pt x="65351" y="456011"/>
                  </a:lnTo>
                  <a:lnTo>
                    <a:pt x="89367" y="418854"/>
                  </a:lnTo>
                  <a:lnTo>
                    <a:pt x="102545" y="399463"/>
                  </a:lnTo>
                  <a:lnTo>
                    <a:pt x="116410" y="379762"/>
                  </a:lnTo>
                  <a:lnTo>
                    <a:pt x="130733" y="359854"/>
                  </a:lnTo>
                  <a:lnTo>
                    <a:pt x="145362" y="339809"/>
                  </a:lnTo>
                  <a:lnTo>
                    <a:pt x="160195" y="319673"/>
                  </a:lnTo>
                  <a:lnTo>
                    <a:pt x="175163" y="299475"/>
                  </a:lnTo>
                  <a:lnTo>
                    <a:pt x="191069" y="280084"/>
                  </a:lnTo>
                  <a:lnTo>
                    <a:pt x="224546" y="242733"/>
                  </a:lnTo>
                  <a:lnTo>
                    <a:pt x="256923" y="206377"/>
                  </a:lnTo>
                  <a:lnTo>
                    <a:pt x="286552" y="173003"/>
                  </a:lnTo>
                  <a:lnTo>
                    <a:pt x="322273" y="135174"/>
                  </a:lnTo>
                  <a:lnTo>
                    <a:pt x="360169" y="98825"/>
                  </a:lnTo>
                  <a:lnTo>
                    <a:pt x="376635" y="88266"/>
                  </a:lnTo>
                  <a:lnTo>
                    <a:pt x="380417" y="86784"/>
                  </a:lnTo>
                  <a:lnTo>
                    <a:pt x="382091" y="87489"/>
                  </a:lnTo>
                  <a:lnTo>
                    <a:pt x="382361" y="89653"/>
                  </a:lnTo>
                  <a:lnTo>
                    <a:pt x="376437" y="105304"/>
                  </a:lnTo>
                  <a:lnTo>
                    <a:pt x="355220" y="140933"/>
                  </a:lnTo>
                  <a:lnTo>
                    <a:pt x="329919" y="178636"/>
                  </a:lnTo>
                  <a:lnTo>
                    <a:pt x="310811" y="204982"/>
                  </a:lnTo>
                  <a:lnTo>
                    <a:pt x="283271" y="241358"/>
                  </a:lnTo>
                  <a:lnTo>
                    <a:pt x="261282" y="273584"/>
                  </a:lnTo>
                  <a:lnTo>
                    <a:pt x="255254" y="283990"/>
                  </a:lnTo>
                  <a:lnTo>
                    <a:pt x="254623" y="288387"/>
                  </a:lnTo>
                  <a:lnTo>
                    <a:pt x="257589" y="288778"/>
                  </a:lnTo>
                  <a:lnTo>
                    <a:pt x="262952" y="286498"/>
                  </a:lnTo>
                  <a:lnTo>
                    <a:pt x="291505" y="256813"/>
                  </a:lnTo>
                  <a:lnTo>
                    <a:pt x="324211" y="218897"/>
                  </a:lnTo>
                  <a:lnTo>
                    <a:pt x="348349" y="193243"/>
                  </a:lnTo>
                  <a:lnTo>
                    <a:pt x="373189" y="167730"/>
                  </a:lnTo>
                  <a:lnTo>
                    <a:pt x="406457" y="134082"/>
                  </a:lnTo>
                  <a:lnTo>
                    <a:pt x="432401" y="112542"/>
                  </a:lnTo>
                  <a:lnTo>
                    <a:pt x="453917" y="103054"/>
                  </a:lnTo>
                  <a:lnTo>
                    <a:pt x="459878" y="101723"/>
                  </a:lnTo>
                  <a:lnTo>
                    <a:pt x="463852" y="102529"/>
                  </a:lnTo>
                  <a:lnTo>
                    <a:pt x="466501" y="104759"/>
                  </a:lnTo>
                  <a:lnTo>
                    <a:pt x="474799" y="120506"/>
                  </a:lnTo>
                  <a:lnTo>
                    <a:pt x="475108" y="134556"/>
                  </a:lnTo>
                  <a:lnTo>
                    <a:pt x="472780" y="163764"/>
                  </a:lnTo>
                  <a:lnTo>
                    <a:pt x="469833" y="201487"/>
                  </a:lnTo>
                  <a:lnTo>
                    <a:pt x="466692" y="230096"/>
                  </a:lnTo>
                  <a:lnTo>
                    <a:pt x="465297" y="259745"/>
                  </a:lnTo>
                  <a:lnTo>
                    <a:pt x="466934" y="289856"/>
                  </a:lnTo>
                  <a:lnTo>
                    <a:pt x="470484" y="318478"/>
                  </a:lnTo>
                  <a:lnTo>
                    <a:pt x="478089" y="352785"/>
                  </a:lnTo>
                  <a:lnTo>
                    <a:pt x="486166" y="371000"/>
                  </a:lnTo>
                  <a:lnTo>
                    <a:pt x="499916" y="385304"/>
                  </a:lnTo>
                  <a:lnTo>
                    <a:pt x="516469" y="395613"/>
                  </a:lnTo>
                  <a:lnTo>
                    <a:pt x="54800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3"/>
            <p:cNvSpPr/>
            <p:nvPr>
              <p:custDataLst>
                <p:tags r:id="rId141"/>
              </p:custDataLst>
            </p:nvPr>
          </p:nvSpPr>
          <p:spPr>
            <a:xfrm>
              <a:off x="701040" y="1830192"/>
              <a:ext cx="240868" cy="211036"/>
            </a:xfrm>
            <a:custGeom>
              <a:avLst/>
              <a:gdLst/>
              <a:ahLst/>
              <a:cxnLst/>
              <a:rect l="0" t="0" r="0" b="0"/>
              <a:pathLst>
                <a:path w="240868" h="211036">
                  <a:moveTo>
                    <a:pt x="0" y="128148"/>
                  </a:moveTo>
                  <a:lnTo>
                    <a:pt x="0" y="128148"/>
                  </a:lnTo>
                  <a:lnTo>
                    <a:pt x="36407" y="128148"/>
                  </a:lnTo>
                  <a:lnTo>
                    <a:pt x="71183" y="128148"/>
                  </a:lnTo>
                  <a:lnTo>
                    <a:pt x="101619" y="120058"/>
                  </a:lnTo>
                  <a:lnTo>
                    <a:pt x="136131" y="102891"/>
                  </a:lnTo>
                  <a:lnTo>
                    <a:pt x="169122" y="85763"/>
                  </a:lnTo>
                  <a:lnTo>
                    <a:pt x="203681" y="58722"/>
                  </a:lnTo>
                  <a:lnTo>
                    <a:pt x="233074" y="25402"/>
                  </a:lnTo>
                  <a:lnTo>
                    <a:pt x="239055" y="14467"/>
                  </a:lnTo>
                  <a:lnTo>
                    <a:pt x="240650" y="9181"/>
                  </a:lnTo>
                  <a:lnTo>
                    <a:pt x="240867" y="5657"/>
                  </a:lnTo>
                  <a:lnTo>
                    <a:pt x="240165" y="3307"/>
                  </a:lnTo>
                  <a:lnTo>
                    <a:pt x="238850" y="1741"/>
                  </a:lnTo>
                  <a:lnTo>
                    <a:pt x="232873" y="0"/>
                  </a:lnTo>
                  <a:lnTo>
                    <a:pt x="223726" y="73"/>
                  </a:lnTo>
                  <a:lnTo>
                    <a:pt x="204296" y="5722"/>
                  </a:lnTo>
                  <a:lnTo>
                    <a:pt x="172717" y="24629"/>
                  </a:lnTo>
                  <a:lnTo>
                    <a:pt x="144026" y="47522"/>
                  </a:lnTo>
                  <a:lnTo>
                    <a:pt x="116334" y="78012"/>
                  </a:lnTo>
                  <a:lnTo>
                    <a:pt x="94300" y="109342"/>
                  </a:lnTo>
                  <a:lnTo>
                    <a:pt x="75730" y="142684"/>
                  </a:lnTo>
                  <a:lnTo>
                    <a:pt x="74016" y="158315"/>
                  </a:lnTo>
                  <a:lnTo>
                    <a:pt x="77810" y="179137"/>
                  </a:lnTo>
                  <a:lnTo>
                    <a:pt x="79814" y="185001"/>
                  </a:lnTo>
                  <a:lnTo>
                    <a:pt x="88813" y="196032"/>
                  </a:lnTo>
                  <a:lnTo>
                    <a:pt x="94768" y="201344"/>
                  </a:lnTo>
                  <a:lnTo>
                    <a:pt x="108159" y="207246"/>
                  </a:lnTo>
                  <a:lnTo>
                    <a:pt x="141497" y="211035"/>
                  </a:lnTo>
                  <a:lnTo>
                    <a:pt x="170712" y="207646"/>
                  </a:lnTo>
                  <a:lnTo>
                    <a:pt x="204863" y="197235"/>
                  </a:lnTo>
                  <a:lnTo>
                    <a:pt x="228600" y="189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4"/>
            <p:cNvSpPr/>
            <p:nvPr>
              <p:custDataLst>
                <p:tags r:id="rId142"/>
              </p:custDataLst>
            </p:nvPr>
          </p:nvSpPr>
          <p:spPr>
            <a:xfrm>
              <a:off x="1091633" y="1828800"/>
              <a:ext cx="168051" cy="205693"/>
            </a:xfrm>
            <a:custGeom>
              <a:avLst/>
              <a:gdLst/>
              <a:ahLst/>
              <a:cxnLst/>
              <a:rect l="0" t="0" r="0" b="0"/>
              <a:pathLst>
                <a:path w="168051" h="205693">
                  <a:moveTo>
                    <a:pt x="89467" y="0"/>
                  </a:moveTo>
                  <a:lnTo>
                    <a:pt x="89467" y="0"/>
                  </a:lnTo>
                  <a:lnTo>
                    <a:pt x="65196" y="16181"/>
                  </a:lnTo>
                  <a:lnTo>
                    <a:pt x="59739" y="22641"/>
                  </a:lnTo>
                  <a:lnTo>
                    <a:pt x="57795" y="28640"/>
                  </a:lnTo>
                  <a:lnTo>
                    <a:pt x="58193" y="34334"/>
                  </a:lnTo>
                  <a:lnTo>
                    <a:pt x="63150" y="45175"/>
                  </a:lnTo>
                  <a:lnTo>
                    <a:pt x="80129" y="65932"/>
                  </a:lnTo>
                  <a:lnTo>
                    <a:pt x="113104" y="85395"/>
                  </a:lnTo>
                  <a:lnTo>
                    <a:pt x="149826" y="106149"/>
                  </a:lnTo>
                  <a:lnTo>
                    <a:pt x="159473" y="112371"/>
                  </a:lnTo>
                  <a:lnTo>
                    <a:pt x="166583" y="120780"/>
                  </a:lnTo>
                  <a:lnTo>
                    <a:pt x="167971" y="123700"/>
                  </a:lnTo>
                  <a:lnTo>
                    <a:pt x="168050" y="125647"/>
                  </a:lnTo>
                  <a:lnTo>
                    <a:pt x="158047" y="136861"/>
                  </a:lnTo>
                  <a:lnTo>
                    <a:pt x="144595" y="146479"/>
                  </a:lnTo>
                  <a:lnTo>
                    <a:pt x="109301" y="162167"/>
                  </a:lnTo>
                  <a:lnTo>
                    <a:pt x="80950" y="173638"/>
                  </a:lnTo>
                  <a:lnTo>
                    <a:pt x="62822" y="180466"/>
                  </a:lnTo>
                  <a:lnTo>
                    <a:pt x="26527" y="201584"/>
                  </a:lnTo>
                  <a:lnTo>
                    <a:pt x="0" y="205578"/>
                  </a:lnTo>
                  <a:lnTo>
                    <a:pt x="189" y="205632"/>
                  </a:lnTo>
                  <a:lnTo>
                    <a:pt x="2657" y="205692"/>
                  </a:lnTo>
                  <a:lnTo>
                    <a:pt x="18070" y="198800"/>
                  </a:lnTo>
                  <a:lnTo>
                    <a:pt x="43747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5"/>
            <p:cNvSpPr/>
            <p:nvPr>
              <p:custDataLst>
                <p:tags r:id="rId143"/>
              </p:custDataLst>
            </p:nvPr>
          </p:nvSpPr>
          <p:spPr>
            <a:xfrm>
              <a:off x="1379914" y="1837815"/>
              <a:ext cx="190246" cy="171902"/>
            </a:xfrm>
            <a:custGeom>
              <a:avLst/>
              <a:gdLst/>
              <a:ahLst/>
              <a:cxnLst/>
              <a:rect l="0" t="0" r="0" b="0"/>
              <a:pathLst>
                <a:path w="190246" h="171902">
                  <a:moveTo>
                    <a:pt x="6926" y="51945"/>
                  </a:moveTo>
                  <a:lnTo>
                    <a:pt x="6926" y="51945"/>
                  </a:lnTo>
                  <a:lnTo>
                    <a:pt x="39287" y="43855"/>
                  </a:lnTo>
                  <a:lnTo>
                    <a:pt x="71936" y="30772"/>
                  </a:lnTo>
                  <a:lnTo>
                    <a:pt x="73126" y="31056"/>
                  </a:lnTo>
                  <a:lnTo>
                    <a:pt x="73920" y="32092"/>
                  </a:lnTo>
                  <a:lnTo>
                    <a:pt x="74448" y="33630"/>
                  </a:lnTo>
                  <a:lnTo>
                    <a:pt x="73954" y="35501"/>
                  </a:lnTo>
                  <a:lnTo>
                    <a:pt x="49480" y="70859"/>
                  </a:lnTo>
                  <a:lnTo>
                    <a:pt x="21541" y="104506"/>
                  </a:lnTo>
                  <a:lnTo>
                    <a:pt x="7211" y="123869"/>
                  </a:lnTo>
                  <a:lnTo>
                    <a:pt x="1648" y="140331"/>
                  </a:lnTo>
                  <a:lnTo>
                    <a:pt x="0" y="155933"/>
                  </a:lnTo>
                  <a:lnTo>
                    <a:pt x="1462" y="160217"/>
                  </a:lnTo>
                  <a:lnTo>
                    <a:pt x="7602" y="167235"/>
                  </a:lnTo>
                  <a:lnTo>
                    <a:pt x="15975" y="170918"/>
                  </a:lnTo>
                  <a:lnTo>
                    <a:pt x="20579" y="171901"/>
                  </a:lnTo>
                  <a:lnTo>
                    <a:pt x="43238" y="169238"/>
                  </a:lnTo>
                  <a:lnTo>
                    <a:pt x="76846" y="154669"/>
                  </a:lnTo>
                  <a:lnTo>
                    <a:pt x="109582" y="139579"/>
                  </a:lnTo>
                  <a:lnTo>
                    <a:pt x="140259" y="119397"/>
                  </a:lnTo>
                  <a:lnTo>
                    <a:pt x="177637" y="82277"/>
                  </a:lnTo>
                  <a:lnTo>
                    <a:pt x="186655" y="58088"/>
                  </a:lnTo>
                  <a:lnTo>
                    <a:pt x="190245" y="43340"/>
                  </a:lnTo>
                  <a:lnTo>
                    <a:pt x="190099" y="31815"/>
                  </a:lnTo>
                  <a:lnTo>
                    <a:pt x="183163" y="14494"/>
                  </a:lnTo>
                  <a:lnTo>
                    <a:pt x="177757" y="9198"/>
                  </a:lnTo>
                  <a:lnTo>
                    <a:pt x="164977" y="3313"/>
                  </a:lnTo>
                  <a:lnTo>
                    <a:pt x="147548" y="0"/>
                  </a:lnTo>
                  <a:lnTo>
                    <a:pt x="123569" y="3064"/>
                  </a:lnTo>
                  <a:lnTo>
                    <a:pt x="91209" y="17767"/>
                  </a:lnTo>
                  <a:lnTo>
                    <a:pt x="68870" y="32881"/>
                  </a:lnTo>
                  <a:lnTo>
                    <a:pt x="35175" y="69901"/>
                  </a:lnTo>
                  <a:lnTo>
                    <a:pt x="14546" y="97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34"/>
          <p:cNvGrpSpPr/>
          <p:nvPr/>
        </p:nvGrpSpPr>
        <p:grpSpPr>
          <a:xfrm>
            <a:off x="260412" y="2689860"/>
            <a:ext cx="3092389" cy="2357580"/>
            <a:chOff x="260412" y="2689860"/>
            <a:chExt cx="3092389" cy="2357580"/>
          </a:xfrm>
        </p:grpSpPr>
        <p:sp>
          <p:nvSpPr>
            <p:cNvPr id="16" name="SMARTInkShape-176"/>
            <p:cNvSpPr/>
            <p:nvPr>
              <p:custDataLst>
                <p:tags r:id="rId113"/>
              </p:custDataLst>
            </p:nvPr>
          </p:nvSpPr>
          <p:spPr>
            <a:xfrm>
              <a:off x="2369820" y="3063243"/>
              <a:ext cx="929641" cy="937258"/>
            </a:xfrm>
            <a:custGeom>
              <a:avLst/>
              <a:gdLst/>
              <a:ahLst/>
              <a:cxnLst/>
              <a:rect l="0" t="0" r="0" b="0"/>
              <a:pathLst>
                <a:path w="929641" h="937258">
                  <a:moveTo>
                    <a:pt x="0" y="937257"/>
                  </a:moveTo>
                  <a:lnTo>
                    <a:pt x="0" y="937257"/>
                  </a:lnTo>
                  <a:lnTo>
                    <a:pt x="36407" y="925121"/>
                  </a:lnTo>
                  <a:lnTo>
                    <a:pt x="63312" y="914648"/>
                  </a:lnTo>
                  <a:lnTo>
                    <a:pt x="99757" y="901489"/>
                  </a:lnTo>
                  <a:lnTo>
                    <a:pt x="133236" y="891727"/>
                  </a:lnTo>
                  <a:lnTo>
                    <a:pt x="159944" y="883197"/>
                  </a:lnTo>
                  <a:lnTo>
                    <a:pt x="190449" y="873277"/>
                  </a:lnTo>
                  <a:lnTo>
                    <a:pt x="214173" y="864970"/>
                  </a:lnTo>
                  <a:lnTo>
                    <a:pt x="249564" y="851225"/>
                  </a:lnTo>
                  <a:lnTo>
                    <a:pt x="278839" y="837214"/>
                  </a:lnTo>
                  <a:lnTo>
                    <a:pt x="305962" y="822520"/>
                  </a:lnTo>
                  <a:lnTo>
                    <a:pt x="332127" y="807523"/>
                  </a:lnTo>
                  <a:lnTo>
                    <a:pt x="366614" y="784799"/>
                  </a:lnTo>
                  <a:lnTo>
                    <a:pt x="402325" y="761980"/>
                  </a:lnTo>
                  <a:lnTo>
                    <a:pt x="439718" y="735087"/>
                  </a:lnTo>
                  <a:lnTo>
                    <a:pt x="473563" y="709715"/>
                  </a:lnTo>
                  <a:lnTo>
                    <a:pt x="505040" y="678020"/>
                  </a:lnTo>
                  <a:lnTo>
                    <a:pt x="535815" y="645863"/>
                  </a:lnTo>
                  <a:lnTo>
                    <a:pt x="570428" y="610841"/>
                  </a:lnTo>
                  <a:lnTo>
                    <a:pt x="603450" y="577698"/>
                  </a:lnTo>
                  <a:lnTo>
                    <a:pt x="630638" y="542384"/>
                  </a:lnTo>
                  <a:lnTo>
                    <a:pt x="654780" y="505109"/>
                  </a:lnTo>
                  <a:lnTo>
                    <a:pt x="682065" y="467254"/>
                  </a:lnTo>
                  <a:lnTo>
                    <a:pt x="703508" y="429227"/>
                  </a:lnTo>
                  <a:lnTo>
                    <a:pt x="720586" y="391148"/>
                  </a:lnTo>
                  <a:lnTo>
                    <a:pt x="736371" y="357100"/>
                  </a:lnTo>
                  <a:lnTo>
                    <a:pt x="751772" y="325562"/>
                  </a:lnTo>
                  <a:lnTo>
                    <a:pt x="763014" y="290724"/>
                  </a:lnTo>
                  <a:lnTo>
                    <a:pt x="771708" y="257635"/>
                  </a:lnTo>
                  <a:lnTo>
                    <a:pt x="775600" y="226382"/>
                  </a:lnTo>
                  <a:lnTo>
                    <a:pt x="772709" y="195674"/>
                  </a:lnTo>
                  <a:lnTo>
                    <a:pt x="758910" y="160193"/>
                  </a:lnTo>
                  <a:lnTo>
                    <a:pt x="744895" y="123708"/>
                  </a:lnTo>
                  <a:lnTo>
                    <a:pt x="722027" y="91791"/>
                  </a:lnTo>
                  <a:lnTo>
                    <a:pt x="685553" y="61673"/>
                  </a:lnTo>
                  <a:lnTo>
                    <a:pt x="647667" y="36498"/>
                  </a:lnTo>
                  <a:lnTo>
                    <a:pt x="613641" y="20775"/>
                  </a:lnTo>
                  <a:lnTo>
                    <a:pt x="589196" y="15966"/>
                  </a:lnTo>
                  <a:lnTo>
                    <a:pt x="577065" y="15381"/>
                  </a:lnTo>
                  <a:lnTo>
                    <a:pt x="571715" y="17559"/>
                  </a:lnTo>
                  <a:lnTo>
                    <a:pt x="546104" y="40677"/>
                  </a:lnTo>
                  <a:lnTo>
                    <a:pt x="535094" y="56042"/>
                  </a:lnTo>
                  <a:lnTo>
                    <a:pt x="523083" y="67027"/>
                  </a:lnTo>
                  <a:lnTo>
                    <a:pt x="499586" y="101127"/>
                  </a:lnTo>
                  <a:lnTo>
                    <a:pt x="470805" y="137130"/>
                  </a:lnTo>
                  <a:lnTo>
                    <a:pt x="434966" y="174587"/>
                  </a:lnTo>
                  <a:lnTo>
                    <a:pt x="412996" y="196600"/>
                  </a:lnTo>
                  <a:lnTo>
                    <a:pt x="409896" y="197442"/>
                  </a:lnTo>
                  <a:lnTo>
                    <a:pt x="403965" y="198105"/>
                  </a:lnTo>
                  <a:lnTo>
                    <a:pt x="407936" y="198114"/>
                  </a:lnTo>
                  <a:lnTo>
                    <a:pt x="432380" y="187511"/>
                  </a:lnTo>
                  <a:lnTo>
                    <a:pt x="468565" y="157878"/>
                  </a:lnTo>
                  <a:lnTo>
                    <a:pt x="502619" y="128057"/>
                  </a:lnTo>
                  <a:lnTo>
                    <a:pt x="533341" y="98765"/>
                  </a:lnTo>
                  <a:lnTo>
                    <a:pt x="569235" y="69208"/>
                  </a:lnTo>
                  <a:lnTo>
                    <a:pt x="583811" y="53524"/>
                  </a:lnTo>
                  <a:lnTo>
                    <a:pt x="609524" y="15911"/>
                  </a:lnTo>
                  <a:lnTo>
                    <a:pt x="612089" y="13146"/>
                  </a:lnTo>
                  <a:lnTo>
                    <a:pt x="612953" y="11303"/>
                  </a:lnTo>
                  <a:lnTo>
                    <a:pt x="612682" y="10075"/>
                  </a:lnTo>
                  <a:lnTo>
                    <a:pt x="611655" y="9255"/>
                  </a:lnTo>
                  <a:lnTo>
                    <a:pt x="610514" y="6087"/>
                  </a:lnTo>
                  <a:lnTo>
                    <a:pt x="609600" y="0"/>
                  </a:lnTo>
                  <a:lnTo>
                    <a:pt x="613645" y="4043"/>
                  </a:lnTo>
                  <a:lnTo>
                    <a:pt x="648724" y="11348"/>
                  </a:lnTo>
                  <a:lnTo>
                    <a:pt x="685935" y="23014"/>
                  </a:lnTo>
                  <a:lnTo>
                    <a:pt x="720352" y="33048"/>
                  </a:lnTo>
                  <a:lnTo>
                    <a:pt x="749754" y="40646"/>
                  </a:lnTo>
                  <a:lnTo>
                    <a:pt x="784793" y="50799"/>
                  </a:lnTo>
                  <a:lnTo>
                    <a:pt x="821191" y="60958"/>
                  </a:lnTo>
                  <a:lnTo>
                    <a:pt x="853091" y="71117"/>
                  </a:lnTo>
                  <a:lnTo>
                    <a:pt x="889236" y="83817"/>
                  </a:lnTo>
                  <a:lnTo>
                    <a:pt x="929640" y="99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7"/>
            <p:cNvSpPr/>
            <p:nvPr>
              <p:custDataLst>
                <p:tags r:id="rId114"/>
              </p:custDataLst>
            </p:nvPr>
          </p:nvSpPr>
          <p:spPr>
            <a:xfrm>
              <a:off x="3055620" y="4775193"/>
              <a:ext cx="297181" cy="272247"/>
            </a:xfrm>
            <a:custGeom>
              <a:avLst/>
              <a:gdLst/>
              <a:ahLst/>
              <a:cxnLst/>
              <a:rect l="0" t="0" r="0" b="0"/>
              <a:pathLst>
                <a:path w="297181" h="272247">
                  <a:moveTo>
                    <a:pt x="0" y="17787"/>
                  </a:moveTo>
                  <a:lnTo>
                    <a:pt x="0" y="17787"/>
                  </a:lnTo>
                  <a:lnTo>
                    <a:pt x="28317" y="38013"/>
                  </a:lnTo>
                  <a:lnTo>
                    <a:pt x="62107" y="54636"/>
                  </a:lnTo>
                  <a:lnTo>
                    <a:pt x="97781" y="62602"/>
                  </a:lnTo>
                  <a:lnTo>
                    <a:pt x="131545" y="69192"/>
                  </a:lnTo>
                  <a:lnTo>
                    <a:pt x="158356" y="68296"/>
                  </a:lnTo>
                  <a:lnTo>
                    <a:pt x="190172" y="64453"/>
                  </a:lnTo>
                  <a:lnTo>
                    <a:pt x="217308" y="55697"/>
                  </a:lnTo>
                  <a:lnTo>
                    <a:pt x="238707" y="42378"/>
                  </a:lnTo>
                  <a:lnTo>
                    <a:pt x="270023" y="7605"/>
                  </a:lnTo>
                  <a:lnTo>
                    <a:pt x="272410" y="2537"/>
                  </a:lnTo>
                  <a:lnTo>
                    <a:pt x="273047" y="0"/>
                  </a:lnTo>
                  <a:lnTo>
                    <a:pt x="251176" y="6213"/>
                  </a:lnTo>
                  <a:lnTo>
                    <a:pt x="219161" y="19416"/>
                  </a:lnTo>
                  <a:lnTo>
                    <a:pt x="187703" y="41130"/>
                  </a:lnTo>
                  <a:lnTo>
                    <a:pt x="155910" y="78810"/>
                  </a:lnTo>
                  <a:lnTo>
                    <a:pt x="139988" y="101626"/>
                  </a:lnTo>
                  <a:lnTo>
                    <a:pt x="134184" y="119113"/>
                  </a:lnTo>
                  <a:lnTo>
                    <a:pt x="130916" y="147998"/>
                  </a:lnTo>
                  <a:lnTo>
                    <a:pt x="132206" y="175748"/>
                  </a:lnTo>
                  <a:lnTo>
                    <a:pt x="136651" y="192132"/>
                  </a:lnTo>
                  <a:lnTo>
                    <a:pt x="153303" y="223347"/>
                  </a:lnTo>
                  <a:lnTo>
                    <a:pt x="163808" y="237840"/>
                  </a:lnTo>
                  <a:lnTo>
                    <a:pt x="176944" y="249925"/>
                  </a:lnTo>
                  <a:lnTo>
                    <a:pt x="211309" y="265400"/>
                  </a:lnTo>
                  <a:lnTo>
                    <a:pt x="235612" y="272246"/>
                  </a:lnTo>
                  <a:lnTo>
                    <a:pt x="251190" y="271144"/>
                  </a:lnTo>
                  <a:lnTo>
                    <a:pt x="274240" y="261719"/>
                  </a:lnTo>
                  <a:lnTo>
                    <a:pt x="285009" y="248403"/>
                  </a:lnTo>
                  <a:lnTo>
                    <a:pt x="291771" y="232042"/>
                  </a:lnTo>
                  <a:lnTo>
                    <a:pt x="297180" y="200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8"/>
            <p:cNvSpPr/>
            <p:nvPr>
              <p:custDataLst>
                <p:tags r:id="rId115"/>
              </p:custDataLst>
            </p:nvPr>
          </p:nvSpPr>
          <p:spPr>
            <a:xfrm>
              <a:off x="3048000" y="4519067"/>
              <a:ext cx="217333" cy="431714"/>
            </a:xfrm>
            <a:custGeom>
              <a:avLst/>
              <a:gdLst/>
              <a:ahLst/>
              <a:cxnLst/>
              <a:rect l="0" t="0" r="0" b="0"/>
              <a:pathLst>
                <a:path w="217333" h="431714">
                  <a:moveTo>
                    <a:pt x="137160" y="75793"/>
                  </a:moveTo>
                  <a:lnTo>
                    <a:pt x="137160" y="75793"/>
                  </a:lnTo>
                  <a:lnTo>
                    <a:pt x="169522" y="55567"/>
                  </a:lnTo>
                  <a:lnTo>
                    <a:pt x="198555" y="34294"/>
                  </a:lnTo>
                  <a:lnTo>
                    <a:pt x="211243" y="17730"/>
                  </a:lnTo>
                  <a:lnTo>
                    <a:pt x="212796" y="16765"/>
                  </a:lnTo>
                  <a:lnTo>
                    <a:pt x="217332" y="15405"/>
                  </a:lnTo>
                  <a:lnTo>
                    <a:pt x="216855" y="15214"/>
                  </a:lnTo>
                  <a:lnTo>
                    <a:pt x="209376" y="14839"/>
                  </a:lnTo>
                  <a:lnTo>
                    <a:pt x="205098" y="12578"/>
                  </a:lnTo>
                  <a:lnTo>
                    <a:pt x="192956" y="2683"/>
                  </a:lnTo>
                  <a:lnTo>
                    <a:pt x="187923" y="966"/>
                  </a:lnTo>
                  <a:lnTo>
                    <a:pt x="176284" y="0"/>
                  </a:lnTo>
                  <a:lnTo>
                    <a:pt x="169224" y="2032"/>
                  </a:lnTo>
                  <a:lnTo>
                    <a:pt x="139621" y="20855"/>
                  </a:lnTo>
                  <a:lnTo>
                    <a:pt x="126224" y="35338"/>
                  </a:lnTo>
                  <a:lnTo>
                    <a:pt x="106527" y="67457"/>
                  </a:lnTo>
                  <a:lnTo>
                    <a:pt x="86330" y="102556"/>
                  </a:lnTo>
                  <a:lnTo>
                    <a:pt x="71111" y="140167"/>
                  </a:lnTo>
                  <a:lnTo>
                    <a:pt x="59923" y="175394"/>
                  </a:lnTo>
                  <a:lnTo>
                    <a:pt x="51750" y="201341"/>
                  </a:lnTo>
                  <a:lnTo>
                    <a:pt x="42473" y="228958"/>
                  </a:lnTo>
                  <a:lnTo>
                    <a:pt x="32706" y="255345"/>
                  </a:lnTo>
                  <a:lnTo>
                    <a:pt x="27236" y="281183"/>
                  </a:lnTo>
                  <a:lnTo>
                    <a:pt x="19641" y="317272"/>
                  </a:lnTo>
                  <a:lnTo>
                    <a:pt x="11181" y="349414"/>
                  </a:lnTo>
                  <a:lnTo>
                    <a:pt x="6418" y="380386"/>
                  </a:lnTo>
                  <a:lnTo>
                    <a:pt x="845" y="418352"/>
                  </a:lnTo>
                  <a:lnTo>
                    <a:pt x="111" y="431713"/>
                  </a:lnTo>
                  <a:lnTo>
                    <a:pt x="74" y="431607"/>
                  </a:lnTo>
                  <a:lnTo>
                    <a:pt x="0" y="403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9"/>
            <p:cNvSpPr/>
            <p:nvPr>
              <p:custDataLst>
                <p:tags r:id="rId116"/>
              </p:custDataLst>
            </p:nvPr>
          </p:nvSpPr>
          <p:spPr>
            <a:xfrm>
              <a:off x="3055620" y="46634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0"/>
            <p:cNvSpPr/>
            <p:nvPr>
              <p:custDataLst>
                <p:tags r:id="rId117"/>
              </p:custDataLst>
            </p:nvPr>
          </p:nvSpPr>
          <p:spPr>
            <a:xfrm>
              <a:off x="2987185" y="4770120"/>
              <a:ext cx="37956" cy="98597"/>
            </a:xfrm>
            <a:custGeom>
              <a:avLst/>
              <a:gdLst/>
              <a:ahLst/>
              <a:cxnLst/>
              <a:rect l="0" t="0" r="0" b="0"/>
              <a:pathLst>
                <a:path w="37956" h="98597">
                  <a:moveTo>
                    <a:pt x="37955" y="0"/>
                  </a:moveTo>
                  <a:lnTo>
                    <a:pt x="37955" y="0"/>
                  </a:lnTo>
                  <a:lnTo>
                    <a:pt x="25819" y="36407"/>
                  </a:lnTo>
                  <a:lnTo>
                    <a:pt x="11130" y="68308"/>
                  </a:lnTo>
                  <a:lnTo>
                    <a:pt x="2333" y="82762"/>
                  </a:lnTo>
                  <a:lnTo>
                    <a:pt x="0" y="97492"/>
                  </a:lnTo>
                  <a:lnTo>
                    <a:pt x="798" y="98015"/>
                  </a:lnTo>
                  <a:lnTo>
                    <a:pt x="3943" y="98596"/>
                  </a:lnTo>
                  <a:lnTo>
                    <a:pt x="8163" y="96596"/>
                  </a:lnTo>
                  <a:lnTo>
                    <a:pt x="10473" y="94878"/>
                  </a:lnTo>
                  <a:lnTo>
                    <a:pt x="29340" y="59924"/>
                  </a:lnTo>
                  <a:lnTo>
                    <a:pt x="37955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1"/>
            <p:cNvSpPr/>
            <p:nvPr>
              <p:custDataLst>
                <p:tags r:id="rId118"/>
              </p:custDataLst>
            </p:nvPr>
          </p:nvSpPr>
          <p:spPr>
            <a:xfrm>
              <a:off x="2812582" y="4396740"/>
              <a:ext cx="204939" cy="493479"/>
            </a:xfrm>
            <a:custGeom>
              <a:avLst/>
              <a:gdLst/>
              <a:ahLst/>
              <a:cxnLst/>
              <a:rect l="0" t="0" r="0" b="0"/>
              <a:pathLst>
                <a:path w="204939" h="493479">
                  <a:moveTo>
                    <a:pt x="204938" y="0"/>
                  </a:moveTo>
                  <a:lnTo>
                    <a:pt x="204938" y="0"/>
                  </a:lnTo>
                  <a:lnTo>
                    <a:pt x="182297" y="33960"/>
                  </a:lnTo>
                  <a:lnTo>
                    <a:pt x="165116" y="61427"/>
                  </a:lnTo>
                  <a:lnTo>
                    <a:pt x="149300" y="95623"/>
                  </a:lnTo>
                  <a:lnTo>
                    <a:pt x="134737" y="132566"/>
                  </a:lnTo>
                  <a:lnTo>
                    <a:pt x="127735" y="157697"/>
                  </a:lnTo>
                  <a:lnTo>
                    <a:pt x="119603" y="180484"/>
                  </a:lnTo>
                  <a:lnTo>
                    <a:pt x="108254" y="210069"/>
                  </a:lnTo>
                  <a:lnTo>
                    <a:pt x="94762" y="244186"/>
                  </a:lnTo>
                  <a:lnTo>
                    <a:pt x="84074" y="271164"/>
                  </a:lnTo>
                  <a:lnTo>
                    <a:pt x="75255" y="293383"/>
                  </a:lnTo>
                  <a:lnTo>
                    <a:pt x="60942" y="329359"/>
                  </a:lnTo>
                  <a:lnTo>
                    <a:pt x="48935" y="359460"/>
                  </a:lnTo>
                  <a:lnTo>
                    <a:pt x="37955" y="386948"/>
                  </a:lnTo>
                  <a:lnTo>
                    <a:pt x="24511" y="423967"/>
                  </a:lnTo>
                  <a:lnTo>
                    <a:pt x="12907" y="454126"/>
                  </a:lnTo>
                  <a:lnTo>
                    <a:pt x="1906" y="478983"/>
                  </a:lnTo>
                  <a:lnTo>
                    <a:pt x="0" y="489148"/>
                  </a:lnTo>
                  <a:lnTo>
                    <a:pt x="1426" y="491198"/>
                  </a:lnTo>
                  <a:lnTo>
                    <a:pt x="7526" y="493478"/>
                  </a:lnTo>
                  <a:lnTo>
                    <a:pt x="9830" y="492392"/>
                  </a:lnTo>
                  <a:lnTo>
                    <a:pt x="11366" y="489975"/>
                  </a:lnTo>
                  <a:lnTo>
                    <a:pt x="12390" y="486670"/>
                  </a:lnTo>
                  <a:lnTo>
                    <a:pt x="45533" y="450909"/>
                  </a:lnTo>
                  <a:lnTo>
                    <a:pt x="52538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2"/>
            <p:cNvSpPr/>
            <p:nvPr>
              <p:custDataLst>
                <p:tags r:id="rId119"/>
              </p:custDataLst>
            </p:nvPr>
          </p:nvSpPr>
          <p:spPr>
            <a:xfrm>
              <a:off x="2240280" y="4583359"/>
              <a:ext cx="464821" cy="265899"/>
            </a:xfrm>
            <a:custGeom>
              <a:avLst/>
              <a:gdLst/>
              <a:ahLst/>
              <a:cxnLst/>
              <a:rect l="0" t="0" r="0" b="0"/>
              <a:pathLst>
                <a:path w="464821" h="265899">
                  <a:moveTo>
                    <a:pt x="0" y="41981"/>
                  </a:moveTo>
                  <a:lnTo>
                    <a:pt x="0" y="41981"/>
                  </a:lnTo>
                  <a:lnTo>
                    <a:pt x="28316" y="66252"/>
                  </a:lnTo>
                  <a:lnTo>
                    <a:pt x="58061" y="85391"/>
                  </a:lnTo>
                  <a:lnTo>
                    <a:pt x="90868" y="94206"/>
                  </a:lnTo>
                  <a:lnTo>
                    <a:pt x="124065" y="100964"/>
                  </a:lnTo>
                  <a:lnTo>
                    <a:pt x="150778" y="100098"/>
                  </a:lnTo>
                  <a:lnTo>
                    <a:pt x="186605" y="92219"/>
                  </a:lnTo>
                  <a:lnTo>
                    <a:pt x="201751" y="82936"/>
                  </a:lnTo>
                  <a:lnTo>
                    <a:pt x="214974" y="72036"/>
                  </a:lnTo>
                  <a:lnTo>
                    <a:pt x="235852" y="59448"/>
                  </a:lnTo>
                  <a:lnTo>
                    <a:pt x="267291" y="29968"/>
                  </a:lnTo>
                  <a:lnTo>
                    <a:pt x="271196" y="20837"/>
                  </a:lnTo>
                  <a:lnTo>
                    <a:pt x="274046" y="5760"/>
                  </a:lnTo>
                  <a:lnTo>
                    <a:pt x="273290" y="5133"/>
                  </a:lnTo>
                  <a:lnTo>
                    <a:pt x="259645" y="0"/>
                  </a:lnTo>
                  <a:lnTo>
                    <a:pt x="225569" y="17595"/>
                  </a:lnTo>
                  <a:lnTo>
                    <a:pt x="194117" y="41529"/>
                  </a:lnTo>
                  <a:lnTo>
                    <a:pt x="176802" y="64707"/>
                  </a:lnTo>
                  <a:lnTo>
                    <a:pt x="166589" y="100666"/>
                  </a:lnTo>
                  <a:lnTo>
                    <a:pt x="161966" y="117506"/>
                  </a:lnTo>
                  <a:lnTo>
                    <a:pt x="161732" y="127194"/>
                  </a:lnTo>
                  <a:lnTo>
                    <a:pt x="164449" y="134323"/>
                  </a:lnTo>
                  <a:lnTo>
                    <a:pt x="170740" y="143096"/>
                  </a:lnTo>
                  <a:lnTo>
                    <a:pt x="177766" y="146188"/>
                  </a:lnTo>
                  <a:lnTo>
                    <a:pt x="210476" y="148444"/>
                  </a:lnTo>
                  <a:lnTo>
                    <a:pt x="247315" y="148618"/>
                  </a:lnTo>
                  <a:lnTo>
                    <a:pt x="277137" y="144603"/>
                  </a:lnTo>
                  <a:lnTo>
                    <a:pt x="307081" y="135661"/>
                  </a:lnTo>
                  <a:lnTo>
                    <a:pt x="339337" y="125742"/>
                  </a:lnTo>
                  <a:lnTo>
                    <a:pt x="358471" y="119675"/>
                  </a:lnTo>
                  <a:lnTo>
                    <a:pt x="361747" y="120024"/>
                  </a:lnTo>
                  <a:lnTo>
                    <a:pt x="375726" y="124873"/>
                  </a:lnTo>
                  <a:lnTo>
                    <a:pt x="377484" y="126029"/>
                  </a:lnTo>
                  <a:lnTo>
                    <a:pt x="378656" y="127646"/>
                  </a:lnTo>
                  <a:lnTo>
                    <a:pt x="379958" y="131701"/>
                  </a:lnTo>
                  <a:lnTo>
                    <a:pt x="380939" y="161514"/>
                  </a:lnTo>
                  <a:lnTo>
                    <a:pt x="380988" y="193909"/>
                  </a:lnTo>
                  <a:lnTo>
                    <a:pt x="381844" y="229158"/>
                  </a:lnTo>
                  <a:lnTo>
                    <a:pt x="387083" y="247677"/>
                  </a:lnTo>
                  <a:lnTo>
                    <a:pt x="391606" y="255603"/>
                  </a:lnTo>
                  <a:lnTo>
                    <a:pt x="402957" y="264827"/>
                  </a:lnTo>
                  <a:lnTo>
                    <a:pt x="407492" y="265898"/>
                  </a:lnTo>
                  <a:lnTo>
                    <a:pt x="422810" y="263361"/>
                  </a:lnTo>
                  <a:lnTo>
                    <a:pt x="435989" y="259469"/>
                  </a:lnTo>
                  <a:lnTo>
                    <a:pt x="448055" y="250403"/>
                  </a:lnTo>
                  <a:lnTo>
                    <a:pt x="464820" y="232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3"/>
            <p:cNvSpPr/>
            <p:nvPr>
              <p:custDataLst>
                <p:tags r:id="rId120"/>
              </p:custDataLst>
            </p:nvPr>
          </p:nvSpPr>
          <p:spPr>
            <a:xfrm>
              <a:off x="2270760" y="4495800"/>
              <a:ext cx="121921" cy="287369"/>
            </a:xfrm>
            <a:custGeom>
              <a:avLst/>
              <a:gdLst/>
              <a:ahLst/>
              <a:cxnLst/>
              <a:rect l="0" t="0" r="0" b="0"/>
              <a:pathLst>
                <a:path w="121921" h="287369">
                  <a:moveTo>
                    <a:pt x="121920" y="0"/>
                  </a:moveTo>
                  <a:lnTo>
                    <a:pt x="121920" y="0"/>
                  </a:lnTo>
                  <a:lnTo>
                    <a:pt x="112889" y="22577"/>
                  </a:lnTo>
                  <a:lnTo>
                    <a:pt x="99280" y="56601"/>
                  </a:lnTo>
                  <a:lnTo>
                    <a:pt x="87587" y="85834"/>
                  </a:lnTo>
                  <a:lnTo>
                    <a:pt x="76745" y="115195"/>
                  </a:lnTo>
                  <a:lnTo>
                    <a:pt x="66283" y="144331"/>
                  </a:lnTo>
                  <a:lnTo>
                    <a:pt x="55988" y="171391"/>
                  </a:lnTo>
                  <a:lnTo>
                    <a:pt x="48026" y="199787"/>
                  </a:lnTo>
                  <a:lnTo>
                    <a:pt x="38783" y="237561"/>
                  </a:lnTo>
                  <a:lnTo>
                    <a:pt x="30727" y="274183"/>
                  </a:lnTo>
                  <a:lnTo>
                    <a:pt x="26921" y="282161"/>
                  </a:lnTo>
                  <a:lnTo>
                    <a:pt x="24721" y="284628"/>
                  </a:lnTo>
                  <a:lnTo>
                    <a:pt x="20018" y="287368"/>
                  </a:lnTo>
                  <a:lnTo>
                    <a:pt x="16732" y="286405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4"/>
            <p:cNvSpPr/>
            <p:nvPr>
              <p:custDataLst>
                <p:tags r:id="rId121"/>
              </p:custDataLst>
            </p:nvPr>
          </p:nvSpPr>
          <p:spPr>
            <a:xfrm>
              <a:off x="1801836" y="4366591"/>
              <a:ext cx="506847" cy="607808"/>
            </a:xfrm>
            <a:custGeom>
              <a:avLst/>
              <a:gdLst/>
              <a:ahLst/>
              <a:cxnLst/>
              <a:rect l="0" t="0" r="0" b="0"/>
              <a:pathLst>
                <a:path w="506847" h="607808">
                  <a:moveTo>
                    <a:pt x="225084" y="68249"/>
                  </a:moveTo>
                  <a:lnTo>
                    <a:pt x="225084" y="68249"/>
                  </a:lnTo>
                  <a:lnTo>
                    <a:pt x="196768" y="84430"/>
                  </a:lnTo>
                  <a:lnTo>
                    <a:pt x="167023" y="106627"/>
                  </a:lnTo>
                  <a:lnTo>
                    <a:pt x="134033" y="137382"/>
                  </a:lnTo>
                  <a:lnTo>
                    <a:pt x="101492" y="173306"/>
                  </a:lnTo>
                  <a:lnTo>
                    <a:pt x="85116" y="200940"/>
                  </a:lnTo>
                  <a:lnTo>
                    <a:pt x="64885" y="238836"/>
                  </a:lnTo>
                  <a:lnTo>
                    <a:pt x="42085" y="283574"/>
                  </a:lnTo>
                  <a:lnTo>
                    <a:pt x="26885" y="315939"/>
                  </a:lnTo>
                  <a:lnTo>
                    <a:pt x="16751" y="340055"/>
                  </a:lnTo>
                  <a:lnTo>
                    <a:pt x="5492" y="372779"/>
                  </a:lnTo>
                  <a:lnTo>
                    <a:pt x="0" y="399873"/>
                  </a:lnTo>
                  <a:lnTo>
                    <a:pt x="1716" y="409807"/>
                  </a:lnTo>
                  <a:lnTo>
                    <a:pt x="3358" y="412794"/>
                  </a:lnTo>
                  <a:lnTo>
                    <a:pt x="5300" y="414785"/>
                  </a:lnTo>
                  <a:lnTo>
                    <a:pt x="7442" y="416114"/>
                  </a:lnTo>
                  <a:lnTo>
                    <a:pt x="18546" y="417982"/>
                  </a:lnTo>
                  <a:lnTo>
                    <a:pt x="32560" y="414491"/>
                  </a:lnTo>
                  <a:lnTo>
                    <a:pt x="47437" y="408094"/>
                  </a:lnTo>
                  <a:lnTo>
                    <a:pt x="80993" y="379264"/>
                  </a:lnTo>
                  <a:lnTo>
                    <a:pt x="94157" y="363957"/>
                  </a:lnTo>
                  <a:lnTo>
                    <a:pt x="107175" y="335454"/>
                  </a:lnTo>
                  <a:lnTo>
                    <a:pt x="121380" y="300574"/>
                  </a:lnTo>
                  <a:lnTo>
                    <a:pt x="136313" y="263428"/>
                  </a:lnTo>
                  <a:lnTo>
                    <a:pt x="150616" y="226457"/>
                  </a:lnTo>
                  <a:lnTo>
                    <a:pt x="160592" y="195370"/>
                  </a:lnTo>
                  <a:lnTo>
                    <a:pt x="175890" y="159522"/>
                  </a:lnTo>
                  <a:lnTo>
                    <a:pt x="179228" y="152360"/>
                  </a:lnTo>
                  <a:lnTo>
                    <a:pt x="175279" y="156201"/>
                  </a:lnTo>
                  <a:lnTo>
                    <a:pt x="166359" y="178944"/>
                  </a:lnTo>
                  <a:lnTo>
                    <a:pt x="158954" y="210644"/>
                  </a:lnTo>
                  <a:lnTo>
                    <a:pt x="151397" y="246847"/>
                  </a:lnTo>
                  <a:lnTo>
                    <a:pt x="144643" y="283539"/>
                  </a:lnTo>
                  <a:lnTo>
                    <a:pt x="143112" y="315389"/>
                  </a:lnTo>
                  <a:lnTo>
                    <a:pt x="149751" y="349335"/>
                  </a:lnTo>
                  <a:lnTo>
                    <a:pt x="155196" y="363356"/>
                  </a:lnTo>
                  <a:lnTo>
                    <a:pt x="163260" y="372410"/>
                  </a:lnTo>
                  <a:lnTo>
                    <a:pt x="177321" y="382267"/>
                  </a:lnTo>
                  <a:lnTo>
                    <a:pt x="196256" y="386505"/>
                  </a:lnTo>
                  <a:lnTo>
                    <a:pt x="221999" y="383715"/>
                  </a:lnTo>
                  <a:lnTo>
                    <a:pt x="247030" y="373481"/>
                  </a:lnTo>
                  <a:lnTo>
                    <a:pt x="284327" y="342686"/>
                  </a:lnTo>
                  <a:lnTo>
                    <a:pt x="314228" y="313064"/>
                  </a:lnTo>
                  <a:lnTo>
                    <a:pt x="344536" y="277853"/>
                  </a:lnTo>
                  <a:lnTo>
                    <a:pt x="364816" y="253129"/>
                  </a:lnTo>
                  <a:lnTo>
                    <a:pt x="382860" y="223513"/>
                  </a:lnTo>
                  <a:lnTo>
                    <a:pt x="400193" y="190596"/>
                  </a:lnTo>
                  <a:lnTo>
                    <a:pt x="419186" y="156210"/>
                  </a:lnTo>
                  <a:lnTo>
                    <a:pt x="438916" y="123430"/>
                  </a:lnTo>
                  <a:lnTo>
                    <a:pt x="457280" y="92774"/>
                  </a:lnTo>
                  <a:lnTo>
                    <a:pt x="471087" y="65038"/>
                  </a:lnTo>
                  <a:lnTo>
                    <a:pt x="488380" y="33713"/>
                  </a:lnTo>
                  <a:lnTo>
                    <a:pt x="506846" y="0"/>
                  </a:lnTo>
                  <a:lnTo>
                    <a:pt x="498881" y="3812"/>
                  </a:lnTo>
                  <a:lnTo>
                    <a:pt x="492680" y="12517"/>
                  </a:lnTo>
                  <a:lnTo>
                    <a:pt x="473711" y="42847"/>
                  </a:lnTo>
                  <a:lnTo>
                    <a:pt x="452844" y="75586"/>
                  </a:lnTo>
                  <a:lnTo>
                    <a:pt x="438071" y="104248"/>
                  </a:lnTo>
                  <a:lnTo>
                    <a:pt x="423038" y="136742"/>
                  </a:lnTo>
                  <a:lnTo>
                    <a:pt x="407890" y="170940"/>
                  </a:lnTo>
                  <a:lnTo>
                    <a:pt x="392691" y="208151"/>
                  </a:lnTo>
                  <a:lnTo>
                    <a:pt x="385082" y="227557"/>
                  </a:lnTo>
                  <a:lnTo>
                    <a:pt x="377469" y="248115"/>
                  </a:lnTo>
                  <a:lnTo>
                    <a:pt x="369854" y="269439"/>
                  </a:lnTo>
                  <a:lnTo>
                    <a:pt x="362238" y="291275"/>
                  </a:lnTo>
                  <a:lnTo>
                    <a:pt x="355466" y="313454"/>
                  </a:lnTo>
                  <a:lnTo>
                    <a:pt x="349259" y="335858"/>
                  </a:lnTo>
                  <a:lnTo>
                    <a:pt x="343427" y="358415"/>
                  </a:lnTo>
                  <a:lnTo>
                    <a:pt x="337000" y="379380"/>
                  </a:lnTo>
                  <a:lnTo>
                    <a:pt x="330174" y="399282"/>
                  </a:lnTo>
                  <a:lnTo>
                    <a:pt x="323084" y="418478"/>
                  </a:lnTo>
                  <a:lnTo>
                    <a:pt x="317511" y="438048"/>
                  </a:lnTo>
                  <a:lnTo>
                    <a:pt x="312949" y="457868"/>
                  </a:lnTo>
                  <a:lnTo>
                    <a:pt x="304775" y="495413"/>
                  </a:lnTo>
                  <a:lnTo>
                    <a:pt x="295498" y="526211"/>
                  </a:lnTo>
                  <a:lnTo>
                    <a:pt x="285730" y="560783"/>
                  </a:lnTo>
                  <a:lnTo>
                    <a:pt x="277438" y="591953"/>
                  </a:lnTo>
                  <a:lnTo>
                    <a:pt x="272769" y="607807"/>
                  </a:lnTo>
                  <a:lnTo>
                    <a:pt x="272114" y="607448"/>
                  </a:lnTo>
                  <a:lnTo>
                    <a:pt x="271677" y="605515"/>
                  </a:lnTo>
                  <a:lnTo>
                    <a:pt x="279208" y="575033"/>
                  </a:lnTo>
                  <a:lnTo>
                    <a:pt x="285546" y="556800"/>
                  </a:lnTo>
                  <a:lnTo>
                    <a:pt x="308197" y="518975"/>
                  </a:lnTo>
                  <a:lnTo>
                    <a:pt x="308904" y="5178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5"/>
            <p:cNvSpPr/>
            <p:nvPr>
              <p:custDataLst>
                <p:tags r:id="rId122"/>
              </p:custDataLst>
            </p:nvPr>
          </p:nvSpPr>
          <p:spPr>
            <a:xfrm>
              <a:off x="2477206" y="4122420"/>
              <a:ext cx="29775" cy="198121"/>
            </a:xfrm>
            <a:custGeom>
              <a:avLst/>
              <a:gdLst/>
              <a:ahLst/>
              <a:cxnLst/>
              <a:rect l="0" t="0" r="0" b="0"/>
              <a:pathLst>
                <a:path w="29775" h="198121">
                  <a:moveTo>
                    <a:pt x="6914" y="0"/>
                  </a:moveTo>
                  <a:lnTo>
                    <a:pt x="6914" y="0"/>
                  </a:lnTo>
                  <a:lnTo>
                    <a:pt x="2869" y="32362"/>
                  </a:lnTo>
                  <a:lnTo>
                    <a:pt x="0" y="69171"/>
                  </a:lnTo>
                  <a:lnTo>
                    <a:pt x="1692" y="102783"/>
                  </a:lnTo>
                  <a:lnTo>
                    <a:pt x="12310" y="137650"/>
                  </a:lnTo>
                  <a:lnTo>
                    <a:pt x="24736" y="171279"/>
                  </a:lnTo>
                  <a:lnTo>
                    <a:pt x="29774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6"/>
            <p:cNvSpPr/>
            <p:nvPr>
              <p:custDataLst>
                <p:tags r:id="rId123"/>
              </p:custDataLst>
            </p:nvPr>
          </p:nvSpPr>
          <p:spPr>
            <a:xfrm>
              <a:off x="260412" y="2720340"/>
              <a:ext cx="485415" cy="389916"/>
            </a:xfrm>
            <a:custGeom>
              <a:avLst/>
              <a:gdLst/>
              <a:ahLst/>
              <a:cxnLst/>
              <a:rect l="0" t="0" r="0" b="0"/>
              <a:pathLst>
                <a:path w="485415" h="389916">
                  <a:moveTo>
                    <a:pt x="135828" y="0"/>
                  </a:moveTo>
                  <a:lnTo>
                    <a:pt x="135828" y="0"/>
                  </a:lnTo>
                  <a:lnTo>
                    <a:pt x="131312" y="24836"/>
                  </a:lnTo>
                  <a:lnTo>
                    <a:pt x="123661" y="62685"/>
                  </a:lnTo>
                  <a:lnTo>
                    <a:pt x="114616" y="96440"/>
                  </a:lnTo>
                  <a:lnTo>
                    <a:pt x="104952" y="128375"/>
                  </a:lnTo>
                  <a:lnTo>
                    <a:pt x="95012" y="160349"/>
                  </a:lnTo>
                  <a:lnTo>
                    <a:pt x="84950" y="194315"/>
                  </a:lnTo>
                  <a:lnTo>
                    <a:pt x="74833" y="229167"/>
                  </a:lnTo>
                  <a:lnTo>
                    <a:pt x="63846" y="263565"/>
                  </a:lnTo>
                  <a:lnTo>
                    <a:pt x="50496" y="295787"/>
                  </a:lnTo>
                  <a:lnTo>
                    <a:pt x="38354" y="324783"/>
                  </a:lnTo>
                  <a:lnTo>
                    <a:pt x="21998" y="360392"/>
                  </a:lnTo>
                  <a:lnTo>
                    <a:pt x="7510" y="389293"/>
                  </a:lnTo>
                  <a:lnTo>
                    <a:pt x="5409" y="389915"/>
                  </a:lnTo>
                  <a:lnTo>
                    <a:pt x="3162" y="389484"/>
                  </a:lnTo>
                  <a:lnTo>
                    <a:pt x="1664" y="387502"/>
                  </a:lnTo>
                  <a:lnTo>
                    <a:pt x="0" y="380785"/>
                  </a:lnTo>
                  <a:lnTo>
                    <a:pt x="4168" y="349663"/>
                  </a:lnTo>
                  <a:lnTo>
                    <a:pt x="8200" y="313201"/>
                  </a:lnTo>
                  <a:lnTo>
                    <a:pt x="18144" y="279182"/>
                  </a:lnTo>
                  <a:lnTo>
                    <a:pt x="31031" y="243743"/>
                  </a:lnTo>
                  <a:lnTo>
                    <a:pt x="45225" y="208237"/>
                  </a:lnTo>
                  <a:lnTo>
                    <a:pt x="60000" y="172700"/>
                  </a:lnTo>
                  <a:lnTo>
                    <a:pt x="75116" y="153234"/>
                  </a:lnTo>
                  <a:lnTo>
                    <a:pt x="95353" y="132636"/>
                  </a:lnTo>
                  <a:lnTo>
                    <a:pt x="119005" y="111283"/>
                  </a:lnTo>
                  <a:lnTo>
                    <a:pt x="149800" y="85302"/>
                  </a:lnTo>
                  <a:lnTo>
                    <a:pt x="169131" y="72625"/>
                  </a:lnTo>
                  <a:lnTo>
                    <a:pt x="183367" y="69814"/>
                  </a:lnTo>
                  <a:lnTo>
                    <a:pt x="193081" y="71386"/>
                  </a:lnTo>
                  <a:lnTo>
                    <a:pt x="196857" y="72991"/>
                  </a:lnTo>
                  <a:lnTo>
                    <a:pt x="203309" y="81547"/>
                  </a:lnTo>
                  <a:lnTo>
                    <a:pt x="208153" y="94663"/>
                  </a:lnTo>
                  <a:lnTo>
                    <a:pt x="211262" y="130678"/>
                  </a:lnTo>
                  <a:lnTo>
                    <a:pt x="209544" y="160358"/>
                  </a:lnTo>
                  <a:lnTo>
                    <a:pt x="205930" y="190600"/>
                  </a:lnTo>
                  <a:lnTo>
                    <a:pt x="204859" y="221010"/>
                  </a:lnTo>
                  <a:lnTo>
                    <a:pt x="206800" y="246953"/>
                  </a:lnTo>
                  <a:lnTo>
                    <a:pt x="208542" y="253535"/>
                  </a:lnTo>
                  <a:lnTo>
                    <a:pt x="219510" y="267622"/>
                  </a:lnTo>
                  <a:lnTo>
                    <a:pt x="233980" y="279810"/>
                  </a:lnTo>
                  <a:lnTo>
                    <a:pt x="246055" y="285227"/>
                  </a:lnTo>
                  <a:lnTo>
                    <a:pt x="266419" y="288276"/>
                  </a:lnTo>
                  <a:lnTo>
                    <a:pt x="281075" y="284474"/>
                  </a:lnTo>
                  <a:lnTo>
                    <a:pt x="311180" y="272280"/>
                  </a:lnTo>
                  <a:lnTo>
                    <a:pt x="346823" y="254788"/>
                  </a:lnTo>
                  <a:lnTo>
                    <a:pt x="381459" y="227752"/>
                  </a:lnTo>
                  <a:lnTo>
                    <a:pt x="416616" y="197952"/>
                  </a:lnTo>
                  <a:lnTo>
                    <a:pt x="447174" y="162370"/>
                  </a:lnTo>
                  <a:lnTo>
                    <a:pt x="470394" y="127746"/>
                  </a:lnTo>
                  <a:lnTo>
                    <a:pt x="481621" y="103044"/>
                  </a:lnTo>
                  <a:lnTo>
                    <a:pt x="485414" y="83572"/>
                  </a:lnTo>
                  <a:lnTo>
                    <a:pt x="484879" y="81115"/>
                  </a:lnTo>
                  <a:lnTo>
                    <a:pt x="483675" y="79477"/>
                  </a:lnTo>
                  <a:lnTo>
                    <a:pt x="482026" y="78385"/>
                  </a:lnTo>
                  <a:lnTo>
                    <a:pt x="471615" y="76847"/>
                  </a:lnTo>
                  <a:lnTo>
                    <a:pt x="453760" y="80437"/>
                  </a:lnTo>
                  <a:lnTo>
                    <a:pt x="432383" y="90908"/>
                  </a:lnTo>
                  <a:lnTo>
                    <a:pt x="408488" y="115700"/>
                  </a:lnTo>
                  <a:lnTo>
                    <a:pt x="387462" y="147315"/>
                  </a:lnTo>
                  <a:lnTo>
                    <a:pt x="374357" y="176011"/>
                  </a:lnTo>
                  <a:lnTo>
                    <a:pt x="367370" y="205962"/>
                  </a:lnTo>
                  <a:lnTo>
                    <a:pt x="367558" y="234028"/>
                  </a:lnTo>
                  <a:lnTo>
                    <a:pt x="371745" y="249639"/>
                  </a:lnTo>
                  <a:lnTo>
                    <a:pt x="379251" y="262222"/>
                  </a:lnTo>
                  <a:lnTo>
                    <a:pt x="390489" y="271201"/>
                  </a:lnTo>
                  <a:lnTo>
                    <a:pt x="403951" y="277167"/>
                  </a:lnTo>
                  <a:lnTo>
                    <a:pt x="418400" y="279819"/>
                  </a:lnTo>
                  <a:lnTo>
                    <a:pt x="455209" y="269598"/>
                  </a:lnTo>
                  <a:lnTo>
                    <a:pt x="463488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87"/>
            <p:cNvSpPr/>
            <p:nvPr>
              <p:custDataLst>
                <p:tags r:id="rId124"/>
              </p:custDataLst>
            </p:nvPr>
          </p:nvSpPr>
          <p:spPr>
            <a:xfrm>
              <a:off x="612588" y="2759219"/>
              <a:ext cx="399908" cy="610346"/>
            </a:xfrm>
            <a:custGeom>
              <a:avLst/>
              <a:gdLst/>
              <a:ahLst/>
              <a:cxnLst/>
              <a:rect l="0" t="0" r="0" b="0"/>
              <a:pathLst>
                <a:path w="399908" h="610346">
                  <a:moveTo>
                    <a:pt x="339912" y="44941"/>
                  </a:moveTo>
                  <a:lnTo>
                    <a:pt x="339912" y="44941"/>
                  </a:lnTo>
                  <a:lnTo>
                    <a:pt x="377416" y="17911"/>
                  </a:lnTo>
                  <a:lnTo>
                    <a:pt x="399907" y="0"/>
                  </a:lnTo>
                  <a:lnTo>
                    <a:pt x="396541" y="3497"/>
                  </a:lnTo>
                  <a:lnTo>
                    <a:pt x="374849" y="21463"/>
                  </a:lnTo>
                  <a:lnTo>
                    <a:pt x="346907" y="56484"/>
                  </a:lnTo>
                  <a:lnTo>
                    <a:pt x="324487" y="90036"/>
                  </a:lnTo>
                  <a:lnTo>
                    <a:pt x="305802" y="126788"/>
                  </a:lnTo>
                  <a:lnTo>
                    <a:pt x="289542" y="160444"/>
                  </a:lnTo>
                  <a:lnTo>
                    <a:pt x="278045" y="187820"/>
                  </a:lnTo>
                  <a:lnTo>
                    <a:pt x="276573" y="206374"/>
                  </a:lnTo>
                  <a:lnTo>
                    <a:pt x="277366" y="216063"/>
                  </a:lnTo>
                  <a:lnTo>
                    <a:pt x="279588" y="222522"/>
                  </a:lnTo>
                  <a:lnTo>
                    <a:pt x="282763" y="226828"/>
                  </a:lnTo>
                  <a:lnTo>
                    <a:pt x="286572" y="229699"/>
                  </a:lnTo>
                  <a:lnTo>
                    <a:pt x="289959" y="229920"/>
                  </a:lnTo>
                  <a:lnTo>
                    <a:pt x="293064" y="228374"/>
                  </a:lnTo>
                  <a:lnTo>
                    <a:pt x="315951" y="201983"/>
                  </a:lnTo>
                  <a:lnTo>
                    <a:pt x="331813" y="166469"/>
                  </a:lnTo>
                  <a:lnTo>
                    <a:pt x="344929" y="128709"/>
                  </a:lnTo>
                  <a:lnTo>
                    <a:pt x="352882" y="98271"/>
                  </a:lnTo>
                  <a:lnTo>
                    <a:pt x="357210" y="60849"/>
                  </a:lnTo>
                  <a:lnTo>
                    <a:pt x="362676" y="37911"/>
                  </a:lnTo>
                  <a:lnTo>
                    <a:pt x="362769" y="69900"/>
                  </a:lnTo>
                  <a:lnTo>
                    <a:pt x="362772" y="100389"/>
                  </a:lnTo>
                  <a:lnTo>
                    <a:pt x="362772" y="132584"/>
                  </a:lnTo>
                  <a:lnTo>
                    <a:pt x="361925" y="164795"/>
                  </a:lnTo>
                  <a:lnTo>
                    <a:pt x="356688" y="200774"/>
                  </a:lnTo>
                  <a:lnTo>
                    <a:pt x="349775" y="238245"/>
                  </a:lnTo>
                  <a:lnTo>
                    <a:pt x="344860" y="263498"/>
                  </a:lnTo>
                  <a:lnTo>
                    <a:pt x="337595" y="291091"/>
                  </a:lnTo>
                  <a:lnTo>
                    <a:pt x="327876" y="319441"/>
                  </a:lnTo>
                  <a:lnTo>
                    <a:pt x="315089" y="346152"/>
                  </a:lnTo>
                  <a:lnTo>
                    <a:pt x="300940" y="374393"/>
                  </a:lnTo>
                  <a:lnTo>
                    <a:pt x="286184" y="403877"/>
                  </a:lnTo>
                  <a:lnTo>
                    <a:pt x="271160" y="433915"/>
                  </a:lnTo>
                  <a:lnTo>
                    <a:pt x="253758" y="461940"/>
                  </a:lnTo>
                  <a:lnTo>
                    <a:pt x="233888" y="489354"/>
                  </a:lnTo>
                  <a:lnTo>
                    <a:pt x="210946" y="518471"/>
                  </a:lnTo>
                  <a:lnTo>
                    <a:pt x="178275" y="555334"/>
                  </a:lnTo>
                  <a:lnTo>
                    <a:pt x="143100" y="579614"/>
                  </a:lnTo>
                  <a:lnTo>
                    <a:pt x="109912" y="597533"/>
                  </a:lnTo>
                  <a:lnTo>
                    <a:pt x="74584" y="609521"/>
                  </a:lnTo>
                  <a:lnTo>
                    <a:pt x="45396" y="610345"/>
                  </a:lnTo>
                  <a:lnTo>
                    <a:pt x="13272" y="600733"/>
                  </a:lnTo>
                  <a:lnTo>
                    <a:pt x="4238" y="595913"/>
                  </a:lnTo>
                  <a:lnTo>
                    <a:pt x="224" y="590948"/>
                  </a:lnTo>
                  <a:lnTo>
                    <a:pt x="0" y="587593"/>
                  </a:lnTo>
                  <a:lnTo>
                    <a:pt x="7900" y="561142"/>
                  </a:lnTo>
                  <a:lnTo>
                    <a:pt x="29643" y="526151"/>
                  </a:lnTo>
                  <a:lnTo>
                    <a:pt x="51836" y="496649"/>
                  </a:lnTo>
                  <a:lnTo>
                    <a:pt x="81178" y="465612"/>
                  </a:lnTo>
                  <a:lnTo>
                    <a:pt x="107232" y="442162"/>
                  </a:lnTo>
                  <a:lnTo>
                    <a:pt x="142371" y="409204"/>
                  </a:lnTo>
                  <a:lnTo>
                    <a:pt x="178276" y="377990"/>
                  </a:lnTo>
                  <a:lnTo>
                    <a:pt x="202752" y="3573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88"/>
            <p:cNvSpPr/>
            <p:nvPr>
              <p:custDataLst>
                <p:tags r:id="rId125"/>
              </p:custDataLst>
            </p:nvPr>
          </p:nvSpPr>
          <p:spPr>
            <a:xfrm>
              <a:off x="1028700" y="2859177"/>
              <a:ext cx="137161" cy="192925"/>
            </a:xfrm>
            <a:custGeom>
              <a:avLst/>
              <a:gdLst/>
              <a:ahLst/>
              <a:cxnLst/>
              <a:rect l="0" t="0" r="0" b="0"/>
              <a:pathLst>
                <a:path w="137161" h="192925">
                  <a:moveTo>
                    <a:pt x="0" y="105003"/>
                  </a:moveTo>
                  <a:lnTo>
                    <a:pt x="0" y="105003"/>
                  </a:lnTo>
                  <a:lnTo>
                    <a:pt x="32361" y="80732"/>
                  </a:lnTo>
                  <a:lnTo>
                    <a:pt x="64622" y="57548"/>
                  </a:lnTo>
                  <a:lnTo>
                    <a:pt x="97870" y="31502"/>
                  </a:lnTo>
                  <a:lnTo>
                    <a:pt x="113338" y="21787"/>
                  </a:lnTo>
                  <a:lnTo>
                    <a:pt x="112812" y="21586"/>
                  </a:lnTo>
                  <a:lnTo>
                    <a:pt x="109970" y="21362"/>
                  </a:lnTo>
                  <a:lnTo>
                    <a:pt x="85564" y="46098"/>
                  </a:lnTo>
                  <a:lnTo>
                    <a:pt x="53269" y="82210"/>
                  </a:lnTo>
                  <a:lnTo>
                    <a:pt x="33271" y="109548"/>
                  </a:lnTo>
                  <a:lnTo>
                    <a:pt x="8328" y="146917"/>
                  </a:lnTo>
                  <a:lnTo>
                    <a:pt x="3701" y="156934"/>
                  </a:lnTo>
                  <a:lnTo>
                    <a:pt x="3314" y="160790"/>
                  </a:lnTo>
                  <a:lnTo>
                    <a:pt x="5142" y="167333"/>
                  </a:lnTo>
                  <a:lnTo>
                    <a:pt x="10931" y="175777"/>
                  </a:lnTo>
                  <a:lnTo>
                    <a:pt x="13214" y="176738"/>
                  </a:lnTo>
                  <a:lnTo>
                    <a:pt x="15583" y="176533"/>
                  </a:lnTo>
                  <a:lnTo>
                    <a:pt x="34068" y="167041"/>
                  </a:lnTo>
                  <a:lnTo>
                    <a:pt x="53547" y="147675"/>
                  </a:lnTo>
                  <a:lnTo>
                    <a:pt x="73701" y="115595"/>
                  </a:lnTo>
                  <a:lnTo>
                    <a:pt x="92295" y="82730"/>
                  </a:lnTo>
                  <a:lnTo>
                    <a:pt x="99981" y="51779"/>
                  </a:lnTo>
                  <a:lnTo>
                    <a:pt x="106092" y="16500"/>
                  </a:lnTo>
                  <a:lnTo>
                    <a:pt x="106646" y="0"/>
                  </a:lnTo>
                  <a:lnTo>
                    <a:pt x="105810" y="287"/>
                  </a:lnTo>
                  <a:lnTo>
                    <a:pt x="102625" y="2865"/>
                  </a:lnTo>
                  <a:lnTo>
                    <a:pt x="100644" y="9090"/>
                  </a:lnTo>
                  <a:lnTo>
                    <a:pt x="90910" y="44988"/>
                  </a:lnTo>
                  <a:lnTo>
                    <a:pt x="85921" y="69441"/>
                  </a:lnTo>
                  <a:lnTo>
                    <a:pt x="84443" y="100393"/>
                  </a:lnTo>
                  <a:lnTo>
                    <a:pt x="84004" y="131859"/>
                  </a:lnTo>
                  <a:lnTo>
                    <a:pt x="86132" y="157269"/>
                  </a:lnTo>
                  <a:lnTo>
                    <a:pt x="90774" y="172259"/>
                  </a:lnTo>
                  <a:lnTo>
                    <a:pt x="98482" y="184566"/>
                  </a:lnTo>
                  <a:lnTo>
                    <a:pt x="107552" y="191164"/>
                  </a:lnTo>
                  <a:lnTo>
                    <a:pt x="112342" y="192924"/>
                  </a:lnTo>
                  <a:lnTo>
                    <a:pt x="122178" y="192621"/>
                  </a:lnTo>
                  <a:lnTo>
                    <a:pt x="137160" y="188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89"/>
            <p:cNvSpPr/>
            <p:nvPr>
              <p:custDataLst>
                <p:tags r:id="rId126"/>
              </p:custDataLst>
            </p:nvPr>
          </p:nvSpPr>
          <p:spPr>
            <a:xfrm>
              <a:off x="1333500" y="2689860"/>
              <a:ext cx="31937" cy="304801"/>
            </a:xfrm>
            <a:custGeom>
              <a:avLst/>
              <a:gdLst/>
              <a:ahLst/>
              <a:cxnLst/>
              <a:rect l="0" t="0" r="0" b="0"/>
              <a:pathLst>
                <a:path w="31937" h="304801">
                  <a:moveTo>
                    <a:pt x="22860" y="0"/>
                  </a:moveTo>
                  <a:lnTo>
                    <a:pt x="22860" y="0"/>
                  </a:lnTo>
                  <a:lnTo>
                    <a:pt x="30950" y="28317"/>
                  </a:lnTo>
                  <a:lnTo>
                    <a:pt x="31936" y="66151"/>
                  </a:lnTo>
                  <a:lnTo>
                    <a:pt x="30912" y="104173"/>
                  </a:lnTo>
                  <a:lnTo>
                    <a:pt x="26563" y="142250"/>
                  </a:lnTo>
                  <a:lnTo>
                    <a:pt x="19912" y="180343"/>
                  </a:lnTo>
                  <a:lnTo>
                    <a:pt x="16624" y="214396"/>
                  </a:lnTo>
                  <a:lnTo>
                    <a:pt x="15513" y="249313"/>
                  </a:lnTo>
                  <a:lnTo>
                    <a:pt x="15276" y="270692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0"/>
            <p:cNvSpPr/>
            <p:nvPr>
              <p:custDataLst>
                <p:tags r:id="rId127"/>
              </p:custDataLst>
            </p:nvPr>
          </p:nvSpPr>
          <p:spPr>
            <a:xfrm>
              <a:off x="1226820" y="2823136"/>
              <a:ext cx="334269" cy="163905"/>
            </a:xfrm>
            <a:custGeom>
              <a:avLst/>
              <a:gdLst/>
              <a:ahLst/>
              <a:cxnLst/>
              <a:rect l="0" t="0" r="0" b="0"/>
              <a:pathLst>
                <a:path w="334269" h="163905">
                  <a:moveTo>
                    <a:pt x="0" y="49604"/>
                  </a:moveTo>
                  <a:lnTo>
                    <a:pt x="0" y="49604"/>
                  </a:lnTo>
                  <a:lnTo>
                    <a:pt x="36407" y="49604"/>
                  </a:lnTo>
                  <a:lnTo>
                    <a:pt x="65569" y="49604"/>
                  </a:lnTo>
                  <a:lnTo>
                    <a:pt x="103530" y="47346"/>
                  </a:lnTo>
                  <a:lnTo>
                    <a:pt x="138484" y="41315"/>
                  </a:lnTo>
                  <a:lnTo>
                    <a:pt x="175653" y="34166"/>
                  </a:lnTo>
                  <a:lnTo>
                    <a:pt x="211219" y="26685"/>
                  </a:lnTo>
                  <a:lnTo>
                    <a:pt x="243205" y="16849"/>
                  </a:lnTo>
                  <a:lnTo>
                    <a:pt x="276149" y="4745"/>
                  </a:lnTo>
                  <a:lnTo>
                    <a:pt x="310610" y="0"/>
                  </a:lnTo>
                  <a:lnTo>
                    <a:pt x="323751" y="1593"/>
                  </a:lnTo>
                  <a:lnTo>
                    <a:pt x="327594" y="3203"/>
                  </a:lnTo>
                  <a:lnTo>
                    <a:pt x="330156" y="5124"/>
                  </a:lnTo>
                  <a:lnTo>
                    <a:pt x="333003" y="9515"/>
                  </a:lnTo>
                  <a:lnTo>
                    <a:pt x="334268" y="14289"/>
                  </a:lnTo>
                  <a:lnTo>
                    <a:pt x="322224" y="50919"/>
                  </a:lnTo>
                  <a:lnTo>
                    <a:pt x="305788" y="87877"/>
                  </a:lnTo>
                  <a:lnTo>
                    <a:pt x="299731" y="106570"/>
                  </a:lnTo>
                  <a:lnTo>
                    <a:pt x="297329" y="143499"/>
                  </a:lnTo>
                  <a:lnTo>
                    <a:pt x="297180" y="163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1"/>
            <p:cNvSpPr/>
            <p:nvPr>
              <p:custDataLst>
                <p:tags r:id="rId128"/>
              </p:custDataLst>
            </p:nvPr>
          </p:nvSpPr>
          <p:spPr>
            <a:xfrm>
              <a:off x="1569720" y="27660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2"/>
            <p:cNvSpPr/>
            <p:nvPr>
              <p:custDataLst>
                <p:tags r:id="rId129"/>
              </p:custDataLst>
            </p:nvPr>
          </p:nvSpPr>
          <p:spPr>
            <a:xfrm>
              <a:off x="1569720" y="2766060"/>
              <a:ext cx="251461" cy="174742"/>
            </a:xfrm>
            <a:custGeom>
              <a:avLst/>
              <a:gdLst/>
              <a:ahLst/>
              <a:cxnLst/>
              <a:rect l="0" t="0" r="0" b="0"/>
              <a:pathLst>
                <a:path w="251461" h="174742">
                  <a:moveTo>
                    <a:pt x="0" y="0"/>
                  </a:moveTo>
                  <a:lnTo>
                    <a:pt x="0" y="0"/>
                  </a:lnTo>
                  <a:lnTo>
                    <a:pt x="6773" y="14393"/>
                  </a:lnTo>
                  <a:lnTo>
                    <a:pt x="18062" y="38382"/>
                  </a:lnTo>
                  <a:lnTo>
                    <a:pt x="32361" y="68768"/>
                  </a:lnTo>
                  <a:lnTo>
                    <a:pt x="42741" y="90719"/>
                  </a:lnTo>
                  <a:lnTo>
                    <a:pt x="56532" y="119624"/>
                  </a:lnTo>
                  <a:lnTo>
                    <a:pt x="73025" y="155787"/>
                  </a:lnTo>
                  <a:lnTo>
                    <a:pt x="75636" y="163219"/>
                  </a:lnTo>
                  <a:lnTo>
                    <a:pt x="79618" y="169344"/>
                  </a:lnTo>
                  <a:lnTo>
                    <a:pt x="82712" y="171316"/>
                  </a:lnTo>
                  <a:lnTo>
                    <a:pt x="97587" y="174481"/>
                  </a:lnTo>
                  <a:lnTo>
                    <a:pt x="100618" y="174741"/>
                  </a:lnTo>
                  <a:lnTo>
                    <a:pt x="128491" y="166903"/>
                  </a:lnTo>
                  <a:lnTo>
                    <a:pt x="160039" y="148759"/>
                  </a:lnTo>
                  <a:lnTo>
                    <a:pt x="191673" y="120270"/>
                  </a:lnTo>
                  <a:lnTo>
                    <a:pt x="221212" y="85877"/>
                  </a:lnTo>
                  <a:lnTo>
                    <a:pt x="25146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93"/>
            <p:cNvSpPr/>
            <p:nvPr>
              <p:custDataLst>
                <p:tags r:id="rId130"/>
              </p:custDataLst>
            </p:nvPr>
          </p:nvSpPr>
          <p:spPr>
            <a:xfrm>
              <a:off x="1803199" y="2782973"/>
              <a:ext cx="230744" cy="310748"/>
            </a:xfrm>
            <a:custGeom>
              <a:avLst/>
              <a:gdLst/>
              <a:ahLst/>
              <a:cxnLst/>
              <a:rect l="0" t="0" r="0" b="0"/>
              <a:pathLst>
                <a:path w="230744" h="310748">
                  <a:moveTo>
                    <a:pt x="25601" y="59287"/>
                  </a:moveTo>
                  <a:lnTo>
                    <a:pt x="25601" y="59287"/>
                  </a:lnTo>
                  <a:lnTo>
                    <a:pt x="26448" y="96791"/>
                  </a:lnTo>
                  <a:lnTo>
                    <a:pt x="29646" y="109258"/>
                  </a:lnTo>
                  <a:lnTo>
                    <a:pt x="36207" y="121036"/>
                  </a:lnTo>
                  <a:lnTo>
                    <a:pt x="41039" y="124831"/>
                  </a:lnTo>
                  <a:lnTo>
                    <a:pt x="43513" y="125843"/>
                  </a:lnTo>
                  <a:lnTo>
                    <a:pt x="75799" y="127689"/>
                  </a:lnTo>
                  <a:lnTo>
                    <a:pt x="103532" y="120902"/>
                  </a:lnTo>
                  <a:lnTo>
                    <a:pt x="138487" y="104133"/>
                  </a:lnTo>
                  <a:lnTo>
                    <a:pt x="174147" y="84515"/>
                  </a:lnTo>
                  <a:lnTo>
                    <a:pt x="195674" y="65351"/>
                  </a:lnTo>
                  <a:lnTo>
                    <a:pt x="221114" y="30860"/>
                  </a:lnTo>
                  <a:lnTo>
                    <a:pt x="228311" y="16433"/>
                  </a:lnTo>
                  <a:lnTo>
                    <a:pt x="230743" y="3973"/>
                  </a:lnTo>
                  <a:lnTo>
                    <a:pt x="230095" y="2091"/>
                  </a:lnTo>
                  <a:lnTo>
                    <a:pt x="228817" y="836"/>
                  </a:lnTo>
                  <a:lnTo>
                    <a:pt x="227119" y="0"/>
                  </a:lnTo>
                  <a:lnTo>
                    <a:pt x="212592" y="2868"/>
                  </a:lnTo>
                  <a:lnTo>
                    <a:pt x="177998" y="18352"/>
                  </a:lnTo>
                  <a:lnTo>
                    <a:pt x="143475" y="38691"/>
                  </a:lnTo>
                  <a:lnTo>
                    <a:pt x="106435" y="65791"/>
                  </a:lnTo>
                  <a:lnTo>
                    <a:pt x="70342" y="96116"/>
                  </a:lnTo>
                  <a:lnTo>
                    <a:pt x="42809" y="130689"/>
                  </a:lnTo>
                  <a:lnTo>
                    <a:pt x="20258" y="162758"/>
                  </a:lnTo>
                  <a:lnTo>
                    <a:pt x="7461" y="192862"/>
                  </a:lnTo>
                  <a:lnTo>
                    <a:pt x="0" y="217398"/>
                  </a:lnTo>
                  <a:lnTo>
                    <a:pt x="958" y="230030"/>
                  </a:lnTo>
                  <a:lnTo>
                    <a:pt x="6464" y="241288"/>
                  </a:lnTo>
                  <a:lnTo>
                    <a:pt x="23796" y="262313"/>
                  </a:lnTo>
                  <a:lnTo>
                    <a:pt x="46609" y="277676"/>
                  </a:lnTo>
                  <a:lnTo>
                    <a:pt x="84659" y="291953"/>
                  </a:lnTo>
                  <a:lnTo>
                    <a:pt x="114690" y="300287"/>
                  </a:lnTo>
                  <a:lnTo>
                    <a:pt x="144190" y="307272"/>
                  </a:lnTo>
                  <a:lnTo>
                    <a:pt x="177343" y="310061"/>
                  </a:lnTo>
                  <a:lnTo>
                    <a:pt x="200861" y="310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94"/>
            <p:cNvSpPr/>
            <p:nvPr>
              <p:custDataLst>
                <p:tags r:id="rId131"/>
              </p:custDataLst>
            </p:nvPr>
          </p:nvSpPr>
          <p:spPr>
            <a:xfrm>
              <a:off x="1150744" y="3284220"/>
              <a:ext cx="281817" cy="494497"/>
            </a:xfrm>
            <a:custGeom>
              <a:avLst/>
              <a:gdLst/>
              <a:ahLst/>
              <a:cxnLst/>
              <a:rect l="0" t="0" r="0" b="0"/>
              <a:pathLst>
                <a:path w="281817" h="494497">
                  <a:moveTo>
                    <a:pt x="53216" y="0"/>
                  </a:moveTo>
                  <a:lnTo>
                    <a:pt x="53216" y="0"/>
                  </a:lnTo>
                  <a:lnTo>
                    <a:pt x="41081" y="32361"/>
                  </a:lnTo>
                  <a:lnTo>
                    <a:pt x="32865" y="59538"/>
                  </a:lnTo>
                  <a:lnTo>
                    <a:pt x="26391" y="87421"/>
                  </a:lnTo>
                  <a:lnTo>
                    <a:pt x="20691" y="119570"/>
                  </a:lnTo>
                  <a:lnTo>
                    <a:pt x="17594" y="155871"/>
                  </a:lnTo>
                  <a:lnTo>
                    <a:pt x="16768" y="175034"/>
                  </a:lnTo>
                  <a:lnTo>
                    <a:pt x="15371" y="194583"/>
                  </a:lnTo>
                  <a:lnTo>
                    <a:pt x="13592" y="214389"/>
                  </a:lnTo>
                  <a:lnTo>
                    <a:pt x="11560" y="234366"/>
                  </a:lnTo>
                  <a:lnTo>
                    <a:pt x="7045" y="272367"/>
                  </a:lnTo>
                  <a:lnTo>
                    <a:pt x="3062" y="309012"/>
                  </a:lnTo>
                  <a:lnTo>
                    <a:pt x="1292" y="345054"/>
                  </a:lnTo>
                  <a:lnTo>
                    <a:pt x="505" y="378571"/>
                  </a:lnTo>
                  <a:lnTo>
                    <a:pt x="156" y="409554"/>
                  </a:lnTo>
                  <a:lnTo>
                    <a:pt x="0" y="437435"/>
                  </a:lnTo>
                  <a:lnTo>
                    <a:pt x="3958" y="468841"/>
                  </a:lnTo>
                  <a:lnTo>
                    <a:pt x="7644" y="489196"/>
                  </a:lnTo>
                  <a:lnTo>
                    <a:pt x="9288" y="491231"/>
                  </a:lnTo>
                  <a:lnTo>
                    <a:pt x="11230" y="492587"/>
                  </a:lnTo>
                  <a:lnTo>
                    <a:pt x="22055" y="494496"/>
                  </a:lnTo>
                  <a:lnTo>
                    <a:pt x="35987" y="491017"/>
                  </a:lnTo>
                  <a:lnTo>
                    <a:pt x="70009" y="456155"/>
                  </a:lnTo>
                  <a:lnTo>
                    <a:pt x="91776" y="425940"/>
                  </a:lnTo>
                  <a:lnTo>
                    <a:pt x="109018" y="400127"/>
                  </a:lnTo>
                  <a:lnTo>
                    <a:pt x="127970" y="370874"/>
                  </a:lnTo>
                  <a:lnTo>
                    <a:pt x="147682" y="338117"/>
                  </a:lnTo>
                  <a:lnTo>
                    <a:pt x="169990" y="306061"/>
                  </a:lnTo>
                  <a:lnTo>
                    <a:pt x="194015" y="274881"/>
                  </a:lnTo>
                  <a:lnTo>
                    <a:pt x="218805" y="244089"/>
                  </a:lnTo>
                  <a:lnTo>
                    <a:pt x="243933" y="215729"/>
                  </a:lnTo>
                  <a:lnTo>
                    <a:pt x="279599" y="177629"/>
                  </a:lnTo>
                  <a:lnTo>
                    <a:pt x="281816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95"/>
            <p:cNvSpPr/>
            <p:nvPr>
              <p:custDataLst>
                <p:tags r:id="rId132"/>
              </p:custDataLst>
            </p:nvPr>
          </p:nvSpPr>
          <p:spPr>
            <a:xfrm>
              <a:off x="1517994" y="3406140"/>
              <a:ext cx="44107" cy="274321"/>
            </a:xfrm>
            <a:custGeom>
              <a:avLst/>
              <a:gdLst/>
              <a:ahLst/>
              <a:cxnLst/>
              <a:rect l="0" t="0" r="0" b="0"/>
              <a:pathLst>
                <a:path w="44107" h="274321">
                  <a:moveTo>
                    <a:pt x="44106" y="0"/>
                  </a:moveTo>
                  <a:lnTo>
                    <a:pt x="44106" y="0"/>
                  </a:lnTo>
                  <a:lnTo>
                    <a:pt x="36016" y="36406"/>
                  </a:lnTo>
                  <a:lnTo>
                    <a:pt x="27528" y="65569"/>
                  </a:lnTo>
                  <a:lnTo>
                    <a:pt x="18958" y="92642"/>
                  </a:lnTo>
                  <a:lnTo>
                    <a:pt x="12327" y="118785"/>
                  </a:lnTo>
                  <a:lnTo>
                    <a:pt x="6558" y="146773"/>
                  </a:lnTo>
                  <a:lnTo>
                    <a:pt x="2018" y="174453"/>
                  </a:lnTo>
                  <a:lnTo>
                    <a:pt x="0" y="198043"/>
                  </a:lnTo>
                  <a:lnTo>
                    <a:pt x="5877" y="226590"/>
                  </a:lnTo>
                  <a:lnTo>
                    <a:pt x="16692" y="260178"/>
                  </a:lnTo>
                  <a:lnTo>
                    <a:pt x="21246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96"/>
            <p:cNvSpPr/>
            <p:nvPr>
              <p:custDataLst>
                <p:tags r:id="rId133"/>
              </p:custDataLst>
            </p:nvPr>
          </p:nvSpPr>
          <p:spPr>
            <a:xfrm>
              <a:off x="1592580" y="33299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97"/>
            <p:cNvSpPr/>
            <p:nvPr>
              <p:custDataLst>
                <p:tags r:id="rId134"/>
              </p:custDataLst>
            </p:nvPr>
          </p:nvSpPr>
          <p:spPr>
            <a:xfrm>
              <a:off x="1678452" y="3375824"/>
              <a:ext cx="904729" cy="330369"/>
            </a:xfrm>
            <a:custGeom>
              <a:avLst/>
              <a:gdLst/>
              <a:ahLst/>
              <a:cxnLst/>
              <a:rect l="0" t="0" r="0" b="0"/>
              <a:pathLst>
                <a:path w="904729" h="330369">
                  <a:moveTo>
                    <a:pt x="66528" y="53176"/>
                  </a:moveTo>
                  <a:lnTo>
                    <a:pt x="66528" y="53176"/>
                  </a:lnTo>
                  <a:lnTo>
                    <a:pt x="98795" y="36619"/>
                  </a:lnTo>
                  <a:lnTo>
                    <a:pt x="114095" y="25504"/>
                  </a:lnTo>
                  <a:lnTo>
                    <a:pt x="123143" y="12709"/>
                  </a:lnTo>
                  <a:lnTo>
                    <a:pt x="127318" y="388"/>
                  </a:lnTo>
                  <a:lnTo>
                    <a:pt x="119347" y="0"/>
                  </a:lnTo>
                  <a:lnTo>
                    <a:pt x="106261" y="3929"/>
                  </a:lnTo>
                  <a:lnTo>
                    <a:pt x="79391" y="25827"/>
                  </a:lnTo>
                  <a:lnTo>
                    <a:pt x="66318" y="41021"/>
                  </a:lnTo>
                  <a:lnTo>
                    <a:pt x="48592" y="74222"/>
                  </a:lnTo>
                  <a:lnTo>
                    <a:pt x="34850" y="101477"/>
                  </a:lnTo>
                  <a:lnTo>
                    <a:pt x="22533" y="130523"/>
                  </a:lnTo>
                  <a:lnTo>
                    <a:pt x="12261" y="160366"/>
                  </a:lnTo>
                  <a:lnTo>
                    <a:pt x="4874" y="190563"/>
                  </a:lnTo>
                  <a:lnTo>
                    <a:pt x="0" y="228033"/>
                  </a:lnTo>
                  <a:lnTo>
                    <a:pt x="2601" y="256538"/>
                  </a:lnTo>
                  <a:lnTo>
                    <a:pt x="8765" y="268583"/>
                  </a:lnTo>
                  <a:lnTo>
                    <a:pt x="12780" y="272981"/>
                  </a:lnTo>
                  <a:lnTo>
                    <a:pt x="21755" y="277867"/>
                  </a:lnTo>
                  <a:lnTo>
                    <a:pt x="45360" y="281004"/>
                  </a:lnTo>
                  <a:lnTo>
                    <a:pt x="71075" y="277502"/>
                  </a:lnTo>
                  <a:lnTo>
                    <a:pt x="88022" y="268870"/>
                  </a:lnTo>
                  <a:lnTo>
                    <a:pt x="123643" y="238586"/>
                  </a:lnTo>
                  <a:lnTo>
                    <a:pt x="153254" y="213946"/>
                  </a:lnTo>
                  <a:lnTo>
                    <a:pt x="169219" y="197609"/>
                  </a:lnTo>
                  <a:lnTo>
                    <a:pt x="189175" y="175712"/>
                  </a:lnTo>
                  <a:lnTo>
                    <a:pt x="211793" y="150107"/>
                  </a:lnTo>
                  <a:lnTo>
                    <a:pt x="239181" y="119398"/>
                  </a:lnTo>
                  <a:lnTo>
                    <a:pt x="259618" y="96831"/>
                  </a:lnTo>
                  <a:lnTo>
                    <a:pt x="261295" y="95826"/>
                  </a:lnTo>
                  <a:lnTo>
                    <a:pt x="262412" y="96002"/>
                  </a:lnTo>
                  <a:lnTo>
                    <a:pt x="263158" y="96967"/>
                  </a:lnTo>
                  <a:lnTo>
                    <a:pt x="261961" y="98457"/>
                  </a:lnTo>
                  <a:lnTo>
                    <a:pt x="256116" y="102370"/>
                  </a:lnTo>
                  <a:lnTo>
                    <a:pt x="250132" y="111447"/>
                  </a:lnTo>
                  <a:lnTo>
                    <a:pt x="235346" y="142015"/>
                  </a:lnTo>
                  <a:lnTo>
                    <a:pt x="222202" y="179819"/>
                  </a:lnTo>
                  <a:lnTo>
                    <a:pt x="212910" y="212344"/>
                  </a:lnTo>
                  <a:lnTo>
                    <a:pt x="213222" y="216015"/>
                  </a:lnTo>
                  <a:lnTo>
                    <a:pt x="215828" y="222351"/>
                  </a:lnTo>
                  <a:lnTo>
                    <a:pt x="222054" y="230678"/>
                  </a:lnTo>
                  <a:lnTo>
                    <a:pt x="229066" y="233666"/>
                  </a:lnTo>
                  <a:lnTo>
                    <a:pt x="233307" y="234463"/>
                  </a:lnTo>
                  <a:lnTo>
                    <a:pt x="258363" y="229658"/>
                  </a:lnTo>
                  <a:lnTo>
                    <a:pt x="290029" y="218298"/>
                  </a:lnTo>
                  <a:lnTo>
                    <a:pt x="318735" y="204830"/>
                  </a:lnTo>
                  <a:lnTo>
                    <a:pt x="350947" y="190115"/>
                  </a:lnTo>
                  <a:lnTo>
                    <a:pt x="382787" y="175030"/>
                  </a:lnTo>
                  <a:lnTo>
                    <a:pt x="416301" y="154763"/>
                  </a:lnTo>
                  <a:lnTo>
                    <a:pt x="435641" y="147622"/>
                  </a:lnTo>
                  <a:lnTo>
                    <a:pt x="457091" y="144880"/>
                  </a:lnTo>
                  <a:lnTo>
                    <a:pt x="458983" y="145639"/>
                  </a:lnTo>
                  <a:lnTo>
                    <a:pt x="460244" y="146991"/>
                  </a:lnTo>
                  <a:lnTo>
                    <a:pt x="461086" y="148740"/>
                  </a:lnTo>
                  <a:lnTo>
                    <a:pt x="462269" y="159290"/>
                  </a:lnTo>
                  <a:lnTo>
                    <a:pt x="457433" y="190193"/>
                  </a:lnTo>
                  <a:lnTo>
                    <a:pt x="454978" y="218986"/>
                  </a:lnTo>
                  <a:lnTo>
                    <a:pt x="449265" y="248966"/>
                  </a:lnTo>
                  <a:lnTo>
                    <a:pt x="443903" y="277605"/>
                  </a:lnTo>
                  <a:lnTo>
                    <a:pt x="446924" y="297568"/>
                  </a:lnTo>
                  <a:lnTo>
                    <a:pt x="450929" y="308832"/>
                  </a:lnTo>
                  <a:lnTo>
                    <a:pt x="457789" y="317225"/>
                  </a:lnTo>
                  <a:lnTo>
                    <a:pt x="467328" y="323778"/>
                  </a:lnTo>
                  <a:lnTo>
                    <a:pt x="480035" y="329512"/>
                  </a:lnTo>
                  <a:lnTo>
                    <a:pt x="494149" y="330368"/>
                  </a:lnTo>
                  <a:lnTo>
                    <a:pt x="527951" y="324018"/>
                  </a:lnTo>
                  <a:lnTo>
                    <a:pt x="562003" y="303291"/>
                  </a:lnTo>
                  <a:lnTo>
                    <a:pt x="598207" y="279754"/>
                  </a:lnTo>
                  <a:lnTo>
                    <a:pt x="636108" y="243410"/>
                  </a:lnTo>
                  <a:lnTo>
                    <a:pt x="654886" y="209587"/>
                  </a:lnTo>
                  <a:lnTo>
                    <a:pt x="659110" y="193312"/>
                  </a:lnTo>
                  <a:lnTo>
                    <a:pt x="657840" y="185167"/>
                  </a:lnTo>
                  <a:lnTo>
                    <a:pt x="652365" y="175822"/>
                  </a:lnTo>
                  <a:lnTo>
                    <a:pt x="647787" y="171185"/>
                  </a:lnTo>
                  <a:lnTo>
                    <a:pt x="624353" y="161662"/>
                  </a:lnTo>
                  <a:lnTo>
                    <a:pt x="611987" y="160094"/>
                  </a:lnTo>
                  <a:lnTo>
                    <a:pt x="612201" y="160014"/>
                  </a:lnTo>
                  <a:lnTo>
                    <a:pt x="648083" y="160704"/>
                  </a:lnTo>
                  <a:lnTo>
                    <a:pt x="675909" y="165093"/>
                  </a:lnTo>
                  <a:lnTo>
                    <a:pt x="711435" y="167617"/>
                  </a:lnTo>
                  <a:lnTo>
                    <a:pt x="739234" y="171208"/>
                  </a:lnTo>
                  <a:lnTo>
                    <a:pt x="768521" y="173368"/>
                  </a:lnTo>
                  <a:lnTo>
                    <a:pt x="798472" y="175175"/>
                  </a:lnTo>
                  <a:lnTo>
                    <a:pt x="828716" y="178800"/>
                  </a:lnTo>
                  <a:lnTo>
                    <a:pt x="859092" y="180976"/>
                  </a:lnTo>
                  <a:lnTo>
                    <a:pt x="904728" y="182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98"/>
            <p:cNvSpPr/>
            <p:nvPr>
              <p:custDataLst>
                <p:tags r:id="rId135"/>
              </p:custDataLst>
            </p:nvPr>
          </p:nvSpPr>
          <p:spPr>
            <a:xfrm>
              <a:off x="884003" y="3795073"/>
              <a:ext cx="258998" cy="476788"/>
            </a:xfrm>
            <a:custGeom>
              <a:avLst/>
              <a:gdLst/>
              <a:ahLst/>
              <a:cxnLst/>
              <a:rect l="0" t="0" r="0" b="0"/>
              <a:pathLst>
                <a:path w="258998" h="476788">
                  <a:moveTo>
                    <a:pt x="190417" y="68267"/>
                  </a:moveTo>
                  <a:lnTo>
                    <a:pt x="190417" y="68267"/>
                  </a:lnTo>
                  <a:lnTo>
                    <a:pt x="202552" y="35905"/>
                  </a:lnTo>
                  <a:lnTo>
                    <a:pt x="210099" y="11736"/>
                  </a:lnTo>
                  <a:lnTo>
                    <a:pt x="210312" y="7719"/>
                  </a:lnTo>
                  <a:lnTo>
                    <a:pt x="209607" y="5042"/>
                  </a:lnTo>
                  <a:lnTo>
                    <a:pt x="208290" y="3257"/>
                  </a:lnTo>
                  <a:lnTo>
                    <a:pt x="206566" y="2067"/>
                  </a:lnTo>
                  <a:lnTo>
                    <a:pt x="202392" y="745"/>
                  </a:lnTo>
                  <a:lnTo>
                    <a:pt x="191237" y="0"/>
                  </a:lnTo>
                  <a:lnTo>
                    <a:pt x="173162" y="7870"/>
                  </a:lnTo>
                  <a:lnTo>
                    <a:pt x="151720" y="24972"/>
                  </a:lnTo>
                  <a:lnTo>
                    <a:pt x="129280" y="54216"/>
                  </a:lnTo>
                  <a:lnTo>
                    <a:pt x="106545" y="89692"/>
                  </a:lnTo>
                  <a:lnTo>
                    <a:pt x="91334" y="116736"/>
                  </a:lnTo>
                  <a:lnTo>
                    <a:pt x="76953" y="146535"/>
                  </a:lnTo>
                  <a:lnTo>
                    <a:pt x="64917" y="179535"/>
                  </a:lnTo>
                  <a:lnTo>
                    <a:pt x="53924" y="213957"/>
                  </a:lnTo>
                  <a:lnTo>
                    <a:pt x="44240" y="249012"/>
                  </a:lnTo>
                  <a:lnTo>
                    <a:pt x="37114" y="284347"/>
                  </a:lnTo>
                  <a:lnTo>
                    <a:pt x="31125" y="317549"/>
                  </a:lnTo>
                  <a:lnTo>
                    <a:pt x="26487" y="348392"/>
                  </a:lnTo>
                  <a:lnTo>
                    <a:pt x="24426" y="376212"/>
                  </a:lnTo>
                  <a:lnTo>
                    <a:pt x="23266" y="407583"/>
                  </a:lnTo>
                  <a:lnTo>
                    <a:pt x="22874" y="440093"/>
                  </a:lnTo>
                  <a:lnTo>
                    <a:pt x="22780" y="476787"/>
                  </a:lnTo>
                  <a:lnTo>
                    <a:pt x="22778" y="474762"/>
                  </a:lnTo>
                  <a:lnTo>
                    <a:pt x="16004" y="446205"/>
                  </a:lnTo>
                  <a:lnTo>
                    <a:pt x="7067" y="408112"/>
                  </a:lnTo>
                  <a:lnTo>
                    <a:pt x="859" y="371400"/>
                  </a:lnTo>
                  <a:lnTo>
                    <a:pt x="0" y="365970"/>
                  </a:lnTo>
                  <a:lnTo>
                    <a:pt x="35963" y="365451"/>
                  </a:lnTo>
                  <a:lnTo>
                    <a:pt x="67213" y="365448"/>
                  </a:lnTo>
                  <a:lnTo>
                    <a:pt x="103239" y="363189"/>
                  </a:lnTo>
                  <a:lnTo>
                    <a:pt x="138340" y="359416"/>
                  </a:lnTo>
                  <a:lnTo>
                    <a:pt x="163885" y="357687"/>
                  </a:lnTo>
                  <a:lnTo>
                    <a:pt x="192172" y="354095"/>
                  </a:lnTo>
                  <a:lnTo>
                    <a:pt x="219419" y="347420"/>
                  </a:lnTo>
                  <a:lnTo>
                    <a:pt x="257453" y="335453"/>
                  </a:lnTo>
                  <a:lnTo>
                    <a:pt x="258997" y="334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99"/>
            <p:cNvSpPr/>
            <p:nvPr>
              <p:custDataLst>
                <p:tags r:id="rId136"/>
              </p:custDataLst>
            </p:nvPr>
          </p:nvSpPr>
          <p:spPr>
            <a:xfrm>
              <a:off x="1084171" y="4046220"/>
              <a:ext cx="743687" cy="643073"/>
            </a:xfrm>
            <a:custGeom>
              <a:avLst/>
              <a:gdLst/>
              <a:ahLst/>
              <a:cxnLst/>
              <a:rect l="0" t="0" r="0" b="0"/>
              <a:pathLst>
                <a:path w="743687" h="643073">
                  <a:moveTo>
                    <a:pt x="371249" y="0"/>
                  </a:moveTo>
                  <a:lnTo>
                    <a:pt x="371249" y="0"/>
                  </a:lnTo>
                  <a:lnTo>
                    <a:pt x="337288" y="28724"/>
                  </a:lnTo>
                  <a:lnTo>
                    <a:pt x="305745" y="62871"/>
                  </a:lnTo>
                  <a:lnTo>
                    <a:pt x="290598" y="92006"/>
                  </a:lnTo>
                  <a:lnTo>
                    <a:pt x="280748" y="124346"/>
                  </a:lnTo>
                  <a:lnTo>
                    <a:pt x="274725" y="158481"/>
                  </a:lnTo>
                  <a:lnTo>
                    <a:pt x="272690" y="192265"/>
                  </a:lnTo>
                  <a:lnTo>
                    <a:pt x="276927" y="206525"/>
                  </a:lnTo>
                  <a:lnTo>
                    <a:pt x="284455" y="219636"/>
                  </a:lnTo>
                  <a:lnTo>
                    <a:pt x="303981" y="237914"/>
                  </a:lnTo>
                  <a:lnTo>
                    <a:pt x="308624" y="239042"/>
                  </a:lnTo>
                  <a:lnTo>
                    <a:pt x="333463" y="236759"/>
                  </a:lnTo>
                  <a:lnTo>
                    <a:pt x="346694" y="232335"/>
                  </a:lnTo>
                  <a:lnTo>
                    <a:pt x="354127" y="225744"/>
                  </a:lnTo>
                  <a:lnTo>
                    <a:pt x="365797" y="207716"/>
                  </a:lnTo>
                  <a:lnTo>
                    <a:pt x="369634" y="188828"/>
                  </a:lnTo>
                  <a:lnTo>
                    <a:pt x="371036" y="152180"/>
                  </a:lnTo>
                  <a:lnTo>
                    <a:pt x="372068" y="120354"/>
                  </a:lnTo>
                  <a:lnTo>
                    <a:pt x="378841" y="99141"/>
                  </a:lnTo>
                  <a:lnTo>
                    <a:pt x="373627" y="111243"/>
                  </a:lnTo>
                  <a:lnTo>
                    <a:pt x="372306" y="120279"/>
                  </a:lnTo>
                  <a:lnTo>
                    <a:pt x="377419" y="155445"/>
                  </a:lnTo>
                  <a:lnTo>
                    <a:pt x="374838" y="185927"/>
                  </a:lnTo>
                  <a:lnTo>
                    <a:pt x="369408" y="215392"/>
                  </a:lnTo>
                  <a:lnTo>
                    <a:pt x="362402" y="250274"/>
                  </a:lnTo>
                  <a:lnTo>
                    <a:pt x="356038" y="277763"/>
                  </a:lnTo>
                  <a:lnTo>
                    <a:pt x="350102" y="300322"/>
                  </a:lnTo>
                  <a:lnTo>
                    <a:pt x="338143" y="335830"/>
                  </a:lnTo>
                  <a:lnTo>
                    <a:pt x="324362" y="362900"/>
                  </a:lnTo>
                  <a:lnTo>
                    <a:pt x="309770" y="388478"/>
                  </a:lnTo>
                  <a:lnTo>
                    <a:pt x="293972" y="414804"/>
                  </a:lnTo>
                  <a:lnTo>
                    <a:pt x="275661" y="443437"/>
                  </a:lnTo>
                  <a:lnTo>
                    <a:pt x="242267" y="480027"/>
                  </a:lnTo>
                  <a:lnTo>
                    <a:pt x="205562" y="516363"/>
                  </a:lnTo>
                  <a:lnTo>
                    <a:pt x="167875" y="549895"/>
                  </a:lnTo>
                  <a:lnTo>
                    <a:pt x="133943" y="577234"/>
                  </a:lnTo>
                  <a:lnTo>
                    <a:pt x="98395" y="601421"/>
                  </a:lnTo>
                  <a:lnTo>
                    <a:pt x="65096" y="620629"/>
                  </a:lnTo>
                  <a:lnTo>
                    <a:pt x="30433" y="636206"/>
                  </a:lnTo>
                  <a:lnTo>
                    <a:pt x="12786" y="643072"/>
                  </a:lnTo>
                  <a:lnTo>
                    <a:pt x="0" y="640641"/>
                  </a:lnTo>
                  <a:lnTo>
                    <a:pt x="137" y="639607"/>
                  </a:lnTo>
                  <a:lnTo>
                    <a:pt x="12707" y="625478"/>
                  </a:lnTo>
                  <a:lnTo>
                    <a:pt x="43478" y="599754"/>
                  </a:lnTo>
                  <a:lnTo>
                    <a:pt x="73096" y="572628"/>
                  </a:lnTo>
                  <a:lnTo>
                    <a:pt x="109152" y="542295"/>
                  </a:lnTo>
                  <a:lnTo>
                    <a:pt x="137075" y="519009"/>
                  </a:lnTo>
                  <a:lnTo>
                    <a:pt x="168676" y="496806"/>
                  </a:lnTo>
                  <a:lnTo>
                    <a:pt x="202476" y="474803"/>
                  </a:lnTo>
                  <a:lnTo>
                    <a:pt x="237255" y="450912"/>
                  </a:lnTo>
                  <a:lnTo>
                    <a:pt x="270209" y="426183"/>
                  </a:lnTo>
                  <a:lnTo>
                    <a:pt x="302636" y="401928"/>
                  </a:lnTo>
                  <a:lnTo>
                    <a:pt x="336803" y="379859"/>
                  </a:lnTo>
                  <a:lnTo>
                    <a:pt x="371744" y="356505"/>
                  </a:lnTo>
                  <a:lnTo>
                    <a:pt x="406183" y="332014"/>
                  </a:lnTo>
                  <a:lnTo>
                    <a:pt x="438422" y="307017"/>
                  </a:lnTo>
                  <a:lnTo>
                    <a:pt x="469683" y="284054"/>
                  </a:lnTo>
                  <a:lnTo>
                    <a:pt x="500511" y="261713"/>
                  </a:lnTo>
                  <a:lnTo>
                    <a:pt x="531146" y="237672"/>
                  </a:lnTo>
                  <a:lnTo>
                    <a:pt x="559436" y="215134"/>
                  </a:lnTo>
                  <a:lnTo>
                    <a:pt x="596906" y="183406"/>
                  </a:lnTo>
                  <a:lnTo>
                    <a:pt x="631817" y="146389"/>
                  </a:lnTo>
                  <a:lnTo>
                    <a:pt x="656068" y="111461"/>
                  </a:lnTo>
                  <a:lnTo>
                    <a:pt x="655955" y="109868"/>
                  </a:lnTo>
                  <a:lnTo>
                    <a:pt x="655033" y="108805"/>
                  </a:lnTo>
                  <a:lnTo>
                    <a:pt x="645645" y="107310"/>
                  </a:lnTo>
                  <a:lnTo>
                    <a:pt x="628094" y="114957"/>
                  </a:lnTo>
                  <a:lnTo>
                    <a:pt x="599407" y="134405"/>
                  </a:lnTo>
                  <a:lnTo>
                    <a:pt x="569282" y="166845"/>
                  </a:lnTo>
                  <a:lnTo>
                    <a:pt x="542917" y="197963"/>
                  </a:lnTo>
                  <a:lnTo>
                    <a:pt x="528333" y="227722"/>
                  </a:lnTo>
                  <a:lnTo>
                    <a:pt x="525731" y="239781"/>
                  </a:lnTo>
                  <a:lnTo>
                    <a:pt x="526832" y="248527"/>
                  </a:lnTo>
                  <a:lnTo>
                    <a:pt x="528311" y="252045"/>
                  </a:lnTo>
                  <a:lnTo>
                    <a:pt x="534470" y="258211"/>
                  </a:lnTo>
                  <a:lnTo>
                    <a:pt x="538483" y="261040"/>
                  </a:lnTo>
                  <a:lnTo>
                    <a:pt x="556266" y="265023"/>
                  </a:lnTo>
                  <a:lnTo>
                    <a:pt x="581668" y="266203"/>
                  </a:lnTo>
                  <a:lnTo>
                    <a:pt x="610643" y="258462"/>
                  </a:lnTo>
                  <a:lnTo>
                    <a:pt x="640677" y="245444"/>
                  </a:lnTo>
                  <a:lnTo>
                    <a:pt x="671025" y="226818"/>
                  </a:lnTo>
                  <a:lnTo>
                    <a:pt x="704690" y="202158"/>
                  </a:lnTo>
                  <a:lnTo>
                    <a:pt x="733892" y="164764"/>
                  </a:lnTo>
                  <a:lnTo>
                    <a:pt x="739857" y="151122"/>
                  </a:lnTo>
                  <a:lnTo>
                    <a:pt x="743686" y="125713"/>
                  </a:lnTo>
                  <a:lnTo>
                    <a:pt x="741952" y="117115"/>
                  </a:lnTo>
                  <a:lnTo>
                    <a:pt x="740305" y="113636"/>
                  </a:lnTo>
                  <a:lnTo>
                    <a:pt x="733958" y="107514"/>
                  </a:lnTo>
                  <a:lnTo>
                    <a:pt x="701270" y="88949"/>
                  </a:lnTo>
                  <a:lnTo>
                    <a:pt x="679921" y="92872"/>
                  </a:lnTo>
                  <a:lnTo>
                    <a:pt x="656603" y="102236"/>
                  </a:lnTo>
                  <a:lnTo>
                    <a:pt x="646240" y="112043"/>
                  </a:lnTo>
                  <a:lnTo>
                    <a:pt x="645170" y="115335"/>
                  </a:lnTo>
                  <a:lnTo>
                    <a:pt x="646149" y="117530"/>
                  </a:lnTo>
                  <a:lnTo>
                    <a:pt x="648496" y="118993"/>
                  </a:lnTo>
                  <a:lnTo>
                    <a:pt x="651754" y="119122"/>
                  </a:lnTo>
                  <a:lnTo>
                    <a:pt x="659889" y="117008"/>
                  </a:lnTo>
                  <a:lnTo>
                    <a:pt x="691289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00"/>
            <p:cNvSpPr/>
            <p:nvPr>
              <p:custDataLst>
                <p:tags r:id="rId137"/>
              </p:custDataLst>
            </p:nvPr>
          </p:nvSpPr>
          <p:spPr>
            <a:xfrm>
              <a:off x="1990247" y="3848100"/>
              <a:ext cx="302879" cy="472441"/>
            </a:xfrm>
            <a:custGeom>
              <a:avLst/>
              <a:gdLst/>
              <a:ahLst/>
              <a:cxnLst/>
              <a:rect l="0" t="0" r="0" b="0"/>
              <a:pathLst>
                <a:path w="302879" h="472441">
                  <a:moveTo>
                    <a:pt x="120493" y="0"/>
                  </a:moveTo>
                  <a:lnTo>
                    <a:pt x="120493" y="0"/>
                  </a:lnTo>
                  <a:lnTo>
                    <a:pt x="120493" y="36407"/>
                  </a:lnTo>
                  <a:lnTo>
                    <a:pt x="118236" y="65570"/>
                  </a:lnTo>
                  <a:lnTo>
                    <a:pt x="114410" y="93489"/>
                  </a:lnTo>
                  <a:lnTo>
                    <a:pt x="109887" y="122830"/>
                  </a:lnTo>
                  <a:lnTo>
                    <a:pt x="105055" y="150547"/>
                  </a:lnTo>
                  <a:lnTo>
                    <a:pt x="97574" y="187693"/>
                  </a:lnTo>
                  <a:lnTo>
                    <a:pt x="94220" y="209573"/>
                  </a:lnTo>
                  <a:lnTo>
                    <a:pt x="97092" y="240083"/>
                  </a:lnTo>
                  <a:lnTo>
                    <a:pt x="105648" y="273578"/>
                  </a:lnTo>
                  <a:lnTo>
                    <a:pt x="119536" y="304653"/>
                  </a:lnTo>
                  <a:lnTo>
                    <a:pt x="129617" y="319526"/>
                  </a:lnTo>
                  <a:lnTo>
                    <a:pt x="142011" y="329295"/>
                  </a:lnTo>
                  <a:lnTo>
                    <a:pt x="152363" y="333507"/>
                  </a:lnTo>
                  <a:lnTo>
                    <a:pt x="165737" y="335234"/>
                  </a:lnTo>
                  <a:lnTo>
                    <a:pt x="166072" y="331221"/>
                  </a:lnTo>
                  <a:lnTo>
                    <a:pt x="163892" y="326985"/>
                  </a:lnTo>
                  <a:lnTo>
                    <a:pt x="162126" y="324670"/>
                  </a:lnTo>
                  <a:lnTo>
                    <a:pt x="131414" y="305244"/>
                  </a:lnTo>
                  <a:lnTo>
                    <a:pt x="112064" y="299569"/>
                  </a:lnTo>
                  <a:lnTo>
                    <a:pt x="81116" y="297494"/>
                  </a:lnTo>
                  <a:lnTo>
                    <a:pt x="66585" y="301835"/>
                  </a:lnTo>
                  <a:lnTo>
                    <a:pt x="46383" y="313799"/>
                  </a:lnTo>
                  <a:lnTo>
                    <a:pt x="15625" y="338848"/>
                  </a:lnTo>
                  <a:lnTo>
                    <a:pt x="1784" y="374383"/>
                  </a:lnTo>
                  <a:lnTo>
                    <a:pt x="0" y="381728"/>
                  </a:lnTo>
                  <a:lnTo>
                    <a:pt x="1465" y="390072"/>
                  </a:lnTo>
                  <a:lnTo>
                    <a:pt x="3041" y="394668"/>
                  </a:lnTo>
                  <a:lnTo>
                    <a:pt x="9308" y="402032"/>
                  </a:lnTo>
                  <a:lnTo>
                    <a:pt x="18584" y="408128"/>
                  </a:lnTo>
                  <a:lnTo>
                    <a:pt x="38087" y="415473"/>
                  </a:lnTo>
                  <a:lnTo>
                    <a:pt x="52541" y="417488"/>
                  </a:lnTo>
                  <a:lnTo>
                    <a:pt x="79004" y="410532"/>
                  </a:lnTo>
                  <a:lnTo>
                    <a:pt x="108294" y="397746"/>
                  </a:lnTo>
                  <a:lnTo>
                    <a:pt x="138422" y="379188"/>
                  </a:lnTo>
                  <a:lnTo>
                    <a:pt x="168797" y="357603"/>
                  </a:lnTo>
                  <a:lnTo>
                    <a:pt x="203291" y="335121"/>
                  </a:lnTo>
                  <a:lnTo>
                    <a:pt x="240706" y="304768"/>
                  </a:lnTo>
                  <a:lnTo>
                    <a:pt x="274814" y="272056"/>
                  </a:lnTo>
                  <a:lnTo>
                    <a:pt x="294911" y="254458"/>
                  </a:lnTo>
                  <a:lnTo>
                    <a:pt x="302878" y="251635"/>
                  </a:lnTo>
                  <a:lnTo>
                    <a:pt x="285871" y="258425"/>
                  </a:lnTo>
                  <a:lnTo>
                    <a:pt x="270435" y="271398"/>
                  </a:lnTo>
                  <a:lnTo>
                    <a:pt x="250049" y="293592"/>
                  </a:lnTo>
                  <a:lnTo>
                    <a:pt x="244964" y="297328"/>
                  </a:lnTo>
                  <a:lnTo>
                    <a:pt x="239314" y="305995"/>
                  </a:lnTo>
                  <a:lnTo>
                    <a:pt x="229159" y="337643"/>
                  </a:lnTo>
                  <a:lnTo>
                    <a:pt x="228902" y="350724"/>
                  </a:lnTo>
                  <a:lnTo>
                    <a:pt x="235857" y="383335"/>
                  </a:lnTo>
                  <a:lnTo>
                    <a:pt x="257344" y="410799"/>
                  </a:lnTo>
                  <a:lnTo>
                    <a:pt x="264809" y="418614"/>
                  </a:lnTo>
                  <a:lnTo>
                    <a:pt x="261091" y="418956"/>
                  </a:lnTo>
                  <a:lnTo>
                    <a:pt x="228652" y="436254"/>
                  </a:lnTo>
                  <a:lnTo>
                    <a:pt x="200706" y="448359"/>
                  </a:lnTo>
                  <a:lnTo>
                    <a:pt x="166932" y="458625"/>
                  </a:lnTo>
                  <a:lnTo>
                    <a:pt x="130113" y="467030"/>
                  </a:lnTo>
                  <a:lnTo>
                    <a:pt x="92393" y="470837"/>
                  </a:lnTo>
                  <a:lnTo>
                    <a:pt x="67153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01"/>
            <p:cNvSpPr/>
            <p:nvPr>
              <p:custDataLst>
                <p:tags r:id="rId138"/>
              </p:custDataLst>
            </p:nvPr>
          </p:nvSpPr>
          <p:spPr>
            <a:xfrm>
              <a:off x="1447800" y="4076700"/>
              <a:ext cx="37894" cy="190501"/>
            </a:xfrm>
            <a:custGeom>
              <a:avLst/>
              <a:gdLst/>
              <a:ahLst/>
              <a:cxnLst/>
              <a:rect l="0" t="0" r="0" b="0"/>
              <a:pathLst>
                <a:path w="37894" h="190501">
                  <a:moveTo>
                    <a:pt x="0" y="0"/>
                  </a:moveTo>
                  <a:lnTo>
                    <a:pt x="0" y="0"/>
                  </a:lnTo>
                  <a:lnTo>
                    <a:pt x="26184" y="33114"/>
                  </a:lnTo>
                  <a:lnTo>
                    <a:pt x="34569" y="53650"/>
                  </a:lnTo>
                  <a:lnTo>
                    <a:pt x="37893" y="91310"/>
                  </a:lnTo>
                  <a:lnTo>
                    <a:pt x="37226" y="122906"/>
                  </a:lnTo>
                  <a:lnTo>
                    <a:pt x="31536" y="156105"/>
                  </a:lnTo>
                  <a:lnTo>
                    <a:pt x="26748" y="172312"/>
                  </a:lnTo>
                  <a:lnTo>
                    <a:pt x="1524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2"/>
            <p:cNvSpPr/>
            <p:nvPr>
              <p:custDataLst>
                <p:tags r:id="rId139"/>
              </p:custDataLst>
            </p:nvPr>
          </p:nvSpPr>
          <p:spPr>
            <a:xfrm>
              <a:off x="2331720" y="4183380"/>
              <a:ext cx="198121" cy="28742"/>
            </a:xfrm>
            <a:custGeom>
              <a:avLst/>
              <a:gdLst/>
              <a:ahLst/>
              <a:cxnLst/>
              <a:rect l="0" t="0" r="0" b="0"/>
              <a:pathLst>
                <a:path w="198121" h="28742">
                  <a:moveTo>
                    <a:pt x="0" y="0"/>
                  </a:moveTo>
                  <a:lnTo>
                    <a:pt x="0" y="0"/>
                  </a:lnTo>
                  <a:lnTo>
                    <a:pt x="32361" y="12136"/>
                  </a:lnTo>
                  <a:lnTo>
                    <a:pt x="64622" y="19682"/>
                  </a:lnTo>
                  <a:lnTo>
                    <a:pt x="98278" y="27470"/>
                  </a:lnTo>
                  <a:lnTo>
                    <a:pt x="126769" y="28741"/>
                  </a:lnTo>
                  <a:lnTo>
                    <a:pt x="161328" y="26038"/>
                  </a:lnTo>
                  <a:lnTo>
                    <a:pt x="19812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203"/>
          <p:cNvSpPr/>
          <p:nvPr>
            <p:custDataLst>
              <p:tags r:id="rId2"/>
            </p:custDataLst>
          </p:nvPr>
        </p:nvSpPr>
        <p:spPr>
          <a:xfrm>
            <a:off x="659512" y="4048790"/>
            <a:ext cx="189372" cy="345388"/>
          </a:xfrm>
          <a:custGeom>
            <a:avLst/>
            <a:gdLst/>
            <a:ahLst/>
            <a:cxnLst/>
            <a:rect l="0" t="0" r="0" b="0"/>
            <a:pathLst>
              <a:path w="189372" h="345388">
                <a:moveTo>
                  <a:pt x="155828" y="35530"/>
                </a:moveTo>
                <a:lnTo>
                  <a:pt x="155828" y="35530"/>
                </a:lnTo>
                <a:lnTo>
                  <a:pt x="123467" y="51711"/>
                </a:lnTo>
                <a:lnTo>
                  <a:pt x="91206" y="73909"/>
                </a:lnTo>
                <a:lnTo>
                  <a:pt x="69606" y="100618"/>
                </a:lnTo>
                <a:lnTo>
                  <a:pt x="48436" y="138071"/>
                </a:lnTo>
                <a:lnTo>
                  <a:pt x="33592" y="166617"/>
                </a:lnTo>
                <a:lnTo>
                  <a:pt x="18528" y="203857"/>
                </a:lnTo>
                <a:lnTo>
                  <a:pt x="10954" y="231568"/>
                </a:lnTo>
                <a:lnTo>
                  <a:pt x="3366" y="262742"/>
                </a:lnTo>
                <a:lnTo>
                  <a:pt x="0" y="286064"/>
                </a:lnTo>
                <a:lnTo>
                  <a:pt x="775" y="318752"/>
                </a:lnTo>
                <a:lnTo>
                  <a:pt x="4507" y="334973"/>
                </a:lnTo>
                <a:lnTo>
                  <a:pt x="6687" y="339299"/>
                </a:lnTo>
                <a:lnTo>
                  <a:pt x="10681" y="342182"/>
                </a:lnTo>
                <a:lnTo>
                  <a:pt x="21892" y="345387"/>
                </a:lnTo>
                <a:lnTo>
                  <a:pt x="42483" y="343145"/>
                </a:lnTo>
                <a:lnTo>
                  <a:pt x="64671" y="337119"/>
                </a:lnTo>
                <a:lnTo>
                  <a:pt x="94924" y="315331"/>
                </a:lnTo>
                <a:lnTo>
                  <a:pt x="125359" y="282052"/>
                </a:lnTo>
                <a:lnTo>
                  <a:pt x="145954" y="249684"/>
                </a:lnTo>
                <a:lnTo>
                  <a:pt x="162780" y="216388"/>
                </a:lnTo>
                <a:lnTo>
                  <a:pt x="172464" y="191265"/>
                </a:lnTo>
                <a:lnTo>
                  <a:pt x="179591" y="163165"/>
                </a:lnTo>
                <a:lnTo>
                  <a:pt x="185580" y="136001"/>
                </a:lnTo>
                <a:lnTo>
                  <a:pt x="189371" y="109817"/>
                </a:lnTo>
                <a:lnTo>
                  <a:pt x="186745" y="72123"/>
                </a:lnTo>
                <a:lnTo>
                  <a:pt x="180605" y="39975"/>
                </a:lnTo>
                <a:lnTo>
                  <a:pt x="170945" y="10444"/>
                </a:lnTo>
                <a:lnTo>
                  <a:pt x="168446" y="6106"/>
                </a:lnTo>
                <a:lnTo>
                  <a:pt x="165087" y="3214"/>
                </a:lnTo>
                <a:lnTo>
                  <a:pt x="156838" y="0"/>
                </a:lnTo>
                <a:lnTo>
                  <a:pt x="147528" y="830"/>
                </a:lnTo>
                <a:lnTo>
                  <a:pt x="127754" y="8262"/>
                </a:lnTo>
                <a:lnTo>
                  <a:pt x="97396" y="33495"/>
                </a:lnTo>
                <a:lnTo>
                  <a:pt x="91758" y="43375"/>
                </a:lnTo>
                <a:lnTo>
                  <a:pt x="88139" y="63514"/>
                </a:lnTo>
                <a:lnTo>
                  <a:pt x="89902" y="71392"/>
                </a:lnTo>
                <a:lnTo>
                  <a:pt x="94868" y="812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36"/>
          <p:cNvGrpSpPr/>
          <p:nvPr/>
        </p:nvGrpSpPr>
        <p:grpSpPr>
          <a:xfrm>
            <a:off x="2174111" y="2240649"/>
            <a:ext cx="881510" cy="377438"/>
            <a:chOff x="2174111" y="2240649"/>
            <a:chExt cx="881510" cy="377438"/>
          </a:xfrm>
        </p:grpSpPr>
        <p:sp>
          <p:nvSpPr>
            <p:cNvPr id="45" name="SMARTInkShape-204"/>
            <p:cNvSpPr/>
            <p:nvPr>
              <p:custDataLst>
                <p:tags r:id="rId109"/>
              </p:custDataLst>
            </p:nvPr>
          </p:nvSpPr>
          <p:spPr>
            <a:xfrm>
              <a:off x="2990615" y="2240649"/>
              <a:ext cx="65006" cy="106312"/>
            </a:xfrm>
            <a:custGeom>
              <a:avLst/>
              <a:gdLst/>
              <a:ahLst/>
              <a:cxnLst/>
              <a:rect l="0" t="0" r="0" b="0"/>
              <a:pathLst>
                <a:path w="65006" h="106312">
                  <a:moveTo>
                    <a:pt x="4045" y="106311"/>
                  </a:moveTo>
                  <a:lnTo>
                    <a:pt x="4045" y="106311"/>
                  </a:lnTo>
                  <a:lnTo>
                    <a:pt x="0" y="73950"/>
                  </a:lnTo>
                  <a:lnTo>
                    <a:pt x="2368" y="38833"/>
                  </a:lnTo>
                  <a:lnTo>
                    <a:pt x="3824" y="14316"/>
                  </a:lnTo>
                  <a:lnTo>
                    <a:pt x="4745" y="11961"/>
                  </a:lnTo>
                  <a:lnTo>
                    <a:pt x="6205" y="10391"/>
                  </a:lnTo>
                  <a:lnTo>
                    <a:pt x="19475" y="1496"/>
                  </a:lnTo>
                  <a:lnTo>
                    <a:pt x="37573" y="0"/>
                  </a:lnTo>
                  <a:lnTo>
                    <a:pt x="54243" y="3785"/>
                  </a:lnTo>
                  <a:lnTo>
                    <a:pt x="57831" y="5787"/>
                  </a:lnTo>
                  <a:lnTo>
                    <a:pt x="60222" y="7968"/>
                  </a:lnTo>
                  <a:lnTo>
                    <a:pt x="65005" y="148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05"/>
            <p:cNvSpPr/>
            <p:nvPr>
              <p:custDataLst>
                <p:tags r:id="rId110"/>
              </p:custDataLst>
            </p:nvPr>
          </p:nvSpPr>
          <p:spPr>
            <a:xfrm>
              <a:off x="2752117" y="2270760"/>
              <a:ext cx="180427" cy="304244"/>
            </a:xfrm>
            <a:custGeom>
              <a:avLst/>
              <a:gdLst/>
              <a:ahLst/>
              <a:cxnLst/>
              <a:rect l="0" t="0" r="0" b="0"/>
              <a:pathLst>
                <a:path w="180427" h="304244">
                  <a:moveTo>
                    <a:pt x="173963" y="0"/>
                  </a:moveTo>
                  <a:lnTo>
                    <a:pt x="173963" y="0"/>
                  </a:lnTo>
                  <a:lnTo>
                    <a:pt x="140002" y="22641"/>
                  </a:lnTo>
                  <a:lnTo>
                    <a:pt x="110717" y="45175"/>
                  </a:lnTo>
                  <a:lnTo>
                    <a:pt x="99343" y="63056"/>
                  </a:lnTo>
                  <a:lnTo>
                    <a:pt x="83870" y="95899"/>
                  </a:lnTo>
                  <a:lnTo>
                    <a:pt x="71438" y="128069"/>
                  </a:lnTo>
                  <a:lnTo>
                    <a:pt x="69129" y="140457"/>
                  </a:lnTo>
                  <a:lnTo>
                    <a:pt x="70362" y="149350"/>
                  </a:lnTo>
                  <a:lnTo>
                    <a:pt x="71875" y="152907"/>
                  </a:lnTo>
                  <a:lnTo>
                    <a:pt x="73731" y="155278"/>
                  </a:lnTo>
                  <a:lnTo>
                    <a:pt x="89289" y="163441"/>
                  </a:lnTo>
                  <a:lnTo>
                    <a:pt x="92960" y="163994"/>
                  </a:lnTo>
                  <a:lnTo>
                    <a:pt x="99297" y="162350"/>
                  </a:lnTo>
                  <a:lnTo>
                    <a:pt x="111670" y="152620"/>
                  </a:lnTo>
                  <a:lnTo>
                    <a:pt x="134488" y="124256"/>
                  </a:lnTo>
                  <a:lnTo>
                    <a:pt x="139485" y="111951"/>
                  </a:lnTo>
                  <a:lnTo>
                    <a:pt x="145390" y="76663"/>
                  </a:lnTo>
                  <a:lnTo>
                    <a:pt x="147294" y="71429"/>
                  </a:lnTo>
                  <a:lnTo>
                    <a:pt x="147153" y="58839"/>
                  </a:lnTo>
                  <a:lnTo>
                    <a:pt x="145960" y="45624"/>
                  </a:lnTo>
                  <a:lnTo>
                    <a:pt x="150853" y="19802"/>
                  </a:lnTo>
                  <a:lnTo>
                    <a:pt x="150090" y="18281"/>
                  </a:lnTo>
                  <a:lnTo>
                    <a:pt x="148734" y="17268"/>
                  </a:lnTo>
                  <a:lnTo>
                    <a:pt x="146984" y="16592"/>
                  </a:lnTo>
                  <a:lnTo>
                    <a:pt x="145817" y="16988"/>
                  </a:lnTo>
                  <a:lnTo>
                    <a:pt x="145039" y="18099"/>
                  </a:lnTo>
                  <a:lnTo>
                    <a:pt x="143944" y="23707"/>
                  </a:lnTo>
                  <a:lnTo>
                    <a:pt x="145877" y="48793"/>
                  </a:lnTo>
                  <a:lnTo>
                    <a:pt x="150474" y="78413"/>
                  </a:lnTo>
                  <a:lnTo>
                    <a:pt x="162707" y="113483"/>
                  </a:lnTo>
                  <a:lnTo>
                    <a:pt x="166711" y="151446"/>
                  </a:lnTo>
                  <a:lnTo>
                    <a:pt x="175722" y="186522"/>
                  </a:lnTo>
                  <a:lnTo>
                    <a:pt x="180426" y="210034"/>
                  </a:lnTo>
                  <a:lnTo>
                    <a:pt x="176553" y="222888"/>
                  </a:lnTo>
                  <a:lnTo>
                    <a:pt x="162724" y="254805"/>
                  </a:lnTo>
                  <a:lnTo>
                    <a:pt x="158850" y="261310"/>
                  </a:lnTo>
                  <a:lnTo>
                    <a:pt x="147773" y="270796"/>
                  </a:lnTo>
                  <a:lnTo>
                    <a:pt x="112565" y="291793"/>
                  </a:lnTo>
                  <a:lnTo>
                    <a:pt x="90013" y="300570"/>
                  </a:lnTo>
                  <a:lnTo>
                    <a:pt x="56071" y="304243"/>
                  </a:lnTo>
                  <a:lnTo>
                    <a:pt x="35404" y="303843"/>
                  </a:lnTo>
                  <a:lnTo>
                    <a:pt x="20032" y="298747"/>
                  </a:lnTo>
                  <a:lnTo>
                    <a:pt x="15462" y="298224"/>
                  </a:lnTo>
                  <a:lnTo>
                    <a:pt x="12416" y="297030"/>
                  </a:lnTo>
                  <a:lnTo>
                    <a:pt x="10385" y="295386"/>
                  </a:lnTo>
                  <a:lnTo>
                    <a:pt x="3080" y="282621"/>
                  </a:lnTo>
                  <a:lnTo>
                    <a:pt x="0" y="268689"/>
                  </a:lnTo>
                  <a:lnTo>
                    <a:pt x="4196" y="237491"/>
                  </a:lnTo>
                  <a:lnTo>
                    <a:pt x="7386" y="213737"/>
                  </a:lnTo>
                  <a:lnTo>
                    <a:pt x="22776" y="180697"/>
                  </a:lnTo>
                  <a:lnTo>
                    <a:pt x="36803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06"/>
            <p:cNvSpPr/>
            <p:nvPr>
              <p:custDataLst>
                <p:tags r:id="rId111"/>
              </p:custDataLst>
            </p:nvPr>
          </p:nvSpPr>
          <p:spPr>
            <a:xfrm>
              <a:off x="2552820" y="2287415"/>
              <a:ext cx="220861" cy="220693"/>
            </a:xfrm>
            <a:custGeom>
              <a:avLst/>
              <a:gdLst/>
              <a:ahLst/>
              <a:cxnLst/>
              <a:rect l="0" t="0" r="0" b="0"/>
              <a:pathLst>
                <a:path w="220861" h="220693">
                  <a:moveTo>
                    <a:pt x="15120" y="97645"/>
                  </a:moveTo>
                  <a:lnTo>
                    <a:pt x="15120" y="97645"/>
                  </a:lnTo>
                  <a:lnTo>
                    <a:pt x="11075" y="125962"/>
                  </a:lnTo>
                  <a:lnTo>
                    <a:pt x="4514" y="159751"/>
                  </a:lnTo>
                  <a:lnTo>
                    <a:pt x="795" y="194579"/>
                  </a:lnTo>
                  <a:lnTo>
                    <a:pt x="0" y="219986"/>
                  </a:lnTo>
                  <a:lnTo>
                    <a:pt x="3347" y="220692"/>
                  </a:lnTo>
                  <a:lnTo>
                    <a:pt x="16097" y="216962"/>
                  </a:lnTo>
                  <a:lnTo>
                    <a:pt x="28536" y="207401"/>
                  </a:lnTo>
                  <a:lnTo>
                    <a:pt x="50320" y="176522"/>
                  </a:lnTo>
                  <a:lnTo>
                    <a:pt x="69859" y="143688"/>
                  </a:lnTo>
                  <a:lnTo>
                    <a:pt x="91734" y="107148"/>
                  </a:lnTo>
                  <a:lnTo>
                    <a:pt x="118348" y="69510"/>
                  </a:lnTo>
                  <a:lnTo>
                    <a:pt x="139592" y="39638"/>
                  </a:lnTo>
                  <a:lnTo>
                    <a:pt x="171567" y="9328"/>
                  </a:lnTo>
                  <a:lnTo>
                    <a:pt x="185276" y="1768"/>
                  </a:lnTo>
                  <a:lnTo>
                    <a:pt x="191781" y="0"/>
                  </a:lnTo>
                  <a:lnTo>
                    <a:pt x="193007" y="375"/>
                  </a:lnTo>
                  <a:lnTo>
                    <a:pt x="192978" y="1471"/>
                  </a:lnTo>
                  <a:lnTo>
                    <a:pt x="192112" y="3049"/>
                  </a:lnTo>
                  <a:lnTo>
                    <a:pt x="182442" y="35230"/>
                  </a:lnTo>
                  <a:lnTo>
                    <a:pt x="175736" y="72961"/>
                  </a:lnTo>
                  <a:lnTo>
                    <a:pt x="169484" y="102937"/>
                  </a:lnTo>
                  <a:lnTo>
                    <a:pt x="163963" y="131575"/>
                  </a:lnTo>
                  <a:lnTo>
                    <a:pt x="165375" y="145462"/>
                  </a:lnTo>
                  <a:lnTo>
                    <a:pt x="166936" y="149843"/>
                  </a:lnTo>
                  <a:lnTo>
                    <a:pt x="168824" y="152764"/>
                  </a:lnTo>
                  <a:lnTo>
                    <a:pt x="170929" y="154711"/>
                  </a:lnTo>
                  <a:lnTo>
                    <a:pt x="177784" y="156875"/>
                  </a:lnTo>
                  <a:lnTo>
                    <a:pt x="181983" y="157451"/>
                  </a:lnTo>
                  <a:lnTo>
                    <a:pt x="195983" y="154218"/>
                  </a:lnTo>
                  <a:lnTo>
                    <a:pt x="203594" y="147906"/>
                  </a:lnTo>
                  <a:lnTo>
                    <a:pt x="220860" y="1205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07"/>
            <p:cNvSpPr/>
            <p:nvPr>
              <p:custDataLst>
                <p:tags r:id="rId112"/>
              </p:custDataLst>
            </p:nvPr>
          </p:nvSpPr>
          <p:spPr>
            <a:xfrm>
              <a:off x="2174111" y="2263140"/>
              <a:ext cx="363350" cy="354947"/>
            </a:xfrm>
            <a:custGeom>
              <a:avLst/>
              <a:gdLst/>
              <a:ahLst/>
              <a:cxnLst/>
              <a:rect l="0" t="0" r="0" b="0"/>
              <a:pathLst>
                <a:path w="363350" h="354947">
                  <a:moveTo>
                    <a:pt x="294769" y="0"/>
                  </a:moveTo>
                  <a:lnTo>
                    <a:pt x="294769" y="0"/>
                  </a:lnTo>
                  <a:lnTo>
                    <a:pt x="280376" y="3387"/>
                  </a:lnTo>
                  <a:lnTo>
                    <a:pt x="256387" y="9031"/>
                  </a:lnTo>
                  <a:lnTo>
                    <a:pt x="226001" y="16181"/>
                  </a:lnTo>
                  <a:lnTo>
                    <a:pt x="202357" y="25181"/>
                  </a:lnTo>
                  <a:lnTo>
                    <a:pt x="167055" y="46469"/>
                  </a:lnTo>
                  <a:lnTo>
                    <a:pt x="140076" y="70042"/>
                  </a:lnTo>
                  <a:lnTo>
                    <a:pt x="116796" y="95476"/>
                  </a:lnTo>
                  <a:lnTo>
                    <a:pt x="95161" y="123714"/>
                  </a:lnTo>
                  <a:lnTo>
                    <a:pt x="74257" y="153197"/>
                  </a:lnTo>
                  <a:lnTo>
                    <a:pt x="55371" y="182387"/>
                  </a:lnTo>
                  <a:lnTo>
                    <a:pt x="41331" y="209472"/>
                  </a:lnTo>
                  <a:lnTo>
                    <a:pt x="27190" y="235621"/>
                  </a:lnTo>
                  <a:lnTo>
                    <a:pt x="9464" y="271885"/>
                  </a:lnTo>
                  <a:lnTo>
                    <a:pt x="1108" y="301820"/>
                  </a:lnTo>
                  <a:lnTo>
                    <a:pt x="0" y="317869"/>
                  </a:lnTo>
                  <a:lnTo>
                    <a:pt x="2329" y="330646"/>
                  </a:lnTo>
                  <a:lnTo>
                    <a:pt x="12446" y="347360"/>
                  </a:lnTo>
                  <a:lnTo>
                    <a:pt x="21408" y="353349"/>
                  </a:lnTo>
                  <a:lnTo>
                    <a:pt x="26168" y="354946"/>
                  </a:lnTo>
                  <a:lnTo>
                    <a:pt x="49049" y="353148"/>
                  </a:lnTo>
                  <a:lnTo>
                    <a:pt x="87121" y="338026"/>
                  </a:lnTo>
                  <a:lnTo>
                    <a:pt x="118003" y="317749"/>
                  </a:lnTo>
                  <a:lnTo>
                    <a:pt x="152742" y="289822"/>
                  </a:lnTo>
                  <a:lnTo>
                    <a:pt x="184013" y="255112"/>
                  </a:lnTo>
                  <a:lnTo>
                    <a:pt x="209742" y="218017"/>
                  </a:lnTo>
                  <a:lnTo>
                    <a:pt x="225652" y="192852"/>
                  </a:lnTo>
                  <a:lnTo>
                    <a:pt x="238932" y="165299"/>
                  </a:lnTo>
                  <a:lnTo>
                    <a:pt x="250479" y="137813"/>
                  </a:lnTo>
                  <a:lnTo>
                    <a:pt x="265653" y="104145"/>
                  </a:lnTo>
                  <a:lnTo>
                    <a:pt x="276537" y="71842"/>
                  </a:lnTo>
                  <a:lnTo>
                    <a:pt x="277353" y="60717"/>
                  </a:lnTo>
                  <a:lnTo>
                    <a:pt x="274893" y="52950"/>
                  </a:lnTo>
                  <a:lnTo>
                    <a:pt x="273052" y="50540"/>
                  </a:lnTo>
                  <a:lnTo>
                    <a:pt x="257520" y="42309"/>
                  </a:lnTo>
                  <a:lnTo>
                    <a:pt x="253850" y="41753"/>
                  </a:lnTo>
                  <a:lnTo>
                    <a:pt x="247514" y="43393"/>
                  </a:lnTo>
                  <a:lnTo>
                    <a:pt x="239187" y="49076"/>
                  </a:lnTo>
                  <a:lnTo>
                    <a:pt x="231357" y="60167"/>
                  </a:lnTo>
                  <a:lnTo>
                    <a:pt x="227210" y="96489"/>
                  </a:lnTo>
                  <a:lnTo>
                    <a:pt x="227338" y="126991"/>
                  </a:lnTo>
                  <a:lnTo>
                    <a:pt x="232361" y="157477"/>
                  </a:lnTo>
                  <a:lnTo>
                    <a:pt x="240059" y="187113"/>
                  </a:lnTo>
                  <a:lnTo>
                    <a:pt x="258192" y="224109"/>
                  </a:lnTo>
                  <a:lnTo>
                    <a:pt x="270573" y="240722"/>
                  </a:lnTo>
                  <a:lnTo>
                    <a:pt x="289011" y="252323"/>
                  </a:lnTo>
                  <a:lnTo>
                    <a:pt x="302470" y="257078"/>
                  </a:lnTo>
                  <a:lnTo>
                    <a:pt x="319911" y="254441"/>
                  </a:lnTo>
                  <a:lnTo>
                    <a:pt x="341165" y="240208"/>
                  </a:lnTo>
                  <a:lnTo>
                    <a:pt x="363349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37"/>
          <p:cNvGrpSpPr/>
          <p:nvPr/>
        </p:nvGrpSpPr>
        <p:grpSpPr>
          <a:xfrm>
            <a:off x="3116580" y="2171700"/>
            <a:ext cx="266701" cy="381001"/>
            <a:chOff x="3116580" y="2171700"/>
            <a:chExt cx="266701" cy="381001"/>
          </a:xfrm>
        </p:grpSpPr>
        <p:sp>
          <p:nvSpPr>
            <p:cNvPr id="50" name="SMARTInkShape-208"/>
            <p:cNvSpPr/>
            <p:nvPr>
              <p:custDataLst>
                <p:tags r:id="rId107"/>
              </p:custDataLst>
            </p:nvPr>
          </p:nvSpPr>
          <p:spPr>
            <a:xfrm>
              <a:off x="3116580" y="2171700"/>
              <a:ext cx="266701" cy="381001"/>
            </a:xfrm>
            <a:custGeom>
              <a:avLst/>
              <a:gdLst/>
              <a:ahLst/>
              <a:cxnLst/>
              <a:rect l="0" t="0" r="0" b="0"/>
              <a:pathLst>
                <a:path w="266701" h="381001">
                  <a:moveTo>
                    <a:pt x="266700" y="0"/>
                  </a:moveTo>
                  <a:lnTo>
                    <a:pt x="266700" y="0"/>
                  </a:lnTo>
                  <a:lnTo>
                    <a:pt x="231893" y="24334"/>
                  </a:lnTo>
                  <a:lnTo>
                    <a:pt x="200883" y="52836"/>
                  </a:lnTo>
                  <a:lnTo>
                    <a:pt x="170247" y="87716"/>
                  </a:lnTo>
                  <a:lnTo>
                    <a:pt x="139720" y="125708"/>
                  </a:lnTo>
                  <a:lnTo>
                    <a:pt x="119389" y="154084"/>
                  </a:lnTo>
                  <a:lnTo>
                    <a:pt x="96806" y="185886"/>
                  </a:lnTo>
                  <a:lnTo>
                    <a:pt x="74352" y="218929"/>
                  </a:lnTo>
                  <a:lnTo>
                    <a:pt x="55905" y="250549"/>
                  </a:lnTo>
                  <a:lnTo>
                    <a:pt x="41498" y="281535"/>
                  </a:lnTo>
                  <a:lnTo>
                    <a:pt x="30297" y="309700"/>
                  </a:lnTo>
                  <a:lnTo>
                    <a:pt x="19231" y="339836"/>
                  </a:lnTo>
                  <a:lnTo>
                    <a:pt x="4361" y="375338"/>
                  </a:lnTo>
                  <a:lnTo>
                    <a:pt x="4601" y="377225"/>
                  </a:lnTo>
                  <a:lnTo>
                    <a:pt x="5607" y="378483"/>
                  </a:lnTo>
                  <a:lnTo>
                    <a:pt x="5431" y="379322"/>
                  </a:lnTo>
                  <a:lnTo>
                    <a:pt x="4467" y="379881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09"/>
            <p:cNvSpPr/>
            <p:nvPr>
              <p:custDataLst>
                <p:tags r:id="rId108"/>
              </p:custDataLst>
            </p:nvPr>
          </p:nvSpPr>
          <p:spPr>
            <a:xfrm>
              <a:off x="3124200" y="2240280"/>
              <a:ext cx="114301" cy="90407"/>
            </a:xfrm>
            <a:custGeom>
              <a:avLst/>
              <a:gdLst/>
              <a:ahLst/>
              <a:cxnLst/>
              <a:rect l="0" t="0" r="0" b="0"/>
              <a:pathLst>
                <a:path w="114301" h="90407">
                  <a:moveTo>
                    <a:pt x="0" y="0"/>
                  </a:moveTo>
                  <a:lnTo>
                    <a:pt x="0" y="0"/>
                  </a:lnTo>
                  <a:lnTo>
                    <a:pt x="20226" y="32362"/>
                  </a:lnTo>
                  <a:lnTo>
                    <a:pt x="40653" y="67478"/>
                  </a:lnTo>
                  <a:lnTo>
                    <a:pt x="47137" y="79661"/>
                  </a:lnTo>
                  <a:lnTo>
                    <a:pt x="50898" y="83587"/>
                  </a:lnTo>
                  <a:lnTo>
                    <a:pt x="59592" y="87950"/>
                  </a:lnTo>
                  <a:lnTo>
                    <a:pt x="78053" y="90406"/>
                  </a:lnTo>
                  <a:lnTo>
                    <a:pt x="114300" y="83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SMARTInkShape-210"/>
          <p:cNvSpPr/>
          <p:nvPr>
            <p:custDataLst>
              <p:tags r:id="rId3"/>
            </p:custDataLst>
          </p:nvPr>
        </p:nvSpPr>
        <p:spPr>
          <a:xfrm>
            <a:off x="891540" y="4686300"/>
            <a:ext cx="670561" cy="830541"/>
          </a:xfrm>
          <a:custGeom>
            <a:avLst/>
            <a:gdLst/>
            <a:ahLst/>
            <a:cxnLst/>
            <a:rect l="0" t="0" r="0" b="0"/>
            <a:pathLst>
              <a:path w="670561" h="830541">
                <a:moveTo>
                  <a:pt x="670560" y="0"/>
                </a:moveTo>
                <a:lnTo>
                  <a:pt x="670560" y="0"/>
                </a:lnTo>
                <a:lnTo>
                  <a:pt x="647919" y="33114"/>
                </a:lnTo>
                <a:lnTo>
                  <a:pt x="614075" y="70459"/>
                </a:lnTo>
                <a:lnTo>
                  <a:pt x="589195" y="91244"/>
                </a:lnTo>
                <a:lnTo>
                  <a:pt x="558480" y="120704"/>
                </a:lnTo>
                <a:lnTo>
                  <a:pt x="523333" y="155144"/>
                </a:lnTo>
                <a:lnTo>
                  <a:pt x="492788" y="181435"/>
                </a:lnTo>
                <a:lnTo>
                  <a:pt x="462288" y="209357"/>
                </a:lnTo>
                <a:lnTo>
                  <a:pt x="426878" y="243049"/>
                </a:lnTo>
                <a:lnTo>
                  <a:pt x="398075" y="267312"/>
                </a:lnTo>
                <a:lnTo>
                  <a:pt x="368091" y="295574"/>
                </a:lnTo>
                <a:lnTo>
                  <a:pt x="338605" y="325397"/>
                </a:lnTo>
                <a:lnTo>
                  <a:pt x="313405" y="355682"/>
                </a:lnTo>
                <a:lnTo>
                  <a:pt x="289852" y="386951"/>
                </a:lnTo>
                <a:lnTo>
                  <a:pt x="266786" y="422650"/>
                </a:lnTo>
                <a:lnTo>
                  <a:pt x="244712" y="460039"/>
                </a:lnTo>
                <a:lnTo>
                  <a:pt x="227071" y="497929"/>
                </a:lnTo>
                <a:lnTo>
                  <a:pt x="216350" y="523280"/>
                </a:lnTo>
                <a:lnTo>
                  <a:pt x="205940" y="550915"/>
                </a:lnTo>
                <a:lnTo>
                  <a:pt x="195669" y="579284"/>
                </a:lnTo>
                <a:lnTo>
                  <a:pt x="185460" y="606004"/>
                </a:lnTo>
                <a:lnTo>
                  <a:pt x="177535" y="631990"/>
                </a:lnTo>
                <a:lnTo>
                  <a:pt x="166056" y="668163"/>
                </a:lnTo>
                <a:lnTo>
                  <a:pt x="156447" y="700329"/>
                </a:lnTo>
                <a:lnTo>
                  <a:pt x="149083" y="731309"/>
                </a:lnTo>
                <a:lnTo>
                  <a:pt x="140693" y="759680"/>
                </a:lnTo>
                <a:lnTo>
                  <a:pt x="133813" y="787976"/>
                </a:lnTo>
                <a:lnTo>
                  <a:pt x="122876" y="814065"/>
                </a:lnTo>
                <a:lnTo>
                  <a:pt x="122345" y="818442"/>
                </a:lnTo>
                <a:lnTo>
                  <a:pt x="121357" y="819948"/>
                </a:lnTo>
                <a:lnTo>
                  <a:pt x="119851" y="820953"/>
                </a:lnTo>
                <a:lnTo>
                  <a:pt x="114309" y="822956"/>
                </a:lnTo>
                <a:lnTo>
                  <a:pt x="113454" y="789555"/>
                </a:lnTo>
                <a:lnTo>
                  <a:pt x="104893" y="752099"/>
                </a:lnTo>
                <a:lnTo>
                  <a:pt x="100212" y="719404"/>
                </a:lnTo>
                <a:lnTo>
                  <a:pt x="97594" y="686417"/>
                </a:lnTo>
                <a:lnTo>
                  <a:pt x="87043" y="655442"/>
                </a:lnTo>
                <a:lnTo>
                  <a:pt x="79008" y="618083"/>
                </a:lnTo>
                <a:lnTo>
                  <a:pt x="75600" y="590583"/>
                </a:lnTo>
                <a:lnTo>
                  <a:pt x="68904" y="579617"/>
                </a:lnTo>
                <a:lnTo>
                  <a:pt x="76110" y="579124"/>
                </a:lnTo>
                <a:lnTo>
                  <a:pt x="76173" y="583166"/>
                </a:lnTo>
                <a:lnTo>
                  <a:pt x="73930" y="587409"/>
                </a:lnTo>
                <a:lnTo>
                  <a:pt x="70958" y="592118"/>
                </a:lnTo>
                <a:lnTo>
                  <a:pt x="69284" y="600375"/>
                </a:lnTo>
                <a:lnTo>
                  <a:pt x="67942" y="613170"/>
                </a:lnTo>
                <a:lnTo>
                  <a:pt x="62047" y="641720"/>
                </a:lnTo>
                <a:lnTo>
                  <a:pt x="61175" y="670728"/>
                </a:lnTo>
                <a:lnTo>
                  <a:pt x="61055" y="703654"/>
                </a:lnTo>
                <a:lnTo>
                  <a:pt x="60988" y="736717"/>
                </a:lnTo>
                <a:lnTo>
                  <a:pt x="67523" y="774042"/>
                </a:lnTo>
                <a:lnTo>
                  <a:pt x="70368" y="782309"/>
                </a:lnTo>
                <a:lnTo>
                  <a:pt x="73608" y="789653"/>
                </a:lnTo>
                <a:lnTo>
                  <a:pt x="76279" y="802461"/>
                </a:lnTo>
                <a:lnTo>
                  <a:pt x="82056" y="811995"/>
                </a:lnTo>
                <a:lnTo>
                  <a:pt x="97585" y="829044"/>
                </a:lnTo>
                <a:lnTo>
                  <a:pt x="100662" y="829897"/>
                </a:lnTo>
                <a:lnTo>
                  <a:pt x="106328" y="830540"/>
                </a:lnTo>
                <a:lnTo>
                  <a:pt x="143555" y="793705"/>
                </a:lnTo>
                <a:lnTo>
                  <a:pt x="178724" y="759383"/>
                </a:lnTo>
                <a:lnTo>
                  <a:pt x="216047" y="729820"/>
                </a:lnTo>
                <a:lnTo>
                  <a:pt x="253232" y="711497"/>
                </a:lnTo>
                <a:lnTo>
                  <a:pt x="287257" y="695696"/>
                </a:lnTo>
                <a:lnTo>
                  <a:pt x="293616" y="693584"/>
                </a:lnTo>
                <a:lnTo>
                  <a:pt x="304656" y="685904"/>
                </a:lnTo>
                <a:lnTo>
                  <a:pt x="300712" y="685831"/>
                </a:lnTo>
                <a:lnTo>
                  <a:pt x="296492" y="683556"/>
                </a:lnTo>
                <a:lnTo>
                  <a:pt x="294181" y="681764"/>
                </a:lnTo>
                <a:lnTo>
                  <a:pt x="290948" y="681416"/>
                </a:lnTo>
                <a:lnTo>
                  <a:pt x="253856" y="685580"/>
                </a:lnTo>
                <a:lnTo>
                  <a:pt x="218034" y="685771"/>
                </a:lnTo>
                <a:lnTo>
                  <a:pt x="183803" y="689839"/>
                </a:lnTo>
                <a:lnTo>
                  <a:pt x="152582" y="697949"/>
                </a:lnTo>
                <a:lnTo>
                  <a:pt x="129594" y="701818"/>
                </a:lnTo>
                <a:lnTo>
                  <a:pt x="96813" y="715180"/>
                </a:lnTo>
                <a:lnTo>
                  <a:pt x="62021" y="726222"/>
                </a:lnTo>
                <a:lnTo>
                  <a:pt x="42459" y="738041"/>
                </a:lnTo>
                <a:lnTo>
                  <a:pt x="6880" y="771398"/>
                </a:lnTo>
                <a:lnTo>
                  <a:pt x="3058" y="778312"/>
                </a:lnTo>
                <a:lnTo>
                  <a:pt x="0" y="7924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SMARTInkShape-Group39"/>
          <p:cNvGrpSpPr/>
          <p:nvPr/>
        </p:nvGrpSpPr>
        <p:grpSpPr>
          <a:xfrm>
            <a:off x="331449" y="5379720"/>
            <a:ext cx="1070632" cy="854992"/>
            <a:chOff x="331449" y="5379720"/>
            <a:chExt cx="1070632" cy="854992"/>
          </a:xfrm>
        </p:grpSpPr>
        <p:sp>
          <p:nvSpPr>
            <p:cNvPr id="54" name="SMARTInkShape-211"/>
            <p:cNvSpPr/>
            <p:nvPr>
              <p:custDataLst>
                <p:tags r:id="rId102"/>
              </p:custDataLst>
            </p:nvPr>
          </p:nvSpPr>
          <p:spPr>
            <a:xfrm>
              <a:off x="998220" y="56769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12"/>
            <p:cNvSpPr/>
            <p:nvPr>
              <p:custDataLst>
                <p:tags r:id="rId103"/>
              </p:custDataLst>
            </p:nvPr>
          </p:nvSpPr>
          <p:spPr>
            <a:xfrm>
              <a:off x="1203960" y="5631368"/>
              <a:ext cx="198121" cy="487493"/>
            </a:xfrm>
            <a:custGeom>
              <a:avLst/>
              <a:gdLst/>
              <a:ahLst/>
              <a:cxnLst/>
              <a:rect l="0" t="0" r="0" b="0"/>
              <a:pathLst>
                <a:path w="198121" h="487493">
                  <a:moveTo>
                    <a:pt x="0" y="91252"/>
                  </a:moveTo>
                  <a:lnTo>
                    <a:pt x="0" y="91252"/>
                  </a:lnTo>
                  <a:lnTo>
                    <a:pt x="22641" y="57291"/>
                  </a:lnTo>
                  <a:lnTo>
                    <a:pt x="50437" y="19642"/>
                  </a:lnTo>
                  <a:lnTo>
                    <a:pt x="68406" y="0"/>
                  </a:lnTo>
                  <a:lnTo>
                    <a:pt x="68576" y="36426"/>
                  </a:lnTo>
                  <a:lnTo>
                    <a:pt x="68579" y="68422"/>
                  </a:lnTo>
                  <a:lnTo>
                    <a:pt x="66322" y="94651"/>
                  </a:lnTo>
                  <a:lnTo>
                    <a:pt x="63343" y="123243"/>
                  </a:lnTo>
                  <a:lnTo>
                    <a:pt x="62019" y="152884"/>
                  </a:lnTo>
                  <a:lnTo>
                    <a:pt x="61431" y="185248"/>
                  </a:lnTo>
                  <a:lnTo>
                    <a:pt x="60323" y="218541"/>
                  </a:lnTo>
                  <a:lnTo>
                    <a:pt x="57008" y="250272"/>
                  </a:lnTo>
                  <a:lnTo>
                    <a:pt x="54970" y="281307"/>
                  </a:lnTo>
                  <a:lnTo>
                    <a:pt x="54064" y="310341"/>
                  </a:lnTo>
                  <a:lnTo>
                    <a:pt x="54401" y="344880"/>
                  </a:lnTo>
                  <a:lnTo>
                    <a:pt x="61672" y="377478"/>
                  </a:lnTo>
                  <a:lnTo>
                    <a:pt x="67215" y="392383"/>
                  </a:lnTo>
                  <a:lnTo>
                    <a:pt x="76266" y="399010"/>
                  </a:lnTo>
                  <a:lnTo>
                    <a:pt x="89672" y="402290"/>
                  </a:lnTo>
                  <a:lnTo>
                    <a:pt x="99403" y="400800"/>
                  </a:lnTo>
                  <a:lnTo>
                    <a:pt x="116660" y="397459"/>
                  </a:lnTo>
                  <a:lnTo>
                    <a:pt x="135602" y="394211"/>
                  </a:lnTo>
                  <a:lnTo>
                    <a:pt x="171656" y="383421"/>
                  </a:lnTo>
                  <a:lnTo>
                    <a:pt x="177327" y="381972"/>
                  </a:lnTo>
                  <a:lnTo>
                    <a:pt x="184928" y="392616"/>
                  </a:lnTo>
                  <a:lnTo>
                    <a:pt x="192257" y="410612"/>
                  </a:lnTo>
                  <a:lnTo>
                    <a:pt x="196962" y="447502"/>
                  </a:lnTo>
                  <a:lnTo>
                    <a:pt x="198075" y="485114"/>
                  </a:lnTo>
                  <a:lnTo>
                    <a:pt x="198120" y="4874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13"/>
            <p:cNvSpPr/>
            <p:nvPr>
              <p:custDataLst>
                <p:tags r:id="rId104"/>
              </p:custDataLst>
            </p:nvPr>
          </p:nvSpPr>
          <p:spPr>
            <a:xfrm>
              <a:off x="960120" y="5814060"/>
              <a:ext cx="197722" cy="250538"/>
            </a:xfrm>
            <a:custGeom>
              <a:avLst/>
              <a:gdLst/>
              <a:ahLst/>
              <a:cxnLst/>
              <a:rect l="0" t="0" r="0" b="0"/>
              <a:pathLst>
                <a:path w="197722" h="250538">
                  <a:moveTo>
                    <a:pt x="0" y="129540"/>
                  </a:moveTo>
                  <a:lnTo>
                    <a:pt x="0" y="129540"/>
                  </a:lnTo>
                  <a:lnTo>
                    <a:pt x="31421" y="153027"/>
                  </a:lnTo>
                  <a:lnTo>
                    <a:pt x="47882" y="186538"/>
                  </a:lnTo>
                  <a:lnTo>
                    <a:pt x="52621" y="219204"/>
                  </a:lnTo>
                  <a:lnTo>
                    <a:pt x="53867" y="230351"/>
                  </a:lnTo>
                  <a:lnTo>
                    <a:pt x="57243" y="240949"/>
                  </a:lnTo>
                  <a:lnTo>
                    <a:pt x="59329" y="244453"/>
                  </a:lnTo>
                  <a:lnTo>
                    <a:pt x="67195" y="250537"/>
                  </a:lnTo>
                  <a:lnTo>
                    <a:pt x="70222" y="248792"/>
                  </a:lnTo>
                  <a:lnTo>
                    <a:pt x="72215" y="247142"/>
                  </a:lnTo>
                  <a:lnTo>
                    <a:pt x="74429" y="240792"/>
                  </a:lnTo>
                  <a:lnTo>
                    <a:pt x="76044" y="204804"/>
                  </a:lnTo>
                  <a:lnTo>
                    <a:pt x="72124" y="171030"/>
                  </a:lnTo>
                  <a:lnTo>
                    <a:pt x="68891" y="134353"/>
                  </a:lnTo>
                  <a:lnTo>
                    <a:pt x="68672" y="130967"/>
                  </a:lnTo>
                  <a:lnTo>
                    <a:pt x="59590" y="100822"/>
                  </a:lnTo>
                  <a:lnTo>
                    <a:pt x="52427" y="77375"/>
                  </a:lnTo>
                  <a:lnTo>
                    <a:pt x="42210" y="46807"/>
                  </a:lnTo>
                  <a:lnTo>
                    <a:pt x="32025" y="8923"/>
                  </a:lnTo>
                  <a:lnTo>
                    <a:pt x="31166" y="3965"/>
                  </a:lnTo>
                  <a:lnTo>
                    <a:pt x="30091" y="2644"/>
                  </a:lnTo>
                  <a:lnTo>
                    <a:pt x="23192" y="104"/>
                  </a:lnTo>
                  <a:lnTo>
                    <a:pt x="57543" y="0"/>
                  </a:lnTo>
                  <a:lnTo>
                    <a:pt x="91147" y="0"/>
                  </a:lnTo>
                  <a:lnTo>
                    <a:pt x="108381" y="847"/>
                  </a:lnTo>
                  <a:lnTo>
                    <a:pt x="123365" y="6084"/>
                  </a:lnTo>
                  <a:lnTo>
                    <a:pt x="136442" y="13180"/>
                  </a:lnTo>
                  <a:lnTo>
                    <a:pt x="147178" y="14833"/>
                  </a:lnTo>
                  <a:lnTo>
                    <a:pt x="148919" y="15816"/>
                  </a:lnTo>
                  <a:lnTo>
                    <a:pt x="150079" y="17317"/>
                  </a:lnTo>
                  <a:lnTo>
                    <a:pt x="151941" y="21765"/>
                  </a:lnTo>
                  <a:lnTo>
                    <a:pt x="151247" y="22131"/>
                  </a:lnTo>
                  <a:lnTo>
                    <a:pt x="148219" y="22536"/>
                  </a:lnTo>
                  <a:lnTo>
                    <a:pt x="147073" y="23491"/>
                  </a:lnTo>
                  <a:lnTo>
                    <a:pt x="134367" y="57864"/>
                  </a:lnTo>
                  <a:lnTo>
                    <a:pt x="125608" y="91369"/>
                  </a:lnTo>
                  <a:lnTo>
                    <a:pt x="124406" y="105802"/>
                  </a:lnTo>
                  <a:lnTo>
                    <a:pt x="130532" y="128864"/>
                  </a:lnTo>
                  <a:lnTo>
                    <a:pt x="135908" y="139400"/>
                  </a:lnTo>
                  <a:lnTo>
                    <a:pt x="143941" y="149726"/>
                  </a:lnTo>
                  <a:lnTo>
                    <a:pt x="179430" y="169722"/>
                  </a:lnTo>
                  <a:lnTo>
                    <a:pt x="183120" y="173262"/>
                  </a:lnTo>
                  <a:lnTo>
                    <a:pt x="196099" y="197631"/>
                  </a:lnTo>
                  <a:lnTo>
                    <a:pt x="197721" y="208183"/>
                  </a:lnTo>
                  <a:lnTo>
                    <a:pt x="195685" y="213317"/>
                  </a:lnTo>
                  <a:lnTo>
                    <a:pt x="187479" y="223511"/>
                  </a:lnTo>
                  <a:lnTo>
                    <a:pt x="176153" y="231138"/>
                  </a:lnTo>
                  <a:lnTo>
                    <a:pt x="162072" y="234714"/>
                  </a:lnTo>
                  <a:lnTo>
                    <a:pt x="147175" y="235774"/>
                  </a:lnTo>
                  <a:lnTo>
                    <a:pt x="132037" y="232043"/>
                  </a:lnTo>
                  <a:lnTo>
                    <a:pt x="120872" y="225575"/>
                  </a:lnTo>
                  <a:lnTo>
                    <a:pt x="112202" y="214251"/>
                  </a:lnTo>
                  <a:lnTo>
                    <a:pt x="102534" y="189170"/>
                  </a:lnTo>
                  <a:lnTo>
                    <a:pt x="100936" y="168092"/>
                  </a:lnTo>
                  <a:lnTo>
                    <a:pt x="109801" y="132004"/>
                  </a:lnTo>
                  <a:lnTo>
                    <a:pt x="11430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14"/>
            <p:cNvSpPr/>
            <p:nvPr>
              <p:custDataLst>
                <p:tags r:id="rId105"/>
              </p:custDataLst>
            </p:nvPr>
          </p:nvSpPr>
          <p:spPr>
            <a:xfrm>
              <a:off x="876300" y="5608320"/>
              <a:ext cx="22861" cy="464821"/>
            </a:xfrm>
            <a:custGeom>
              <a:avLst/>
              <a:gdLst/>
              <a:ahLst/>
              <a:cxnLst/>
              <a:rect l="0" t="0" r="0" b="0"/>
              <a:pathLst>
                <a:path w="22861" h="464821">
                  <a:moveTo>
                    <a:pt x="0" y="0"/>
                  </a:moveTo>
                  <a:lnTo>
                    <a:pt x="0" y="0"/>
                  </a:lnTo>
                  <a:lnTo>
                    <a:pt x="847" y="32173"/>
                  </a:lnTo>
                  <a:lnTo>
                    <a:pt x="2258" y="85796"/>
                  </a:lnTo>
                  <a:lnTo>
                    <a:pt x="4045" y="153718"/>
                  </a:lnTo>
                  <a:lnTo>
                    <a:pt x="5237" y="205772"/>
                  </a:lnTo>
                  <a:lnTo>
                    <a:pt x="6031" y="247248"/>
                  </a:lnTo>
                  <a:lnTo>
                    <a:pt x="6561" y="281672"/>
                  </a:lnTo>
                  <a:lnTo>
                    <a:pt x="7760" y="309701"/>
                  </a:lnTo>
                  <a:lnTo>
                    <a:pt x="9407" y="333467"/>
                  </a:lnTo>
                  <a:lnTo>
                    <a:pt x="11351" y="354392"/>
                  </a:lnTo>
                  <a:lnTo>
                    <a:pt x="13512" y="388929"/>
                  </a:lnTo>
                  <a:lnTo>
                    <a:pt x="15319" y="416697"/>
                  </a:lnTo>
                  <a:lnTo>
                    <a:pt x="21120" y="450705"/>
                  </a:lnTo>
                  <a:lnTo>
                    <a:pt x="22860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5"/>
            <p:cNvSpPr/>
            <p:nvPr>
              <p:custDataLst>
                <p:tags r:id="rId106"/>
              </p:custDataLst>
            </p:nvPr>
          </p:nvSpPr>
          <p:spPr>
            <a:xfrm>
              <a:off x="331449" y="5379720"/>
              <a:ext cx="475188" cy="854992"/>
            </a:xfrm>
            <a:custGeom>
              <a:avLst/>
              <a:gdLst/>
              <a:ahLst/>
              <a:cxnLst/>
              <a:rect l="0" t="0" r="0" b="0"/>
              <a:pathLst>
                <a:path w="475188" h="854992">
                  <a:moveTo>
                    <a:pt x="57171" y="0"/>
                  </a:moveTo>
                  <a:lnTo>
                    <a:pt x="57171" y="0"/>
                  </a:lnTo>
                  <a:lnTo>
                    <a:pt x="54913" y="31609"/>
                  </a:lnTo>
                  <a:lnTo>
                    <a:pt x="53126" y="56633"/>
                  </a:lnTo>
                  <a:lnTo>
                    <a:pt x="51087" y="77548"/>
                  </a:lnTo>
                  <a:lnTo>
                    <a:pt x="46565" y="112077"/>
                  </a:lnTo>
                  <a:lnTo>
                    <a:pt x="43991" y="146050"/>
                  </a:lnTo>
                  <a:lnTo>
                    <a:pt x="42000" y="181751"/>
                  </a:lnTo>
                  <a:lnTo>
                    <a:pt x="40284" y="200754"/>
                  </a:lnTo>
                  <a:lnTo>
                    <a:pt x="38293" y="220197"/>
                  </a:lnTo>
                  <a:lnTo>
                    <a:pt x="36966" y="239931"/>
                  </a:lnTo>
                  <a:lnTo>
                    <a:pt x="36081" y="259860"/>
                  </a:lnTo>
                  <a:lnTo>
                    <a:pt x="35491" y="279920"/>
                  </a:lnTo>
                  <a:lnTo>
                    <a:pt x="35097" y="300067"/>
                  </a:lnTo>
                  <a:lnTo>
                    <a:pt x="34835" y="320271"/>
                  </a:lnTo>
                  <a:lnTo>
                    <a:pt x="34661" y="340515"/>
                  </a:lnTo>
                  <a:lnTo>
                    <a:pt x="34544" y="361630"/>
                  </a:lnTo>
                  <a:lnTo>
                    <a:pt x="34466" y="383327"/>
                  </a:lnTo>
                  <a:lnTo>
                    <a:pt x="34414" y="405411"/>
                  </a:lnTo>
                  <a:lnTo>
                    <a:pt x="34380" y="427754"/>
                  </a:lnTo>
                  <a:lnTo>
                    <a:pt x="34357" y="450269"/>
                  </a:lnTo>
                  <a:lnTo>
                    <a:pt x="34342" y="472900"/>
                  </a:lnTo>
                  <a:lnTo>
                    <a:pt x="34332" y="497300"/>
                  </a:lnTo>
                  <a:lnTo>
                    <a:pt x="34325" y="522879"/>
                  </a:lnTo>
                  <a:lnTo>
                    <a:pt x="34320" y="549247"/>
                  </a:lnTo>
                  <a:lnTo>
                    <a:pt x="34317" y="574444"/>
                  </a:lnTo>
                  <a:lnTo>
                    <a:pt x="34315" y="598863"/>
                  </a:lnTo>
                  <a:lnTo>
                    <a:pt x="34314" y="622762"/>
                  </a:lnTo>
                  <a:lnTo>
                    <a:pt x="33466" y="646314"/>
                  </a:lnTo>
                  <a:lnTo>
                    <a:pt x="32054" y="669636"/>
                  </a:lnTo>
                  <a:lnTo>
                    <a:pt x="30267" y="692804"/>
                  </a:lnTo>
                  <a:lnTo>
                    <a:pt x="29075" y="714177"/>
                  </a:lnTo>
                  <a:lnTo>
                    <a:pt x="28280" y="734351"/>
                  </a:lnTo>
                  <a:lnTo>
                    <a:pt x="27397" y="771725"/>
                  </a:lnTo>
                  <a:lnTo>
                    <a:pt x="27005" y="805269"/>
                  </a:lnTo>
                  <a:lnTo>
                    <a:pt x="22739" y="840578"/>
                  </a:lnTo>
                  <a:lnTo>
                    <a:pt x="19823" y="847406"/>
                  </a:lnTo>
                  <a:lnTo>
                    <a:pt x="16186" y="851957"/>
                  </a:lnTo>
                  <a:lnTo>
                    <a:pt x="12067" y="854991"/>
                  </a:lnTo>
                  <a:lnTo>
                    <a:pt x="9322" y="854474"/>
                  </a:lnTo>
                  <a:lnTo>
                    <a:pt x="7492" y="851589"/>
                  </a:lnTo>
                  <a:lnTo>
                    <a:pt x="4916" y="833136"/>
                  </a:lnTo>
                  <a:lnTo>
                    <a:pt x="0" y="796560"/>
                  </a:lnTo>
                  <a:lnTo>
                    <a:pt x="1379" y="762739"/>
                  </a:lnTo>
                  <a:lnTo>
                    <a:pt x="7150" y="729952"/>
                  </a:lnTo>
                  <a:lnTo>
                    <a:pt x="14222" y="694743"/>
                  </a:lnTo>
                  <a:lnTo>
                    <a:pt x="25725" y="665590"/>
                  </a:lnTo>
                  <a:lnTo>
                    <a:pt x="35812" y="632775"/>
                  </a:lnTo>
                  <a:lnTo>
                    <a:pt x="52889" y="595928"/>
                  </a:lnTo>
                  <a:lnTo>
                    <a:pt x="62606" y="579817"/>
                  </a:lnTo>
                  <a:lnTo>
                    <a:pt x="85686" y="560512"/>
                  </a:lnTo>
                  <a:lnTo>
                    <a:pt x="101839" y="552158"/>
                  </a:lnTo>
                  <a:lnTo>
                    <a:pt x="106423" y="552679"/>
                  </a:lnTo>
                  <a:lnTo>
                    <a:pt x="116032" y="557772"/>
                  </a:lnTo>
                  <a:lnTo>
                    <a:pt x="130962" y="578251"/>
                  </a:lnTo>
                  <a:lnTo>
                    <a:pt x="138019" y="609812"/>
                  </a:lnTo>
                  <a:lnTo>
                    <a:pt x="144156" y="645976"/>
                  </a:lnTo>
                  <a:lnTo>
                    <a:pt x="151336" y="683502"/>
                  </a:lnTo>
                  <a:lnTo>
                    <a:pt x="154781" y="717387"/>
                  </a:lnTo>
                  <a:lnTo>
                    <a:pt x="162028" y="753093"/>
                  </a:lnTo>
                  <a:lnTo>
                    <a:pt x="171613" y="780090"/>
                  </a:lnTo>
                  <a:lnTo>
                    <a:pt x="176614" y="786974"/>
                  </a:lnTo>
                  <a:lnTo>
                    <a:pt x="181659" y="790032"/>
                  </a:lnTo>
                  <a:lnTo>
                    <a:pt x="189259" y="791754"/>
                  </a:lnTo>
                  <a:lnTo>
                    <a:pt x="215098" y="792416"/>
                  </a:lnTo>
                  <a:lnTo>
                    <a:pt x="222752" y="790193"/>
                  </a:lnTo>
                  <a:lnTo>
                    <a:pt x="225978" y="788416"/>
                  </a:lnTo>
                  <a:lnTo>
                    <a:pt x="250287" y="758227"/>
                  </a:lnTo>
                  <a:lnTo>
                    <a:pt x="265127" y="723403"/>
                  </a:lnTo>
                  <a:lnTo>
                    <a:pt x="275547" y="692475"/>
                  </a:lnTo>
                  <a:lnTo>
                    <a:pt x="285758" y="656889"/>
                  </a:lnTo>
                  <a:lnTo>
                    <a:pt x="298469" y="623510"/>
                  </a:lnTo>
                  <a:lnTo>
                    <a:pt x="314464" y="586959"/>
                  </a:lnTo>
                  <a:lnTo>
                    <a:pt x="315060" y="584347"/>
                  </a:lnTo>
                  <a:lnTo>
                    <a:pt x="316304" y="582604"/>
                  </a:lnTo>
                  <a:lnTo>
                    <a:pt x="317979" y="581443"/>
                  </a:lnTo>
                  <a:lnTo>
                    <a:pt x="319943" y="580669"/>
                  </a:lnTo>
                  <a:lnTo>
                    <a:pt x="320406" y="579306"/>
                  </a:lnTo>
                  <a:lnTo>
                    <a:pt x="319867" y="577550"/>
                  </a:lnTo>
                  <a:lnTo>
                    <a:pt x="318662" y="575534"/>
                  </a:lnTo>
                  <a:lnTo>
                    <a:pt x="318705" y="573343"/>
                  </a:lnTo>
                  <a:lnTo>
                    <a:pt x="321011" y="568651"/>
                  </a:lnTo>
                  <a:lnTo>
                    <a:pt x="321117" y="567060"/>
                  </a:lnTo>
                  <a:lnTo>
                    <a:pt x="320342" y="566000"/>
                  </a:lnTo>
                  <a:lnTo>
                    <a:pt x="317059" y="564299"/>
                  </a:lnTo>
                  <a:lnTo>
                    <a:pt x="298360" y="563891"/>
                  </a:lnTo>
                  <a:lnTo>
                    <a:pt x="286773" y="567928"/>
                  </a:lnTo>
                  <a:lnTo>
                    <a:pt x="272615" y="578532"/>
                  </a:lnTo>
                  <a:lnTo>
                    <a:pt x="261741" y="596444"/>
                  </a:lnTo>
                  <a:lnTo>
                    <a:pt x="250482" y="626098"/>
                  </a:lnTo>
                  <a:lnTo>
                    <a:pt x="243518" y="654752"/>
                  </a:lnTo>
                  <a:lnTo>
                    <a:pt x="241925" y="688830"/>
                  </a:lnTo>
                  <a:lnTo>
                    <a:pt x="245592" y="720753"/>
                  </a:lnTo>
                  <a:lnTo>
                    <a:pt x="248748" y="751660"/>
                  </a:lnTo>
                  <a:lnTo>
                    <a:pt x="259656" y="781420"/>
                  </a:lnTo>
                  <a:lnTo>
                    <a:pt x="273612" y="805008"/>
                  </a:lnTo>
                  <a:lnTo>
                    <a:pt x="283471" y="814417"/>
                  </a:lnTo>
                  <a:lnTo>
                    <a:pt x="307045" y="816905"/>
                  </a:lnTo>
                  <a:lnTo>
                    <a:pt x="335019" y="813496"/>
                  </a:lnTo>
                  <a:lnTo>
                    <a:pt x="353097" y="803513"/>
                  </a:lnTo>
                  <a:lnTo>
                    <a:pt x="372794" y="783613"/>
                  </a:lnTo>
                  <a:lnTo>
                    <a:pt x="389355" y="753540"/>
                  </a:lnTo>
                  <a:lnTo>
                    <a:pt x="404986" y="717818"/>
                  </a:lnTo>
                  <a:lnTo>
                    <a:pt x="415238" y="690718"/>
                  </a:lnTo>
                  <a:lnTo>
                    <a:pt x="425439" y="661739"/>
                  </a:lnTo>
                  <a:lnTo>
                    <a:pt x="435617" y="631927"/>
                  </a:lnTo>
                  <a:lnTo>
                    <a:pt x="441269" y="601743"/>
                  </a:lnTo>
                  <a:lnTo>
                    <a:pt x="444898" y="565244"/>
                  </a:lnTo>
                  <a:lnTo>
                    <a:pt x="448315" y="530169"/>
                  </a:lnTo>
                  <a:lnTo>
                    <a:pt x="452554" y="486373"/>
                  </a:lnTo>
                  <a:lnTo>
                    <a:pt x="457920" y="430929"/>
                  </a:lnTo>
                  <a:lnTo>
                    <a:pt x="461497" y="393966"/>
                  </a:lnTo>
                  <a:lnTo>
                    <a:pt x="463882" y="369324"/>
                  </a:lnTo>
                  <a:lnTo>
                    <a:pt x="467238" y="334642"/>
                  </a:lnTo>
                  <a:lnTo>
                    <a:pt x="468023" y="313830"/>
                  </a:lnTo>
                  <a:lnTo>
                    <a:pt x="468232" y="290500"/>
                  </a:lnTo>
                  <a:lnTo>
                    <a:pt x="468372" y="262246"/>
                  </a:lnTo>
                  <a:lnTo>
                    <a:pt x="470785" y="226338"/>
                  </a:lnTo>
                  <a:lnTo>
                    <a:pt x="475187" y="197578"/>
                  </a:lnTo>
                  <a:lnTo>
                    <a:pt x="474702" y="196066"/>
                  </a:lnTo>
                  <a:lnTo>
                    <a:pt x="473532" y="195904"/>
                  </a:lnTo>
                  <a:lnTo>
                    <a:pt x="469973" y="197982"/>
                  </a:lnTo>
                  <a:lnTo>
                    <a:pt x="458331" y="208596"/>
                  </a:lnTo>
                  <a:lnTo>
                    <a:pt x="455598" y="220274"/>
                  </a:lnTo>
                  <a:lnTo>
                    <a:pt x="451801" y="248147"/>
                  </a:lnTo>
                  <a:lnTo>
                    <a:pt x="447572" y="285474"/>
                  </a:lnTo>
                  <a:lnTo>
                    <a:pt x="444889" y="313144"/>
                  </a:lnTo>
                  <a:lnTo>
                    <a:pt x="438052" y="339553"/>
                  </a:lnTo>
                  <a:lnTo>
                    <a:pt x="433885" y="374432"/>
                  </a:lnTo>
                  <a:lnTo>
                    <a:pt x="432774" y="394402"/>
                  </a:lnTo>
                  <a:lnTo>
                    <a:pt x="432879" y="415334"/>
                  </a:lnTo>
                  <a:lnTo>
                    <a:pt x="433796" y="436909"/>
                  </a:lnTo>
                  <a:lnTo>
                    <a:pt x="435255" y="458913"/>
                  </a:lnTo>
                  <a:lnTo>
                    <a:pt x="437073" y="481202"/>
                  </a:lnTo>
                  <a:lnTo>
                    <a:pt x="439133" y="503681"/>
                  </a:lnTo>
                  <a:lnTo>
                    <a:pt x="441352" y="526288"/>
                  </a:lnTo>
                  <a:lnTo>
                    <a:pt x="442832" y="547285"/>
                  </a:lnTo>
                  <a:lnTo>
                    <a:pt x="443818" y="567210"/>
                  </a:lnTo>
                  <a:lnTo>
                    <a:pt x="445761" y="605153"/>
                  </a:lnTo>
                  <a:lnTo>
                    <a:pt x="449447" y="641773"/>
                  </a:lnTo>
                  <a:lnTo>
                    <a:pt x="451649" y="675546"/>
                  </a:lnTo>
                  <a:lnTo>
                    <a:pt x="453474" y="705796"/>
                  </a:lnTo>
                  <a:lnTo>
                    <a:pt x="458416" y="741866"/>
                  </a:lnTo>
                  <a:lnTo>
                    <a:pt x="461103" y="773156"/>
                  </a:lnTo>
                  <a:lnTo>
                    <a:pt x="468307" y="806223"/>
                  </a:lnTo>
                  <a:lnTo>
                    <a:pt x="468422" y="805876"/>
                  </a:lnTo>
                  <a:lnTo>
                    <a:pt x="468642" y="768557"/>
                  </a:lnTo>
                  <a:lnTo>
                    <a:pt x="468648" y="738355"/>
                  </a:lnTo>
                  <a:lnTo>
                    <a:pt x="464605" y="706640"/>
                  </a:lnTo>
                  <a:lnTo>
                    <a:pt x="462090" y="671749"/>
                  </a:lnTo>
                  <a:lnTo>
                    <a:pt x="461502" y="644841"/>
                  </a:lnTo>
                  <a:lnTo>
                    <a:pt x="461093" y="607625"/>
                  </a:lnTo>
                  <a:lnTo>
                    <a:pt x="461031" y="601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40"/>
          <p:cNvGrpSpPr/>
          <p:nvPr/>
        </p:nvGrpSpPr>
        <p:grpSpPr>
          <a:xfrm>
            <a:off x="1760717" y="5475109"/>
            <a:ext cx="1492969" cy="856365"/>
            <a:chOff x="1760717" y="5475109"/>
            <a:chExt cx="1492969" cy="856365"/>
          </a:xfrm>
        </p:grpSpPr>
        <p:sp>
          <p:nvSpPr>
            <p:cNvPr id="60" name="SMARTInkShape-216"/>
            <p:cNvSpPr/>
            <p:nvPr>
              <p:custDataLst>
                <p:tags r:id="rId97"/>
              </p:custDataLst>
            </p:nvPr>
          </p:nvSpPr>
          <p:spPr>
            <a:xfrm>
              <a:off x="2903305" y="5638800"/>
              <a:ext cx="91356" cy="60961"/>
            </a:xfrm>
            <a:custGeom>
              <a:avLst/>
              <a:gdLst/>
              <a:ahLst/>
              <a:cxnLst/>
              <a:rect l="0" t="0" r="0" b="0"/>
              <a:pathLst>
                <a:path w="91356" h="60961">
                  <a:moveTo>
                    <a:pt x="60875" y="60960"/>
                  </a:moveTo>
                  <a:lnTo>
                    <a:pt x="60875" y="60960"/>
                  </a:lnTo>
                  <a:lnTo>
                    <a:pt x="23371" y="34776"/>
                  </a:lnTo>
                  <a:lnTo>
                    <a:pt x="880" y="23325"/>
                  </a:lnTo>
                  <a:lnTo>
                    <a:pt x="344" y="20809"/>
                  </a:lnTo>
                  <a:lnTo>
                    <a:pt x="0" y="16340"/>
                  </a:lnTo>
                  <a:lnTo>
                    <a:pt x="32844" y="14458"/>
                  </a:lnTo>
                  <a:lnTo>
                    <a:pt x="67223" y="6964"/>
                  </a:lnTo>
                  <a:lnTo>
                    <a:pt x="913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7"/>
            <p:cNvSpPr/>
            <p:nvPr>
              <p:custDataLst>
                <p:tags r:id="rId98"/>
              </p:custDataLst>
            </p:nvPr>
          </p:nvSpPr>
          <p:spPr>
            <a:xfrm>
              <a:off x="2933700" y="5829300"/>
              <a:ext cx="319986" cy="304088"/>
            </a:xfrm>
            <a:custGeom>
              <a:avLst/>
              <a:gdLst/>
              <a:ahLst/>
              <a:cxnLst/>
              <a:rect l="0" t="0" r="0" b="0"/>
              <a:pathLst>
                <a:path w="319986" h="304088">
                  <a:moveTo>
                    <a:pt x="0" y="0"/>
                  </a:moveTo>
                  <a:lnTo>
                    <a:pt x="0" y="0"/>
                  </a:lnTo>
                  <a:lnTo>
                    <a:pt x="33961" y="27031"/>
                  </a:lnTo>
                  <a:lnTo>
                    <a:pt x="61426" y="41499"/>
                  </a:lnTo>
                  <a:lnTo>
                    <a:pt x="94776" y="56135"/>
                  </a:lnTo>
                  <a:lnTo>
                    <a:pt x="127330" y="70349"/>
                  </a:lnTo>
                  <a:lnTo>
                    <a:pt x="162564" y="79452"/>
                  </a:lnTo>
                  <a:lnTo>
                    <a:pt x="195675" y="82526"/>
                  </a:lnTo>
                  <a:lnTo>
                    <a:pt x="231074" y="83436"/>
                  </a:lnTo>
                  <a:lnTo>
                    <a:pt x="262541" y="83706"/>
                  </a:lnTo>
                  <a:lnTo>
                    <a:pt x="300207" y="83805"/>
                  </a:lnTo>
                  <a:lnTo>
                    <a:pt x="309250" y="81556"/>
                  </a:lnTo>
                  <a:lnTo>
                    <a:pt x="319985" y="76228"/>
                  </a:lnTo>
                  <a:lnTo>
                    <a:pt x="315979" y="72163"/>
                  </a:lnTo>
                  <a:lnTo>
                    <a:pt x="285158" y="61551"/>
                  </a:lnTo>
                  <a:lnTo>
                    <a:pt x="268412" y="59247"/>
                  </a:lnTo>
                  <a:lnTo>
                    <a:pt x="251968" y="62711"/>
                  </a:lnTo>
                  <a:lnTo>
                    <a:pt x="241526" y="67664"/>
                  </a:lnTo>
                  <a:lnTo>
                    <a:pt x="206450" y="95193"/>
                  </a:lnTo>
                  <a:lnTo>
                    <a:pt x="184677" y="130034"/>
                  </a:lnTo>
                  <a:lnTo>
                    <a:pt x="176274" y="160965"/>
                  </a:lnTo>
                  <a:lnTo>
                    <a:pt x="171421" y="188993"/>
                  </a:lnTo>
                  <a:lnTo>
                    <a:pt x="174251" y="226546"/>
                  </a:lnTo>
                  <a:lnTo>
                    <a:pt x="176505" y="242927"/>
                  </a:lnTo>
                  <a:lnTo>
                    <a:pt x="191749" y="274140"/>
                  </a:lnTo>
                  <a:lnTo>
                    <a:pt x="201215" y="287787"/>
                  </a:lnTo>
                  <a:lnTo>
                    <a:pt x="211067" y="296674"/>
                  </a:lnTo>
                  <a:lnTo>
                    <a:pt x="223348" y="301189"/>
                  </a:lnTo>
                  <a:lnTo>
                    <a:pt x="247883" y="304087"/>
                  </a:lnTo>
                  <a:lnTo>
                    <a:pt x="252462" y="301785"/>
                  </a:lnTo>
                  <a:lnTo>
                    <a:pt x="259807" y="292453"/>
                  </a:lnTo>
                  <a:lnTo>
                    <a:pt x="27432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18"/>
            <p:cNvSpPr/>
            <p:nvPr>
              <p:custDataLst>
                <p:tags r:id="rId99"/>
              </p:custDataLst>
            </p:nvPr>
          </p:nvSpPr>
          <p:spPr>
            <a:xfrm>
              <a:off x="2804595" y="5593081"/>
              <a:ext cx="365315" cy="446331"/>
            </a:xfrm>
            <a:custGeom>
              <a:avLst/>
              <a:gdLst/>
              <a:ahLst/>
              <a:cxnLst/>
              <a:rect l="0" t="0" r="0" b="0"/>
              <a:pathLst>
                <a:path w="365315" h="446331">
                  <a:moveTo>
                    <a:pt x="22425" y="342899"/>
                  </a:moveTo>
                  <a:lnTo>
                    <a:pt x="22425" y="342899"/>
                  </a:lnTo>
                  <a:lnTo>
                    <a:pt x="22425" y="309032"/>
                  </a:lnTo>
                  <a:lnTo>
                    <a:pt x="22425" y="282221"/>
                  </a:lnTo>
                  <a:lnTo>
                    <a:pt x="20167" y="247916"/>
                  </a:lnTo>
                  <a:lnTo>
                    <a:pt x="11819" y="212095"/>
                  </a:lnTo>
                  <a:lnTo>
                    <a:pt x="0" y="191176"/>
                  </a:lnTo>
                  <a:lnTo>
                    <a:pt x="6164" y="183998"/>
                  </a:lnTo>
                  <a:lnTo>
                    <a:pt x="10928" y="183210"/>
                  </a:lnTo>
                  <a:lnTo>
                    <a:pt x="33130" y="180665"/>
                  </a:lnTo>
                  <a:lnTo>
                    <a:pt x="70245" y="169887"/>
                  </a:lnTo>
                  <a:lnTo>
                    <a:pt x="101599" y="163319"/>
                  </a:lnTo>
                  <a:lnTo>
                    <a:pt x="138065" y="158413"/>
                  </a:lnTo>
                  <a:lnTo>
                    <a:pt x="167602" y="149666"/>
                  </a:lnTo>
                  <a:lnTo>
                    <a:pt x="197802" y="138607"/>
                  </a:lnTo>
                  <a:lnTo>
                    <a:pt x="234303" y="123240"/>
                  </a:lnTo>
                  <a:lnTo>
                    <a:pt x="262251" y="104813"/>
                  </a:lnTo>
                  <a:lnTo>
                    <a:pt x="295526" y="77062"/>
                  </a:lnTo>
                  <a:lnTo>
                    <a:pt x="330917" y="45255"/>
                  </a:lnTo>
                  <a:lnTo>
                    <a:pt x="358277" y="13297"/>
                  </a:lnTo>
                  <a:lnTo>
                    <a:pt x="365314" y="19"/>
                  </a:lnTo>
                  <a:lnTo>
                    <a:pt x="347413" y="0"/>
                  </a:lnTo>
                  <a:lnTo>
                    <a:pt x="335840" y="8090"/>
                  </a:lnTo>
                  <a:lnTo>
                    <a:pt x="316760" y="27687"/>
                  </a:lnTo>
                  <a:lnTo>
                    <a:pt x="294427" y="64672"/>
                  </a:lnTo>
                  <a:lnTo>
                    <a:pt x="273198" y="97901"/>
                  </a:lnTo>
                  <a:lnTo>
                    <a:pt x="250821" y="133712"/>
                  </a:lnTo>
                  <a:lnTo>
                    <a:pt x="235695" y="161874"/>
                  </a:lnTo>
                  <a:lnTo>
                    <a:pt x="220505" y="191323"/>
                  </a:lnTo>
                  <a:lnTo>
                    <a:pt x="205287" y="221345"/>
                  </a:lnTo>
                  <a:lnTo>
                    <a:pt x="190057" y="251622"/>
                  </a:lnTo>
                  <a:lnTo>
                    <a:pt x="174821" y="282012"/>
                  </a:lnTo>
                  <a:lnTo>
                    <a:pt x="161842" y="310194"/>
                  </a:lnTo>
                  <a:lnTo>
                    <a:pt x="149529" y="347602"/>
                  </a:lnTo>
                  <a:lnTo>
                    <a:pt x="143623" y="380135"/>
                  </a:lnTo>
                  <a:lnTo>
                    <a:pt x="134042" y="417423"/>
                  </a:lnTo>
                  <a:lnTo>
                    <a:pt x="129538" y="445975"/>
                  </a:lnTo>
                  <a:lnTo>
                    <a:pt x="130240" y="446330"/>
                  </a:lnTo>
                  <a:lnTo>
                    <a:pt x="133279" y="444466"/>
                  </a:lnTo>
                  <a:lnTo>
                    <a:pt x="144345" y="426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19"/>
            <p:cNvSpPr/>
            <p:nvPr>
              <p:custDataLst>
                <p:tags r:id="rId100"/>
              </p:custDataLst>
            </p:nvPr>
          </p:nvSpPr>
          <p:spPr>
            <a:xfrm>
              <a:off x="2651931" y="5577840"/>
              <a:ext cx="136990" cy="457201"/>
            </a:xfrm>
            <a:custGeom>
              <a:avLst/>
              <a:gdLst/>
              <a:ahLst/>
              <a:cxnLst/>
              <a:rect l="0" t="0" r="0" b="0"/>
              <a:pathLst>
                <a:path w="136990" h="457201">
                  <a:moveTo>
                    <a:pt x="136989" y="0"/>
                  </a:moveTo>
                  <a:lnTo>
                    <a:pt x="136989" y="0"/>
                  </a:lnTo>
                  <a:lnTo>
                    <a:pt x="124854" y="28316"/>
                  </a:lnTo>
                  <a:lnTo>
                    <a:pt x="114380" y="55765"/>
                  </a:lnTo>
                  <a:lnTo>
                    <a:pt x="104081" y="84050"/>
                  </a:lnTo>
                  <a:lnTo>
                    <a:pt x="93859" y="110734"/>
                  </a:lnTo>
                  <a:lnTo>
                    <a:pt x="83671" y="138961"/>
                  </a:lnTo>
                  <a:lnTo>
                    <a:pt x="73499" y="168441"/>
                  </a:lnTo>
                  <a:lnTo>
                    <a:pt x="63333" y="198476"/>
                  </a:lnTo>
                  <a:lnTo>
                    <a:pt x="53171" y="228758"/>
                  </a:lnTo>
                  <a:lnTo>
                    <a:pt x="43010" y="258304"/>
                  </a:lnTo>
                  <a:lnTo>
                    <a:pt x="32849" y="285546"/>
                  </a:lnTo>
                  <a:lnTo>
                    <a:pt x="22689" y="314022"/>
                  </a:lnTo>
                  <a:lnTo>
                    <a:pt x="13375" y="342766"/>
                  </a:lnTo>
                  <a:lnTo>
                    <a:pt x="6414" y="369652"/>
                  </a:lnTo>
                  <a:lnTo>
                    <a:pt x="1780" y="404543"/>
                  </a:lnTo>
                  <a:lnTo>
                    <a:pt x="215" y="438896"/>
                  </a:lnTo>
                  <a:lnTo>
                    <a:pt x="0" y="448500"/>
                  </a:lnTo>
                  <a:lnTo>
                    <a:pt x="1636" y="451400"/>
                  </a:lnTo>
                  <a:lnTo>
                    <a:pt x="4420" y="453334"/>
                  </a:lnTo>
                  <a:lnTo>
                    <a:pt x="12876" y="455481"/>
                  </a:lnTo>
                  <a:lnTo>
                    <a:pt x="37929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20"/>
            <p:cNvSpPr/>
            <p:nvPr>
              <p:custDataLst>
                <p:tags r:id="rId101"/>
              </p:custDataLst>
            </p:nvPr>
          </p:nvSpPr>
          <p:spPr>
            <a:xfrm>
              <a:off x="1760717" y="5475109"/>
              <a:ext cx="913420" cy="856365"/>
            </a:xfrm>
            <a:custGeom>
              <a:avLst/>
              <a:gdLst/>
              <a:ahLst/>
              <a:cxnLst/>
              <a:rect l="0" t="0" r="0" b="0"/>
              <a:pathLst>
                <a:path w="913420" h="856365">
                  <a:moveTo>
                    <a:pt x="182383" y="308471"/>
                  </a:moveTo>
                  <a:lnTo>
                    <a:pt x="182383" y="308471"/>
                  </a:lnTo>
                  <a:lnTo>
                    <a:pt x="148422" y="320638"/>
                  </a:lnTo>
                  <a:lnTo>
                    <a:pt x="116879" y="339347"/>
                  </a:lnTo>
                  <a:lnTo>
                    <a:pt x="82725" y="376571"/>
                  </a:lnTo>
                  <a:lnTo>
                    <a:pt x="60286" y="405601"/>
                  </a:lnTo>
                  <a:lnTo>
                    <a:pt x="38397" y="436499"/>
                  </a:lnTo>
                  <a:lnTo>
                    <a:pt x="21658" y="471241"/>
                  </a:lnTo>
                  <a:lnTo>
                    <a:pt x="10959" y="502514"/>
                  </a:lnTo>
                  <a:lnTo>
                    <a:pt x="0" y="535574"/>
                  </a:lnTo>
                  <a:lnTo>
                    <a:pt x="5685" y="573433"/>
                  </a:lnTo>
                  <a:lnTo>
                    <a:pt x="10153" y="582865"/>
                  </a:lnTo>
                  <a:lnTo>
                    <a:pt x="15069" y="585380"/>
                  </a:lnTo>
                  <a:lnTo>
                    <a:pt x="29563" y="588176"/>
                  </a:lnTo>
                  <a:lnTo>
                    <a:pt x="42779" y="584902"/>
                  </a:lnTo>
                  <a:lnTo>
                    <a:pt x="75538" y="563439"/>
                  </a:lnTo>
                  <a:lnTo>
                    <a:pt x="98029" y="534001"/>
                  </a:lnTo>
                  <a:lnTo>
                    <a:pt x="111387" y="505681"/>
                  </a:lnTo>
                  <a:lnTo>
                    <a:pt x="123486" y="469816"/>
                  </a:lnTo>
                  <a:lnTo>
                    <a:pt x="134029" y="433883"/>
                  </a:lnTo>
                  <a:lnTo>
                    <a:pt x="142007" y="406465"/>
                  </a:lnTo>
                  <a:lnTo>
                    <a:pt x="144118" y="393511"/>
                  </a:lnTo>
                  <a:lnTo>
                    <a:pt x="151872" y="377112"/>
                  </a:lnTo>
                  <a:lnTo>
                    <a:pt x="151902" y="409628"/>
                  </a:lnTo>
                  <a:lnTo>
                    <a:pt x="151903" y="445907"/>
                  </a:lnTo>
                  <a:lnTo>
                    <a:pt x="152750" y="480753"/>
                  </a:lnTo>
                  <a:lnTo>
                    <a:pt x="159663" y="502385"/>
                  </a:lnTo>
                  <a:lnTo>
                    <a:pt x="161310" y="503788"/>
                  </a:lnTo>
                  <a:lnTo>
                    <a:pt x="163254" y="504722"/>
                  </a:lnTo>
                  <a:lnTo>
                    <a:pt x="183968" y="506427"/>
                  </a:lnTo>
                  <a:lnTo>
                    <a:pt x="191836" y="502002"/>
                  </a:lnTo>
                  <a:lnTo>
                    <a:pt x="214731" y="485365"/>
                  </a:lnTo>
                  <a:lnTo>
                    <a:pt x="229348" y="467040"/>
                  </a:lnTo>
                  <a:lnTo>
                    <a:pt x="249253" y="439583"/>
                  </a:lnTo>
                  <a:lnTo>
                    <a:pt x="272683" y="406039"/>
                  </a:lnTo>
                  <a:lnTo>
                    <a:pt x="290843" y="379444"/>
                  </a:lnTo>
                  <a:lnTo>
                    <a:pt x="305490" y="357479"/>
                  </a:lnTo>
                  <a:lnTo>
                    <a:pt x="328537" y="320939"/>
                  </a:lnTo>
                  <a:lnTo>
                    <a:pt x="347247" y="287766"/>
                  </a:lnTo>
                  <a:lnTo>
                    <a:pt x="364029" y="253831"/>
                  </a:lnTo>
                  <a:lnTo>
                    <a:pt x="379955" y="219840"/>
                  </a:lnTo>
                  <a:lnTo>
                    <a:pt x="395499" y="187800"/>
                  </a:lnTo>
                  <a:lnTo>
                    <a:pt x="410874" y="156626"/>
                  </a:lnTo>
                  <a:lnTo>
                    <a:pt x="425328" y="126684"/>
                  </a:lnTo>
                  <a:lnTo>
                    <a:pt x="437396" y="99266"/>
                  </a:lnTo>
                  <a:lnTo>
                    <a:pt x="453711" y="64075"/>
                  </a:lnTo>
                  <a:lnTo>
                    <a:pt x="473547" y="28773"/>
                  </a:lnTo>
                  <a:lnTo>
                    <a:pt x="485875" y="5251"/>
                  </a:lnTo>
                  <a:lnTo>
                    <a:pt x="486795" y="0"/>
                  </a:lnTo>
                  <a:lnTo>
                    <a:pt x="486925" y="377"/>
                  </a:lnTo>
                  <a:lnTo>
                    <a:pt x="487132" y="3021"/>
                  </a:lnTo>
                  <a:lnTo>
                    <a:pt x="465225" y="40262"/>
                  </a:lnTo>
                  <a:lnTo>
                    <a:pt x="451138" y="72274"/>
                  </a:lnTo>
                  <a:lnTo>
                    <a:pt x="440284" y="108570"/>
                  </a:lnTo>
                  <a:lnTo>
                    <a:pt x="429932" y="135806"/>
                  </a:lnTo>
                  <a:lnTo>
                    <a:pt x="417711" y="165691"/>
                  </a:lnTo>
                  <a:lnTo>
                    <a:pt x="406636" y="198729"/>
                  </a:lnTo>
                  <a:lnTo>
                    <a:pt x="393811" y="233167"/>
                  </a:lnTo>
                  <a:lnTo>
                    <a:pt x="379644" y="268229"/>
                  </a:lnTo>
                  <a:lnTo>
                    <a:pt x="364881" y="303568"/>
                  </a:lnTo>
                  <a:lnTo>
                    <a:pt x="347596" y="341288"/>
                  </a:lnTo>
                  <a:lnTo>
                    <a:pt x="338245" y="360829"/>
                  </a:lnTo>
                  <a:lnTo>
                    <a:pt x="330317" y="380630"/>
                  </a:lnTo>
                  <a:lnTo>
                    <a:pt x="323339" y="400603"/>
                  </a:lnTo>
                  <a:lnTo>
                    <a:pt x="316994" y="420693"/>
                  </a:lnTo>
                  <a:lnTo>
                    <a:pt x="309377" y="441705"/>
                  </a:lnTo>
                  <a:lnTo>
                    <a:pt x="300913" y="463334"/>
                  </a:lnTo>
                  <a:lnTo>
                    <a:pt x="291883" y="485373"/>
                  </a:lnTo>
                  <a:lnTo>
                    <a:pt x="282477" y="506839"/>
                  </a:lnTo>
                  <a:lnTo>
                    <a:pt x="272818" y="527923"/>
                  </a:lnTo>
                  <a:lnTo>
                    <a:pt x="262993" y="548752"/>
                  </a:lnTo>
                  <a:lnTo>
                    <a:pt x="253903" y="569412"/>
                  </a:lnTo>
                  <a:lnTo>
                    <a:pt x="245303" y="589958"/>
                  </a:lnTo>
                  <a:lnTo>
                    <a:pt x="237030" y="610428"/>
                  </a:lnTo>
                  <a:lnTo>
                    <a:pt x="228974" y="630850"/>
                  </a:lnTo>
                  <a:lnTo>
                    <a:pt x="221063" y="651237"/>
                  </a:lnTo>
                  <a:lnTo>
                    <a:pt x="213250" y="671602"/>
                  </a:lnTo>
                  <a:lnTo>
                    <a:pt x="200053" y="707775"/>
                  </a:lnTo>
                  <a:lnTo>
                    <a:pt x="188543" y="740786"/>
                  </a:lnTo>
                  <a:lnTo>
                    <a:pt x="177783" y="772392"/>
                  </a:lnTo>
                  <a:lnTo>
                    <a:pt x="166250" y="806609"/>
                  </a:lnTo>
                  <a:lnTo>
                    <a:pt x="156462" y="839233"/>
                  </a:lnTo>
                  <a:lnTo>
                    <a:pt x="158953" y="854590"/>
                  </a:lnTo>
                  <a:lnTo>
                    <a:pt x="159989" y="855429"/>
                  </a:lnTo>
                  <a:lnTo>
                    <a:pt x="163399" y="856364"/>
                  </a:lnTo>
                  <a:lnTo>
                    <a:pt x="174124" y="852845"/>
                  </a:lnTo>
                  <a:lnTo>
                    <a:pt x="206915" y="828573"/>
                  </a:lnTo>
                  <a:lnTo>
                    <a:pt x="231663" y="796566"/>
                  </a:lnTo>
                  <a:lnTo>
                    <a:pt x="257004" y="766735"/>
                  </a:lnTo>
                  <a:lnTo>
                    <a:pt x="281822" y="730615"/>
                  </a:lnTo>
                  <a:lnTo>
                    <a:pt x="300520" y="702677"/>
                  </a:lnTo>
                  <a:lnTo>
                    <a:pt x="317862" y="673327"/>
                  </a:lnTo>
                  <a:lnTo>
                    <a:pt x="334882" y="643349"/>
                  </a:lnTo>
                  <a:lnTo>
                    <a:pt x="353736" y="613093"/>
                  </a:lnTo>
                  <a:lnTo>
                    <a:pt x="373404" y="580454"/>
                  </a:lnTo>
                  <a:lnTo>
                    <a:pt x="393434" y="547039"/>
                  </a:lnTo>
                  <a:lnTo>
                    <a:pt x="413626" y="515255"/>
                  </a:lnTo>
                  <a:lnTo>
                    <a:pt x="433889" y="481937"/>
                  </a:lnTo>
                  <a:lnTo>
                    <a:pt x="454183" y="447374"/>
                  </a:lnTo>
                  <a:lnTo>
                    <a:pt x="474492" y="412257"/>
                  </a:lnTo>
                  <a:lnTo>
                    <a:pt x="494807" y="376893"/>
                  </a:lnTo>
                  <a:lnTo>
                    <a:pt x="514278" y="342267"/>
                  </a:lnTo>
                  <a:lnTo>
                    <a:pt x="531398" y="309944"/>
                  </a:lnTo>
                  <a:lnTo>
                    <a:pt x="547474" y="278646"/>
                  </a:lnTo>
                  <a:lnTo>
                    <a:pt x="563086" y="247802"/>
                  </a:lnTo>
                  <a:lnTo>
                    <a:pt x="578491" y="217159"/>
                  </a:lnTo>
                  <a:lnTo>
                    <a:pt x="591546" y="188866"/>
                  </a:lnTo>
                  <a:lnTo>
                    <a:pt x="608417" y="153653"/>
                  </a:lnTo>
                  <a:lnTo>
                    <a:pt x="629288" y="118998"/>
                  </a:lnTo>
                  <a:lnTo>
                    <a:pt x="639315" y="95848"/>
                  </a:lnTo>
                  <a:lnTo>
                    <a:pt x="619278" y="123645"/>
                  </a:lnTo>
                  <a:lnTo>
                    <a:pt x="594620" y="161327"/>
                  </a:lnTo>
                  <a:lnTo>
                    <a:pt x="567182" y="199303"/>
                  </a:lnTo>
                  <a:lnTo>
                    <a:pt x="552089" y="226932"/>
                  </a:lnTo>
                  <a:lnTo>
                    <a:pt x="538890" y="255298"/>
                  </a:lnTo>
                  <a:lnTo>
                    <a:pt x="524557" y="282017"/>
                  </a:lnTo>
                  <a:lnTo>
                    <a:pt x="507463" y="310260"/>
                  </a:lnTo>
                  <a:lnTo>
                    <a:pt x="489423" y="339747"/>
                  </a:lnTo>
                  <a:lnTo>
                    <a:pt x="472938" y="369784"/>
                  </a:lnTo>
                  <a:lnTo>
                    <a:pt x="459403" y="400068"/>
                  </a:lnTo>
                  <a:lnTo>
                    <a:pt x="447743" y="429614"/>
                  </a:lnTo>
                  <a:lnTo>
                    <a:pt x="436916" y="456856"/>
                  </a:lnTo>
                  <a:lnTo>
                    <a:pt x="429391" y="491949"/>
                  </a:lnTo>
                  <a:lnTo>
                    <a:pt x="423117" y="523796"/>
                  </a:lnTo>
                  <a:lnTo>
                    <a:pt x="419940" y="546590"/>
                  </a:lnTo>
                  <a:lnTo>
                    <a:pt x="421455" y="556259"/>
                  </a:lnTo>
                  <a:lnTo>
                    <a:pt x="423044" y="560024"/>
                  </a:lnTo>
                  <a:lnTo>
                    <a:pt x="429326" y="566463"/>
                  </a:lnTo>
                  <a:lnTo>
                    <a:pt x="433372" y="569365"/>
                  </a:lnTo>
                  <a:lnTo>
                    <a:pt x="451201" y="573451"/>
                  </a:lnTo>
                  <a:lnTo>
                    <a:pt x="472571" y="570616"/>
                  </a:lnTo>
                  <a:lnTo>
                    <a:pt x="508631" y="555989"/>
                  </a:lnTo>
                  <a:lnTo>
                    <a:pt x="538317" y="540042"/>
                  </a:lnTo>
                  <a:lnTo>
                    <a:pt x="569409" y="515468"/>
                  </a:lnTo>
                  <a:lnTo>
                    <a:pt x="604209" y="490877"/>
                  </a:lnTo>
                  <a:lnTo>
                    <a:pt x="636345" y="462518"/>
                  </a:lnTo>
                  <a:lnTo>
                    <a:pt x="667317" y="432666"/>
                  </a:lnTo>
                  <a:lnTo>
                    <a:pt x="697095" y="402373"/>
                  </a:lnTo>
                  <a:lnTo>
                    <a:pt x="728084" y="366311"/>
                  </a:lnTo>
                  <a:lnTo>
                    <a:pt x="746718" y="342379"/>
                  </a:lnTo>
                  <a:lnTo>
                    <a:pt x="753254" y="325740"/>
                  </a:lnTo>
                  <a:lnTo>
                    <a:pt x="751770" y="325064"/>
                  </a:lnTo>
                  <a:lnTo>
                    <a:pt x="745606" y="324312"/>
                  </a:lnTo>
                  <a:lnTo>
                    <a:pt x="712435" y="332080"/>
                  </a:lnTo>
                  <a:lnTo>
                    <a:pt x="678527" y="341639"/>
                  </a:lnTo>
                  <a:lnTo>
                    <a:pt x="642133" y="357764"/>
                  </a:lnTo>
                  <a:lnTo>
                    <a:pt x="609607" y="379512"/>
                  </a:lnTo>
                  <a:lnTo>
                    <a:pt x="573974" y="414699"/>
                  </a:lnTo>
                  <a:lnTo>
                    <a:pt x="553397" y="450684"/>
                  </a:lnTo>
                  <a:lnTo>
                    <a:pt x="552736" y="460859"/>
                  </a:lnTo>
                  <a:lnTo>
                    <a:pt x="555264" y="470179"/>
                  </a:lnTo>
                  <a:lnTo>
                    <a:pt x="559210" y="477143"/>
                  </a:lnTo>
                  <a:lnTo>
                    <a:pt x="588274" y="497804"/>
                  </a:lnTo>
                  <a:lnTo>
                    <a:pt x="624054" y="505702"/>
                  </a:lnTo>
                  <a:lnTo>
                    <a:pt x="657936" y="510466"/>
                  </a:lnTo>
                  <a:lnTo>
                    <a:pt x="690647" y="508116"/>
                  </a:lnTo>
                  <a:lnTo>
                    <a:pt x="725927" y="506196"/>
                  </a:lnTo>
                  <a:lnTo>
                    <a:pt x="757359" y="501488"/>
                  </a:lnTo>
                  <a:lnTo>
                    <a:pt x="791164" y="499468"/>
                  </a:lnTo>
                  <a:lnTo>
                    <a:pt x="827435" y="499883"/>
                  </a:lnTo>
                  <a:lnTo>
                    <a:pt x="830858" y="501272"/>
                  </a:lnTo>
                  <a:lnTo>
                    <a:pt x="835507" y="504227"/>
                  </a:lnTo>
                  <a:lnTo>
                    <a:pt x="840396" y="505540"/>
                  </a:lnTo>
                  <a:lnTo>
                    <a:pt x="842039" y="506737"/>
                  </a:lnTo>
                  <a:lnTo>
                    <a:pt x="843133" y="508382"/>
                  </a:lnTo>
                  <a:lnTo>
                    <a:pt x="844674" y="514741"/>
                  </a:lnTo>
                  <a:lnTo>
                    <a:pt x="844891" y="517105"/>
                  </a:lnTo>
                  <a:lnTo>
                    <a:pt x="842873" y="521989"/>
                  </a:lnTo>
                  <a:lnTo>
                    <a:pt x="840001" y="526981"/>
                  </a:lnTo>
                  <a:lnTo>
                    <a:pt x="838156" y="537084"/>
                  </a:lnTo>
                  <a:lnTo>
                    <a:pt x="837793" y="547233"/>
                  </a:lnTo>
                  <a:lnTo>
                    <a:pt x="841775" y="558897"/>
                  </a:lnTo>
                  <a:lnTo>
                    <a:pt x="843804" y="561782"/>
                  </a:lnTo>
                  <a:lnTo>
                    <a:pt x="848317" y="564987"/>
                  </a:lnTo>
                  <a:lnTo>
                    <a:pt x="859663" y="570837"/>
                  </a:lnTo>
                  <a:lnTo>
                    <a:pt x="864196" y="571435"/>
                  </a:lnTo>
                  <a:lnTo>
                    <a:pt x="878667" y="568232"/>
                  </a:lnTo>
                  <a:lnTo>
                    <a:pt x="896470" y="559563"/>
                  </a:lnTo>
                  <a:lnTo>
                    <a:pt x="908390" y="549698"/>
                  </a:lnTo>
                  <a:lnTo>
                    <a:pt x="911453" y="542401"/>
                  </a:lnTo>
                  <a:lnTo>
                    <a:pt x="913419" y="519873"/>
                  </a:lnTo>
                  <a:lnTo>
                    <a:pt x="909715" y="502436"/>
                  </a:lnTo>
                  <a:lnTo>
                    <a:pt x="891933" y="467067"/>
                  </a:lnTo>
                  <a:lnTo>
                    <a:pt x="859677" y="430203"/>
                  </a:lnTo>
                  <a:lnTo>
                    <a:pt x="825863" y="395829"/>
                  </a:lnTo>
                  <a:lnTo>
                    <a:pt x="794767" y="369683"/>
                  </a:lnTo>
                  <a:lnTo>
                    <a:pt x="771826" y="355206"/>
                  </a:lnTo>
                  <a:lnTo>
                    <a:pt x="742985" y="337088"/>
                  </a:lnTo>
                  <a:lnTo>
                    <a:pt x="718678" y="321622"/>
                  </a:lnTo>
                  <a:lnTo>
                    <a:pt x="697393" y="307925"/>
                  </a:lnTo>
                  <a:lnTo>
                    <a:pt x="661043" y="285368"/>
                  </a:lnTo>
                  <a:lnTo>
                    <a:pt x="630776" y="269698"/>
                  </a:lnTo>
                  <a:lnTo>
                    <a:pt x="603213" y="259348"/>
                  </a:lnTo>
                  <a:lnTo>
                    <a:pt x="566153" y="251018"/>
                  </a:lnTo>
                  <a:lnTo>
                    <a:pt x="531380" y="248204"/>
                  </a:lnTo>
                  <a:lnTo>
                    <a:pt x="513637" y="247716"/>
                  </a:lnTo>
                  <a:lnTo>
                    <a:pt x="509899" y="248494"/>
                  </a:lnTo>
                  <a:lnTo>
                    <a:pt x="507407" y="249861"/>
                  </a:lnTo>
                  <a:lnTo>
                    <a:pt x="502715" y="254822"/>
                  </a:lnTo>
                  <a:lnTo>
                    <a:pt x="536708" y="263407"/>
                  </a:lnTo>
                  <a:lnTo>
                    <a:pt x="574295" y="268995"/>
                  </a:lnTo>
                  <a:lnTo>
                    <a:pt x="608291" y="274009"/>
                  </a:lnTo>
                  <a:lnTo>
                    <a:pt x="645175" y="280856"/>
                  </a:lnTo>
                  <a:lnTo>
                    <a:pt x="682915" y="284203"/>
                  </a:lnTo>
                  <a:lnTo>
                    <a:pt x="716863" y="285194"/>
                  </a:lnTo>
                  <a:lnTo>
                    <a:pt x="752416" y="285488"/>
                  </a:lnTo>
                  <a:lnTo>
                    <a:pt x="776743" y="285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221"/>
          <p:cNvSpPr/>
          <p:nvPr>
            <p:custDataLst>
              <p:tags r:id="rId4"/>
            </p:custDataLst>
          </p:nvPr>
        </p:nvSpPr>
        <p:spPr>
          <a:xfrm>
            <a:off x="1729740" y="2023995"/>
            <a:ext cx="106523" cy="56266"/>
          </a:xfrm>
          <a:custGeom>
            <a:avLst/>
            <a:gdLst/>
            <a:ahLst/>
            <a:cxnLst/>
            <a:rect l="0" t="0" r="0" b="0"/>
            <a:pathLst>
              <a:path w="106523" h="56266">
                <a:moveTo>
                  <a:pt x="0" y="56265"/>
                </a:moveTo>
                <a:lnTo>
                  <a:pt x="0" y="56265"/>
                </a:lnTo>
                <a:lnTo>
                  <a:pt x="29570" y="19607"/>
                </a:lnTo>
                <a:lnTo>
                  <a:pt x="66644" y="3962"/>
                </a:lnTo>
                <a:lnTo>
                  <a:pt x="81267" y="0"/>
                </a:lnTo>
                <a:lnTo>
                  <a:pt x="106146" y="2876"/>
                </a:lnTo>
                <a:lnTo>
                  <a:pt x="106522" y="6956"/>
                </a:lnTo>
                <a:lnTo>
                  <a:pt x="104881" y="8999"/>
                </a:lnTo>
                <a:lnTo>
                  <a:pt x="98543" y="13527"/>
                </a:lnTo>
                <a:lnTo>
                  <a:pt x="96175" y="16766"/>
                </a:lnTo>
                <a:lnTo>
                  <a:pt x="83820" y="486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SMARTInkShape-Group42"/>
          <p:cNvGrpSpPr/>
          <p:nvPr/>
        </p:nvGrpSpPr>
        <p:grpSpPr>
          <a:xfrm>
            <a:off x="4363343" y="1714500"/>
            <a:ext cx="1923158" cy="591317"/>
            <a:chOff x="4363343" y="1714500"/>
            <a:chExt cx="1923158" cy="591317"/>
          </a:xfrm>
        </p:grpSpPr>
        <p:sp>
          <p:nvSpPr>
            <p:cNvPr id="67" name="SMARTInkShape-222"/>
            <p:cNvSpPr/>
            <p:nvPr>
              <p:custDataLst>
                <p:tags r:id="rId86"/>
              </p:custDataLst>
            </p:nvPr>
          </p:nvSpPr>
          <p:spPr>
            <a:xfrm>
              <a:off x="4678680" y="1965960"/>
              <a:ext cx="419101" cy="327661"/>
            </a:xfrm>
            <a:custGeom>
              <a:avLst/>
              <a:gdLst/>
              <a:ahLst/>
              <a:cxnLst/>
              <a:rect l="0" t="0" r="0" b="0"/>
              <a:pathLst>
                <a:path w="419101" h="327661">
                  <a:moveTo>
                    <a:pt x="0" y="327660"/>
                  </a:moveTo>
                  <a:lnTo>
                    <a:pt x="0" y="327660"/>
                  </a:lnTo>
                  <a:lnTo>
                    <a:pt x="11321" y="290156"/>
                  </a:lnTo>
                  <a:lnTo>
                    <a:pt x="23429" y="262787"/>
                  </a:lnTo>
                  <a:lnTo>
                    <a:pt x="42672" y="245636"/>
                  </a:lnTo>
                  <a:lnTo>
                    <a:pt x="50650" y="234400"/>
                  </a:lnTo>
                  <a:lnTo>
                    <a:pt x="86654" y="214907"/>
                  </a:lnTo>
                  <a:lnTo>
                    <a:pt x="101687" y="203847"/>
                  </a:lnTo>
                  <a:lnTo>
                    <a:pt x="127011" y="194829"/>
                  </a:lnTo>
                  <a:lnTo>
                    <a:pt x="134907" y="187909"/>
                  </a:lnTo>
                  <a:lnTo>
                    <a:pt x="142086" y="180035"/>
                  </a:lnTo>
                  <a:lnTo>
                    <a:pt x="177658" y="157893"/>
                  </a:lnTo>
                  <a:lnTo>
                    <a:pt x="212902" y="137642"/>
                  </a:lnTo>
                  <a:lnTo>
                    <a:pt x="228464" y="127425"/>
                  </a:lnTo>
                  <a:lnTo>
                    <a:pt x="265099" y="101132"/>
                  </a:lnTo>
                  <a:lnTo>
                    <a:pt x="297973" y="80550"/>
                  </a:lnTo>
                  <a:lnTo>
                    <a:pt x="331339" y="55784"/>
                  </a:lnTo>
                  <a:lnTo>
                    <a:pt x="363987" y="38756"/>
                  </a:lnTo>
                  <a:lnTo>
                    <a:pt x="396164" y="19403"/>
                  </a:lnTo>
                  <a:lnTo>
                    <a:pt x="419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23"/>
            <p:cNvSpPr/>
            <p:nvPr>
              <p:custDataLst>
                <p:tags r:id="rId87"/>
              </p:custDataLst>
            </p:nvPr>
          </p:nvSpPr>
          <p:spPr>
            <a:xfrm>
              <a:off x="5547360" y="1780023"/>
              <a:ext cx="739141" cy="147838"/>
            </a:xfrm>
            <a:custGeom>
              <a:avLst/>
              <a:gdLst/>
              <a:ahLst/>
              <a:cxnLst/>
              <a:rect l="0" t="0" r="0" b="0"/>
              <a:pathLst>
                <a:path w="739141" h="147838">
                  <a:moveTo>
                    <a:pt x="0" y="147837"/>
                  </a:moveTo>
                  <a:lnTo>
                    <a:pt x="0" y="147837"/>
                  </a:lnTo>
                  <a:lnTo>
                    <a:pt x="20226" y="115475"/>
                  </a:lnTo>
                  <a:lnTo>
                    <a:pt x="45960" y="92814"/>
                  </a:lnTo>
                  <a:lnTo>
                    <a:pt x="76306" y="74276"/>
                  </a:lnTo>
                  <a:lnTo>
                    <a:pt x="106727" y="57570"/>
                  </a:lnTo>
                  <a:lnTo>
                    <a:pt x="143954" y="43936"/>
                  </a:lnTo>
                  <a:lnTo>
                    <a:pt x="164550" y="37930"/>
                  </a:lnTo>
                  <a:lnTo>
                    <a:pt x="186746" y="32232"/>
                  </a:lnTo>
                  <a:lnTo>
                    <a:pt x="210011" y="26740"/>
                  </a:lnTo>
                  <a:lnTo>
                    <a:pt x="233988" y="21386"/>
                  </a:lnTo>
                  <a:lnTo>
                    <a:pt x="259284" y="16970"/>
                  </a:lnTo>
                  <a:lnTo>
                    <a:pt x="285463" y="13179"/>
                  </a:lnTo>
                  <a:lnTo>
                    <a:pt x="312228" y="9805"/>
                  </a:lnTo>
                  <a:lnTo>
                    <a:pt x="340233" y="6709"/>
                  </a:lnTo>
                  <a:lnTo>
                    <a:pt x="369061" y="3798"/>
                  </a:lnTo>
                  <a:lnTo>
                    <a:pt x="398441" y="1011"/>
                  </a:lnTo>
                  <a:lnTo>
                    <a:pt x="429034" y="0"/>
                  </a:lnTo>
                  <a:lnTo>
                    <a:pt x="460435" y="172"/>
                  </a:lnTo>
                  <a:lnTo>
                    <a:pt x="492377" y="1134"/>
                  </a:lnTo>
                  <a:lnTo>
                    <a:pt x="520444" y="3468"/>
                  </a:lnTo>
                  <a:lnTo>
                    <a:pt x="545930" y="6718"/>
                  </a:lnTo>
                  <a:lnTo>
                    <a:pt x="569693" y="10577"/>
                  </a:lnTo>
                  <a:lnTo>
                    <a:pt x="594002" y="13151"/>
                  </a:lnTo>
                  <a:lnTo>
                    <a:pt x="618674" y="14866"/>
                  </a:lnTo>
                  <a:lnTo>
                    <a:pt x="643589" y="16010"/>
                  </a:lnTo>
                  <a:lnTo>
                    <a:pt x="665281" y="18465"/>
                  </a:lnTo>
                  <a:lnTo>
                    <a:pt x="702927" y="25710"/>
                  </a:lnTo>
                  <a:lnTo>
                    <a:pt x="739140" y="335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24"/>
            <p:cNvSpPr/>
            <p:nvPr>
              <p:custDataLst>
                <p:tags r:id="rId88"/>
              </p:custDataLst>
            </p:nvPr>
          </p:nvSpPr>
          <p:spPr>
            <a:xfrm>
              <a:off x="5570220" y="1760220"/>
              <a:ext cx="205741" cy="297181"/>
            </a:xfrm>
            <a:custGeom>
              <a:avLst/>
              <a:gdLst/>
              <a:ahLst/>
              <a:cxnLst/>
              <a:rect l="0" t="0" r="0" b="0"/>
              <a:pathLst>
                <a:path w="205741" h="297181">
                  <a:moveTo>
                    <a:pt x="205740" y="0"/>
                  </a:moveTo>
                  <a:lnTo>
                    <a:pt x="205740" y="0"/>
                  </a:lnTo>
                  <a:lnTo>
                    <a:pt x="193605" y="32361"/>
                  </a:lnTo>
                  <a:lnTo>
                    <a:pt x="173922" y="68667"/>
                  </a:lnTo>
                  <a:lnTo>
                    <a:pt x="159128" y="92345"/>
                  </a:lnTo>
                  <a:lnTo>
                    <a:pt x="139106" y="124216"/>
                  </a:lnTo>
                  <a:lnTo>
                    <a:pt x="115597" y="161551"/>
                  </a:lnTo>
                  <a:lnTo>
                    <a:pt x="98231" y="189827"/>
                  </a:lnTo>
                  <a:lnTo>
                    <a:pt x="84961" y="212065"/>
                  </a:lnTo>
                  <a:lnTo>
                    <a:pt x="65701" y="244958"/>
                  </a:lnTo>
                  <a:lnTo>
                    <a:pt x="44490" y="276909"/>
                  </a:lnTo>
                  <a:lnTo>
                    <a:pt x="29933" y="291275"/>
                  </a:lnTo>
                  <a:lnTo>
                    <a:pt x="23342" y="294937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25"/>
            <p:cNvSpPr/>
            <p:nvPr>
              <p:custDataLst>
                <p:tags r:id="rId89"/>
              </p:custDataLst>
            </p:nvPr>
          </p:nvSpPr>
          <p:spPr>
            <a:xfrm>
              <a:off x="5349240" y="1958489"/>
              <a:ext cx="155770" cy="109831"/>
            </a:xfrm>
            <a:custGeom>
              <a:avLst/>
              <a:gdLst/>
              <a:ahLst/>
              <a:cxnLst/>
              <a:rect l="0" t="0" r="0" b="0"/>
              <a:pathLst>
                <a:path w="155770" h="109831">
                  <a:moveTo>
                    <a:pt x="0" y="106531"/>
                  </a:moveTo>
                  <a:lnTo>
                    <a:pt x="0" y="106531"/>
                  </a:lnTo>
                  <a:lnTo>
                    <a:pt x="20226" y="78215"/>
                  </a:lnTo>
                  <a:lnTo>
                    <a:pt x="41500" y="40730"/>
                  </a:lnTo>
                  <a:lnTo>
                    <a:pt x="51183" y="27615"/>
                  </a:lnTo>
                  <a:lnTo>
                    <a:pt x="83830" y="5585"/>
                  </a:lnTo>
                  <a:lnTo>
                    <a:pt x="94831" y="2399"/>
                  </a:lnTo>
                  <a:lnTo>
                    <a:pt x="132682" y="187"/>
                  </a:lnTo>
                  <a:lnTo>
                    <a:pt x="139403" y="0"/>
                  </a:lnTo>
                  <a:lnTo>
                    <a:pt x="142042" y="1644"/>
                  </a:lnTo>
                  <a:lnTo>
                    <a:pt x="149801" y="12048"/>
                  </a:lnTo>
                  <a:lnTo>
                    <a:pt x="154914" y="21076"/>
                  </a:lnTo>
                  <a:lnTo>
                    <a:pt x="155769" y="25854"/>
                  </a:lnTo>
                  <a:lnTo>
                    <a:pt x="154462" y="35679"/>
                  </a:lnTo>
                  <a:lnTo>
                    <a:pt x="148965" y="50730"/>
                  </a:lnTo>
                  <a:lnTo>
                    <a:pt x="123935" y="81138"/>
                  </a:lnTo>
                  <a:lnTo>
                    <a:pt x="87374" y="101005"/>
                  </a:lnTo>
                  <a:lnTo>
                    <a:pt x="75465" y="108939"/>
                  </a:lnTo>
                  <a:lnTo>
                    <a:pt x="72324" y="109830"/>
                  </a:lnTo>
                  <a:lnTo>
                    <a:pt x="69383" y="109577"/>
                  </a:lnTo>
                  <a:lnTo>
                    <a:pt x="61198" y="107434"/>
                  </a:lnTo>
                  <a:lnTo>
                    <a:pt x="58579" y="107133"/>
                  </a:lnTo>
                  <a:lnTo>
                    <a:pt x="53410" y="104541"/>
                  </a:lnTo>
                  <a:lnTo>
                    <a:pt x="50848" y="102664"/>
                  </a:lnTo>
                  <a:lnTo>
                    <a:pt x="50832" y="98873"/>
                  </a:lnTo>
                  <a:lnTo>
                    <a:pt x="63337" y="71468"/>
                  </a:lnTo>
                  <a:lnTo>
                    <a:pt x="84948" y="39429"/>
                  </a:lnTo>
                  <a:lnTo>
                    <a:pt x="106680" y="7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26"/>
            <p:cNvSpPr/>
            <p:nvPr>
              <p:custDataLst>
                <p:tags r:id="rId90"/>
              </p:custDataLst>
            </p:nvPr>
          </p:nvSpPr>
          <p:spPr>
            <a:xfrm>
              <a:off x="5266655" y="2042160"/>
              <a:ext cx="151166" cy="253818"/>
            </a:xfrm>
            <a:custGeom>
              <a:avLst/>
              <a:gdLst/>
              <a:ahLst/>
              <a:cxnLst/>
              <a:rect l="0" t="0" r="0" b="0"/>
              <a:pathLst>
                <a:path w="151166" h="253818">
                  <a:moveTo>
                    <a:pt x="151165" y="0"/>
                  </a:moveTo>
                  <a:lnTo>
                    <a:pt x="151165" y="0"/>
                  </a:lnTo>
                  <a:lnTo>
                    <a:pt x="133103" y="31609"/>
                  </a:lnTo>
                  <a:lnTo>
                    <a:pt x="118803" y="56633"/>
                  </a:lnTo>
                  <a:lnTo>
                    <a:pt x="96142" y="93468"/>
                  </a:lnTo>
                  <a:lnTo>
                    <a:pt x="77604" y="121128"/>
                  </a:lnTo>
                  <a:lnTo>
                    <a:pt x="53733" y="155740"/>
                  </a:lnTo>
                  <a:lnTo>
                    <a:pt x="35560" y="186598"/>
                  </a:lnTo>
                  <a:lnTo>
                    <a:pt x="13133" y="224041"/>
                  </a:lnTo>
                  <a:lnTo>
                    <a:pt x="2932" y="252318"/>
                  </a:lnTo>
                  <a:lnTo>
                    <a:pt x="1543" y="253725"/>
                  </a:lnTo>
                  <a:lnTo>
                    <a:pt x="617" y="253817"/>
                  </a:lnTo>
                  <a:lnTo>
                    <a:pt x="0" y="253031"/>
                  </a:lnTo>
                  <a:lnTo>
                    <a:pt x="6260" y="215069"/>
                  </a:lnTo>
                  <a:lnTo>
                    <a:pt x="6385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27"/>
            <p:cNvSpPr/>
            <p:nvPr>
              <p:custDataLst>
                <p:tags r:id="rId91"/>
              </p:custDataLst>
            </p:nvPr>
          </p:nvSpPr>
          <p:spPr>
            <a:xfrm>
              <a:off x="5128260" y="1961307"/>
              <a:ext cx="249339" cy="248494"/>
            </a:xfrm>
            <a:custGeom>
              <a:avLst/>
              <a:gdLst/>
              <a:ahLst/>
              <a:cxnLst/>
              <a:rect l="0" t="0" r="0" b="0"/>
              <a:pathLst>
                <a:path w="249339" h="248494">
                  <a:moveTo>
                    <a:pt x="0" y="35133"/>
                  </a:moveTo>
                  <a:lnTo>
                    <a:pt x="0" y="35133"/>
                  </a:lnTo>
                  <a:lnTo>
                    <a:pt x="28316" y="51314"/>
                  </a:lnTo>
                  <a:lnTo>
                    <a:pt x="51249" y="57000"/>
                  </a:lnTo>
                  <a:lnTo>
                    <a:pt x="83200" y="55441"/>
                  </a:lnTo>
                  <a:lnTo>
                    <a:pt x="114117" y="49617"/>
                  </a:lnTo>
                  <a:lnTo>
                    <a:pt x="144726" y="40271"/>
                  </a:lnTo>
                  <a:lnTo>
                    <a:pt x="175244" y="26777"/>
                  </a:lnTo>
                  <a:lnTo>
                    <a:pt x="211852" y="7048"/>
                  </a:lnTo>
                  <a:lnTo>
                    <a:pt x="231728" y="0"/>
                  </a:lnTo>
                  <a:lnTo>
                    <a:pt x="240715" y="609"/>
                  </a:lnTo>
                  <a:lnTo>
                    <a:pt x="249338" y="3854"/>
                  </a:lnTo>
                  <a:lnTo>
                    <a:pt x="248352" y="4967"/>
                  </a:lnTo>
                  <a:lnTo>
                    <a:pt x="211535" y="37195"/>
                  </a:lnTo>
                  <a:lnTo>
                    <a:pt x="176436" y="72104"/>
                  </a:lnTo>
                  <a:lnTo>
                    <a:pt x="146916" y="102438"/>
                  </a:lnTo>
                  <a:lnTo>
                    <a:pt x="116721" y="137860"/>
                  </a:lnTo>
                  <a:lnTo>
                    <a:pt x="87172" y="173474"/>
                  </a:lnTo>
                  <a:lnTo>
                    <a:pt x="63646" y="201712"/>
                  </a:lnTo>
                  <a:lnTo>
                    <a:pt x="44203" y="239092"/>
                  </a:lnTo>
                  <a:lnTo>
                    <a:pt x="38100" y="248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28"/>
            <p:cNvSpPr/>
            <p:nvPr>
              <p:custDataLst>
                <p:tags r:id="rId92"/>
              </p:custDataLst>
            </p:nvPr>
          </p:nvSpPr>
          <p:spPr>
            <a:xfrm>
              <a:off x="4747260" y="1927860"/>
              <a:ext cx="416789" cy="377957"/>
            </a:xfrm>
            <a:custGeom>
              <a:avLst/>
              <a:gdLst/>
              <a:ahLst/>
              <a:cxnLst/>
              <a:rect l="0" t="0" r="0" b="0"/>
              <a:pathLst>
                <a:path w="416789" h="377957">
                  <a:moveTo>
                    <a:pt x="281940" y="0"/>
                  </a:moveTo>
                  <a:lnTo>
                    <a:pt x="281940" y="0"/>
                  </a:lnTo>
                  <a:lnTo>
                    <a:pt x="248073" y="2258"/>
                  </a:lnTo>
                  <a:lnTo>
                    <a:pt x="221263" y="4045"/>
                  </a:lnTo>
                  <a:lnTo>
                    <a:pt x="192382" y="10317"/>
                  </a:lnTo>
                  <a:lnTo>
                    <a:pt x="162121" y="19578"/>
                  </a:lnTo>
                  <a:lnTo>
                    <a:pt x="130941" y="30832"/>
                  </a:lnTo>
                  <a:lnTo>
                    <a:pt x="106766" y="41721"/>
                  </a:lnTo>
                  <a:lnTo>
                    <a:pt x="70876" y="62852"/>
                  </a:lnTo>
                  <a:lnTo>
                    <a:pt x="43767" y="85698"/>
                  </a:lnTo>
                  <a:lnTo>
                    <a:pt x="41877" y="90152"/>
                  </a:lnTo>
                  <a:lnTo>
                    <a:pt x="43158" y="93121"/>
                  </a:lnTo>
                  <a:lnTo>
                    <a:pt x="63465" y="101932"/>
                  </a:lnTo>
                  <a:lnTo>
                    <a:pt x="84562" y="105273"/>
                  </a:lnTo>
                  <a:lnTo>
                    <a:pt x="120530" y="100319"/>
                  </a:lnTo>
                  <a:lnTo>
                    <a:pt x="150201" y="92754"/>
                  </a:lnTo>
                  <a:lnTo>
                    <a:pt x="180441" y="80164"/>
                  </a:lnTo>
                  <a:lnTo>
                    <a:pt x="210004" y="65709"/>
                  </a:lnTo>
                  <a:lnTo>
                    <a:pt x="242928" y="44641"/>
                  </a:lnTo>
                  <a:lnTo>
                    <a:pt x="267501" y="14182"/>
                  </a:lnTo>
                  <a:lnTo>
                    <a:pt x="268081" y="11995"/>
                  </a:lnTo>
                  <a:lnTo>
                    <a:pt x="267620" y="10536"/>
                  </a:lnTo>
                  <a:lnTo>
                    <a:pt x="262928" y="4439"/>
                  </a:lnTo>
                  <a:lnTo>
                    <a:pt x="259952" y="3806"/>
                  </a:lnTo>
                  <a:lnTo>
                    <a:pt x="252129" y="5361"/>
                  </a:lnTo>
                  <a:lnTo>
                    <a:pt x="219311" y="22073"/>
                  </a:lnTo>
                  <a:lnTo>
                    <a:pt x="184918" y="45951"/>
                  </a:lnTo>
                  <a:lnTo>
                    <a:pt x="162962" y="66086"/>
                  </a:lnTo>
                  <a:lnTo>
                    <a:pt x="162828" y="69457"/>
                  </a:lnTo>
                  <a:lnTo>
                    <a:pt x="166125" y="71705"/>
                  </a:lnTo>
                  <a:lnTo>
                    <a:pt x="175434" y="75049"/>
                  </a:lnTo>
                  <a:lnTo>
                    <a:pt x="177915" y="77126"/>
                  </a:lnTo>
                  <a:lnTo>
                    <a:pt x="179571" y="79357"/>
                  </a:lnTo>
                  <a:lnTo>
                    <a:pt x="183667" y="81837"/>
                  </a:lnTo>
                  <a:lnTo>
                    <a:pt x="192991" y="83232"/>
                  </a:lnTo>
                  <a:lnTo>
                    <a:pt x="230251" y="83786"/>
                  </a:lnTo>
                  <a:lnTo>
                    <a:pt x="242316" y="79289"/>
                  </a:lnTo>
                  <a:lnTo>
                    <a:pt x="275123" y="58670"/>
                  </a:lnTo>
                  <a:lnTo>
                    <a:pt x="312526" y="39502"/>
                  </a:lnTo>
                  <a:lnTo>
                    <a:pt x="344502" y="17348"/>
                  </a:lnTo>
                  <a:lnTo>
                    <a:pt x="361561" y="9542"/>
                  </a:lnTo>
                  <a:lnTo>
                    <a:pt x="397209" y="7789"/>
                  </a:lnTo>
                  <a:lnTo>
                    <a:pt x="402813" y="9426"/>
                  </a:lnTo>
                  <a:lnTo>
                    <a:pt x="411298" y="15760"/>
                  </a:lnTo>
                  <a:lnTo>
                    <a:pt x="415632" y="24220"/>
                  </a:lnTo>
                  <a:lnTo>
                    <a:pt x="416788" y="28847"/>
                  </a:lnTo>
                  <a:lnTo>
                    <a:pt x="411300" y="43019"/>
                  </a:lnTo>
                  <a:lnTo>
                    <a:pt x="395169" y="79712"/>
                  </a:lnTo>
                  <a:lnTo>
                    <a:pt x="370335" y="109508"/>
                  </a:lnTo>
                  <a:lnTo>
                    <a:pt x="340210" y="139785"/>
                  </a:lnTo>
                  <a:lnTo>
                    <a:pt x="317400" y="157537"/>
                  </a:lnTo>
                  <a:lnTo>
                    <a:pt x="286107" y="180378"/>
                  </a:lnTo>
                  <a:lnTo>
                    <a:pt x="249159" y="206612"/>
                  </a:lnTo>
                  <a:lnTo>
                    <a:pt x="219445" y="227488"/>
                  </a:lnTo>
                  <a:lnTo>
                    <a:pt x="194557" y="244792"/>
                  </a:lnTo>
                  <a:lnTo>
                    <a:pt x="172885" y="259714"/>
                  </a:lnTo>
                  <a:lnTo>
                    <a:pt x="137515" y="285327"/>
                  </a:lnTo>
                  <a:lnTo>
                    <a:pt x="108532" y="307998"/>
                  </a:lnTo>
                  <a:lnTo>
                    <a:pt x="73173" y="338109"/>
                  </a:lnTo>
                  <a:lnTo>
                    <a:pt x="35401" y="364312"/>
                  </a:lnTo>
                  <a:lnTo>
                    <a:pt x="18956" y="376055"/>
                  </a:lnTo>
                  <a:lnTo>
                    <a:pt x="15177" y="377703"/>
                  </a:lnTo>
                  <a:lnTo>
                    <a:pt x="11811" y="377956"/>
                  </a:lnTo>
                  <a:lnTo>
                    <a:pt x="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9"/>
            <p:cNvSpPr/>
            <p:nvPr>
              <p:custDataLst>
                <p:tags r:id="rId93"/>
              </p:custDataLst>
            </p:nvPr>
          </p:nvSpPr>
          <p:spPr>
            <a:xfrm>
              <a:off x="4472940" y="2019300"/>
              <a:ext cx="228601" cy="11666"/>
            </a:xfrm>
            <a:custGeom>
              <a:avLst/>
              <a:gdLst/>
              <a:ahLst/>
              <a:cxnLst/>
              <a:rect l="0" t="0" r="0" b="0"/>
              <a:pathLst>
                <a:path w="228601" h="11666">
                  <a:moveTo>
                    <a:pt x="0" y="7620"/>
                  </a:moveTo>
                  <a:lnTo>
                    <a:pt x="0" y="7620"/>
                  </a:lnTo>
                  <a:lnTo>
                    <a:pt x="31609" y="9878"/>
                  </a:lnTo>
                  <a:lnTo>
                    <a:pt x="56633" y="11665"/>
                  </a:lnTo>
                  <a:lnTo>
                    <a:pt x="86862" y="11163"/>
                  </a:lnTo>
                  <a:lnTo>
                    <a:pt x="120561" y="9136"/>
                  </a:lnTo>
                  <a:lnTo>
                    <a:pt x="156574" y="6091"/>
                  </a:lnTo>
                  <a:lnTo>
                    <a:pt x="180582" y="406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30"/>
            <p:cNvSpPr/>
            <p:nvPr>
              <p:custDataLst>
                <p:tags r:id="rId94"/>
              </p:custDataLst>
            </p:nvPr>
          </p:nvSpPr>
          <p:spPr>
            <a:xfrm>
              <a:off x="4404360" y="1859280"/>
              <a:ext cx="411481" cy="99061"/>
            </a:xfrm>
            <a:custGeom>
              <a:avLst/>
              <a:gdLst/>
              <a:ahLst/>
              <a:cxnLst/>
              <a:rect l="0" t="0" r="0" b="0"/>
              <a:pathLst>
                <a:path w="411481" h="99061">
                  <a:moveTo>
                    <a:pt x="0" y="99060"/>
                  </a:moveTo>
                  <a:lnTo>
                    <a:pt x="0" y="99060"/>
                  </a:lnTo>
                  <a:lnTo>
                    <a:pt x="32361" y="86924"/>
                  </a:lnTo>
                  <a:lnTo>
                    <a:pt x="64054" y="74193"/>
                  </a:lnTo>
                  <a:lnTo>
                    <a:pt x="98742" y="60915"/>
                  </a:lnTo>
                  <a:lnTo>
                    <a:pt x="136736" y="49369"/>
                  </a:lnTo>
                  <a:lnTo>
                    <a:pt x="157198" y="43919"/>
                  </a:lnTo>
                  <a:lnTo>
                    <a:pt x="178458" y="38593"/>
                  </a:lnTo>
                  <a:lnTo>
                    <a:pt x="200252" y="33348"/>
                  </a:lnTo>
                  <a:lnTo>
                    <a:pt x="220708" y="29006"/>
                  </a:lnTo>
                  <a:lnTo>
                    <a:pt x="240272" y="25264"/>
                  </a:lnTo>
                  <a:lnTo>
                    <a:pt x="277814" y="18848"/>
                  </a:lnTo>
                  <a:lnTo>
                    <a:pt x="314255" y="13175"/>
                  </a:lnTo>
                  <a:lnTo>
                    <a:pt x="343433" y="10089"/>
                  </a:lnTo>
                  <a:lnTo>
                    <a:pt x="378900" y="6094"/>
                  </a:lnTo>
                  <a:lnTo>
                    <a:pt x="411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31"/>
            <p:cNvSpPr/>
            <p:nvPr>
              <p:custDataLst>
                <p:tags r:id="rId95"/>
              </p:custDataLst>
            </p:nvPr>
          </p:nvSpPr>
          <p:spPr>
            <a:xfrm>
              <a:off x="4381500" y="1714500"/>
              <a:ext cx="556261" cy="144781"/>
            </a:xfrm>
            <a:custGeom>
              <a:avLst/>
              <a:gdLst/>
              <a:ahLst/>
              <a:cxnLst/>
              <a:rect l="0" t="0" r="0" b="0"/>
              <a:pathLst>
                <a:path w="556261" h="144781">
                  <a:moveTo>
                    <a:pt x="0" y="144780"/>
                  </a:moveTo>
                  <a:lnTo>
                    <a:pt x="0" y="144780"/>
                  </a:lnTo>
                  <a:lnTo>
                    <a:pt x="29351" y="128976"/>
                  </a:lnTo>
                  <a:lnTo>
                    <a:pt x="52587" y="116464"/>
                  </a:lnTo>
                  <a:lnTo>
                    <a:pt x="77392" y="105582"/>
                  </a:lnTo>
                  <a:lnTo>
                    <a:pt x="103241" y="95788"/>
                  </a:lnTo>
                  <a:lnTo>
                    <a:pt x="129787" y="86719"/>
                  </a:lnTo>
                  <a:lnTo>
                    <a:pt x="155105" y="78979"/>
                  </a:lnTo>
                  <a:lnTo>
                    <a:pt x="179603" y="72126"/>
                  </a:lnTo>
                  <a:lnTo>
                    <a:pt x="203555" y="65864"/>
                  </a:lnTo>
                  <a:lnTo>
                    <a:pt x="227143" y="59996"/>
                  </a:lnTo>
                  <a:lnTo>
                    <a:pt x="250489" y="54391"/>
                  </a:lnTo>
                  <a:lnTo>
                    <a:pt x="273673" y="48961"/>
                  </a:lnTo>
                  <a:lnTo>
                    <a:pt x="295902" y="43647"/>
                  </a:lnTo>
                  <a:lnTo>
                    <a:pt x="317495" y="38411"/>
                  </a:lnTo>
                  <a:lnTo>
                    <a:pt x="338663" y="33227"/>
                  </a:lnTo>
                  <a:lnTo>
                    <a:pt x="359549" y="28925"/>
                  </a:lnTo>
                  <a:lnTo>
                    <a:pt x="380246" y="25210"/>
                  </a:lnTo>
                  <a:lnTo>
                    <a:pt x="400817" y="21887"/>
                  </a:lnTo>
                  <a:lnTo>
                    <a:pt x="437221" y="15936"/>
                  </a:lnTo>
                  <a:lnTo>
                    <a:pt x="470334" y="12163"/>
                  </a:lnTo>
                  <a:lnTo>
                    <a:pt x="501984" y="13308"/>
                  </a:lnTo>
                  <a:lnTo>
                    <a:pt x="524092" y="14668"/>
                  </a:lnTo>
                  <a:lnTo>
                    <a:pt x="556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32"/>
            <p:cNvSpPr/>
            <p:nvPr>
              <p:custDataLst>
                <p:tags r:id="rId96"/>
              </p:custDataLst>
            </p:nvPr>
          </p:nvSpPr>
          <p:spPr>
            <a:xfrm>
              <a:off x="4363343" y="1805940"/>
              <a:ext cx="71498" cy="327661"/>
            </a:xfrm>
            <a:custGeom>
              <a:avLst/>
              <a:gdLst/>
              <a:ahLst/>
              <a:cxnLst/>
              <a:rect l="0" t="0" r="0" b="0"/>
              <a:pathLst>
                <a:path w="71498" h="327661">
                  <a:moveTo>
                    <a:pt x="71497" y="0"/>
                  </a:moveTo>
                  <a:lnTo>
                    <a:pt x="71497" y="0"/>
                  </a:lnTo>
                  <a:lnTo>
                    <a:pt x="64723" y="24835"/>
                  </a:lnTo>
                  <a:lnTo>
                    <a:pt x="56633" y="60991"/>
                  </a:lnTo>
                  <a:lnTo>
                    <a:pt x="55860" y="88349"/>
                  </a:lnTo>
                  <a:lnTo>
                    <a:pt x="51565" y="114055"/>
                  </a:lnTo>
                  <a:lnTo>
                    <a:pt x="44012" y="139591"/>
                  </a:lnTo>
                  <a:lnTo>
                    <a:pt x="30239" y="176921"/>
                  </a:lnTo>
                  <a:lnTo>
                    <a:pt x="16281" y="209807"/>
                  </a:lnTo>
                  <a:lnTo>
                    <a:pt x="3550" y="246744"/>
                  </a:lnTo>
                  <a:lnTo>
                    <a:pt x="800" y="253396"/>
                  </a:lnTo>
                  <a:lnTo>
                    <a:pt x="0" y="265303"/>
                  </a:lnTo>
                  <a:lnTo>
                    <a:pt x="4226" y="291916"/>
                  </a:lnTo>
                  <a:lnTo>
                    <a:pt x="20033" y="317476"/>
                  </a:lnTo>
                  <a:lnTo>
                    <a:pt x="23642" y="320870"/>
                  </a:lnTo>
                  <a:lnTo>
                    <a:pt x="41017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43"/>
          <p:cNvGrpSpPr/>
          <p:nvPr/>
        </p:nvGrpSpPr>
        <p:grpSpPr>
          <a:xfrm>
            <a:off x="4229100" y="2529840"/>
            <a:ext cx="4091313" cy="1279326"/>
            <a:chOff x="4229100" y="2529840"/>
            <a:chExt cx="4091313" cy="1279326"/>
          </a:xfrm>
        </p:grpSpPr>
        <p:sp>
          <p:nvSpPr>
            <p:cNvPr id="79" name="SMARTInkShape-233"/>
            <p:cNvSpPr/>
            <p:nvPr>
              <p:custDataLst>
                <p:tags r:id="rId52"/>
              </p:custDataLst>
            </p:nvPr>
          </p:nvSpPr>
          <p:spPr>
            <a:xfrm>
              <a:off x="8124685" y="3499189"/>
              <a:ext cx="195728" cy="204132"/>
            </a:xfrm>
            <a:custGeom>
              <a:avLst/>
              <a:gdLst/>
              <a:ahLst/>
              <a:cxnLst/>
              <a:rect l="0" t="0" r="0" b="0"/>
              <a:pathLst>
                <a:path w="195728" h="204132">
                  <a:moveTo>
                    <a:pt x="21095" y="28871"/>
                  </a:moveTo>
                  <a:lnTo>
                    <a:pt x="21095" y="28871"/>
                  </a:lnTo>
                  <a:lnTo>
                    <a:pt x="29185" y="57187"/>
                  </a:lnTo>
                  <a:lnTo>
                    <a:pt x="34955" y="66375"/>
                  </a:lnTo>
                  <a:lnTo>
                    <a:pt x="50397" y="78842"/>
                  </a:lnTo>
                  <a:lnTo>
                    <a:pt x="74086" y="86575"/>
                  </a:lnTo>
                  <a:lnTo>
                    <a:pt x="110929" y="89188"/>
                  </a:lnTo>
                  <a:lnTo>
                    <a:pt x="148562" y="87446"/>
                  </a:lnTo>
                  <a:lnTo>
                    <a:pt x="176660" y="79200"/>
                  </a:lnTo>
                  <a:lnTo>
                    <a:pt x="189203" y="71912"/>
                  </a:lnTo>
                  <a:lnTo>
                    <a:pt x="191587" y="68572"/>
                  </a:lnTo>
                  <a:lnTo>
                    <a:pt x="194236" y="60345"/>
                  </a:lnTo>
                  <a:lnTo>
                    <a:pt x="195727" y="46193"/>
                  </a:lnTo>
                  <a:lnTo>
                    <a:pt x="193818" y="38545"/>
                  </a:lnTo>
                  <a:lnTo>
                    <a:pt x="185725" y="27222"/>
                  </a:lnTo>
                  <a:lnTo>
                    <a:pt x="181649" y="22692"/>
                  </a:lnTo>
                  <a:lnTo>
                    <a:pt x="159730" y="12271"/>
                  </a:lnTo>
                  <a:lnTo>
                    <a:pt x="127742" y="3820"/>
                  </a:lnTo>
                  <a:lnTo>
                    <a:pt x="95498" y="0"/>
                  </a:lnTo>
                  <a:lnTo>
                    <a:pt x="64495" y="2913"/>
                  </a:lnTo>
                  <a:lnTo>
                    <a:pt x="29761" y="11483"/>
                  </a:lnTo>
                  <a:lnTo>
                    <a:pt x="13940" y="16345"/>
                  </a:lnTo>
                  <a:lnTo>
                    <a:pt x="8705" y="19674"/>
                  </a:lnTo>
                  <a:lnTo>
                    <a:pt x="5215" y="23586"/>
                  </a:lnTo>
                  <a:lnTo>
                    <a:pt x="1337" y="33295"/>
                  </a:lnTo>
                  <a:lnTo>
                    <a:pt x="0" y="53042"/>
                  </a:lnTo>
                  <a:lnTo>
                    <a:pt x="5437" y="74979"/>
                  </a:lnTo>
                  <a:lnTo>
                    <a:pt x="26531" y="109663"/>
                  </a:lnTo>
                  <a:lnTo>
                    <a:pt x="53186" y="142274"/>
                  </a:lnTo>
                  <a:lnTo>
                    <a:pt x="87048" y="173385"/>
                  </a:lnTo>
                  <a:lnTo>
                    <a:pt x="124199" y="201432"/>
                  </a:lnTo>
                  <a:lnTo>
                    <a:pt x="127775" y="204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34"/>
            <p:cNvSpPr/>
            <p:nvPr>
              <p:custDataLst>
                <p:tags r:id="rId53"/>
              </p:custDataLst>
            </p:nvPr>
          </p:nvSpPr>
          <p:spPr>
            <a:xfrm>
              <a:off x="7917180" y="3467100"/>
              <a:ext cx="228601" cy="53341"/>
            </a:xfrm>
            <a:custGeom>
              <a:avLst/>
              <a:gdLst/>
              <a:ahLst/>
              <a:cxnLst/>
              <a:rect l="0" t="0" r="0" b="0"/>
              <a:pathLst>
                <a:path w="228601" h="53341">
                  <a:moveTo>
                    <a:pt x="0" y="0"/>
                  </a:moveTo>
                  <a:lnTo>
                    <a:pt x="0" y="0"/>
                  </a:lnTo>
                  <a:lnTo>
                    <a:pt x="29571" y="21794"/>
                  </a:lnTo>
                  <a:lnTo>
                    <a:pt x="59750" y="33739"/>
                  </a:lnTo>
                  <a:lnTo>
                    <a:pt x="95126" y="42641"/>
                  </a:lnTo>
                  <a:lnTo>
                    <a:pt x="119889" y="48020"/>
                  </a:lnTo>
                  <a:lnTo>
                    <a:pt x="147263" y="50976"/>
                  </a:lnTo>
                  <a:lnTo>
                    <a:pt x="175518" y="52289"/>
                  </a:lnTo>
                  <a:lnTo>
                    <a:pt x="210991" y="53029"/>
                  </a:lnTo>
                  <a:lnTo>
                    <a:pt x="22860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35"/>
            <p:cNvSpPr/>
            <p:nvPr>
              <p:custDataLst>
                <p:tags r:id="rId54"/>
              </p:custDataLst>
            </p:nvPr>
          </p:nvSpPr>
          <p:spPr>
            <a:xfrm>
              <a:off x="7848600" y="3200887"/>
              <a:ext cx="302829" cy="350034"/>
            </a:xfrm>
            <a:custGeom>
              <a:avLst/>
              <a:gdLst/>
              <a:ahLst/>
              <a:cxnLst/>
              <a:rect l="0" t="0" r="0" b="0"/>
              <a:pathLst>
                <a:path w="302829" h="350034">
                  <a:moveTo>
                    <a:pt x="0" y="235733"/>
                  </a:moveTo>
                  <a:lnTo>
                    <a:pt x="0" y="235733"/>
                  </a:lnTo>
                  <a:lnTo>
                    <a:pt x="32361" y="235733"/>
                  </a:lnTo>
                  <a:lnTo>
                    <a:pt x="64622" y="231688"/>
                  </a:lnTo>
                  <a:lnTo>
                    <a:pt x="101816" y="221866"/>
                  </a:lnTo>
                  <a:lnTo>
                    <a:pt x="105239" y="220900"/>
                  </a:lnTo>
                  <a:lnTo>
                    <a:pt x="142164" y="200354"/>
                  </a:lnTo>
                  <a:lnTo>
                    <a:pt x="170976" y="184207"/>
                  </a:lnTo>
                  <a:lnTo>
                    <a:pt x="193570" y="171749"/>
                  </a:lnTo>
                  <a:lnTo>
                    <a:pt x="227707" y="153392"/>
                  </a:lnTo>
                  <a:lnTo>
                    <a:pt x="247394" y="137330"/>
                  </a:lnTo>
                  <a:lnTo>
                    <a:pt x="270978" y="106323"/>
                  </a:lnTo>
                  <a:lnTo>
                    <a:pt x="291095" y="71349"/>
                  </a:lnTo>
                  <a:lnTo>
                    <a:pt x="300362" y="52030"/>
                  </a:lnTo>
                  <a:lnTo>
                    <a:pt x="302828" y="40916"/>
                  </a:lnTo>
                  <a:lnTo>
                    <a:pt x="301666" y="30332"/>
                  </a:lnTo>
                  <a:lnTo>
                    <a:pt x="298327" y="20830"/>
                  </a:lnTo>
                  <a:lnTo>
                    <a:pt x="294020" y="13785"/>
                  </a:lnTo>
                  <a:lnTo>
                    <a:pt x="282791" y="5059"/>
                  </a:lnTo>
                  <a:lnTo>
                    <a:pt x="268740" y="1156"/>
                  </a:lnTo>
                  <a:lnTo>
                    <a:pt x="253853" y="0"/>
                  </a:lnTo>
                  <a:lnTo>
                    <a:pt x="234671" y="7748"/>
                  </a:lnTo>
                  <a:lnTo>
                    <a:pt x="200971" y="35350"/>
                  </a:lnTo>
                  <a:lnTo>
                    <a:pt x="181332" y="68799"/>
                  </a:lnTo>
                  <a:lnTo>
                    <a:pt x="169439" y="93420"/>
                  </a:lnTo>
                  <a:lnTo>
                    <a:pt x="161882" y="128035"/>
                  </a:lnTo>
                  <a:lnTo>
                    <a:pt x="155150" y="160178"/>
                  </a:lnTo>
                  <a:lnTo>
                    <a:pt x="152944" y="198262"/>
                  </a:lnTo>
                  <a:lnTo>
                    <a:pt x="152507" y="234352"/>
                  </a:lnTo>
                  <a:lnTo>
                    <a:pt x="147183" y="271177"/>
                  </a:lnTo>
                  <a:lnTo>
                    <a:pt x="142997" y="303788"/>
                  </a:lnTo>
                  <a:lnTo>
                    <a:pt x="132691" y="339804"/>
                  </a:lnTo>
                  <a:lnTo>
                    <a:pt x="129540" y="3500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36"/>
            <p:cNvSpPr/>
            <p:nvPr>
              <p:custDataLst>
                <p:tags r:id="rId55"/>
              </p:custDataLst>
            </p:nvPr>
          </p:nvSpPr>
          <p:spPr>
            <a:xfrm>
              <a:off x="7810500" y="3512820"/>
              <a:ext cx="30481" cy="68581"/>
            </a:xfrm>
            <a:custGeom>
              <a:avLst/>
              <a:gdLst/>
              <a:ahLst/>
              <a:cxnLst/>
              <a:rect l="0" t="0" r="0" b="0"/>
              <a:pathLst>
                <a:path w="30481" h="68581">
                  <a:moveTo>
                    <a:pt x="30480" y="0"/>
                  </a:moveTo>
                  <a:lnTo>
                    <a:pt x="30480" y="0"/>
                  </a:lnTo>
                  <a:lnTo>
                    <a:pt x="13923" y="37504"/>
                  </a:lnTo>
                  <a:lnTo>
                    <a:pt x="23" y="68501"/>
                  </a:lnTo>
                  <a:lnTo>
                    <a:pt x="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37"/>
            <p:cNvSpPr/>
            <p:nvPr>
              <p:custDataLst>
                <p:tags r:id="rId56"/>
              </p:custDataLst>
            </p:nvPr>
          </p:nvSpPr>
          <p:spPr>
            <a:xfrm>
              <a:off x="7749540" y="3261360"/>
              <a:ext cx="76201" cy="274321"/>
            </a:xfrm>
            <a:custGeom>
              <a:avLst/>
              <a:gdLst/>
              <a:ahLst/>
              <a:cxnLst/>
              <a:rect l="0" t="0" r="0" b="0"/>
              <a:pathLst>
                <a:path w="76201" h="274321">
                  <a:moveTo>
                    <a:pt x="76200" y="0"/>
                  </a:moveTo>
                  <a:lnTo>
                    <a:pt x="76200" y="0"/>
                  </a:lnTo>
                  <a:lnTo>
                    <a:pt x="64064" y="32361"/>
                  </a:lnTo>
                  <a:lnTo>
                    <a:pt x="48427" y="68667"/>
                  </a:lnTo>
                  <a:lnTo>
                    <a:pt x="37114" y="100873"/>
                  </a:lnTo>
                  <a:lnTo>
                    <a:pt x="24354" y="135910"/>
                  </a:lnTo>
                  <a:lnTo>
                    <a:pt x="13895" y="169057"/>
                  </a:lnTo>
                  <a:lnTo>
                    <a:pt x="5434" y="200327"/>
                  </a:lnTo>
                  <a:lnTo>
                    <a:pt x="1609" y="231041"/>
                  </a:lnTo>
                  <a:lnTo>
                    <a:pt x="212" y="266865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8"/>
            <p:cNvSpPr/>
            <p:nvPr>
              <p:custDataLst>
                <p:tags r:id="rId57"/>
              </p:custDataLst>
            </p:nvPr>
          </p:nvSpPr>
          <p:spPr>
            <a:xfrm>
              <a:off x="7278026" y="3421719"/>
              <a:ext cx="387695" cy="143351"/>
            </a:xfrm>
            <a:custGeom>
              <a:avLst/>
              <a:gdLst/>
              <a:ahLst/>
              <a:cxnLst/>
              <a:rect l="0" t="0" r="0" b="0"/>
              <a:pathLst>
                <a:path w="387695" h="143351">
                  <a:moveTo>
                    <a:pt x="98134" y="14901"/>
                  </a:moveTo>
                  <a:lnTo>
                    <a:pt x="98134" y="14901"/>
                  </a:lnTo>
                  <a:lnTo>
                    <a:pt x="69818" y="10856"/>
                  </a:lnTo>
                  <a:lnTo>
                    <a:pt x="44118" y="12385"/>
                  </a:lnTo>
                  <a:lnTo>
                    <a:pt x="31511" y="18299"/>
                  </a:lnTo>
                  <a:lnTo>
                    <a:pt x="9621" y="35892"/>
                  </a:lnTo>
                  <a:lnTo>
                    <a:pt x="3762" y="43421"/>
                  </a:lnTo>
                  <a:lnTo>
                    <a:pt x="464" y="52420"/>
                  </a:lnTo>
                  <a:lnTo>
                    <a:pt x="0" y="55154"/>
                  </a:lnTo>
                  <a:lnTo>
                    <a:pt x="3394" y="67092"/>
                  </a:lnTo>
                  <a:lnTo>
                    <a:pt x="6187" y="70014"/>
                  </a:lnTo>
                  <a:lnTo>
                    <a:pt x="27616" y="79137"/>
                  </a:lnTo>
                  <a:lnTo>
                    <a:pt x="50523" y="78148"/>
                  </a:lnTo>
                  <a:lnTo>
                    <a:pt x="84214" y="70229"/>
                  </a:lnTo>
                  <a:lnTo>
                    <a:pt x="116964" y="62151"/>
                  </a:lnTo>
                  <a:lnTo>
                    <a:pt x="148492" y="48563"/>
                  </a:lnTo>
                  <a:lnTo>
                    <a:pt x="178436" y="29672"/>
                  </a:lnTo>
                  <a:lnTo>
                    <a:pt x="210959" y="8254"/>
                  </a:lnTo>
                  <a:lnTo>
                    <a:pt x="241620" y="0"/>
                  </a:lnTo>
                  <a:lnTo>
                    <a:pt x="242051" y="734"/>
                  </a:lnTo>
                  <a:lnTo>
                    <a:pt x="242910" y="38117"/>
                  </a:lnTo>
                  <a:lnTo>
                    <a:pt x="243760" y="63208"/>
                  </a:lnTo>
                  <a:lnTo>
                    <a:pt x="258351" y="98724"/>
                  </a:lnTo>
                  <a:lnTo>
                    <a:pt x="268091" y="113962"/>
                  </a:lnTo>
                  <a:lnTo>
                    <a:pt x="282506" y="130236"/>
                  </a:lnTo>
                  <a:lnTo>
                    <a:pt x="298954" y="138915"/>
                  </a:lnTo>
                  <a:lnTo>
                    <a:pt x="322030" y="143350"/>
                  </a:lnTo>
                  <a:lnTo>
                    <a:pt x="341992" y="143271"/>
                  </a:lnTo>
                  <a:lnTo>
                    <a:pt x="359853" y="137415"/>
                  </a:lnTo>
                  <a:lnTo>
                    <a:pt x="387694" y="121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39"/>
            <p:cNvSpPr/>
            <p:nvPr>
              <p:custDataLst>
                <p:tags r:id="rId58"/>
              </p:custDataLst>
            </p:nvPr>
          </p:nvSpPr>
          <p:spPr>
            <a:xfrm>
              <a:off x="7132320" y="3383280"/>
              <a:ext cx="198121" cy="30481"/>
            </a:xfrm>
            <a:custGeom>
              <a:avLst/>
              <a:gdLst/>
              <a:ahLst/>
              <a:cxnLst/>
              <a:rect l="0" t="0" r="0" b="0"/>
              <a:pathLst>
                <a:path w="198121" h="30481">
                  <a:moveTo>
                    <a:pt x="0" y="0"/>
                  </a:moveTo>
                  <a:lnTo>
                    <a:pt x="0" y="0"/>
                  </a:lnTo>
                  <a:lnTo>
                    <a:pt x="28317" y="8090"/>
                  </a:lnTo>
                  <a:lnTo>
                    <a:pt x="61411" y="19065"/>
                  </a:lnTo>
                  <a:lnTo>
                    <a:pt x="99119" y="26405"/>
                  </a:lnTo>
                  <a:lnTo>
                    <a:pt x="135636" y="29675"/>
                  </a:lnTo>
                  <a:lnTo>
                    <a:pt x="173202" y="30321"/>
                  </a:lnTo>
                  <a:lnTo>
                    <a:pt x="19812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40"/>
            <p:cNvSpPr/>
            <p:nvPr>
              <p:custDataLst>
                <p:tags r:id="rId59"/>
              </p:custDataLst>
            </p:nvPr>
          </p:nvSpPr>
          <p:spPr>
            <a:xfrm>
              <a:off x="7178040" y="3200400"/>
              <a:ext cx="160021" cy="312421"/>
            </a:xfrm>
            <a:custGeom>
              <a:avLst/>
              <a:gdLst/>
              <a:ahLst/>
              <a:cxnLst/>
              <a:rect l="0" t="0" r="0" b="0"/>
              <a:pathLst>
                <a:path w="160021" h="312421">
                  <a:moveTo>
                    <a:pt x="160020" y="0"/>
                  </a:moveTo>
                  <a:lnTo>
                    <a:pt x="160020" y="0"/>
                  </a:lnTo>
                  <a:lnTo>
                    <a:pt x="143839" y="36406"/>
                  </a:lnTo>
                  <a:lnTo>
                    <a:pt x="125686" y="71183"/>
                  </a:lnTo>
                  <a:lnTo>
                    <a:pt x="109583" y="101619"/>
                  </a:lnTo>
                  <a:lnTo>
                    <a:pt x="94088" y="132085"/>
                  </a:lnTo>
                  <a:lnTo>
                    <a:pt x="78772" y="162562"/>
                  </a:lnTo>
                  <a:lnTo>
                    <a:pt x="63509" y="193041"/>
                  </a:lnTo>
                  <a:lnTo>
                    <a:pt x="44028" y="228444"/>
                  </a:lnTo>
                  <a:lnTo>
                    <a:pt x="33177" y="257247"/>
                  </a:lnTo>
                  <a:lnTo>
                    <a:pt x="14769" y="292804"/>
                  </a:lnTo>
                  <a:lnTo>
                    <a:pt x="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41"/>
            <p:cNvSpPr/>
            <p:nvPr>
              <p:custDataLst>
                <p:tags r:id="rId60"/>
              </p:custDataLst>
            </p:nvPr>
          </p:nvSpPr>
          <p:spPr>
            <a:xfrm>
              <a:off x="6941820" y="3345180"/>
              <a:ext cx="213361" cy="60961"/>
            </a:xfrm>
            <a:custGeom>
              <a:avLst/>
              <a:gdLst/>
              <a:ahLst/>
              <a:cxnLst/>
              <a:rect l="0" t="0" r="0" b="0"/>
              <a:pathLst>
                <a:path w="213361" h="60961">
                  <a:moveTo>
                    <a:pt x="0" y="60960"/>
                  </a:moveTo>
                  <a:lnTo>
                    <a:pt x="0" y="60960"/>
                  </a:lnTo>
                  <a:lnTo>
                    <a:pt x="22578" y="58703"/>
                  </a:lnTo>
                  <a:lnTo>
                    <a:pt x="54908" y="54876"/>
                  </a:lnTo>
                  <a:lnTo>
                    <a:pt x="88235" y="47962"/>
                  </a:lnTo>
                  <a:lnTo>
                    <a:pt x="119183" y="40552"/>
                  </a:lnTo>
                  <a:lnTo>
                    <a:pt x="149801" y="32147"/>
                  </a:lnTo>
                  <a:lnTo>
                    <a:pt x="179476" y="19308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42"/>
            <p:cNvSpPr/>
            <p:nvPr>
              <p:custDataLst>
                <p:tags r:id="rId61"/>
              </p:custDataLst>
            </p:nvPr>
          </p:nvSpPr>
          <p:spPr>
            <a:xfrm>
              <a:off x="6957060" y="3036869"/>
              <a:ext cx="348966" cy="491192"/>
            </a:xfrm>
            <a:custGeom>
              <a:avLst/>
              <a:gdLst/>
              <a:ahLst/>
              <a:cxnLst/>
              <a:rect l="0" t="0" r="0" b="0"/>
              <a:pathLst>
                <a:path w="348966" h="491192">
                  <a:moveTo>
                    <a:pt x="220980" y="232111"/>
                  </a:moveTo>
                  <a:lnTo>
                    <a:pt x="220980" y="232111"/>
                  </a:lnTo>
                  <a:lnTo>
                    <a:pt x="249296" y="207840"/>
                  </a:lnTo>
                  <a:lnTo>
                    <a:pt x="282391" y="172378"/>
                  </a:lnTo>
                  <a:lnTo>
                    <a:pt x="310251" y="140913"/>
                  </a:lnTo>
                  <a:lnTo>
                    <a:pt x="320769" y="124692"/>
                  </a:lnTo>
                  <a:lnTo>
                    <a:pt x="334421" y="88941"/>
                  </a:lnTo>
                  <a:lnTo>
                    <a:pt x="345270" y="57169"/>
                  </a:lnTo>
                  <a:lnTo>
                    <a:pt x="348965" y="38130"/>
                  </a:lnTo>
                  <a:lnTo>
                    <a:pt x="347570" y="27082"/>
                  </a:lnTo>
                  <a:lnTo>
                    <a:pt x="342025" y="13600"/>
                  </a:lnTo>
                  <a:lnTo>
                    <a:pt x="339778" y="10236"/>
                  </a:lnTo>
                  <a:lnTo>
                    <a:pt x="336585" y="7995"/>
                  </a:lnTo>
                  <a:lnTo>
                    <a:pt x="314463" y="57"/>
                  </a:lnTo>
                  <a:lnTo>
                    <a:pt x="304579" y="0"/>
                  </a:lnTo>
                  <a:lnTo>
                    <a:pt x="273288" y="4742"/>
                  </a:lnTo>
                  <a:lnTo>
                    <a:pt x="251154" y="16387"/>
                  </a:lnTo>
                  <a:lnTo>
                    <a:pt x="218662" y="40391"/>
                  </a:lnTo>
                  <a:lnTo>
                    <a:pt x="200476" y="52922"/>
                  </a:lnTo>
                  <a:lnTo>
                    <a:pt x="168105" y="88562"/>
                  </a:lnTo>
                  <a:lnTo>
                    <a:pt x="147176" y="118176"/>
                  </a:lnTo>
                  <a:lnTo>
                    <a:pt x="127991" y="150657"/>
                  </a:lnTo>
                  <a:lnTo>
                    <a:pt x="108479" y="187092"/>
                  </a:lnTo>
                  <a:lnTo>
                    <a:pt x="91973" y="224699"/>
                  </a:lnTo>
                  <a:lnTo>
                    <a:pt x="78614" y="262652"/>
                  </a:lnTo>
                  <a:lnTo>
                    <a:pt x="67038" y="298451"/>
                  </a:lnTo>
                  <a:lnTo>
                    <a:pt x="55141" y="332765"/>
                  </a:lnTo>
                  <a:lnTo>
                    <a:pt x="46253" y="367486"/>
                  </a:lnTo>
                  <a:lnTo>
                    <a:pt x="35666" y="405513"/>
                  </a:lnTo>
                  <a:lnTo>
                    <a:pt x="24574" y="442721"/>
                  </a:lnTo>
                  <a:lnTo>
                    <a:pt x="6142" y="479163"/>
                  </a:lnTo>
                  <a:lnTo>
                    <a:pt x="0" y="491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43"/>
            <p:cNvSpPr/>
            <p:nvPr>
              <p:custDataLst>
                <p:tags r:id="rId62"/>
              </p:custDataLst>
            </p:nvPr>
          </p:nvSpPr>
          <p:spPr>
            <a:xfrm>
              <a:off x="6744002" y="3314700"/>
              <a:ext cx="197819" cy="197867"/>
            </a:xfrm>
            <a:custGeom>
              <a:avLst/>
              <a:gdLst/>
              <a:ahLst/>
              <a:cxnLst/>
              <a:rect l="0" t="0" r="0" b="0"/>
              <a:pathLst>
                <a:path w="197819" h="197867">
                  <a:moveTo>
                    <a:pt x="113998" y="0"/>
                  </a:moveTo>
                  <a:lnTo>
                    <a:pt x="113998" y="0"/>
                  </a:lnTo>
                  <a:lnTo>
                    <a:pt x="82735" y="36500"/>
                  </a:lnTo>
                  <a:lnTo>
                    <a:pt x="56923" y="63636"/>
                  </a:lnTo>
                  <a:lnTo>
                    <a:pt x="30012" y="95337"/>
                  </a:lnTo>
                  <a:lnTo>
                    <a:pt x="7442" y="127958"/>
                  </a:lnTo>
                  <a:lnTo>
                    <a:pt x="1992" y="146098"/>
                  </a:lnTo>
                  <a:lnTo>
                    <a:pt x="0" y="168514"/>
                  </a:lnTo>
                  <a:lnTo>
                    <a:pt x="2090" y="174520"/>
                  </a:lnTo>
                  <a:lnTo>
                    <a:pt x="10331" y="185274"/>
                  </a:lnTo>
                  <a:lnTo>
                    <a:pt x="17405" y="188177"/>
                  </a:lnTo>
                  <a:lnTo>
                    <a:pt x="35745" y="190042"/>
                  </a:lnTo>
                  <a:lnTo>
                    <a:pt x="50643" y="186319"/>
                  </a:lnTo>
                  <a:lnTo>
                    <a:pt x="87552" y="155409"/>
                  </a:lnTo>
                  <a:lnTo>
                    <a:pt x="99483" y="135794"/>
                  </a:lnTo>
                  <a:lnTo>
                    <a:pt x="109818" y="97881"/>
                  </a:lnTo>
                  <a:lnTo>
                    <a:pt x="113631" y="59798"/>
                  </a:lnTo>
                  <a:lnTo>
                    <a:pt x="113989" y="32219"/>
                  </a:lnTo>
                  <a:lnTo>
                    <a:pt x="113995" y="35040"/>
                  </a:lnTo>
                  <a:lnTo>
                    <a:pt x="107914" y="48816"/>
                  </a:lnTo>
                  <a:lnTo>
                    <a:pt x="98561" y="65084"/>
                  </a:lnTo>
                  <a:lnTo>
                    <a:pt x="93337" y="85042"/>
                  </a:lnTo>
                  <a:lnTo>
                    <a:pt x="91330" y="121358"/>
                  </a:lnTo>
                  <a:lnTo>
                    <a:pt x="92070" y="131830"/>
                  </a:lnTo>
                  <a:lnTo>
                    <a:pt x="105800" y="169582"/>
                  </a:lnTo>
                  <a:lnTo>
                    <a:pt x="111569" y="188347"/>
                  </a:lnTo>
                  <a:lnTo>
                    <a:pt x="114072" y="191605"/>
                  </a:lnTo>
                  <a:lnTo>
                    <a:pt x="121369" y="195225"/>
                  </a:lnTo>
                  <a:lnTo>
                    <a:pt x="135460" y="197548"/>
                  </a:lnTo>
                  <a:lnTo>
                    <a:pt x="147243" y="197866"/>
                  </a:lnTo>
                  <a:lnTo>
                    <a:pt x="158689" y="193491"/>
                  </a:lnTo>
                  <a:lnTo>
                    <a:pt x="196594" y="161146"/>
                  </a:lnTo>
                  <a:lnTo>
                    <a:pt x="197818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44"/>
            <p:cNvSpPr/>
            <p:nvPr>
              <p:custDataLst>
                <p:tags r:id="rId63"/>
              </p:custDataLst>
            </p:nvPr>
          </p:nvSpPr>
          <p:spPr>
            <a:xfrm>
              <a:off x="6484620" y="3459480"/>
              <a:ext cx="175261" cy="144781"/>
            </a:xfrm>
            <a:custGeom>
              <a:avLst/>
              <a:gdLst/>
              <a:ahLst/>
              <a:cxnLst/>
              <a:rect l="0" t="0" r="0" b="0"/>
              <a:pathLst>
                <a:path w="175261" h="144781">
                  <a:moveTo>
                    <a:pt x="175260" y="0"/>
                  </a:moveTo>
                  <a:lnTo>
                    <a:pt x="175260" y="0"/>
                  </a:lnTo>
                  <a:lnTo>
                    <a:pt x="159078" y="28316"/>
                  </a:lnTo>
                  <a:lnTo>
                    <a:pt x="140926" y="54016"/>
                  </a:lnTo>
                  <a:lnTo>
                    <a:pt x="107507" y="80169"/>
                  </a:lnTo>
                  <a:lnTo>
                    <a:pt x="84371" y="96626"/>
                  </a:lnTo>
                  <a:lnTo>
                    <a:pt x="51892" y="117169"/>
                  </a:lnTo>
                  <a:lnTo>
                    <a:pt x="14390" y="137257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45"/>
            <p:cNvSpPr/>
            <p:nvPr>
              <p:custDataLst>
                <p:tags r:id="rId64"/>
              </p:custDataLst>
            </p:nvPr>
          </p:nvSpPr>
          <p:spPr>
            <a:xfrm>
              <a:off x="5577840" y="3289773"/>
              <a:ext cx="175261" cy="47788"/>
            </a:xfrm>
            <a:custGeom>
              <a:avLst/>
              <a:gdLst/>
              <a:ahLst/>
              <a:cxnLst/>
              <a:rect l="0" t="0" r="0" b="0"/>
              <a:pathLst>
                <a:path w="175261" h="47788">
                  <a:moveTo>
                    <a:pt x="0" y="47787"/>
                  </a:moveTo>
                  <a:lnTo>
                    <a:pt x="0" y="47787"/>
                  </a:lnTo>
                  <a:lnTo>
                    <a:pt x="23488" y="11129"/>
                  </a:lnTo>
                  <a:lnTo>
                    <a:pt x="38379" y="1861"/>
                  </a:lnTo>
                  <a:lnTo>
                    <a:pt x="51206" y="0"/>
                  </a:lnTo>
                  <a:lnTo>
                    <a:pt x="84542" y="2642"/>
                  </a:lnTo>
                  <a:lnTo>
                    <a:pt x="116701" y="8044"/>
                  </a:lnTo>
                  <a:lnTo>
                    <a:pt x="145491" y="9200"/>
                  </a:lnTo>
                  <a:lnTo>
                    <a:pt x="175260" y="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46"/>
            <p:cNvSpPr/>
            <p:nvPr>
              <p:custDataLst>
                <p:tags r:id="rId65"/>
              </p:custDataLst>
            </p:nvPr>
          </p:nvSpPr>
          <p:spPr>
            <a:xfrm>
              <a:off x="6217920" y="3352800"/>
              <a:ext cx="289561" cy="129065"/>
            </a:xfrm>
            <a:custGeom>
              <a:avLst/>
              <a:gdLst/>
              <a:ahLst/>
              <a:cxnLst/>
              <a:rect l="0" t="0" r="0" b="0"/>
              <a:pathLst>
                <a:path w="289561" h="129065">
                  <a:moveTo>
                    <a:pt x="289560" y="0"/>
                  </a:moveTo>
                  <a:lnTo>
                    <a:pt x="289560" y="0"/>
                  </a:lnTo>
                  <a:lnTo>
                    <a:pt x="261244" y="4045"/>
                  </a:lnTo>
                  <a:lnTo>
                    <a:pt x="242825" y="10547"/>
                  </a:lnTo>
                  <a:lnTo>
                    <a:pt x="221250" y="24473"/>
                  </a:lnTo>
                  <a:lnTo>
                    <a:pt x="211652" y="36790"/>
                  </a:lnTo>
                  <a:lnTo>
                    <a:pt x="210626" y="48525"/>
                  </a:lnTo>
                  <a:lnTo>
                    <a:pt x="212819" y="68664"/>
                  </a:lnTo>
                  <a:lnTo>
                    <a:pt x="217635" y="77366"/>
                  </a:lnTo>
                  <a:lnTo>
                    <a:pt x="239323" y="100907"/>
                  </a:lnTo>
                  <a:lnTo>
                    <a:pt x="266128" y="121436"/>
                  </a:lnTo>
                  <a:lnTo>
                    <a:pt x="230146" y="127932"/>
                  </a:lnTo>
                  <a:lnTo>
                    <a:pt x="196320" y="129064"/>
                  </a:lnTo>
                  <a:lnTo>
                    <a:pt x="159487" y="127141"/>
                  </a:lnTo>
                  <a:lnTo>
                    <a:pt x="121762" y="125724"/>
                  </a:lnTo>
                  <a:lnTo>
                    <a:pt x="83773" y="126152"/>
                  </a:lnTo>
                  <a:lnTo>
                    <a:pt x="57553" y="122954"/>
                  </a:lnTo>
                  <a:lnTo>
                    <a:pt x="28965" y="11871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47"/>
            <p:cNvSpPr/>
            <p:nvPr>
              <p:custDataLst>
                <p:tags r:id="rId66"/>
              </p:custDataLst>
            </p:nvPr>
          </p:nvSpPr>
          <p:spPr>
            <a:xfrm>
              <a:off x="6131039" y="3188390"/>
              <a:ext cx="155940" cy="277681"/>
            </a:xfrm>
            <a:custGeom>
              <a:avLst/>
              <a:gdLst/>
              <a:ahLst/>
              <a:cxnLst/>
              <a:rect l="0" t="0" r="0" b="0"/>
              <a:pathLst>
                <a:path w="155940" h="277681">
                  <a:moveTo>
                    <a:pt x="102121" y="4390"/>
                  </a:moveTo>
                  <a:lnTo>
                    <a:pt x="102121" y="4390"/>
                  </a:lnTo>
                  <a:lnTo>
                    <a:pt x="139626" y="0"/>
                  </a:lnTo>
                  <a:lnTo>
                    <a:pt x="152092" y="1874"/>
                  </a:lnTo>
                  <a:lnTo>
                    <a:pt x="154909" y="3560"/>
                  </a:lnTo>
                  <a:lnTo>
                    <a:pt x="155939" y="5530"/>
                  </a:lnTo>
                  <a:lnTo>
                    <a:pt x="147214" y="38566"/>
                  </a:lnTo>
                  <a:lnTo>
                    <a:pt x="133512" y="76240"/>
                  </a:lnTo>
                  <a:lnTo>
                    <a:pt x="119418" y="110251"/>
                  </a:lnTo>
                  <a:lnTo>
                    <a:pt x="104517" y="143095"/>
                  </a:lnTo>
                  <a:lnTo>
                    <a:pt x="93424" y="174275"/>
                  </a:lnTo>
                  <a:lnTo>
                    <a:pt x="88820" y="204963"/>
                  </a:lnTo>
                  <a:lnTo>
                    <a:pt x="83227" y="220815"/>
                  </a:lnTo>
                  <a:lnTo>
                    <a:pt x="79364" y="227414"/>
                  </a:lnTo>
                  <a:lnTo>
                    <a:pt x="77331" y="239261"/>
                  </a:lnTo>
                  <a:lnTo>
                    <a:pt x="79250" y="249324"/>
                  </a:lnTo>
                  <a:lnTo>
                    <a:pt x="86946" y="267353"/>
                  </a:lnTo>
                  <a:lnTo>
                    <a:pt x="88618" y="268599"/>
                  </a:lnTo>
                  <a:lnTo>
                    <a:pt x="90579" y="269429"/>
                  </a:lnTo>
                  <a:lnTo>
                    <a:pt x="97273" y="268094"/>
                  </a:lnTo>
                  <a:lnTo>
                    <a:pt x="101429" y="266553"/>
                  </a:lnTo>
                  <a:lnTo>
                    <a:pt x="108305" y="260325"/>
                  </a:lnTo>
                  <a:lnTo>
                    <a:pt x="116936" y="245040"/>
                  </a:lnTo>
                  <a:lnTo>
                    <a:pt x="122598" y="226683"/>
                  </a:lnTo>
                  <a:lnTo>
                    <a:pt x="124510" y="201264"/>
                  </a:lnTo>
                  <a:lnTo>
                    <a:pt x="120433" y="194060"/>
                  </a:lnTo>
                  <a:lnTo>
                    <a:pt x="104616" y="179281"/>
                  </a:lnTo>
                  <a:lnTo>
                    <a:pt x="87989" y="171019"/>
                  </a:lnTo>
                  <a:lnTo>
                    <a:pt x="79999" y="168816"/>
                  </a:lnTo>
                  <a:lnTo>
                    <a:pt x="64349" y="170884"/>
                  </a:lnTo>
                  <a:lnTo>
                    <a:pt x="43516" y="181568"/>
                  </a:lnTo>
                  <a:lnTo>
                    <a:pt x="16918" y="205303"/>
                  </a:lnTo>
                  <a:lnTo>
                    <a:pt x="1007" y="230483"/>
                  </a:lnTo>
                  <a:lnTo>
                    <a:pt x="0" y="235552"/>
                  </a:lnTo>
                  <a:lnTo>
                    <a:pt x="1136" y="245700"/>
                  </a:lnTo>
                  <a:lnTo>
                    <a:pt x="6536" y="256888"/>
                  </a:lnTo>
                  <a:lnTo>
                    <a:pt x="17543" y="265565"/>
                  </a:lnTo>
                  <a:lnTo>
                    <a:pt x="35574" y="273498"/>
                  </a:lnTo>
                  <a:lnTo>
                    <a:pt x="70506" y="277680"/>
                  </a:lnTo>
                  <a:lnTo>
                    <a:pt x="99997" y="277559"/>
                  </a:lnTo>
                  <a:lnTo>
                    <a:pt x="137569" y="271543"/>
                  </a:lnTo>
                  <a:lnTo>
                    <a:pt x="140221" y="271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48"/>
            <p:cNvSpPr/>
            <p:nvPr>
              <p:custDataLst>
                <p:tags r:id="rId67"/>
              </p:custDataLst>
            </p:nvPr>
          </p:nvSpPr>
          <p:spPr>
            <a:xfrm>
              <a:off x="5516880" y="3322320"/>
              <a:ext cx="569024" cy="297181"/>
            </a:xfrm>
            <a:custGeom>
              <a:avLst/>
              <a:gdLst/>
              <a:ahLst/>
              <a:cxnLst/>
              <a:rect l="0" t="0" r="0" b="0"/>
              <a:pathLst>
                <a:path w="569024" h="297181">
                  <a:moveTo>
                    <a:pt x="0" y="297180"/>
                  </a:moveTo>
                  <a:lnTo>
                    <a:pt x="0" y="297180"/>
                  </a:lnTo>
                  <a:lnTo>
                    <a:pt x="36407" y="272909"/>
                  </a:lnTo>
                  <a:lnTo>
                    <a:pt x="54751" y="262372"/>
                  </a:lnTo>
                  <a:lnTo>
                    <a:pt x="74601" y="251962"/>
                  </a:lnTo>
                  <a:lnTo>
                    <a:pt x="95455" y="241635"/>
                  </a:lnTo>
                  <a:lnTo>
                    <a:pt x="116976" y="230516"/>
                  </a:lnTo>
                  <a:lnTo>
                    <a:pt x="138944" y="218871"/>
                  </a:lnTo>
                  <a:lnTo>
                    <a:pt x="161209" y="206874"/>
                  </a:lnTo>
                  <a:lnTo>
                    <a:pt x="181980" y="195489"/>
                  </a:lnTo>
                  <a:lnTo>
                    <a:pt x="201753" y="184513"/>
                  </a:lnTo>
                  <a:lnTo>
                    <a:pt x="220862" y="173809"/>
                  </a:lnTo>
                  <a:lnTo>
                    <a:pt x="240374" y="162439"/>
                  </a:lnTo>
                  <a:lnTo>
                    <a:pt x="260157" y="150626"/>
                  </a:lnTo>
                  <a:lnTo>
                    <a:pt x="280118" y="138517"/>
                  </a:lnTo>
                  <a:lnTo>
                    <a:pt x="300199" y="127058"/>
                  </a:lnTo>
                  <a:lnTo>
                    <a:pt x="320359" y="116032"/>
                  </a:lnTo>
                  <a:lnTo>
                    <a:pt x="340573" y="105294"/>
                  </a:lnTo>
                  <a:lnTo>
                    <a:pt x="376579" y="86591"/>
                  </a:lnTo>
                  <a:lnTo>
                    <a:pt x="407822" y="69812"/>
                  </a:lnTo>
                  <a:lnTo>
                    <a:pt x="443604" y="46932"/>
                  </a:lnTo>
                  <a:lnTo>
                    <a:pt x="478802" y="22320"/>
                  </a:lnTo>
                  <a:lnTo>
                    <a:pt x="479223" y="19113"/>
                  </a:lnTo>
                  <a:lnTo>
                    <a:pt x="476961" y="16129"/>
                  </a:lnTo>
                  <a:lnTo>
                    <a:pt x="472914" y="13292"/>
                  </a:lnTo>
                  <a:lnTo>
                    <a:pt x="461645" y="12399"/>
                  </a:lnTo>
                  <a:lnTo>
                    <a:pt x="425622" y="22769"/>
                  </a:lnTo>
                  <a:lnTo>
                    <a:pt x="390082" y="44376"/>
                  </a:lnTo>
                  <a:lnTo>
                    <a:pt x="352740" y="68182"/>
                  </a:lnTo>
                  <a:lnTo>
                    <a:pt x="315210" y="98981"/>
                  </a:lnTo>
                  <a:lnTo>
                    <a:pt x="289227" y="133104"/>
                  </a:lnTo>
                  <a:lnTo>
                    <a:pt x="287645" y="137843"/>
                  </a:lnTo>
                  <a:lnTo>
                    <a:pt x="287437" y="141848"/>
                  </a:lnTo>
                  <a:lnTo>
                    <a:pt x="288144" y="145366"/>
                  </a:lnTo>
                  <a:lnTo>
                    <a:pt x="293446" y="151531"/>
                  </a:lnTo>
                  <a:lnTo>
                    <a:pt x="297231" y="154361"/>
                  </a:lnTo>
                  <a:lnTo>
                    <a:pt x="308209" y="157505"/>
                  </a:lnTo>
                  <a:lnTo>
                    <a:pt x="344044" y="159523"/>
                  </a:lnTo>
                  <a:lnTo>
                    <a:pt x="375506" y="151782"/>
                  </a:lnTo>
                  <a:lnTo>
                    <a:pt x="400572" y="143377"/>
                  </a:lnTo>
                  <a:lnTo>
                    <a:pt x="427799" y="133150"/>
                  </a:lnTo>
                  <a:lnTo>
                    <a:pt x="454011" y="120138"/>
                  </a:lnTo>
                  <a:lnTo>
                    <a:pt x="479771" y="108145"/>
                  </a:lnTo>
                  <a:lnTo>
                    <a:pt x="513560" y="89616"/>
                  </a:lnTo>
                  <a:lnTo>
                    <a:pt x="547731" y="60599"/>
                  </a:lnTo>
                  <a:lnTo>
                    <a:pt x="565927" y="37339"/>
                  </a:lnTo>
                  <a:lnTo>
                    <a:pt x="569023" y="29859"/>
                  </a:lnTo>
                  <a:lnTo>
                    <a:pt x="569002" y="26680"/>
                  </a:lnTo>
                  <a:lnTo>
                    <a:pt x="566721" y="20889"/>
                  </a:lnTo>
                  <a:lnTo>
                    <a:pt x="564080" y="19852"/>
                  </a:lnTo>
                  <a:lnTo>
                    <a:pt x="526731" y="24178"/>
                  </a:lnTo>
                  <a:lnTo>
                    <a:pt x="495488" y="39364"/>
                  </a:lnTo>
                  <a:lnTo>
                    <a:pt x="458072" y="58429"/>
                  </a:lnTo>
                  <a:lnTo>
                    <a:pt x="437272" y="72188"/>
                  </a:lnTo>
                  <a:lnTo>
                    <a:pt x="432256" y="74417"/>
                  </a:lnTo>
                  <a:lnTo>
                    <a:pt x="432105" y="75011"/>
                  </a:lnTo>
                  <a:lnTo>
                    <a:pt x="432849" y="75407"/>
                  </a:lnTo>
                  <a:lnTo>
                    <a:pt x="437944" y="75965"/>
                  </a:lnTo>
                  <a:lnTo>
                    <a:pt x="452906" y="68040"/>
                  </a:lnTo>
                  <a:lnTo>
                    <a:pt x="486800" y="38025"/>
                  </a:lnTo>
                  <a:lnTo>
                    <a:pt x="524634" y="1121"/>
                  </a:lnTo>
                  <a:lnTo>
                    <a:pt x="5257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49"/>
            <p:cNvSpPr/>
            <p:nvPr>
              <p:custDataLst>
                <p:tags r:id="rId68"/>
              </p:custDataLst>
            </p:nvPr>
          </p:nvSpPr>
          <p:spPr>
            <a:xfrm>
              <a:off x="5328108" y="3307080"/>
              <a:ext cx="401649" cy="502086"/>
            </a:xfrm>
            <a:custGeom>
              <a:avLst/>
              <a:gdLst/>
              <a:ahLst/>
              <a:cxnLst/>
              <a:rect l="0" t="0" r="0" b="0"/>
              <a:pathLst>
                <a:path w="401649" h="502086">
                  <a:moveTo>
                    <a:pt x="204012" y="0"/>
                  </a:moveTo>
                  <a:lnTo>
                    <a:pt x="204012" y="0"/>
                  </a:lnTo>
                  <a:lnTo>
                    <a:pt x="167605" y="12136"/>
                  </a:lnTo>
                  <a:lnTo>
                    <a:pt x="142958" y="27125"/>
                  </a:lnTo>
                  <a:lnTo>
                    <a:pt x="106438" y="60298"/>
                  </a:lnTo>
                  <a:lnTo>
                    <a:pt x="97146" y="89452"/>
                  </a:lnTo>
                  <a:lnTo>
                    <a:pt x="94710" y="121883"/>
                  </a:lnTo>
                  <a:lnTo>
                    <a:pt x="99271" y="141942"/>
                  </a:lnTo>
                  <a:lnTo>
                    <a:pt x="109200" y="156501"/>
                  </a:lnTo>
                  <a:lnTo>
                    <a:pt x="115404" y="162754"/>
                  </a:lnTo>
                  <a:lnTo>
                    <a:pt x="131328" y="169702"/>
                  </a:lnTo>
                  <a:lnTo>
                    <a:pt x="163849" y="173613"/>
                  </a:lnTo>
                  <a:lnTo>
                    <a:pt x="190394" y="173682"/>
                  </a:lnTo>
                  <a:lnTo>
                    <a:pt x="216304" y="170889"/>
                  </a:lnTo>
                  <a:lnTo>
                    <a:pt x="244188" y="162311"/>
                  </a:lnTo>
                  <a:lnTo>
                    <a:pt x="271822" y="150878"/>
                  </a:lnTo>
                  <a:lnTo>
                    <a:pt x="307265" y="134075"/>
                  </a:lnTo>
                  <a:lnTo>
                    <a:pt x="341661" y="113386"/>
                  </a:lnTo>
                  <a:lnTo>
                    <a:pt x="375459" y="76080"/>
                  </a:lnTo>
                  <a:lnTo>
                    <a:pt x="381810" y="63164"/>
                  </a:lnTo>
                  <a:lnTo>
                    <a:pt x="386223" y="36697"/>
                  </a:lnTo>
                  <a:lnTo>
                    <a:pt x="386595" y="29574"/>
                  </a:lnTo>
                  <a:lnTo>
                    <a:pt x="385847" y="27336"/>
                  </a:lnTo>
                  <a:lnTo>
                    <a:pt x="384501" y="25844"/>
                  </a:lnTo>
                  <a:lnTo>
                    <a:pt x="382759" y="24850"/>
                  </a:lnTo>
                  <a:lnTo>
                    <a:pt x="362411" y="23035"/>
                  </a:lnTo>
                  <a:lnTo>
                    <a:pt x="350099" y="26957"/>
                  </a:lnTo>
                  <a:lnTo>
                    <a:pt x="347123" y="29824"/>
                  </a:lnTo>
                  <a:lnTo>
                    <a:pt x="337910" y="51383"/>
                  </a:lnTo>
                  <a:lnTo>
                    <a:pt x="334844" y="70258"/>
                  </a:lnTo>
                  <a:lnTo>
                    <a:pt x="337980" y="104073"/>
                  </a:lnTo>
                  <a:lnTo>
                    <a:pt x="348316" y="134130"/>
                  </a:lnTo>
                  <a:lnTo>
                    <a:pt x="366979" y="167041"/>
                  </a:lnTo>
                  <a:lnTo>
                    <a:pt x="384715" y="200260"/>
                  </a:lnTo>
                  <a:lnTo>
                    <a:pt x="396622" y="235138"/>
                  </a:lnTo>
                  <a:lnTo>
                    <a:pt x="401043" y="266486"/>
                  </a:lnTo>
                  <a:lnTo>
                    <a:pt x="401648" y="281845"/>
                  </a:lnTo>
                  <a:lnTo>
                    <a:pt x="397402" y="294880"/>
                  </a:lnTo>
                  <a:lnTo>
                    <a:pt x="374415" y="332751"/>
                  </a:lnTo>
                  <a:lnTo>
                    <a:pt x="337453" y="359397"/>
                  </a:lnTo>
                  <a:lnTo>
                    <a:pt x="301970" y="379114"/>
                  </a:lnTo>
                  <a:lnTo>
                    <a:pt x="276336" y="391169"/>
                  </a:lnTo>
                  <a:lnTo>
                    <a:pt x="248009" y="404993"/>
                  </a:lnTo>
                  <a:lnTo>
                    <a:pt x="220744" y="417346"/>
                  </a:lnTo>
                  <a:lnTo>
                    <a:pt x="193668" y="429327"/>
                  </a:lnTo>
                  <a:lnTo>
                    <a:pt x="164701" y="443119"/>
                  </a:lnTo>
                  <a:lnTo>
                    <a:pt x="137152" y="457715"/>
                  </a:lnTo>
                  <a:lnTo>
                    <a:pt x="110796" y="470976"/>
                  </a:lnTo>
                  <a:lnTo>
                    <a:pt x="73005" y="484048"/>
                  </a:lnTo>
                  <a:lnTo>
                    <a:pt x="41675" y="496576"/>
                  </a:lnTo>
                  <a:lnTo>
                    <a:pt x="13510" y="502085"/>
                  </a:lnTo>
                  <a:lnTo>
                    <a:pt x="10124" y="500669"/>
                  </a:lnTo>
                  <a:lnTo>
                    <a:pt x="4104" y="494582"/>
                  </a:lnTo>
                  <a:lnTo>
                    <a:pt x="864" y="486232"/>
                  </a:lnTo>
                  <a:lnTo>
                    <a:pt x="0" y="481635"/>
                  </a:lnTo>
                  <a:lnTo>
                    <a:pt x="3556" y="469753"/>
                  </a:lnTo>
                  <a:lnTo>
                    <a:pt x="27725" y="433339"/>
                  </a:lnTo>
                  <a:lnTo>
                    <a:pt x="43992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50"/>
            <p:cNvSpPr/>
            <p:nvPr>
              <p:custDataLst>
                <p:tags r:id="rId69"/>
              </p:custDataLst>
            </p:nvPr>
          </p:nvSpPr>
          <p:spPr>
            <a:xfrm>
              <a:off x="4930140" y="3368040"/>
              <a:ext cx="472441" cy="14174"/>
            </a:xfrm>
            <a:custGeom>
              <a:avLst/>
              <a:gdLst/>
              <a:ahLst/>
              <a:cxnLst/>
              <a:rect l="0" t="0" r="0" b="0"/>
              <a:pathLst>
                <a:path w="472441" h="14174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6152" y="4045"/>
                  </a:lnTo>
                  <a:lnTo>
                    <a:pt x="96005" y="6031"/>
                  </a:lnTo>
                  <a:lnTo>
                    <a:pt x="130722" y="6914"/>
                  </a:lnTo>
                  <a:lnTo>
                    <a:pt x="150648" y="7149"/>
                  </a:lnTo>
                  <a:lnTo>
                    <a:pt x="171552" y="7306"/>
                  </a:lnTo>
                  <a:lnTo>
                    <a:pt x="191414" y="7410"/>
                  </a:lnTo>
                  <a:lnTo>
                    <a:pt x="229288" y="7526"/>
                  </a:lnTo>
                  <a:lnTo>
                    <a:pt x="250225" y="8405"/>
                  </a:lnTo>
                  <a:lnTo>
                    <a:pt x="272651" y="9836"/>
                  </a:lnTo>
                  <a:lnTo>
                    <a:pt x="296067" y="11637"/>
                  </a:lnTo>
                  <a:lnTo>
                    <a:pt x="318451" y="12838"/>
                  </a:lnTo>
                  <a:lnTo>
                    <a:pt x="340148" y="13639"/>
                  </a:lnTo>
                  <a:lnTo>
                    <a:pt x="361385" y="14173"/>
                  </a:lnTo>
                  <a:lnTo>
                    <a:pt x="383164" y="13682"/>
                  </a:lnTo>
                  <a:lnTo>
                    <a:pt x="405302" y="12508"/>
                  </a:lnTo>
                  <a:lnTo>
                    <a:pt x="442601" y="9793"/>
                  </a:lnTo>
                  <a:lnTo>
                    <a:pt x="47244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51"/>
            <p:cNvSpPr/>
            <p:nvPr>
              <p:custDataLst>
                <p:tags r:id="rId70"/>
              </p:custDataLst>
            </p:nvPr>
          </p:nvSpPr>
          <p:spPr>
            <a:xfrm>
              <a:off x="5013960" y="3126092"/>
              <a:ext cx="436690" cy="371489"/>
            </a:xfrm>
            <a:custGeom>
              <a:avLst/>
              <a:gdLst/>
              <a:ahLst/>
              <a:cxnLst/>
              <a:rect l="0" t="0" r="0" b="0"/>
              <a:pathLst>
                <a:path w="436690" h="371489">
                  <a:moveTo>
                    <a:pt x="137160" y="196228"/>
                  </a:moveTo>
                  <a:lnTo>
                    <a:pt x="137160" y="196228"/>
                  </a:lnTo>
                  <a:lnTo>
                    <a:pt x="169522" y="192183"/>
                  </a:lnTo>
                  <a:lnTo>
                    <a:pt x="201214" y="181166"/>
                  </a:lnTo>
                  <a:lnTo>
                    <a:pt x="234208" y="166674"/>
                  </a:lnTo>
                  <a:lnTo>
                    <a:pt x="265806" y="154588"/>
                  </a:lnTo>
                  <a:lnTo>
                    <a:pt x="292350" y="140528"/>
                  </a:lnTo>
                  <a:lnTo>
                    <a:pt x="326134" y="120994"/>
                  </a:lnTo>
                  <a:lnTo>
                    <a:pt x="364743" y="97813"/>
                  </a:lnTo>
                  <a:lnTo>
                    <a:pt x="390482" y="80664"/>
                  </a:lnTo>
                  <a:lnTo>
                    <a:pt x="426707" y="48440"/>
                  </a:lnTo>
                  <a:lnTo>
                    <a:pt x="435181" y="34306"/>
                  </a:lnTo>
                  <a:lnTo>
                    <a:pt x="436593" y="29014"/>
                  </a:lnTo>
                  <a:lnTo>
                    <a:pt x="436689" y="24638"/>
                  </a:lnTo>
                  <a:lnTo>
                    <a:pt x="435906" y="20875"/>
                  </a:lnTo>
                  <a:lnTo>
                    <a:pt x="432844" y="17519"/>
                  </a:lnTo>
                  <a:lnTo>
                    <a:pt x="415552" y="8751"/>
                  </a:lnTo>
                  <a:lnTo>
                    <a:pt x="377540" y="461"/>
                  </a:lnTo>
                  <a:lnTo>
                    <a:pt x="352369" y="0"/>
                  </a:lnTo>
                  <a:lnTo>
                    <a:pt x="321426" y="2618"/>
                  </a:lnTo>
                  <a:lnTo>
                    <a:pt x="292434" y="8861"/>
                  </a:lnTo>
                  <a:lnTo>
                    <a:pt x="264591" y="17281"/>
                  </a:lnTo>
                  <a:lnTo>
                    <a:pt x="235283" y="26667"/>
                  </a:lnTo>
                  <a:lnTo>
                    <a:pt x="205323" y="40999"/>
                  </a:lnTo>
                  <a:lnTo>
                    <a:pt x="175922" y="59504"/>
                  </a:lnTo>
                  <a:lnTo>
                    <a:pt x="148743" y="81840"/>
                  </a:lnTo>
                  <a:lnTo>
                    <a:pt x="122553" y="103620"/>
                  </a:lnTo>
                  <a:lnTo>
                    <a:pt x="99341" y="125435"/>
                  </a:lnTo>
                  <a:lnTo>
                    <a:pt x="77600" y="160671"/>
                  </a:lnTo>
                  <a:lnTo>
                    <a:pt x="65419" y="192936"/>
                  </a:lnTo>
                  <a:lnTo>
                    <a:pt x="55602" y="223945"/>
                  </a:lnTo>
                  <a:lnTo>
                    <a:pt x="44038" y="254582"/>
                  </a:lnTo>
                  <a:lnTo>
                    <a:pt x="39860" y="284262"/>
                  </a:lnTo>
                  <a:lnTo>
                    <a:pt x="38447" y="317475"/>
                  </a:lnTo>
                  <a:lnTo>
                    <a:pt x="35945" y="338551"/>
                  </a:lnTo>
                  <a:lnTo>
                    <a:pt x="27515" y="360842"/>
                  </a:lnTo>
                  <a:lnTo>
                    <a:pt x="22671" y="366757"/>
                  </a:lnTo>
                  <a:lnTo>
                    <a:pt x="20194" y="368334"/>
                  </a:lnTo>
                  <a:lnTo>
                    <a:pt x="0" y="371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52"/>
            <p:cNvSpPr/>
            <p:nvPr>
              <p:custDataLst>
                <p:tags r:id="rId71"/>
              </p:custDataLst>
            </p:nvPr>
          </p:nvSpPr>
          <p:spPr>
            <a:xfrm>
              <a:off x="4736134" y="3390900"/>
              <a:ext cx="255219" cy="190008"/>
            </a:xfrm>
            <a:custGeom>
              <a:avLst/>
              <a:gdLst/>
              <a:ahLst/>
              <a:cxnLst/>
              <a:rect l="0" t="0" r="0" b="0"/>
              <a:pathLst>
                <a:path w="255219" h="190008">
                  <a:moveTo>
                    <a:pt x="125426" y="0"/>
                  </a:moveTo>
                  <a:lnTo>
                    <a:pt x="125426" y="0"/>
                  </a:lnTo>
                  <a:lnTo>
                    <a:pt x="98333" y="22578"/>
                  </a:lnTo>
                  <a:lnTo>
                    <a:pt x="76884" y="40452"/>
                  </a:lnTo>
                  <a:lnTo>
                    <a:pt x="46278" y="71601"/>
                  </a:lnTo>
                  <a:lnTo>
                    <a:pt x="25056" y="98709"/>
                  </a:lnTo>
                  <a:lnTo>
                    <a:pt x="5282" y="131318"/>
                  </a:lnTo>
                  <a:lnTo>
                    <a:pt x="62" y="146135"/>
                  </a:lnTo>
                  <a:lnTo>
                    <a:pt x="0" y="158364"/>
                  </a:lnTo>
                  <a:lnTo>
                    <a:pt x="2794" y="168597"/>
                  </a:lnTo>
                  <a:lnTo>
                    <a:pt x="6859" y="175968"/>
                  </a:lnTo>
                  <a:lnTo>
                    <a:pt x="17952" y="184877"/>
                  </a:lnTo>
                  <a:lnTo>
                    <a:pt x="36009" y="188834"/>
                  </a:lnTo>
                  <a:lnTo>
                    <a:pt x="57445" y="190007"/>
                  </a:lnTo>
                  <a:lnTo>
                    <a:pt x="92019" y="182263"/>
                  </a:lnTo>
                  <a:lnTo>
                    <a:pt x="119892" y="171599"/>
                  </a:lnTo>
                  <a:lnTo>
                    <a:pt x="148366" y="158393"/>
                  </a:lnTo>
                  <a:lnTo>
                    <a:pt x="175133" y="144057"/>
                  </a:lnTo>
                  <a:lnTo>
                    <a:pt x="209957" y="121706"/>
                  </a:lnTo>
                  <a:lnTo>
                    <a:pt x="226777" y="102069"/>
                  </a:lnTo>
                  <a:lnTo>
                    <a:pt x="245767" y="69472"/>
                  </a:lnTo>
                  <a:lnTo>
                    <a:pt x="254264" y="51196"/>
                  </a:lnTo>
                  <a:lnTo>
                    <a:pt x="255218" y="40251"/>
                  </a:lnTo>
                  <a:lnTo>
                    <a:pt x="253441" y="36148"/>
                  </a:lnTo>
                  <a:lnTo>
                    <a:pt x="246950" y="29330"/>
                  </a:lnTo>
                  <a:lnTo>
                    <a:pt x="229731" y="20732"/>
                  </a:lnTo>
                  <a:lnTo>
                    <a:pt x="194227" y="16325"/>
                  </a:lnTo>
                  <a:lnTo>
                    <a:pt x="159547" y="16408"/>
                  </a:lnTo>
                  <a:lnTo>
                    <a:pt x="123307" y="21419"/>
                  </a:lnTo>
                  <a:lnTo>
                    <a:pt x="91590" y="28265"/>
                  </a:lnTo>
                  <a:lnTo>
                    <a:pt x="53833" y="36638"/>
                  </a:lnTo>
                  <a:lnTo>
                    <a:pt x="45228" y="37667"/>
                  </a:lnTo>
                  <a:lnTo>
                    <a:pt x="44868" y="37811"/>
                  </a:lnTo>
                  <a:lnTo>
                    <a:pt x="56575" y="38062"/>
                  </a:lnTo>
                  <a:lnTo>
                    <a:pt x="93325" y="32009"/>
                  </a:lnTo>
                  <a:lnTo>
                    <a:pt x="129837" y="23407"/>
                  </a:lnTo>
                  <a:lnTo>
                    <a:pt x="167373" y="8064"/>
                  </a:lnTo>
                  <a:lnTo>
                    <a:pt x="1863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53"/>
            <p:cNvSpPr/>
            <p:nvPr>
              <p:custDataLst>
                <p:tags r:id="rId72"/>
              </p:custDataLst>
            </p:nvPr>
          </p:nvSpPr>
          <p:spPr>
            <a:xfrm>
              <a:off x="4229100" y="2968724"/>
              <a:ext cx="243841" cy="41177"/>
            </a:xfrm>
            <a:custGeom>
              <a:avLst/>
              <a:gdLst/>
              <a:ahLst/>
              <a:cxnLst/>
              <a:rect l="0" t="0" r="0" b="0"/>
              <a:pathLst>
                <a:path w="243841" h="41177">
                  <a:moveTo>
                    <a:pt x="0" y="41176"/>
                  </a:moveTo>
                  <a:lnTo>
                    <a:pt x="0" y="41176"/>
                  </a:lnTo>
                  <a:lnTo>
                    <a:pt x="32362" y="20950"/>
                  </a:lnTo>
                  <a:lnTo>
                    <a:pt x="61796" y="11020"/>
                  </a:lnTo>
                  <a:lnTo>
                    <a:pt x="92659" y="5760"/>
                  </a:lnTo>
                  <a:lnTo>
                    <a:pt x="126130" y="600"/>
                  </a:lnTo>
                  <a:lnTo>
                    <a:pt x="158504" y="0"/>
                  </a:lnTo>
                  <a:lnTo>
                    <a:pt x="188980" y="1709"/>
                  </a:lnTo>
                  <a:lnTo>
                    <a:pt x="225704" y="2671"/>
                  </a:lnTo>
                  <a:lnTo>
                    <a:pt x="243840" y="3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54"/>
            <p:cNvSpPr/>
            <p:nvPr>
              <p:custDataLst>
                <p:tags r:id="rId73"/>
              </p:custDataLst>
            </p:nvPr>
          </p:nvSpPr>
          <p:spPr>
            <a:xfrm>
              <a:off x="6165285" y="2659380"/>
              <a:ext cx="182176" cy="106681"/>
            </a:xfrm>
            <a:custGeom>
              <a:avLst/>
              <a:gdLst/>
              <a:ahLst/>
              <a:cxnLst/>
              <a:rect l="0" t="0" r="0" b="0"/>
              <a:pathLst>
                <a:path w="182176" h="106681">
                  <a:moveTo>
                    <a:pt x="22155" y="106680"/>
                  </a:moveTo>
                  <a:lnTo>
                    <a:pt x="22155" y="106680"/>
                  </a:lnTo>
                  <a:lnTo>
                    <a:pt x="14065" y="74319"/>
                  </a:lnTo>
                  <a:lnTo>
                    <a:pt x="7543" y="37625"/>
                  </a:lnTo>
                  <a:lnTo>
                    <a:pt x="6916" y="4025"/>
                  </a:lnTo>
                  <a:lnTo>
                    <a:pt x="4657" y="39323"/>
                  </a:lnTo>
                  <a:lnTo>
                    <a:pt x="0" y="71124"/>
                  </a:lnTo>
                  <a:lnTo>
                    <a:pt x="350" y="89654"/>
                  </a:lnTo>
                  <a:lnTo>
                    <a:pt x="1692" y="92789"/>
                  </a:lnTo>
                  <a:lnTo>
                    <a:pt x="4594" y="97120"/>
                  </a:lnTo>
                  <a:lnTo>
                    <a:pt x="6609" y="105254"/>
                  </a:lnTo>
                  <a:lnTo>
                    <a:pt x="14915" y="106258"/>
                  </a:lnTo>
                  <a:lnTo>
                    <a:pt x="46777" y="96037"/>
                  </a:lnTo>
                  <a:lnTo>
                    <a:pt x="76843" y="77679"/>
                  </a:lnTo>
                  <a:lnTo>
                    <a:pt x="96714" y="64486"/>
                  </a:lnTo>
                  <a:lnTo>
                    <a:pt x="132339" y="38538"/>
                  </a:lnTo>
                  <a:lnTo>
                    <a:pt x="167409" y="11419"/>
                  </a:lnTo>
                  <a:lnTo>
                    <a:pt x="182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55"/>
            <p:cNvSpPr/>
            <p:nvPr>
              <p:custDataLst>
                <p:tags r:id="rId74"/>
              </p:custDataLst>
            </p:nvPr>
          </p:nvSpPr>
          <p:spPr>
            <a:xfrm>
              <a:off x="6309360" y="2683590"/>
              <a:ext cx="365761" cy="158671"/>
            </a:xfrm>
            <a:custGeom>
              <a:avLst/>
              <a:gdLst/>
              <a:ahLst/>
              <a:cxnLst/>
              <a:rect l="0" t="0" r="0" b="0"/>
              <a:pathLst>
                <a:path w="365761" h="158671">
                  <a:moveTo>
                    <a:pt x="0" y="44370"/>
                  </a:moveTo>
                  <a:lnTo>
                    <a:pt x="0" y="44370"/>
                  </a:lnTo>
                  <a:lnTo>
                    <a:pt x="22641" y="76637"/>
                  </a:lnTo>
                  <a:lnTo>
                    <a:pt x="34333" y="87780"/>
                  </a:lnTo>
                  <a:lnTo>
                    <a:pt x="40669" y="90243"/>
                  </a:lnTo>
                  <a:lnTo>
                    <a:pt x="71345" y="90371"/>
                  </a:lnTo>
                  <a:lnTo>
                    <a:pt x="89282" y="88522"/>
                  </a:lnTo>
                  <a:lnTo>
                    <a:pt x="123751" y="73537"/>
                  </a:lnTo>
                  <a:lnTo>
                    <a:pt x="158877" y="54271"/>
                  </a:lnTo>
                  <a:lnTo>
                    <a:pt x="178496" y="35168"/>
                  </a:lnTo>
                  <a:lnTo>
                    <a:pt x="185166" y="23064"/>
                  </a:lnTo>
                  <a:lnTo>
                    <a:pt x="190031" y="5487"/>
                  </a:lnTo>
                  <a:lnTo>
                    <a:pt x="190187" y="3208"/>
                  </a:lnTo>
                  <a:lnTo>
                    <a:pt x="188598" y="1689"/>
                  </a:lnTo>
                  <a:lnTo>
                    <a:pt x="182317" y="0"/>
                  </a:lnTo>
                  <a:lnTo>
                    <a:pt x="179117" y="397"/>
                  </a:lnTo>
                  <a:lnTo>
                    <a:pt x="168878" y="4154"/>
                  </a:lnTo>
                  <a:lnTo>
                    <a:pt x="150509" y="7336"/>
                  </a:lnTo>
                  <a:lnTo>
                    <a:pt x="129827" y="18251"/>
                  </a:lnTo>
                  <a:lnTo>
                    <a:pt x="118096" y="27400"/>
                  </a:lnTo>
                  <a:lnTo>
                    <a:pt x="111754" y="39368"/>
                  </a:lnTo>
                  <a:lnTo>
                    <a:pt x="102959" y="69111"/>
                  </a:lnTo>
                  <a:lnTo>
                    <a:pt x="110068" y="99128"/>
                  </a:lnTo>
                  <a:lnTo>
                    <a:pt x="119193" y="111323"/>
                  </a:lnTo>
                  <a:lnTo>
                    <a:pt x="145747" y="132949"/>
                  </a:lnTo>
                  <a:lnTo>
                    <a:pt x="176016" y="144369"/>
                  </a:lnTo>
                  <a:lnTo>
                    <a:pt x="211796" y="153116"/>
                  </a:lnTo>
                  <a:lnTo>
                    <a:pt x="249209" y="157024"/>
                  </a:lnTo>
                  <a:lnTo>
                    <a:pt x="278964" y="157938"/>
                  </a:lnTo>
                  <a:lnTo>
                    <a:pt x="310251" y="158344"/>
                  </a:lnTo>
                  <a:lnTo>
                    <a:pt x="347432" y="158574"/>
                  </a:lnTo>
                  <a:lnTo>
                    <a:pt x="365760" y="158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56"/>
            <p:cNvSpPr/>
            <p:nvPr>
              <p:custDataLst>
                <p:tags r:id="rId75"/>
              </p:custDataLst>
            </p:nvPr>
          </p:nvSpPr>
          <p:spPr>
            <a:xfrm>
              <a:off x="6118860" y="2773680"/>
              <a:ext cx="106681" cy="41580"/>
            </a:xfrm>
            <a:custGeom>
              <a:avLst/>
              <a:gdLst/>
              <a:ahLst/>
              <a:cxnLst/>
              <a:rect l="0" t="0" r="0" b="0"/>
              <a:pathLst>
                <a:path w="106681" h="41580">
                  <a:moveTo>
                    <a:pt x="0" y="15240"/>
                  </a:moveTo>
                  <a:lnTo>
                    <a:pt x="0" y="15240"/>
                  </a:lnTo>
                  <a:lnTo>
                    <a:pt x="32413" y="39365"/>
                  </a:lnTo>
                  <a:lnTo>
                    <a:pt x="36849" y="41483"/>
                  </a:lnTo>
                  <a:lnTo>
                    <a:pt x="48550" y="41579"/>
                  </a:lnTo>
                  <a:lnTo>
                    <a:pt x="62218" y="37953"/>
                  </a:lnTo>
                  <a:lnTo>
                    <a:pt x="76760" y="30697"/>
                  </a:lnTo>
                  <a:lnTo>
                    <a:pt x="10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57"/>
            <p:cNvSpPr/>
            <p:nvPr>
              <p:custDataLst>
                <p:tags r:id="rId76"/>
              </p:custDataLst>
            </p:nvPr>
          </p:nvSpPr>
          <p:spPr>
            <a:xfrm>
              <a:off x="5996940" y="2651760"/>
              <a:ext cx="83821" cy="15241"/>
            </a:xfrm>
            <a:custGeom>
              <a:avLst/>
              <a:gdLst/>
              <a:ahLst/>
              <a:cxnLst/>
              <a:rect l="0" t="0" r="0" b="0"/>
              <a:pathLst>
                <a:path w="83821" h="15241">
                  <a:moveTo>
                    <a:pt x="0" y="15240"/>
                  </a:moveTo>
                  <a:lnTo>
                    <a:pt x="0" y="15240"/>
                  </a:lnTo>
                  <a:lnTo>
                    <a:pt x="28317" y="7150"/>
                  </a:lnTo>
                  <a:lnTo>
                    <a:pt x="60565" y="1412"/>
                  </a:lnTo>
                  <a:lnTo>
                    <a:pt x="83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58"/>
            <p:cNvSpPr/>
            <p:nvPr>
              <p:custDataLst>
                <p:tags r:id="rId77"/>
              </p:custDataLst>
            </p:nvPr>
          </p:nvSpPr>
          <p:spPr>
            <a:xfrm>
              <a:off x="5943600" y="2712720"/>
              <a:ext cx="38101" cy="163101"/>
            </a:xfrm>
            <a:custGeom>
              <a:avLst/>
              <a:gdLst/>
              <a:ahLst/>
              <a:cxnLst/>
              <a:rect l="0" t="0" r="0" b="0"/>
              <a:pathLst>
                <a:path w="38101" h="163101">
                  <a:moveTo>
                    <a:pt x="38100" y="0"/>
                  </a:moveTo>
                  <a:lnTo>
                    <a:pt x="38100" y="0"/>
                  </a:lnTo>
                  <a:lnTo>
                    <a:pt x="30009" y="32361"/>
                  </a:lnTo>
                  <a:lnTo>
                    <a:pt x="20934" y="64622"/>
                  </a:lnTo>
                  <a:lnTo>
                    <a:pt x="10280" y="97431"/>
                  </a:lnTo>
                  <a:lnTo>
                    <a:pt x="2281" y="121097"/>
                  </a:lnTo>
                  <a:lnTo>
                    <a:pt x="89" y="156444"/>
                  </a:lnTo>
                  <a:lnTo>
                    <a:pt x="27" y="163100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59"/>
            <p:cNvSpPr/>
            <p:nvPr>
              <p:custDataLst>
                <p:tags r:id="rId78"/>
              </p:custDataLst>
            </p:nvPr>
          </p:nvSpPr>
          <p:spPr>
            <a:xfrm>
              <a:off x="5654040" y="2697480"/>
              <a:ext cx="274321" cy="53341"/>
            </a:xfrm>
            <a:custGeom>
              <a:avLst/>
              <a:gdLst/>
              <a:ahLst/>
              <a:cxnLst/>
              <a:rect l="0" t="0" r="0" b="0"/>
              <a:pathLst>
                <a:path w="274321" h="53341">
                  <a:moveTo>
                    <a:pt x="0" y="53340"/>
                  </a:moveTo>
                  <a:lnTo>
                    <a:pt x="0" y="53340"/>
                  </a:lnTo>
                  <a:lnTo>
                    <a:pt x="36407" y="53340"/>
                  </a:lnTo>
                  <a:lnTo>
                    <a:pt x="63312" y="53340"/>
                  </a:lnTo>
                  <a:lnTo>
                    <a:pt x="95240" y="51082"/>
                  </a:lnTo>
                  <a:lnTo>
                    <a:pt x="125304" y="45051"/>
                  </a:lnTo>
                  <a:lnTo>
                    <a:pt x="161022" y="40160"/>
                  </a:lnTo>
                  <a:lnTo>
                    <a:pt x="190098" y="34782"/>
                  </a:lnTo>
                  <a:lnTo>
                    <a:pt x="209706" y="27421"/>
                  </a:lnTo>
                  <a:lnTo>
                    <a:pt x="245602" y="12187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60"/>
            <p:cNvSpPr/>
            <p:nvPr>
              <p:custDataLst>
                <p:tags r:id="rId79"/>
              </p:custDataLst>
            </p:nvPr>
          </p:nvSpPr>
          <p:spPr>
            <a:xfrm>
              <a:off x="5715000" y="2529840"/>
              <a:ext cx="91441" cy="342901"/>
            </a:xfrm>
            <a:custGeom>
              <a:avLst/>
              <a:gdLst/>
              <a:ahLst/>
              <a:cxnLst/>
              <a:rect l="0" t="0" r="0" b="0"/>
              <a:pathLst>
                <a:path w="91441" h="342901">
                  <a:moveTo>
                    <a:pt x="91440" y="0"/>
                  </a:moveTo>
                  <a:lnTo>
                    <a:pt x="91440" y="0"/>
                  </a:lnTo>
                  <a:lnTo>
                    <a:pt x="83350" y="32361"/>
                  </a:lnTo>
                  <a:lnTo>
                    <a:pt x="74273" y="68667"/>
                  </a:lnTo>
                  <a:lnTo>
                    <a:pt x="62176" y="104918"/>
                  </a:lnTo>
                  <a:lnTo>
                    <a:pt x="57267" y="132143"/>
                  </a:lnTo>
                  <a:lnTo>
                    <a:pt x="54239" y="160330"/>
                  </a:lnTo>
                  <a:lnTo>
                    <a:pt x="50071" y="186969"/>
                  </a:lnTo>
                  <a:lnTo>
                    <a:pt x="43138" y="212920"/>
                  </a:lnTo>
                  <a:lnTo>
                    <a:pt x="31972" y="249072"/>
                  </a:lnTo>
                  <a:lnTo>
                    <a:pt x="23302" y="281232"/>
                  </a:lnTo>
                  <a:lnTo>
                    <a:pt x="12788" y="31435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61"/>
            <p:cNvSpPr/>
            <p:nvPr>
              <p:custDataLst>
                <p:tags r:id="rId80"/>
              </p:custDataLst>
            </p:nvPr>
          </p:nvSpPr>
          <p:spPr>
            <a:xfrm>
              <a:off x="5554980" y="2644140"/>
              <a:ext cx="45721" cy="53341"/>
            </a:xfrm>
            <a:custGeom>
              <a:avLst/>
              <a:gdLst/>
              <a:ahLst/>
              <a:cxnLst/>
              <a:rect l="0" t="0" r="0" b="0"/>
              <a:pathLst>
                <a:path w="45721" h="53341">
                  <a:moveTo>
                    <a:pt x="0" y="53340"/>
                  </a:moveTo>
                  <a:lnTo>
                    <a:pt x="0" y="53340"/>
                  </a:lnTo>
                  <a:lnTo>
                    <a:pt x="31421" y="16682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62"/>
            <p:cNvSpPr/>
            <p:nvPr>
              <p:custDataLst>
                <p:tags r:id="rId81"/>
              </p:custDataLst>
            </p:nvPr>
          </p:nvSpPr>
          <p:spPr>
            <a:xfrm>
              <a:off x="5524500" y="2773680"/>
              <a:ext cx="15241" cy="121921"/>
            </a:xfrm>
            <a:custGeom>
              <a:avLst/>
              <a:gdLst/>
              <a:ahLst/>
              <a:cxnLst/>
              <a:rect l="0" t="0" r="0" b="0"/>
              <a:pathLst>
                <a:path w="15241" h="121921">
                  <a:moveTo>
                    <a:pt x="15240" y="0"/>
                  </a:moveTo>
                  <a:lnTo>
                    <a:pt x="15240" y="0"/>
                  </a:lnTo>
                  <a:lnTo>
                    <a:pt x="11195" y="32361"/>
                  </a:lnTo>
                  <a:lnTo>
                    <a:pt x="8679" y="64622"/>
                  </a:lnTo>
                  <a:lnTo>
                    <a:pt x="1729" y="97870"/>
                  </a:lnTo>
                  <a:lnTo>
                    <a:pt x="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63"/>
            <p:cNvSpPr/>
            <p:nvPr>
              <p:custDataLst>
                <p:tags r:id="rId82"/>
              </p:custDataLst>
            </p:nvPr>
          </p:nvSpPr>
          <p:spPr>
            <a:xfrm>
              <a:off x="5198861" y="2667000"/>
              <a:ext cx="195508" cy="249826"/>
            </a:xfrm>
            <a:custGeom>
              <a:avLst/>
              <a:gdLst/>
              <a:ahLst/>
              <a:cxnLst/>
              <a:rect l="0" t="0" r="0" b="0"/>
              <a:pathLst>
                <a:path w="195508" h="249826">
                  <a:moveTo>
                    <a:pt x="142759" y="0"/>
                  </a:moveTo>
                  <a:lnTo>
                    <a:pt x="142759" y="0"/>
                  </a:lnTo>
                  <a:lnTo>
                    <a:pt x="110491" y="20947"/>
                  </a:lnTo>
                  <a:lnTo>
                    <a:pt x="94346" y="30196"/>
                  </a:lnTo>
                  <a:lnTo>
                    <a:pt x="80060" y="47894"/>
                  </a:lnTo>
                  <a:lnTo>
                    <a:pt x="64458" y="80061"/>
                  </a:lnTo>
                  <a:lnTo>
                    <a:pt x="60575" y="100204"/>
                  </a:lnTo>
                  <a:lnTo>
                    <a:pt x="63469" y="122259"/>
                  </a:lnTo>
                  <a:lnTo>
                    <a:pt x="73733" y="140835"/>
                  </a:lnTo>
                  <a:lnTo>
                    <a:pt x="99303" y="167519"/>
                  </a:lnTo>
                  <a:lnTo>
                    <a:pt x="133829" y="187717"/>
                  </a:lnTo>
                  <a:lnTo>
                    <a:pt x="166983" y="202834"/>
                  </a:lnTo>
                  <a:lnTo>
                    <a:pt x="195507" y="220530"/>
                  </a:lnTo>
                  <a:lnTo>
                    <a:pt x="177732" y="226128"/>
                  </a:lnTo>
                  <a:lnTo>
                    <a:pt x="147503" y="230369"/>
                  </a:lnTo>
                  <a:lnTo>
                    <a:pt x="119047" y="236744"/>
                  </a:lnTo>
                  <a:lnTo>
                    <a:pt x="83136" y="242438"/>
                  </a:lnTo>
                  <a:lnTo>
                    <a:pt x="47192" y="248800"/>
                  </a:lnTo>
                  <a:lnTo>
                    <a:pt x="27707" y="249825"/>
                  </a:lnTo>
                  <a:lnTo>
                    <a:pt x="12055" y="245143"/>
                  </a:lnTo>
                  <a:lnTo>
                    <a:pt x="4799" y="240750"/>
                  </a:lnTo>
                  <a:lnTo>
                    <a:pt x="1011" y="235976"/>
                  </a:lnTo>
                  <a:lnTo>
                    <a:pt x="0" y="233517"/>
                  </a:lnTo>
                  <a:lnTo>
                    <a:pt x="1135" y="226270"/>
                  </a:lnTo>
                  <a:lnTo>
                    <a:pt x="5599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64"/>
            <p:cNvSpPr/>
            <p:nvPr>
              <p:custDataLst>
                <p:tags r:id="rId83"/>
              </p:custDataLst>
            </p:nvPr>
          </p:nvSpPr>
          <p:spPr>
            <a:xfrm>
              <a:off x="4818393" y="2726197"/>
              <a:ext cx="277168" cy="205411"/>
            </a:xfrm>
            <a:custGeom>
              <a:avLst/>
              <a:gdLst/>
              <a:ahLst/>
              <a:cxnLst/>
              <a:rect l="0" t="0" r="0" b="0"/>
              <a:pathLst>
                <a:path w="277168" h="205411">
                  <a:moveTo>
                    <a:pt x="73647" y="39863"/>
                  </a:moveTo>
                  <a:lnTo>
                    <a:pt x="73647" y="39863"/>
                  </a:lnTo>
                  <a:lnTo>
                    <a:pt x="39686" y="73824"/>
                  </a:lnTo>
                  <a:lnTo>
                    <a:pt x="15607" y="100443"/>
                  </a:lnTo>
                  <a:lnTo>
                    <a:pt x="3204" y="128556"/>
                  </a:lnTo>
                  <a:lnTo>
                    <a:pt x="0" y="153349"/>
                  </a:lnTo>
                  <a:lnTo>
                    <a:pt x="6073" y="182225"/>
                  </a:lnTo>
                  <a:lnTo>
                    <a:pt x="8278" y="188111"/>
                  </a:lnTo>
                  <a:lnTo>
                    <a:pt x="17500" y="196909"/>
                  </a:lnTo>
                  <a:lnTo>
                    <a:pt x="30066" y="202795"/>
                  </a:lnTo>
                  <a:lnTo>
                    <a:pt x="44118" y="205410"/>
                  </a:lnTo>
                  <a:lnTo>
                    <a:pt x="79918" y="201006"/>
                  </a:lnTo>
                  <a:lnTo>
                    <a:pt x="111253" y="192690"/>
                  </a:lnTo>
                  <a:lnTo>
                    <a:pt x="137774" y="181446"/>
                  </a:lnTo>
                  <a:lnTo>
                    <a:pt x="173175" y="160836"/>
                  </a:lnTo>
                  <a:lnTo>
                    <a:pt x="205113" y="138642"/>
                  </a:lnTo>
                  <a:lnTo>
                    <a:pt x="236025" y="111935"/>
                  </a:lnTo>
                  <a:lnTo>
                    <a:pt x="263798" y="78653"/>
                  </a:lnTo>
                  <a:lnTo>
                    <a:pt x="274392" y="55307"/>
                  </a:lnTo>
                  <a:lnTo>
                    <a:pt x="277167" y="39954"/>
                  </a:lnTo>
                  <a:lnTo>
                    <a:pt x="274684" y="17030"/>
                  </a:lnTo>
                  <a:lnTo>
                    <a:pt x="270325" y="11094"/>
                  </a:lnTo>
                  <a:lnTo>
                    <a:pt x="256451" y="2241"/>
                  </a:lnTo>
                  <a:lnTo>
                    <a:pt x="234480" y="0"/>
                  </a:lnTo>
                  <a:lnTo>
                    <a:pt x="198065" y="3499"/>
                  </a:lnTo>
                  <a:lnTo>
                    <a:pt x="165827" y="9897"/>
                  </a:lnTo>
                  <a:lnTo>
                    <a:pt x="132569" y="19413"/>
                  </a:lnTo>
                  <a:lnTo>
                    <a:pt x="98161" y="30699"/>
                  </a:lnTo>
                  <a:lnTo>
                    <a:pt x="78615" y="37484"/>
                  </a:lnTo>
                  <a:lnTo>
                    <a:pt x="50741" y="56494"/>
                  </a:lnTo>
                  <a:lnTo>
                    <a:pt x="46533" y="64470"/>
                  </a:lnTo>
                  <a:lnTo>
                    <a:pt x="45411" y="68968"/>
                  </a:lnTo>
                  <a:lnTo>
                    <a:pt x="46357" y="72813"/>
                  </a:lnTo>
                  <a:lnTo>
                    <a:pt x="58407" y="85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65"/>
            <p:cNvSpPr/>
            <p:nvPr>
              <p:custDataLst>
                <p:tags r:id="rId84"/>
              </p:custDataLst>
            </p:nvPr>
          </p:nvSpPr>
          <p:spPr>
            <a:xfrm>
              <a:off x="4461777" y="2712336"/>
              <a:ext cx="282978" cy="277911"/>
            </a:xfrm>
            <a:custGeom>
              <a:avLst/>
              <a:gdLst/>
              <a:ahLst/>
              <a:cxnLst/>
              <a:rect l="0" t="0" r="0" b="0"/>
              <a:pathLst>
                <a:path w="282978" h="277911">
                  <a:moveTo>
                    <a:pt x="3543" y="213744"/>
                  </a:moveTo>
                  <a:lnTo>
                    <a:pt x="3543" y="213744"/>
                  </a:lnTo>
                  <a:lnTo>
                    <a:pt x="1285" y="191166"/>
                  </a:lnTo>
                  <a:lnTo>
                    <a:pt x="0" y="157143"/>
                  </a:lnTo>
                  <a:lnTo>
                    <a:pt x="5073" y="127910"/>
                  </a:lnTo>
                  <a:lnTo>
                    <a:pt x="15230" y="100807"/>
                  </a:lnTo>
                  <a:lnTo>
                    <a:pt x="35228" y="64006"/>
                  </a:lnTo>
                  <a:lnTo>
                    <a:pt x="42446" y="52959"/>
                  </a:lnTo>
                  <a:lnTo>
                    <a:pt x="70787" y="29395"/>
                  </a:lnTo>
                  <a:lnTo>
                    <a:pt x="105396" y="9044"/>
                  </a:lnTo>
                  <a:lnTo>
                    <a:pt x="134889" y="0"/>
                  </a:lnTo>
                  <a:lnTo>
                    <a:pt x="158840" y="975"/>
                  </a:lnTo>
                  <a:lnTo>
                    <a:pt x="189201" y="5011"/>
                  </a:lnTo>
                  <a:lnTo>
                    <a:pt x="223835" y="11089"/>
                  </a:lnTo>
                  <a:lnTo>
                    <a:pt x="246925" y="17681"/>
                  </a:lnTo>
                  <a:lnTo>
                    <a:pt x="272579" y="31778"/>
                  </a:lnTo>
                  <a:lnTo>
                    <a:pt x="278574" y="39093"/>
                  </a:lnTo>
                  <a:lnTo>
                    <a:pt x="281723" y="46510"/>
                  </a:lnTo>
                  <a:lnTo>
                    <a:pt x="282977" y="53995"/>
                  </a:lnTo>
                  <a:lnTo>
                    <a:pt x="279853" y="69084"/>
                  </a:lnTo>
                  <a:lnTo>
                    <a:pt x="260006" y="103513"/>
                  </a:lnTo>
                  <a:lnTo>
                    <a:pt x="230897" y="132917"/>
                  </a:lnTo>
                  <a:lnTo>
                    <a:pt x="195461" y="167123"/>
                  </a:lnTo>
                  <a:lnTo>
                    <a:pt x="158150" y="195980"/>
                  </a:lnTo>
                  <a:lnTo>
                    <a:pt x="128374" y="220616"/>
                  </a:lnTo>
                  <a:lnTo>
                    <a:pt x="95376" y="244002"/>
                  </a:lnTo>
                  <a:lnTo>
                    <a:pt x="58608" y="265717"/>
                  </a:lnTo>
                  <a:lnTo>
                    <a:pt x="34250" y="277910"/>
                  </a:lnTo>
                  <a:lnTo>
                    <a:pt x="33327" y="277688"/>
                  </a:lnTo>
                  <a:lnTo>
                    <a:pt x="33559" y="276694"/>
                  </a:lnTo>
                  <a:lnTo>
                    <a:pt x="41643" y="267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66"/>
            <p:cNvSpPr/>
            <p:nvPr>
              <p:custDataLst>
                <p:tags r:id="rId85"/>
              </p:custDataLst>
            </p:nvPr>
          </p:nvSpPr>
          <p:spPr>
            <a:xfrm>
              <a:off x="4457700" y="2743200"/>
              <a:ext cx="75142" cy="748558"/>
            </a:xfrm>
            <a:custGeom>
              <a:avLst/>
              <a:gdLst/>
              <a:ahLst/>
              <a:cxnLst/>
              <a:rect l="0" t="0" r="0" b="0"/>
              <a:pathLst>
                <a:path w="75142" h="748558">
                  <a:moveTo>
                    <a:pt x="68580" y="0"/>
                  </a:moveTo>
                  <a:lnTo>
                    <a:pt x="68580" y="0"/>
                  </a:lnTo>
                  <a:lnTo>
                    <a:pt x="70838" y="24835"/>
                  </a:lnTo>
                  <a:lnTo>
                    <a:pt x="73817" y="62685"/>
                  </a:lnTo>
                  <a:lnTo>
                    <a:pt x="75141" y="96440"/>
                  </a:lnTo>
                  <a:lnTo>
                    <a:pt x="73471" y="130633"/>
                  </a:lnTo>
                  <a:lnTo>
                    <a:pt x="70754" y="166432"/>
                  </a:lnTo>
                  <a:lnTo>
                    <a:pt x="70029" y="185461"/>
                  </a:lnTo>
                  <a:lnTo>
                    <a:pt x="69546" y="204921"/>
                  </a:lnTo>
                  <a:lnTo>
                    <a:pt x="66751" y="242347"/>
                  </a:lnTo>
                  <a:lnTo>
                    <a:pt x="62688" y="278736"/>
                  </a:lnTo>
                  <a:lnTo>
                    <a:pt x="58058" y="314665"/>
                  </a:lnTo>
                  <a:lnTo>
                    <a:pt x="53179" y="352647"/>
                  </a:lnTo>
                  <a:lnTo>
                    <a:pt x="50693" y="372258"/>
                  </a:lnTo>
                  <a:lnTo>
                    <a:pt x="48189" y="392105"/>
                  </a:lnTo>
                  <a:lnTo>
                    <a:pt x="45673" y="412110"/>
                  </a:lnTo>
                  <a:lnTo>
                    <a:pt x="43148" y="432220"/>
                  </a:lnTo>
                  <a:lnTo>
                    <a:pt x="40619" y="452400"/>
                  </a:lnTo>
                  <a:lnTo>
                    <a:pt x="38086" y="472627"/>
                  </a:lnTo>
                  <a:lnTo>
                    <a:pt x="35551" y="492884"/>
                  </a:lnTo>
                  <a:lnTo>
                    <a:pt x="33013" y="512316"/>
                  </a:lnTo>
                  <a:lnTo>
                    <a:pt x="27938" y="549711"/>
                  </a:lnTo>
                  <a:lnTo>
                    <a:pt x="22859" y="586087"/>
                  </a:lnTo>
                  <a:lnTo>
                    <a:pt x="18626" y="621164"/>
                  </a:lnTo>
                  <a:lnTo>
                    <a:pt x="16745" y="653686"/>
                  </a:lnTo>
                  <a:lnTo>
                    <a:pt x="15909" y="680558"/>
                  </a:lnTo>
                  <a:lnTo>
                    <a:pt x="17695" y="712469"/>
                  </a:lnTo>
                  <a:lnTo>
                    <a:pt x="23027" y="741711"/>
                  </a:lnTo>
                  <a:lnTo>
                    <a:pt x="26603" y="748185"/>
                  </a:lnTo>
                  <a:lnTo>
                    <a:pt x="27048" y="748557"/>
                  </a:lnTo>
                  <a:lnTo>
                    <a:pt x="21937" y="739296"/>
                  </a:lnTo>
                  <a:lnTo>
                    <a:pt x="0" y="708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44"/>
          <p:cNvGrpSpPr/>
          <p:nvPr/>
        </p:nvGrpSpPr>
        <p:grpSpPr>
          <a:xfrm>
            <a:off x="6949753" y="2606040"/>
            <a:ext cx="1234128" cy="296686"/>
            <a:chOff x="6949753" y="2606040"/>
            <a:chExt cx="1234128" cy="296686"/>
          </a:xfrm>
        </p:grpSpPr>
        <p:sp>
          <p:nvSpPr>
            <p:cNvPr id="114" name="SMARTInkShape-267"/>
            <p:cNvSpPr/>
            <p:nvPr>
              <p:custDataLst>
                <p:tags r:id="rId48"/>
              </p:custDataLst>
            </p:nvPr>
          </p:nvSpPr>
          <p:spPr>
            <a:xfrm>
              <a:off x="7406640" y="2651965"/>
              <a:ext cx="777241" cy="250761"/>
            </a:xfrm>
            <a:custGeom>
              <a:avLst/>
              <a:gdLst/>
              <a:ahLst/>
              <a:cxnLst/>
              <a:rect l="0" t="0" r="0" b="0"/>
              <a:pathLst>
                <a:path w="777241" h="250761">
                  <a:moveTo>
                    <a:pt x="0" y="53135"/>
                  </a:moveTo>
                  <a:lnTo>
                    <a:pt x="0" y="53135"/>
                  </a:lnTo>
                  <a:lnTo>
                    <a:pt x="31608" y="59908"/>
                  </a:lnTo>
                  <a:lnTo>
                    <a:pt x="56633" y="65271"/>
                  </a:lnTo>
                  <a:lnTo>
                    <a:pt x="91209" y="68971"/>
                  </a:lnTo>
                  <a:lnTo>
                    <a:pt x="115044" y="66946"/>
                  </a:lnTo>
                  <a:lnTo>
                    <a:pt x="143589" y="55440"/>
                  </a:lnTo>
                  <a:lnTo>
                    <a:pt x="171427" y="36320"/>
                  </a:lnTo>
                  <a:lnTo>
                    <a:pt x="189458" y="16262"/>
                  </a:lnTo>
                  <a:lnTo>
                    <a:pt x="196980" y="2131"/>
                  </a:lnTo>
                  <a:lnTo>
                    <a:pt x="196514" y="1352"/>
                  </a:lnTo>
                  <a:lnTo>
                    <a:pt x="193737" y="487"/>
                  </a:lnTo>
                  <a:lnTo>
                    <a:pt x="183370" y="0"/>
                  </a:lnTo>
                  <a:lnTo>
                    <a:pt x="152527" y="12002"/>
                  </a:lnTo>
                  <a:lnTo>
                    <a:pt x="123746" y="26648"/>
                  </a:lnTo>
                  <a:lnTo>
                    <a:pt x="88195" y="53924"/>
                  </a:lnTo>
                  <a:lnTo>
                    <a:pt x="60319" y="83771"/>
                  </a:lnTo>
                  <a:lnTo>
                    <a:pt x="37283" y="118516"/>
                  </a:lnTo>
                  <a:lnTo>
                    <a:pt x="27509" y="138641"/>
                  </a:lnTo>
                  <a:lnTo>
                    <a:pt x="24927" y="152945"/>
                  </a:lnTo>
                  <a:lnTo>
                    <a:pt x="26036" y="163253"/>
                  </a:lnTo>
                  <a:lnTo>
                    <a:pt x="30198" y="171503"/>
                  </a:lnTo>
                  <a:lnTo>
                    <a:pt x="42062" y="184821"/>
                  </a:lnTo>
                  <a:lnTo>
                    <a:pt x="60124" y="197354"/>
                  </a:lnTo>
                  <a:lnTo>
                    <a:pt x="83166" y="195408"/>
                  </a:lnTo>
                  <a:lnTo>
                    <a:pt x="116549" y="190874"/>
                  </a:lnTo>
                  <a:lnTo>
                    <a:pt x="154383" y="178802"/>
                  </a:lnTo>
                  <a:lnTo>
                    <a:pt x="187042" y="164500"/>
                  </a:lnTo>
                  <a:lnTo>
                    <a:pt x="219015" y="149538"/>
                  </a:lnTo>
                  <a:lnTo>
                    <a:pt x="253230" y="133534"/>
                  </a:lnTo>
                  <a:lnTo>
                    <a:pt x="286147" y="110315"/>
                  </a:lnTo>
                  <a:lnTo>
                    <a:pt x="320875" y="86404"/>
                  </a:lnTo>
                  <a:lnTo>
                    <a:pt x="333626" y="83859"/>
                  </a:lnTo>
                  <a:lnTo>
                    <a:pt x="334177" y="84625"/>
                  </a:lnTo>
                  <a:lnTo>
                    <a:pt x="334953" y="90593"/>
                  </a:lnTo>
                  <a:lnTo>
                    <a:pt x="335135" y="98288"/>
                  </a:lnTo>
                  <a:lnTo>
                    <a:pt x="330700" y="107352"/>
                  </a:lnTo>
                  <a:lnTo>
                    <a:pt x="323931" y="118718"/>
                  </a:lnTo>
                  <a:lnTo>
                    <a:pt x="312686" y="151352"/>
                  </a:lnTo>
                  <a:lnTo>
                    <a:pt x="306357" y="174418"/>
                  </a:lnTo>
                  <a:lnTo>
                    <a:pt x="307750" y="183521"/>
                  </a:lnTo>
                  <a:lnTo>
                    <a:pt x="311191" y="191517"/>
                  </a:lnTo>
                  <a:lnTo>
                    <a:pt x="313294" y="193650"/>
                  </a:lnTo>
                  <a:lnTo>
                    <a:pt x="315543" y="195072"/>
                  </a:lnTo>
                  <a:lnTo>
                    <a:pt x="326798" y="197073"/>
                  </a:lnTo>
                  <a:lnTo>
                    <a:pt x="333767" y="195283"/>
                  </a:lnTo>
                  <a:lnTo>
                    <a:pt x="368538" y="176645"/>
                  </a:lnTo>
                  <a:lnTo>
                    <a:pt x="401028" y="148168"/>
                  </a:lnTo>
                  <a:lnTo>
                    <a:pt x="406270" y="146172"/>
                  </a:lnTo>
                  <a:lnTo>
                    <a:pt x="408007" y="146486"/>
                  </a:lnTo>
                  <a:lnTo>
                    <a:pt x="409164" y="147543"/>
                  </a:lnTo>
                  <a:lnTo>
                    <a:pt x="409937" y="149093"/>
                  </a:lnTo>
                  <a:lnTo>
                    <a:pt x="409605" y="150974"/>
                  </a:lnTo>
                  <a:lnTo>
                    <a:pt x="405938" y="158512"/>
                  </a:lnTo>
                  <a:lnTo>
                    <a:pt x="404042" y="191630"/>
                  </a:lnTo>
                  <a:lnTo>
                    <a:pt x="404761" y="212704"/>
                  </a:lnTo>
                  <a:lnTo>
                    <a:pt x="407930" y="224525"/>
                  </a:lnTo>
                  <a:lnTo>
                    <a:pt x="414417" y="233166"/>
                  </a:lnTo>
                  <a:lnTo>
                    <a:pt x="432380" y="245612"/>
                  </a:lnTo>
                  <a:lnTo>
                    <a:pt x="451257" y="249583"/>
                  </a:lnTo>
                  <a:lnTo>
                    <a:pt x="476982" y="250760"/>
                  </a:lnTo>
                  <a:lnTo>
                    <a:pt x="495788" y="246691"/>
                  </a:lnTo>
                  <a:lnTo>
                    <a:pt x="521025" y="239746"/>
                  </a:lnTo>
                  <a:lnTo>
                    <a:pt x="550549" y="230882"/>
                  </a:lnTo>
                  <a:lnTo>
                    <a:pt x="575313" y="222433"/>
                  </a:lnTo>
                  <a:lnTo>
                    <a:pt x="596901" y="214261"/>
                  </a:lnTo>
                  <a:lnTo>
                    <a:pt x="616374" y="206272"/>
                  </a:lnTo>
                  <a:lnTo>
                    <a:pt x="636130" y="197560"/>
                  </a:lnTo>
                  <a:lnTo>
                    <a:pt x="656073" y="188365"/>
                  </a:lnTo>
                  <a:lnTo>
                    <a:pt x="676142" y="178848"/>
                  </a:lnTo>
                  <a:lnTo>
                    <a:pt x="696294" y="167424"/>
                  </a:lnTo>
                  <a:lnTo>
                    <a:pt x="716503" y="154728"/>
                  </a:lnTo>
                  <a:lnTo>
                    <a:pt x="750247" y="132154"/>
                  </a:lnTo>
                  <a:lnTo>
                    <a:pt x="777240" y="1140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68"/>
            <p:cNvSpPr/>
            <p:nvPr>
              <p:custDataLst>
                <p:tags r:id="rId49"/>
              </p:custDataLst>
            </p:nvPr>
          </p:nvSpPr>
          <p:spPr>
            <a:xfrm>
              <a:off x="7315200" y="2606040"/>
              <a:ext cx="53341" cy="7621"/>
            </a:xfrm>
            <a:custGeom>
              <a:avLst/>
              <a:gdLst/>
              <a:ahLst/>
              <a:cxnLst/>
              <a:rect l="0" t="0" r="0" b="0"/>
              <a:pathLst>
                <a:path w="53341" h="7621">
                  <a:moveTo>
                    <a:pt x="0" y="7620"/>
                  </a:moveTo>
                  <a:lnTo>
                    <a:pt x="0" y="7620"/>
                  </a:lnTo>
                  <a:lnTo>
                    <a:pt x="36658" y="2383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69"/>
            <p:cNvSpPr/>
            <p:nvPr>
              <p:custDataLst>
                <p:tags r:id="rId50"/>
              </p:custDataLst>
            </p:nvPr>
          </p:nvSpPr>
          <p:spPr>
            <a:xfrm>
              <a:off x="7239000" y="2720340"/>
              <a:ext cx="38101" cy="160021"/>
            </a:xfrm>
            <a:custGeom>
              <a:avLst/>
              <a:gdLst/>
              <a:ahLst/>
              <a:cxnLst/>
              <a:rect l="0" t="0" r="0" b="0"/>
              <a:pathLst>
                <a:path w="38101" h="160021">
                  <a:moveTo>
                    <a:pt x="38100" y="0"/>
                  </a:moveTo>
                  <a:lnTo>
                    <a:pt x="38100" y="0"/>
                  </a:lnTo>
                  <a:lnTo>
                    <a:pt x="30011" y="32361"/>
                  </a:lnTo>
                  <a:lnTo>
                    <a:pt x="20934" y="64622"/>
                  </a:lnTo>
                  <a:lnTo>
                    <a:pt x="11126" y="98278"/>
                  </a:lnTo>
                  <a:lnTo>
                    <a:pt x="6055" y="129385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70"/>
            <p:cNvSpPr/>
            <p:nvPr>
              <p:custDataLst>
                <p:tags r:id="rId51"/>
              </p:custDataLst>
            </p:nvPr>
          </p:nvSpPr>
          <p:spPr>
            <a:xfrm>
              <a:off x="6949753" y="2659380"/>
              <a:ext cx="243528" cy="159076"/>
            </a:xfrm>
            <a:custGeom>
              <a:avLst/>
              <a:gdLst/>
              <a:ahLst/>
              <a:cxnLst/>
              <a:rect l="0" t="0" r="0" b="0"/>
              <a:pathLst>
                <a:path w="243528" h="159076">
                  <a:moveTo>
                    <a:pt x="7307" y="15240"/>
                  </a:moveTo>
                  <a:lnTo>
                    <a:pt x="7307" y="15240"/>
                  </a:lnTo>
                  <a:lnTo>
                    <a:pt x="3261" y="51647"/>
                  </a:lnTo>
                  <a:lnTo>
                    <a:pt x="745" y="86423"/>
                  </a:lnTo>
                  <a:lnTo>
                    <a:pt x="0" y="112813"/>
                  </a:lnTo>
                  <a:lnTo>
                    <a:pt x="11915" y="144810"/>
                  </a:lnTo>
                  <a:lnTo>
                    <a:pt x="16306" y="151573"/>
                  </a:lnTo>
                  <a:lnTo>
                    <a:pt x="20080" y="155235"/>
                  </a:lnTo>
                  <a:lnTo>
                    <a:pt x="27378" y="157894"/>
                  </a:lnTo>
                  <a:lnTo>
                    <a:pt x="36266" y="159075"/>
                  </a:lnTo>
                  <a:lnTo>
                    <a:pt x="54834" y="155695"/>
                  </a:lnTo>
                  <a:lnTo>
                    <a:pt x="72377" y="145286"/>
                  </a:lnTo>
                  <a:lnTo>
                    <a:pt x="107788" y="110101"/>
                  </a:lnTo>
                  <a:lnTo>
                    <a:pt x="137974" y="82144"/>
                  </a:lnTo>
                  <a:lnTo>
                    <a:pt x="173413" y="47145"/>
                  </a:lnTo>
                  <a:lnTo>
                    <a:pt x="205123" y="19566"/>
                  </a:lnTo>
                  <a:lnTo>
                    <a:pt x="2435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SMARTInkShape-271"/>
          <p:cNvSpPr/>
          <p:nvPr>
            <p:custDataLst>
              <p:tags r:id="rId5"/>
            </p:custDataLst>
          </p:nvPr>
        </p:nvSpPr>
        <p:spPr>
          <a:xfrm>
            <a:off x="4389120" y="4084320"/>
            <a:ext cx="320041" cy="38101"/>
          </a:xfrm>
          <a:custGeom>
            <a:avLst/>
            <a:gdLst/>
            <a:ahLst/>
            <a:cxnLst/>
            <a:rect l="0" t="0" r="0" b="0"/>
            <a:pathLst>
              <a:path w="320041" h="38101">
                <a:moveTo>
                  <a:pt x="0" y="0"/>
                </a:moveTo>
                <a:lnTo>
                  <a:pt x="0" y="0"/>
                </a:lnTo>
                <a:lnTo>
                  <a:pt x="36407" y="4045"/>
                </a:lnTo>
                <a:lnTo>
                  <a:pt x="63312" y="8289"/>
                </a:lnTo>
                <a:lnTo>
                  <a:pt x="88252" y="12997"/>
                </a:lnTo>
                <a:lnTo>
                  <a:pt x="116270" y="17912"/>
                </a:lnTo>
                <a:lnTo>
                  <a:pt x="145656" y="22918"/>
                </a:lnTo>
                <a:lnTo>
                  <a:pt x="174803" y="27119"/>
                </a:lnTo>
                <a:lnTo>
                  <a:pt x="201868" y="28987"/>
                </a:lnTo>
                <a:lnTo>
                  <a:pt x="230266" y="32074"/>
                </a:lnTo>
                <a:lnTo>
                  <a:pt x="259821" y="35422"/>
                </a:lnTo>
                <a:lnTo>
                  <a:pt x="289889" y="36910"/>
                </a:lnTo>
                <a:lnTo>
                  <a:pt x="32004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SMARTInkShape-Group46"/>
          <p:cNvGrpSpPr/>
          <p:nvPr/>
        </p:nvGrpSpPr>
        <p:grpSpPr>
          <a:xfrm>
            <a:off x="6500314" y="3741420"/>
            <a:ext cx="1528700" cy="1181089"/>
            <a:chOff x="6500314" y="3741420"/>
            <a:chExt cx="1528700" cy="1181089"/>
          </a:xfrm>
        </p:grpSpPr>
        <p:sp>
          <p:nvSpPr>
            <p:cNvPr id="120" name="SMARTInkShape-272"/>
            <p:cNvSpPr/>
            <p:nvPr>
              <p:custDataLst>
                <p:tags r:id="rId46"/>
              </p:custDataLst>
            </p:nvPr>
          </p:nvSpPr>
          <p:spPr>
            <a:xfrm>
              <a:off x="6500314" y="3855720"/>
              <a:ext cx="715827" cy="1066789"/>
            </a:xfrm>
            <a:custGeom>
              <a:avLst/>
              <a:gdLst/>
              <a:ahLst/>
              <a:cxnLst/>
              <a:rect l="0" t="0" r="0" b="0"/>
              <a:pathLst>
                <a:path w="715827" h="1066789">
                  <a:moveTo>
                    <a:pt x="715826" y="0"/>
                  </a:moveTo>
                  <a:lnTo>
                    <a:pt x="715826" y="0"/>
                  </a:lnTo>
                  <a:lnTo>
                    <a:pt x="702279" y="22578"/>
                  </a:lnTo>
                  <a:lnTo>
                    <a:pt x="682712" y="56601"/>
                  </a:lnTo>
                  <a:lnTo>
                    <a:pt x="668371" y="85834"/>
                  </a:lnTo>
                  <a:lnTo>
                    <a:pt x="656352" y="115195"/>
                  </a:lnTo>
                  <a:lnTo>
                    <a:pt x="645367" y="145178"/>
                  </a:lnTo>
                  <a:lnTo>
                    <a:pt x="634840" y="175437"/>
                  </a:lnTo>
                  <a:lnTo>
                    <a:pt x="622259" y="205819"/>
                  </a:lnTo>
                  <a:lnTo>
                    <a:pt x="607354" y="237102"/>
                  </a:lnTo>
                  <a:lnTo>
                    <a:pt x="589440" y="270761"/>
                  </a:lnTo>
                  <a:lnTo>
                    <a:pt x="570190" y="305476"/>
                  </a:lnTo>
                  <a:lnTo>
                    <a:pt x="549498" y="341507"/>
                  </a:lnTo>
                  <a:lnTo>
                    <a:pt x="538055" y="360598"/>
                  </a:lnTo>
                  <a:lnTo>
                    <a:pt x="526191" y="380099"/>
                  </a:lnTo>
                  <a:lnTo>
                    <a:pt x="514049" y="399872"/>
                  </a:lnTo>
                  <a:lnTo>
                    <a:pt x="501721" y="419828"/>
                  </a:lnTo>
                  <a:lnTo>
                    <a:pt x="489269" y="439905"/>
                  </a:lnTo>
                  <a:lnTo>
                    <a:pt x="475889" y="460063"/>
                  </a:lnTo>
                  <a:lnTo>
                    <a:pt x="461888" y="480275"/>
                  </a:lnTo>
                  <a:lnTo>
                    <a:pt x="447474" y="500524"/>
                  </a:lnTo>
                  <a:lnTo>
                    <a:pt x="432785" y="521642"/>
                  </a:lnTo>
                  <a:lnTo>
                    <a:pt x="417912" y="543341"/>
                  </a:lnTo>
                  <a:lnTo>
                    <a:pt x="402917" y="565427"/>
                  </a:lnTo>
                  <a:lnTo>
                    <a:pt x="387839" y="586079"/>
                  </a:lnTo>
                  <a:lnTo>
                    <a:pt x="372708" y="605772"/>
                  </a:lnTo>
                  <a:lnTo>
                    <a:pt x="357541" y="624828"/>
                  </a:lnTo>
                  <a:lnTo>
                    <a:pt x="342349" y="644305"/>
                  </a:lnTo>
                  <a:lnTo>
                    <a:pt x="327142" y="664063"/>
                  </a:lnTo>
                  <a:lnTo>
                    <a:pt x="311923" y="684009"/>
                  </a:lnTo>
                  <a:lnTo>
                    <a:pt x="281467" y="721976"/>
                  </a:lnTo>
                  <a:lnTo>
                    <a:pt x="250998" y="758605"/>
                  </a:lnTo>
                  <a:lnTo>
                    <a:pt x="220522" y="794640"/>
                  </a:lnTo>
                  <a:lnTo>
                    <a:pt x="194560" y="825895"/>
                  </a:lnTo>
                  <a:lnTo>
                    <a:pt x="172579" y="853051"/>
                  </a:lnTo>
                  <a:lnTo>
                    <a:pt x="146770" y="885686"/>
                  </a:lnTo>
                  <a:lnTo>
                    <a:pt x="117827" y="916893"/>
                  </a:lnTo>
                  <a:lnTo>
                    <a:pt x="106728" y="921821"/>
                  </a:lnTo>
                  <a:lnTo>
                    <a:pt x="102330" y="917916"/>
                  </a:lnTo>
                  <a:lnTo>
                    <a:pt x="100261" y="913705"/>
                  </a:lnTo>
                  <a:lnTo>
                    <a:pt x="97130" y="890288"/>
                  </a:lnTo>
                  <a:lnTo>
                    <a:pt x="86586" y="868935"/>
                  </a:lnTo>
                  <a:lnTo>
                    <a:pt x="83790" y="832840"/>
                  </a:lnTo>
                  <a:lnTo>
                    <a:pt x="83555" y="820013"/>
                  </a:lnTo>
                  <a:lnTo>
                    <a:pt x="71328" y="786730"/>
                  </a:lnTo>
                  <a:lnTo>
                    <a:pt x="68702" y="776377"/>
                  </a:lnTo>
                  <a:lnTo>
                    <a:pt x="52771" y="748596"/>
                  </a:lnTo>
                  <a:lnTo>
                    <a:pt x="42704" y="736963"/>
                  </a:lnTo>
                  <a:lnTo>
                    <a:pt x="39325" y="735995"/>
                  </a:lnTo>
                  <a:lnTo>
                    <a:pt x="31054" y="737178"/>
                  </a:lnTo>
                  <a:lnTo>
                    <a:pt x="20924" y="742604"/>
                  </a:lnTo>
                  <a:lnTo>
                    <a:pt x="9915" y="758107"/>
                  </a:lnTo>
                  <a:lnTo>
                    <a:pt x="2994" y="773358"/>
                  </a:lnTo>
                  <a:lnTo>
                    <a:pt x="0" y="808212"/>
                  </a:lnTo>
                  <a:lnTo>
                    <a:pt x="4263" y="823179"/>
                  </a:lnTo>
                  <a:lnTo>
                    <a:pt x="16753" y="853482"/>
                  </a:lnTo>
                  <a:lnTo>
                    <a:pt x="28219" y="889166"/>
                  </a:lnTo>
                  <a:lnTo>
                    <a:pt x="45913" y="921551"/>
                  </a:lnTo>
                  <a:lnTo>
                    <a:pt x="65714" y="952407"/>
                  </a:lnTo>
                  <a:lnTo>
                    <a:pt x="91003" y="988330"/>
                  </a:lnTo>
                  <a:lnTo>
                    <a:pt x="123724" y="1020881"/>
                  </a:lnTo>
                  <a:lnTo>
                    <a:pt x="159095" y="1049284"/>
                  </a:lnTo>
                  <a:lnTo>
                    <a:pt x="184058" y="1063113"/>
                  </a:lnTo>
                  <a:lnTo>
                    <a:pt x="196985" y="1066072"/>
                  </a:lnTo>
                  <a:lnTo>
                    <a:pt x="219009" y="1066788"/>
                  </a:lnTo>
                  <a:lnTo>
                    <a:pt x="219515" y="1065945"/>
                  </a:lnTo>
                  <a:lnTo>
                    <a:pt x="220077" y="1062751"/>
                  </a:lnTo>
                  <a:lnTo>
                    <a:pt x="219379" y="1061561"/>
                  </a:lnTo>
                  <a:lnTo>
                    <a:pt x="218068" y="1060767"/>
                  </a:lnTo>
                  <a:lnTo>
                    <a:pt x="213926" y="1059493"/>
                  </a:lnTo>
                  <a:lnTo>
                    <a:pt x="220526" y="1028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73"/>
            <p:cNvSpPr/>
            <p:nvPr>
              <p:custDataLst>
                <p:tags r:id="rId47"/>
              </p:custDataLst>
            </p:nvPr>
          </p:nvSpPr>
          <p:spPr>
            <a:xfrm>
              <a:off x="6545866" y="3741420"/>
              <a:ext cx="1483148" cy="106226"/>
            </a:xfrm>
            <a:custGeom>
              <a:avLst/>
              <a:gdLst/>
              <a:ahLst/>
              <a:cxnLst/>
              <a:rect l="0" t="0" r="0" b="0"/>
              <a:pathLst>
                <a:path w="1483148" h="106226">
                  <a:moveTo>
                    <a:pt x="60674" y="53340"/>
                  </a:moveTo>
                  <a:lnTo>
                    <a:pt x="60674" y="53340"/>
                  </a:lnTo>
                  <a:lnTo>
                    <a:pt x="23169" y="26309"/>
                  </a:lnTo>
                  <a:lnTo>
                    <a:pt x="7040" y="12687"/>
                  </a:lnTo>
                  <a:lnTo>
                    <a:pt x="0" y="545"/>
                  </a:lnTo>
                  <a:lnTo>
                    <a:pt x="6701" y="107"/>
                  </a:lnTo>
                  <a:lnTo>
                    <a:pt x="36329" y="14"/>
                  </a:lnTo>
                  <a:lnTo>
                    <a:pt x="72370" y="4"/>
                  </a:lnTo>
                  <a:lnTo>
                    <a:pt x="105101" y="2"/>
                  </a:lnTo>
                  <a:lnTo>
                    <a:pt x="143073" y="1"/>
                  </a:lnTo>
                  <a:lnTo>
                    <a:pt x="163867" y="0"/>
                  </a:lnTo>
                  <a:lnTo>
                    <a:pt x="185349" y="0"/>
                  </a:lnTo>
                  <a:lnTo>
                    <a:pt x="209830" y="0"/>
                  </a:lnTo>
                  <a:lnTo>
                    <a:pt x="236311" y="0"/>
                  </a:lnTo>
                  <a:lnTo>
                    <a:pt x="264126" y="0"/>
                  </a:lnTo>
                  <a:lnTo>
                    <a:pt x="293675" y="0"/>
                  </a:lnTo>
                  <a:lnTo>
                    <a:pt x="324381" y="0"/>
                  </a:lnTo>
                  <a:lnTo>
                    <a:pt x="355858" y="0"/>
                  </a:lnTo>
                  <a:lnTo>
                    <a:pt x="388697" y="0"/>
                  </a:lnTo>
                  <a:lnTo>
                    <a:pt x="422443" y="0"/>
                  </a:lnTo>
                  <a:lnTo>
                    <a:pt x="456793" y="0"/>
                  </a:lnTo>
                  <a:lnTo>
                    <a:pt x="492393" y="847"/>
                  </a:lnTo>
                  <a:lnTo>
                    <a:pt x="528827" y="2258"/>
                  </a:lnTo>
                  <a:lnTo>
                    <a:pt x="565816" y="4045"/>
                  </a:lnTo>
                  <a:lnTo>
                    <a:pt x="604022" y="6083"/>
                  </a:lnTo>
                  <a:lnTo>
                    <a:pt x="643039" y="8289"/>
                  </a:lnTo>
                  <a:lnTo>
                    <a:pt x="682598" y="10606"/>
                  </a:lnTo>
                  <a:lnTo>
                    <a:pt x="722517" y="13844"/>
                  </a:lnTo>
                  <a:lnTo>
                    <a:pt x="762675" y="17696"/>
                  </a:lnTo>
                  <a:lnTo>
                    <a:pt x="802996" y="21958"/>
                  </a:lnTo>
                  <a:lnTo>
                    <a:pt x="842575" y="25645"/>
                  </a:lnTo>
                  <a:lnTo>
                    <a:pt x="881661" y="28950"/>
                  </a:lnTo>
                  <a:lnTo>
                    <a:pt x="920419" y="32000"/>
                  </a:lnTo>
                  <a:lnTo>
                    <a:pt x="958957" y="36573"/>
                  </a:lnTo>
                  <a:lnTo>
                    <a:pt x="997350" y="42162"/>
                  </a:lnTo>
                  <a:lnTo>
                    <a:pt x="1035645" y="48428"/>
                  </a:lnTo>
                  <a:lnTo>
                    <a:pt x="1072181" y="53452"/>
                  </a:lnTo>
                  <a:lnTo>
                    <a:pt x="1107546" y="57648"/>
                  </a:lnTo>
                  <a:lnTo>
                    <a:pt x="1142129" y="61292"/>
                  </a:lnTo>
                  <a:lnTo>
                    <a:pt x="1174497" y="65415"/>
                  </a:lnTo>
                  <a:lnTo>
                    <a:pt x="1205390" y="69856"/>
                  </a:lnTo>
                  <a:lnTo>
                    <a:pt x="1235297" y="74511"/>
                  </a:lnTo>
                  <a:lnTo>
                    <a:pt x="1263703" y="78461"/>
                  </a:lnTo>
                  <a:lnTo>
                    <a:pt x="1291107" y="81940"/>
                  </a:lnTo>
                  <a:lnTo>
                    <a:pt x="1317842" y="85107"/>
                  </a:lnTo>
                  <a:lnTo>
                    <a:pt x="1341592" y="88064"/>
                  </a:lnTo>
                  <a:lnTo>
                    <a:pt x="1363354" y="90883"/>
                  </a:lnTo>
                  <a:lnTo>
                    <a:pt x="1383786" y="93609"/>
                  </a:lnTo>
                  <a:lnTo>
                    <a:pt x="1417780" y="98895"/>
                  </a:lnTo>
                  <a:lnTo>
                    <a:pt x="1453944" y="104373"/>
                  </a:lnTo>
                  <a:lnTo>
                    <a:pt x="1477288" y="106225"/>
                  </a:lnTo>
                  <a:lnTo>
                    <a:pt x="1480063" y="105530"/>
                  </a:lnTo>
                  <a:lnTo>
                    <a:pt x="1481914" y="104220"/>
                  </a:lnTo>
                  <a:lnTo>
                    <a:pt x="1483147" y="102500"/>
                  </a:lnTo>
                  <a:lnTo>
                    <a:pt x="1482276" y="101353"/>
                  </a:lnTo>
                  <a:lnTo>
                    <a:pt x="1476792" y="100079"/>
                  </a:lnTo>
                  <a:lnTo>
                    <a:pt x="1440378" y="98415"/>
                  </a:lnTo>
                  <a:lnTo>
                    <a:pt x="1404760" y="93883"/>
                  </a:lnTo>
                  <a:lnTo>
                    <a:pt x="1386554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47"/>
          <p:cNvGrpSpPr/>
          <p:nvPr/>
        </p:nvGrpSpPr>
        <p:grpSpPr>
          <a:xfrm>
            <a:off x="4744857" y="4503420"/>
            <a:ext cx="1861684" cy="672697"/>
            <a:chOff x="4744857" y="4503420"/>
            <a:chExt cx="1861684" cy="672697"/>
          </a:xfrm>
        </p:grpSpPr>
        <p:sp>
          <p:nvSpPr>
            <p:cNvPr id="123" name="SMARTInkShape-274"/>
            <p:cNvSpPr/>
            <p:nvPr>
              <p:custDataLst>
                <p:tags r:id="rId42"/>
              </p:custDataLst>
            </p:nvPr>
          </p:nvSpPr>
          <p:spPr>
            <a:xfrm>
              <a:off x="6120955" y="4876940"/>
              <a:ext cx="485586" cy="243485"/>
            </a:xfrm>
            <a:custGeom>
              <a:avLst/>
              <a:gdLst/>
              <a:ahLst/>
              <a:cxnLst/>
              <a:rect l="0" t="0" r="0" b="0"/>
              <a:pathLst>
                <a:path w="485586" h="243485">
                  <a:moveTo>
                    <a:pt x="5525" y="76060"/>
                  </a:moveTo>
                  <a:lnTo>
                    <a:pt x="5525" y="76060"/>
                  </a:lnTo>
                  <a:lnTo>
                    <a:pt x="33841" y="47744"/>
                  </a:lnTo>
                  <a:lnTo>
                    <a:pt x="71326" y="11953"/>
                  </a:lnTo>
                  <a:lnTo>
                    <a:pt x="96639" y="0"/>
                  </a:lnTo>
                  <a:lnTo>
                    <a:pt x="64506" y="28218"/>
                  </a:lnTo>
                  <a:lnTo>
                    <a:pt x="32315" y="57934"/>
                  </a:lnTo>
                  <a:lnTo>
                    <a:pt x="14779" y="82824"/>
                  </a:lnTo>
                  <a:lnTo>
                    <a:pt x="2117" y="119228"/>
                  </a:lnTo>
                  <a:lnTo>
                    <a:pt x="0" y="143037"/>
                  </a:lnTo>
                  <a:lnTo>
                    <a:pt x="2505" y="155499"/>
                  </a:lnTo>
                  <a:lnTo>
                    <a:pt x="12721" y="172034"/>
                  </a:lnTo>
                  <a:lnTo>
                    <a:pt x="26471" y="183613"/>
                  </a:lnTo>
                  <a:lnTo>
                    <a:pt x="38540" y="187361"/>
                  </a:lnTo>
                  <a:lnTo>
                    <a:pt x="53219" y="188181"/>
                  </a:lnTo>
                  <a:lnTo>
                    <a:pt x="80523" y="183035"/>
                  </a:lnTo>
                  <a:lnTo>
                    <a:pt x="110062" y="171162"/>
                  </a:lnTo>
                  <a:lnTo>
                    <a:pt x="140263" y="157767"/>
                  </a:lnTo>
                  <a:lnTo>
                    <a:pt x="170660" y="147213"/>
                  </a:lnTo>
                  <a:lnTo>
                    <a:pt x="206756" y="128904"/>
                  </a:lnTo>
                  <a:lnTo>
                    <a:pt x="241309" y="104781"/>
                  </a:lnTo>
                  <a:lnTo>
                    <a:pt x="278248" y="77224"/>
                  </a:lnTo>
                  <a:lnTo>
                    <a:pt x="302694" y="53211"/>
                  </a:lnTo>
                  <a:lnTo>
                    <a:pt x="268453" y="53200"/>
                  </a:lnTo>
                  <a:lnTo>
                    <a:pt x="233628" y="53200"/>
                  </a:lnTo>
                  <a:lnTo>
                    <a:pt x="202700" y="59283"/>
                  </a:lnTo>
                  <a:lnTo>
                    <a:pt x="167114" y="70896"/>
                  </a:lnTo>
                  <a:lnTo>
                    <a:pt x="139420" y="89245"/>
                  </a:lnTo>
                  <a:lnTo>
                    <a:pt x="119337" y="108329"/>
                  </a:lnTo>
                  <a:lnTo>
                    <a:pt x="115375" y="115237"/>
                  </a:lnTo>
                  <a:lnTo>
                    <a:pt x="115872" y="125646"/>
                  </a:lnTo>
                  <a:lnTo>
                    <a:pt x="119762" y="137891"/>
                  </a:lnTo>
                  <a:lnTo>
                    <a:pt x="144851" y="168786"/>
                  </a:lnTo>
                  <a:lnTo>
                    <a:pt x="180524" y="192150"/>
                  </a:lnTo>
                  <a:lnTo>
                    <a:pt x="215232" y="207918"/>
                  </a:lnTo>
                  <a:lnTo>
                    <a:pt x="253175" y="222468"/>
                  </a:lnTo>
                  <a:lnTo>
                    <a:pt x="281538" y="229466"/>
                  </a:lnTo>
                  <a:lnTo>
                    <a:pt x="308820" y="235398"/>
                  </a:lnTo>
                  <a:lnTo>
                    <a:pt x="335903" y="240010"/>
                  </a:lnTo>
                  <a:lnTo>
                    <a:pt x="364872" y="242060"/>
                  </a:lnTo>
                  <a:lnTo>
                    <a:pt x="392424" y="242971"/>
                  </a:lnTo>
                  <a:lnTo>
                    <a:pt x="429478" y="243484"/>
                  </a:lnTo>
                  <a:lnTo>
                    <a:pt x="459647" y="241378"/>
                  </a:lnTo>
                  <a:lnTo>
                    <a:pt x="485585" y="236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75"/>
            <p:cNvSpPr/>
            <p:nvPr>
              <p:custDataLst>
                <p:tags r:id="rId43"/>
              </p:custDataLst>
            </p:nvPr>
          </p:nvSpPr>
          <p:spPr>
            <a:xfrm>
              <a:off x="5875056" y="4861560"/>
              <a:ext cx="121885" cy="220981"/>
            </a:xfrm>
            <a:custGeom>
              <a:avLst/>
              <a:gdLst/>
              <a:ahLst/>
              <a:cxnLst/>
              <a:rect l="0" t="0" r="0" b="0"/>
              <a:pathLst>
                <a:path w="121885" h="220981">
                  <a:moveTo>
                    <a:pt x="15204" y="0"/>
                  </a:moveTo>
                  <a:lnTo>
                    <a:pt x="15204" y="0"/>
                  </a:lnTo>
                  <a:lnTo>
                    <a:pt x="15204" y="36407"/>
                  </a:lnTo>
                  <a:lnTo>
                    <a:pt x="11158" y="71182"/>
                  </a:lnTo>
                  <a:lnTo>
                    <a:pt x="3054" y="104843"/>
                  </a:lnTo>
                  <a:lnTo>
                    <a:pt x="371" y="138088"/>
                  </a:lnTo>
                  <a:lnTo>
                    <a:pt x="0" y="161750"/>
                  </a:lnTo>
                  <a:lnTo>
                    <a:pt x="4020" y="173985"/>
                  </a:lnTo>
                  <a:lnTo>
                    <a:pt x="6055" y="176950"/>
                  </a:lnTo>
                  <a:lnTo>
                    <a:pt x="13832" y="182100"/>
                  </a:lnTo>
                  <a:lnTo>
                    <a:pt x="25690" y="182812"/>
                  </a:lnTo>
                  <a:lnTo>
                    <a:pt x="30589" y="180592"/>
                  </a:lnTo>
                  <a:lnTo>
                    <a:pt x="64469" y="154067"/>
                  </a:lnTo>
                  <a:lnTo>
                    <a:pt x="78156" y="141229"/>
                  </a:lnTo>
                  <a:lnTo>
                    <a:pt x="88795" y="127546"/>
                  </a:lnTo>
                  <a:lnTo>
                    <a:pt x="101449" y="118601"/>
                  </a:lnTo>
                  <a:lnTo>
                    <a:pt x="110938" y="115575"/>
                  </a:lnTo>
                  <a:lnTo>
                    <a:pt x="120275" y="114468"/>
                  </a:lnTo>
                  <a:lnTo>
                    <a:pt x="121169" y="118890"/>
                  </a:lnTo>
                  <a:lnTo>
                    <a:pt x="120943" y="141152"/>
                  </a:lnTo>
                  <a:lnTo>
                    <a:pt x="115311" y="175786"/>
                  </a:lnTo>
                  <a:lnTo>
                    <a:pt x="115318" y="199760"/>
                  </a:lnTo>
                  <a:lnTo>
                    <a:pt x="121884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76"/>
            <p:cNvSpPr/>
            <p:nvPr>
              <p:custDataLst>
                <p:tags r:id="rId44"/>
              </p:custDataLst>
            </p:nvPr>
          </p:nvSpPr>
          <p:spPr>
            <a:xfrm>
              <a:off x="5257869" y="4503420"/>
              <a:ext cx="525712" cy="630637"/>
            </a:xfrm>
            <a:custGeom>
              <a:avLst/>
              <a:gdLst/>
              <a:ahLst/>
              <a:cxnLst/>
              <a:rect l="0" t="0" r="0" b="0"/>
              <a:pathLst>
                <a:path w="525712" h="630637">
                  <a:moveTo>
                    <a:pt x="98991" y="0"/>
                  </a:moveTo>
                  <a:lnTo>
                    <a:pt x="98991" y="0"/>
                  </a:lnTo>
                  <a:lnTo>
                    <a:pt x="86856" y="28316"/>
                  </a:lnTo>
                  <a:lnTo>
                    <a:pt x="79308" y="62106"/>
                  </a:lnTo>
                  <a:lnTo>
                    <a:pt x="73028" y="87717"/>
                  </a:lnTo>
                  <a:lnTo>
                    <a:pt x="64592" y="115185"/>
                  </a:lnTo>
                  <a:lnTo>
                    <a:pt x="55198" y="141505"/>
                  </a:lnTo>
                  <a:lnTo>
                    <a:pt x="47636" y="171828"/>
                  </a:lnTo>
                  <a:lnTo>
                    <a:pt x="41453" y="205062"/>
                  </a:lnTo>
                  <a:lnTo>
                    <a:pt x="35883" y="239587"/>
                  </a:lnTo>
                  <a:lnTo>
                    <a:pt x="28328" y="274687"/>
                  </a:lnTo>
                  <a:lnTo>
                    <a:pt x="21018" y="310043"/>
                  </a:lnTo>
                  <a:lnTo>
                    <a:pt x="17770" y="345513"/>
                  </a:lnTo>
                  <a:lnTo>
                    <a:pt x="14068" y="381032"/>
                  </a:lnTo>
                  <a:lnTo>
                    <a:pt x="10448" y="415727"/>
                  </a:lnTo>
                  <a:lnTo>
                    <a:pt x="8839" y="448081"/>
                  </a:lnTo>
                  <a:lnTo>
                    <a:pt x="5866" y="479393"/>
                  </a:lnTo>
                  <a:lnTo>
                    <a:pt x="2569" y="509398"/>
                  </a:lnTo>
                  <a:lnTo>
                    <a:pt x="1103" y="536843"/>
                  </a:lnTo>
                  <a:lnTo>
                    <a:pt x="279" y="572050"/>
                  </a:lnTo>
                  <a:lnTo>
                    <a:pt x="0" y="606510"/>
                  </a:lnTo>
                  <a:lnTo>
                    <a:pt x="798" y="619879"/>
                  </a:lnTo>
                  <a:lnTo>
                    <a:pt x="6495" y="630636"/>
                  </a:lnTo>
                  <a:lnTo>
                    <a:pt x="7694" y="630397"/>
                  </a:lnTo>
                  <a:lnTo>
                    <a:pt x="11283" y="627875"/>
                  </a:lnTo>
                  <a:lnTo>
                    <a:pt x="25724" y="607189"/>
                  </a:lnTo>
                  <a:lnTo>
                    <a:pt x="42122" y="574129"/>
                  </a:lnTo>
                  <a:lnTo>
                    <a:pt x="57629" y="547268"/>
                  </a:lnTo>
                  <a:lnTo>
                    <a:pt x="68877" y="528252"/>
                  </a:lnTo>
                  <a:lnTo>
                    <a:pt x="81455" y="507108"/>
                  </a:lnTo>
                  <a:lnTo>
                    <a:pt x="102204" y="474584"/>
                  </a:lnTo>
                  <a:lnTo>
                    <a:pt x="111293" y="461169"/>
                  </a:lnTo>
                  <a:lnTo>
                    <a:pt x="141712" y="439491"/>
                  </a:lnTo>
                  <a:lnTo>
                    <a:pt x="173857" y="424776"/>
                  </a:lnTo>
                  <a:lnTo>
                    <a:pt x="190967" y="421058"/>
                  </a:lnTo>
                  <a:lnTo>
                    <a:pt x="195868" y="421252"/>
                  </a:lnTo>
                  <a:lnTo>
                    <a:pt x="199136" y="422228"/>
                  </a:lnTo>
                  <a:lnTo>
                    <a:pt x="201314" y="423725"/>
                  </a:lnTo>
                  <a:lnTo>
                    <a:pt x="201920" y="427264"/>
                  </a:lnTo>
                  <a:lnTo>
                    <a:pt x="198728" y="458275"/>
                  </a:lnTo>
                  <a:lnTo>
                    <a:pt x="195882" y="493184"/>
                  </a:lnTo>
                  <a:lnTo>
                    <a:pt x="192046" y="512170"/>
                  </a:lnTo>
                  <a:lnTo>
                    <a:pt x="190749" y="537297"/>
                  </a:lnTo>
                  <a:lnTo>
                    <a:pt x="192830" y="545857"/>
                  </a:lnTo>
                  <a:lnTo>
                    <a:pt x="201065" y="558250"/>
                  </a:lnTo>
                  <a:lnTo>
                    <a:pt x="216442" y="566257"/>
                  </a:lnTo>
                  <a:lnTo>
                    <a:pt x="229932" y="566912"/>
                  </a:lnTo>
                  <a:lnTo>
                    <a:pt x="237085" y="565902"/>
                  </a:lnTo>
                  <a:lnTo>
                    <a:pt x="249548" y="558006"/>
                  </a:lnTo>
                  <a:lnTo>
                    <a:pt x="280092" y="522309"/>
                  </a:lnTo>
                  <a:lnTo>
                    <a:pt x="302213" y="498874"/>
                  </a:lnTo>
                  <a:lnTo>
                    <a:pt x="325066" y="477362"/>
                  </a:lnTo>
                  <a:lnTo>
                    <a:pt x="353848" y="450321"/>
                  </a:lnTo>
                  <a:lnTo>
                    <a:pt x="375575" y="430601"/>
                  </a:lnTo>
                  <a:lnTo>
                    <a:pt x="406491" y="404173"/>
                  </a:lnTo>
                  <a:lnTo>
                    <a:pt x="432870" y="378020"/>
                  </a:lnTo>
                  <a:lnTo>
                    <a:pt x="441735" y="373460"/>
                  </a:lnTo>
                  <a:lnTo>
                    <a:pt x="437799" y="373404"/>
                  </a:lnTo>
                  <a:lnTo>
                    <a:pt x="433581" y="375648"/>
                  </a:lnTo>
                  <a:lnTo>
                    <a:pt x="401799" y="399383"/>
                  </a:lnTo>
                  <a:lnTo>
                    <a:pt x="379001" y="433424"/>
                  </a:lnTo>
                  <a:lnTo>
                    <a:pt x="358192" y="470503"/>
                  </a:lnTo>
                  <a:lnTo>
                    <a:pt x="337774" y="506582"/>
                  </a:lnTo>
                  <a:lnTo>
                    <a:pt x="330608" y="532227"/>
                  </a:lnTo>
                  <a:lnTo>
                    <a:pt x="328485" y="555913"/>
                  </a:lnTo>
                  <a:lnTo>
                    <a:pt x="332504" y="569088"/>
                  </a:lnTo>
                  <a:lnTo>
                    <a:pt x="344837" y="587298"/>
                  </a:lnTo>
                  <a:lnTo>
                    <a:pt x="350213" y="591221"/>
                  </a:lnTo>
                  <a:lnTo>
                    <a:pt x="352832" y="592268"/>
                  </a:lnTo>
                  <a:lnTo>
                    <a:pt x="360258" y="591173"/>
                  </a:lnTo>
                  <a:lnTo>
                    <a:pt x="378823" y="583571"/>
                  </a:lnTo>
                  <a:lnTo>
                    <a:pt x="397804" y="568303"/>
                  </a:lnTo>
                  <a:lnTo>
                    <a:pt x="420890" y="534305"/>
                  </a:lnTo>
                  <a:lnTo>
                    <a:pt x="435763" y="504129"/>
                  </a:lnTo>
                  <a:lnTo>
                    <a:pt x="445908" y="469599"/>
                  </a:lnTo>
                  <a:lnTo>
                    <a:pt x="454277" y="437544"/>
                  </a:lnTo>
                  <a:lnTo>
                    <a:pt x="461271" y="407443"/>
                  </a:lnTo>
                  <a:lnTo>
                    <a:pt x="466321" y="378603"/>
                  </a:lnTo>
                  <a:lnTo>
                    <a:pt x="472017" y="366512"/>
                  </a:lnTo>
                  <a:lnTo>
                    <a:pt x="472266" y="370028"/>
                  </a:lnTo>
                  <a:lnTo>
                    <a:pt x="471455" y="371146"/>
                  </a:lnTo>
                  <a:lnTo>
                    <a:pt x="468295" y="372386"/>
                  </a:lnTo>
                  <a:lnTo>
                    <a:pt x="467113" y="373565"/>
                  </a:lnTo>
                  <a:lnTo>
                    <a:pt x="461016" y="391989"/>
                  </a:lnTo>
                  <a:lnTo>
                    <a:pt x="457643" y="429422"/>
                  </a:lnTo>
                  <a:lnTo>
                    <a:pt x="457283" y="458001"/>
                  </a:lnTo>
                  <a:lnTo>
                    <a:pt x="457161" y="493953"/>
                  </a:lnTo>
                  <a:lnTo>
                    <a:pt x="461185" y="513716"/>
                  </a:lnTo>
                  <a:lnTo>
                    <a:pt x="479875" y="538386"/>
                  </a:lnTo>
                  <a:lnTo>
                    <a:pt x="492922" y="548317"/>
                  </a:lnTo>
                  <a:lnTo>
                    <a:pt x="498771" y="550964"/>
                  </a:lnTo>
                  <a:lnTo>
                    <a:pt x="509787" y="551648"/>
                  </a:lnTo>
                  <a:lnTo>
                    <a:pt x="525711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77"/>
            <p:cNvSpPr/>
            <p:nvPr>
              <p:custDataLst>
                <p:tags r:id="rId45"/>
              </p:custDataLst>
            </p:nvPr>
          </p:nvSpPr>
          <p:spPr>
            <a:xfrm>
              <a:off x="4744857" y="4518660"/>
              <a:ext cx="528184" cy="657457"/>
            </a:xfrm>
            <a:custGeom>
              <a:avLst/>
              <a:gdLst/>
              <a:ahLst/>
              <a:cxnLst/>
              <a:rect l="0" t="0" r="0" b="0"/>
              <a:pathLst>
                <a:path w="528184" h="657457">
                  <a:moveTo>
                    <a:pt x="413883" y="0"/>
                  </a:moveTo>
                  <a:lnTo>
                    <a:pt x="413883" y="0"/>
                  </a:lnTo>
                  <a:lnTo>
                    <a:pt x="388484" y="22860"/>
                  </a:lnTo>
                  <a:lnTo>
                    <a:pt x="346150" y="60960"/>
                  </a:lnTo>
                  <a:lnTo>
                    <a:pt x="292527" y="109220"/>
                  </a:lnTo>
                  <a:lnTo>
                    <a:pt x="250006" y="149860"/>
                  </a:lnTo>
                  <a:lnTo>
                    <a:pt x="214885" y="185420"/>
                  </a:lnTo>
                  <a:lnTo>
                    <a:pt x="184698" y="217594"/>
                  </a:lnTo>
                  <a:lnTo>
                    <a:pt x="159493" y="246662"/>
                  </a:lnTo>
                  <a:lnTo>
                    <a:pt x="137609" y="273661"/>
                  </a:lnTo>
                  <a:lnTo>
                    <a:pt x="117941" y="299282"/>
                  </a:lnTo>
                  <a:lnTo>
                    <a:pt x="100595" y="324827"/>
                  </a:lnTo>
                  <a:lnTo>
                    <a:pt x="84797" y="350325"/>
                  </a:lnTo>
                  <a:lnTo>
                    <a:pt x="70032" y="375790"/>
                  </a:lnTo>
                  <a:lnTo>
                    <a:pt x="56803" y="399540"/>
                  </a:lnTo>
                  <a:lnTo>
                    <a:pt x="44596" y="422147"/>
                  </a:lnTo>
                  <a:lnTo>
                    <a:pt x="33072" y="443991"/>
                  </a:lnTo>
                  <a:lnTo>
                    <a:pt x="24542" y="464481"/>
                  </a:lnTo>
                  <a:lnTo>
                    <a:pt x="18009" y="484067"/>
                  </a:lnTo>
                  <a:lnTo>
                    <a:pt x="8492" y="520787"/>
                  </a:lnTo>
                  <a:lnTo>
                    <a:pt x="1441" y="554041"/>
                  </a:lnTo>
                  <a:lnTo>
                    <a:pt x="0" y="581238"/>
                  </a:lnTo>
                  <a:lnTo>
                    <a:pt x="3028" y="603768"/>
                  </a:lnTo>
                  <a:lnTo>
                    <a:pt x="10019" y="622248"/>
                  </a:lnTo>
                  <a:lnTo>
                    <a:pt x="23286" y="636670"/>
                  </a:lnTo>
                  <a:lnTo>
                    <a:pt x="55353" y="655681"/>
                  </a:lnTo>
                  <a:lnTo>
                    <a:pt x="75325" y="657456"/>
                  </a:lnTo>
                  <a:lnTo>
                    <a:pt x="110369" y="653695"/>
                  </a:lnTo>
                  <a:lnTo>
                    <a:pt x="147564" y="644961"/>
                  </a:lnTo>
                  <a:lnTo>
                    <a:pt x="185396" y="629390"/>
                  </a:lnTo>
                  <a:lnTo>
                    <a:pt x="223416" y="606433"/>
                  </a:lnTo>
                  <a:lnTo>
                    <a:pt x="261493" y="575924"/>
                  </a:lnTo>
                  <a:lnTo>
                    <a:pt x="286887" y="551453"/>
                  </a:lnTo>
                  <a:lnTo>
                    <a:pt x="312285" y="523643"/>
                  </a:lnTo>
                  <a:lnTo>
                    <a:pt x="335427" y="494350"/>
                  </a:lnTo>
                  <a:lnTo>
                    <a:pt x="357847" y="463551"/>
                  </a:lnTo>
                  <a:lnTo>
                    <a:pt x="381923" y="430107"/>
                  </a:lnTo>
                  <a:lnTo>
                    <a:pt x="402218" y="395488"/>
                  </a:lnTo>
                  <a:lnTo>
                    <a:pt x="420552" y="359499"/>
                  </a:lnTo>
                  <a:lnTo>
                    <a:pt x="430182" y="340419"/>
                  </a:lnTo>
                  <a:lnTo>
                    <a:pt x="439989" y="320927"/>
                  </a:lnTo>
                  <a:lnTo>
                    <a:pt x="449913" y="301157"/>
                  </a:lnTo>
                  <a:lnTo>
                    <a:pt x="459917" y="281205"/>
                  </a:lnTo>
                  <a:lnTo>
                    <a:pt x="469972" y="261130"/>
                  </a:lnTo>
                  <a:lnTo>
                    <a:pt x="478370" y="241820"/>
                  </a:lnTo>
                  <a:lnTo>
                    <a:pt x="492215" y="204560"/>
                  </a:lnTo>
                  <a:lnTo>
                    <a:pt x="506270" y="170503"/>
                  </a:lnTo>
                  <a:lnTo>
                    <a:pt x="521690" y="136315"/>
                  </a:lnTo>
                  <a:lnTo>
                    <a:pt x="528183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48"/>
          <p:cNvGrpSpPr/>
          <p:nvPr/>
        </p:nvGrpSpPr>
        <p:grpSpPr>
          <a:xfrm>
            <a:off x="5084990" y="5250180"/>
            <a:ext cx="2431603" cy="593341"/>
            <a:chOff x="5084990" y="5250180"/>
            <a:chExt cx="2431603" cy="593341"/>
          </a:xfrm>
        </p:grpSpPr>
        <p:sp>
          <p:nvSpPr>
            <p:cNvPr id="128" name="SMARTInkShape-278"/>
            <p:cNvSpPr/>
            <p:nvPr>
              <p:custDataLst>
                <p:tags r:id="rId33"/>
              </p:custDataLst>
            </p:nvPr>
          </p:nvSpPr>
          <p:spPr>
            <a:xfrm>
              <a:off x="7361101" y="5463540"/>
              <a:ext cx="155492" cy="105885"/>
            </a:xfrm>
            <a:custGeom>
              <a:avLst/>
              <a:gdLst/>
              <a:ahLst/>
              <a:cxnLst/>
              <a:rect l="0" t="0" r="0" b="0"/>
              <a:pathLst>
                <a:path w="155492" h="105885">
                  <a:moveTo>
                    <a:pt x="91259" y="0"/>
                  </a:moveTo>
                  <a:lnTo>
                    <a:pt x="91259" y="0"/>
                  </a:lnTo>
                  <a:lnTo>
                    <a:pt x="62943" y="16180"/>
                  </a:lnTo>
                  <a:lnTo>
                    <a:pt x="30694" y="33739"/>
                  </a:lnTo>
                  <a:lnTo>
                    <a:pt x="6790" y="48020"/>
                  </a:lnTo>
                  <a:lnTo>
                    <a:pt x="2919" y="55491"/>
                  </a:lnTo>
                  <a:lnTo>
                    <a:pt x="0" y="84981"/>
                  </a:lnTo>
                  <a:lnTo>
                    <a:pt x="4415" y="93085"/>
                  </a:lnTo>
                  <a:lnTo>
                    <a:pt x="7964" y="97617"/>
                  </a:lnTo>
                  <a:lnTo>
                    <a:pt x="16421" y="102652"/>
                  </a:lnTo>
                  <a:lnTo>
                    <a:pt x="39694" y="105884"/>
                  </a:lnTo>
                  <a:lnTo>
                    <a:pt x="76253" y="104317"/>
                  </a:lnTo>
                  <a:lnTo>
                    <a:pt x="113303" y="93668"/>
                  </a:lnTo>
                  <a:lnTo>
                    <a:pt x="125327" y="88761"/>
                  </a:lnTo>
                  <a:lnTo>
                    <a:pt x="134059" y="81500"/>
                  </a:lnTo>
                  <a:lnTo>
                    <a:pt x="154588" y="54685"/>
                  </a:lnTo>
                  <a:lnTo>
                    <a:pt x="155491" y="50850"/>
                  </a:lnTo>
                  <a:lnTo>
                    <a:pt x="155246" y="47446"/>
                  </a:lnTo>
                  <a:lnTo>
                    <a:pt x="150228" y="30631"/>
                  </a:lnTo>
                  <a:lnTo>
                    <a:pt x="148351" y="28041"/>
                  </a:lnTo>
                  <a:lnTo>
                    <a:pt x="137621" y="20350"/>
                  </a:lnTo>
                  <a:lnTo>
                    <a:pt x="127762" y="16754"/>
                  </a:lnTo>
                  <a:lnTo>
                    <a:pt x="97422" y="15279"/>
                  </a:lnTo>
                  <a:lnTo>
                    <a:pt x="91741" y="17515"/>
                  </a:lnTo>
                  <a:lnTo>
                    <a:pt x="89040" y="19297"/>
                  </a:lnTo>
                  <a:lnTo>
                    <a:pt x="87240" y="22178"/>
                  </a:lnTo>
                  <a:lnTo>
                    <a:pt x="84350" y="36711"/>
                  </a:lnTo>
                  <a:lnTo>
                    <a:pt x="84114" y="39714"/>
                  </a:lnTo>
                  <a:lnTo>
                    <a:pt x="84802" y="41716"/>
                  </a:lnTo>
                  <a:lnTo>
                    <a:pt x="86106" y="43051"/>
                  </a:lnTo>
                  <a:lnTo>
                    <a:pt x="87825" y="43941"/>
                  </a:lnTo>
                  <a:lnTo>
                    <a:pt x="102377" y="41148"/>
                  </a:lnTo>
                  <a:lnTo>
                    <a:pt x="129359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79"/>
            <p:cNvSpPr/>
            <p:nvPr>
              <p:custDataLst>
                <p:tags r:id="rId34"/>
              </p:custDataLst>
            </p:nvPr>
          </p:nvSpPr>
          <p:spPr>
            <a:xfrm>
              <a:off x="7231380" y="5463540"/>
              <a:ext cx="182881" cy="36845"/>
            </a:xfrm>
            <a:custGeom>
              <a:avLst/>
              <a:gdLst/>
              <a:ahLst/>
              <a:cxnLst/>
              <a:rect l="0" t="0" r="0" b="0"/>
              <a:pathLst>
                <a:path w="182881" h="36845">
                  <a:moveTo>
                    <a:pt x="0" y="7620"/>
                  </a:moveTo>
                  <a:lnTo>
                    <a:pt x="0" y="7620"/>
                  </a:lnTo>
                  <a:lnTo>
                    <a:pt x="33961" y="28567"/>
                  </a:lnTo>
                  <a:lnTo>
                    <a:pt x="63520" y="36844"/>
                  </a:lnTo>
                  <a:lnTo>
                    <a:pt x="86652" y="33026"/>
                  </a:lnTo>
                  <a:lnTo>
                    <a:pt x="117251" y="26532"/>
                  </a:lnTo>
                  <a:lnTo>
                    <a:pt x="148759" y="17268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80"/>
            <p:cNvSpPr/>
            <p:nvPr>
              <p:custDataLst>
                <p:tags r:id="rId35"/>
              </p:custDataLst>
            </p:nvPr>
          </p:nvSpPr>
          <p:spPr>
            <a:xfrm>
              <a:off x="7026696" y="5326699"/>
              <a:ext cx="341841" cy="313589"/>
            </a:xfrm>
            <a:custGeom>
              <a:avLst/>
              <a:gdLst/>
              <a:ahLst/>
              <a:cxnLst/>
              <a:rect l="0" t="0" r="0" b="0"/>
              <a:pathLst>
                <a:path w="341841" h="313589">
                  <a:moveTo>
                    <a:pt x="6564" y="106361"/>
                  </a:moveTo>
                  <a:lnTo>
                    <a:pt x="6564" y="106361"/>
                  </a:lnTo>
                  <a:lnTo>
                    <a:pt x="2518" y="142768"/>
                  </a:lnTo>
                  <a:lnTo>
                    <a:pt x="2" y="177543"/>
                  </a:lnTo>
                  <a:lnTo>
                    <a:pt x="0" y="205967"/>
                  </a:lnTo>
                  <a:lnTo>
                    <a:pt x="7569" y="237419"/>
                  </a:lnTo>
                  <a:lnTo>
                    <a:pt x="19595" y="249166"/>
                  </a:lnTo>
                  <a:lnTo>
                    <a:pt x="21178" y="248978"/>
                  </a:lnTo>
                  <a:lnTo>
                    <a:pt x="25194" y="246511"/>
                  </a:lnTo>
                  <a:lnTo>
                    <a:pt x="27545" y="240334"/>
                  </a:lnTo>
                  <a:lnTo>
                    <a:pt x="28171" y="236316"/>
                  </a:lnTo>
                  <a:lnTo>
                    <a:pt x="41321" y="204472"/>
                  </a:lnTo>
                  <a:lnTo>
                    <a:pt x="44533" y="174102"/>
                  </a:lnTo>
                  <a:lnTo>
                    <a:pt x="44606" y="138445"/>
                  </a:lnTo>
                  <a:lnTo>
                    <a:pt x="46896" y="107356"/>
                  </a:lnTo>
                  <a:lnTo>
                    <a:pt x="48430" y="73072"/>
                  </a:lnTo>
                  <a:lnTo>
                    <a:pt x="45160" y="36877"/>
                  </a:lnTo>
                  <a:lnTo>
                    <a:pt x="44665" y="3309"/>
                  </a:lnTo>
                  <a:lnTo>
                    <a:pt x="45510" y="2099"/>
                  </a:lnTo>
                  <a:lnTo>
                    <a:pt x="46923" y="1293"/>
                  </a:lnTo>
                  <a:lnTo>
                    <a:pt x="55270" y="0"/>
                  </a:lnTo>
                  <a:lnTo>
                    <a:pt x="60101" y="2081"/>
                  </a:lnTo>
                  <a:lnTo>
                    <a:pt x="62575" y="3821"/>
                  </a:lnTo>
                  <a:lnTo>
                    <a:pt x="70103" y="14360"/>
                  </a:lnTo>
                  <a:lnTo>
                    <a:pt x="80979" y="49325"/>
                  </a:lnTo>
                  <a:lnTo>
                    <a:pt x="82606" y="85435"/>
                  </a:lnTo>
                  <a:lnTo>
                    <a:pt x="81897" y="121856"/>
                  </a:lnTo>
                  <a:lnTo>
                    <a:pt x="76200" y="155689"/>
                  </a:lnTo>
                  <a:lnTo>
                    <a:pt x="74506" y="176343"/>
                  </a:lnTo>
                  <a:lnTo>
                    <a:pt x="67620" y="197313"/>
                  </a:lnTo>
                  <a:lnTo>
                    <a:pt x="78879" y="197788"/>
                  </a:lnTo>
                  <a:lnTo>
                    <a:pt x="89703" y="193752"/>
                  </a:lnTo>
                  <a:lnTo>
                    <a:pt x="122533" y="173328"/>
                  </a:lnTo>
                  <a:lnTo>
                    <a:pt x="140174" y="165055"/>
                  </a:lnTo>
                  <a:lnTo>
                    <a:pt x="150895" y="164339"/>
                  </a:lnTo>
                  <a:lnTo>
                    <a:pt x="160458" y="166842"/>
                  </a:lnTo>
                  <a:lnTo>
                    <a:pt x="173496" y="175348"/>
                  </a:lnTo>
                  <a:lnTo>
                    <a:pt x="176272" y="177752"/>
                  </a:lnTo>
                  <a:lnTo>
                    <a:pt x="179357" y="187197"/>
                  </a:lnTo>
                  <a:lnTo>
                    <a:pt x="181607" y="222657"/>
                  </a:lnTo>
                  <a:lnTo>
                    <a:pt x="179501" y="244113"/>
                  </a:lnTo>
                  <a:lnTo>
                    <a:pt x="173516" y="275588"/>
                  </a:lnTo>
                  <a:lnTo>
                    <a:pt x="170896" y="306644"/>
                  </a:lnTo>
                  <a:lnTo>
                    <a:pt x="172734" y="313063"/>
                  </a:lnTo>
                  <a:lnTo>
                    <a:pt x="173224" y="313588"/>
                  </a:lnTo>
                  <a:lnTo>
                    <a:pt x="189617" y="279005"/>
                  </a:lnTo>
                  <a:lnTo>
                    <a:pt x="203683" y="246579"/>
                  </a:lnTo>
                  <a:lnTo>
                    <a:pt x="217839" y="217522"/>
                  </a:lnTo>
                  <a:lnTo>
                    <a:pt x="232759" y="183419"/>
                  </a:lnTo>
                  <a:lnTo>
                    <a:pt x="248971" y="148389"/>
                  </a:lnTo>
                  <a:lnTo>
                    <a:pt x="260455" y="126760"/>
                  </a:lnTo>
                  <a:lnTo>
                    <a:pt x="274885" y="99640"/>
                  </a:lnTo>
                  <a:lnTo>
                    <a:pt x="286198" y="78174"/>
                  </a:lnTo>
                  <a:lnTo>
                    <a:pt x="303284" y="45291"/>
                  </a:lnTo>
                  <a:lnTo>
                    <a:pt x="322423" y="19874"/>
                  </a:lnTo>
                  <a:lnTo>
                    <a:pt x="331237" y="12889"/>
                  </a:lnTo>
                  <a:lnTo>
                    <a:pt x="334772" y="11026"/>
                  </a:lnTo>
                  <a:lnTo>
                    <a:pt x="337130" y="10631"/>
                  </a:lnTo>
                  <a:lnTo>
                    <a:pt x="338701" y="11214"/>
                  </a:lnTo>
                  <a:lnTo>
                    <a:pt x="341660" y="14704"/>
                  </a:lnTo>
                  <a:lnTo>
                    <a:pt x="341840" y="49995"/>
                  </a:lnTo>
                  <a:lnTo>
                    <a:pt x="336607" y="82872"/>
                  </a:lnTo>
                  <a:lnTo>
                    <a:pt x="334695" y="119720"/>
                  </a:lnTo>
                  <a:lnTo>
                    <a:pt x="334317" y="151710"/>
                  </a:lnTo>
                  <a:lnTo>
                    <a:pt x="333396" y="176404"/>
                  </a:lnTo>
                  <a:lnTo>
                    <a:pt x="324819" y="210721"/>
                  </a:lnTo>
                  <a:lnTo>
                    <a:pt x="322874" y="214034"/>
                  </a:lnTo>
                  <a:lnTo>
                    <a:pt x="321577" y="215396"/>
                  </a:lnTo>
                  <a:lnTo>
                    <a:pt x="320713" y="215458"/>
                  </a:lnTo>
                  <a:lnTo>
                    <a:pt x="296124" y="190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81"/>
            <p:cNvSpPr/>
            <p:nvPr>
              <p:custDataLst>
                <p:tags r:id="rId36"/>
              </p:custDataLst>
            </p:nvPr>
          </p:nvSpPr>
          <p:spPr>
            <a:xfrm>
              <a:off x="6755522" y="5250180"/>
              <a:ext cx="178679" cy="319585"/>
            </a:xfrm>
            <a:custGeom>
              <a:avLst/>
              <a:gdLst/>
              <a:ahLst/>
              <a:cxnLst/>
              <a:rect l="0" t="0" r="0" b="0"/>
              <a:pathLst>
                <a:path w="178679" h="319585">
                  <a:moveTo>
                    <a:pt x="117718" y="0"/>
                  </a:moveTo>
                  <a:lnTo>
                    <a:pt x="117718" y="0"/>
                  </a:lnTo>
                  <a:lnTo>
                    <a:pt x="109628" y="36407"/>
                  </a:lnTo>
                  <a:lnTo>
                    <a:pt x="101140" y="63312"/>
                  </a:lnTo>
                  <a:lnTo>
                    <a:pt x="89101" y="99757"/>
                  </a:lnTo>
                  <a:lnTo>
                    <a:pt x="80169" y="132851"/>
                  </a:lnTo>
                  <a:lnTo>
                    <a:pt x="73613" y="166789"/>
                  </a:lnTo>
                  <a:lnTo>
                    <a:pt x="72210" y="203370"/>
                  </a:lnTo>
                  <a:lnTo>
                    <a:pt x="72939" y="214846"/>
                  </a:lnTo>
                  <a:lnTo>
                    <a:pt x="78572" y="233071"/>
                  </a:lnTo>
                  <a:lnTo>
                    <a:pt x="87136" y="243723"/>
                  </a:lnTo>
                  <a:lnTo>
                    <a:pt x="91252" y="243805"/>
                  </a:lnTo>
                  <a:lnTo>
                    <a:pt x="91608" y="242970"/>
                  </a:lnTo>
                  <a:lnTo>
                    <a:pt x="89745" y="239784"/>
                  </a:lnTo>
                  <a:lnTo>
                    <a:pt x="75566" y="225603"/>
                  </a:lnTo>
                  <a:lnTo>
                    <a:pt x="66247" y="219366"/>
                  </a:lnTo>
                  <a:lnTo>
                    <a:pt x="51480" y="215139"/>
                  </a:lnTo>
                  <a:lnTo>
                    <a:pt x="36379" y="213887"/>
                  </a:lnTo>
                  <a:lnTo>
                    <a:pt x="28510" y="215852"/>
                  </a:lnTo>
                  <a:lnTo>
                    <a:pt x="9482" y="226388"/>
                  </a:lnTo>
                  <a:lnTo>
                    <a:pt x="172" y="242849"/>
                  </a:lnTo>
                  <a:lnTo>
                    <a:pt x="0" y="254405"/>
                  </a:lnTo>
                  <a:lnTo>
                    <a:pt x="2743" y="274431"/>
                  </a:lnTo>
                  <a:lnTo>
                    <a:pt x="7633" y="283118"/>
                  </a:lnTo>
                  <a:lnTo>
                    <a:pt x="15452" y="291777"/>
                  </a:lnTo>
                  <a:lnTo>
                    <a:pt x="39225" y="306963"/>
                  </a:lnTo>
                  <a:lnTo>
                    <a:pt x="65430" y="316579"/>
                  </a:lnTo>
                  <a:lnTo>
                    <a:pt x="102617" y="319584"/>
                  </a:lnTo>
                  <a:lnTo>
                    <a:pt x="134565" y="311691"/>
                  </a:lnTo>
                  <a:lnTo>
                    <a:pt x="147219" y="306169"/>
                  </a:lnTo>
                  <a:lnTo>
                    <a:pt x="178678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82"/>
            <p:cNvSpPr/>
            <p:nvPr>
              <p:custDataLst>
                <p:tags r:id="rId37"/>
              </p:custDataLst>
            </p:nvPr>
          </p:nvSpPr>
          <p:spPr>
            <a:xfrm>
              <a:off x="6587999" y="5402601"/>
              <a:ext cx="148082" cy="162048"/>
            </a:xfrm>
            <a:custGeom>
              <a:avLst/>
              <a:gdLst/>
              <a:ahLst/>
              <a:cxnLst/>
              <a:rect l="0" t="0" r="0" b="0"/>
              <a:pathLst>
                <a:path w="148082" h="162048">
                  <a:moveTo>
                    <a:pt x="3301" y="15219"/>
                  </a:moveTo>
                  <a:lnTo>
                    <a:pt x="3301" y="15219"/>
                  </a:lnTo>
                  <a:lnTo>
                    <a:pt x="23652" y="51406"/>
                  </a:lnTo>
                  <a:lnTo>
                    <a:pt x="27029" y="54583"/>
                  </a:lnTo>
                  <a:lnTo>
                    <a:pt x="35295" y="58114"/>
                  </a:lnTo>
                  <a:lnTo>
                    <a:pt x="54400" y="60381"/>
                  </a:lnTo>
                  <a:lnTo>
                    <a:pt x="69430" y="56729"/>
                  </a:lnTo>
                  <a:lnTo>
                    <a:pt x="77283" y="50318"/>
                  </a:lnTo>
                  <a:lnTo>
                    <a:pt x="89223" y="32406"/>
                  </a:lnTo>
                  <a:lnTo>
                    <a:pt x="93106" y="21628"/>
                  </a:lnTo>
                  <a:lnTo>
                    <a:pt x="94257" y="9028"/>
                  </a:lnTo>
                  <a:lnTo>
                    <a:pt x="93571" y="6012"/>
                  </a:lnTo>
                  <a:lnTo>
                    <a:pt x="92268" y="4000"/>
                  </a:lnTo>
                  <a:lnTo>
                    <a:pt x="88138" y="773"/>
                  </a:lnTo>
                  <a:lnTo>
                    <a:pt x="58629" y="0"/>
                  </a:lnTo>
                  <a:lnTo>
                    <a:pt x="43778" y="4031"/>
                  </a:lnTo>
                  <a:lnTo>
                    <a:pt x="28653" y="14632"/>
                  </a:lnTo>
                  <a:lnTo>
                    <a:pt x="17492" y="28498"/>
                  </a:lnTo>
                  <a:lnTo>
                    <a:pt x="3497" y="63942"/>
                  </a:lnTo>
                  <a:lnTo>
                    <a:pt x="0" y="82593"/>
                  </a:lnTo>
                  <a:lnTo>
                    <a:pt x="1269" y="102172"/>
                  </a:lnTo>
                  <a:lnTo>
                    <a:pt x="15945" y="128936"/>
                  </a:lnTo>
                  <a:lnTo>
                    <a:pt x="26970" y="144370"/>
                  </a:lnTo>
                  <a:lnTo>
                    <a:pt x="37707" y="153813"/>
                  </a:lnTo>
                  <a:lnTo>
                    <a:pt x="58669" y="162047"/>
                  </a:lnTo>
                  <a:lnTo>
                    <a:pt x="77016" y="160627"/>
                  </a:lnTo>
                  <a:lnTo>
                    <a:pt x="93636" y="153505"/>
                  </a:lnTo>
                  <a:lnTo>
                    <a:pt x="117274" y="134368"/>
                  </a:lnTo>
                  <a:lnTo>
                    <a:pt x="148081" y="99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83"/>
            <p:cNvSpPr/>
            <p:nvPr>
              <p:custDataLst>
                <p:tags r:id="rId38"/>
              </p:custDataLst>
            </p:nvPr>
          </p:nvSpPr>
          <p:spPr>
            <a:xfrm>
              <a:off x="6416040" y="5394960"/>
              <a:ext cx="152401" cy="7621"/>
            </a:xfrm>
            <a:custGeom>
              <a:avLst/>
              <a:gdLst/>
              <a:ahLst/>
              <a:cxnLst/>
              <a:rect l="0" t="0" r="0" b="0"/>
              <a:pathLst>
                <a:path w="152401" h="7621">
                  <a:moveTo>
                    <a:pt x="0" y="7620"/>
                  </a:moveTo>
                  <a:lnTo>
                    <a:pt x="0" y="7620"/>
                  </a:lnTo>
                  <a:lnTo>
                    <a:pt x="36407" y="7620"/>
                  </a:lnTo>
                  <a:lnTo>
                    <a:pt x="71183" y="7620"/>
                  </a:lnTo>
                  <a:lnTo>
                    <a:pt x="105689" y="7620"/>
                  </a:lnTo>
                  <a:lnTo>
                    <a:pt x="134706" y="536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84"/>
            <p:cNvSpPr/>
            <p:nvPr>
              <p:custDataLst>
                <p:tags r:id="rId39"/>
              </p:custDataLst>
            </p:nvPr>
          </p:nvSpPr>
          <p:spPr>
            <a:xfrm>
              <a:off x="6431280" y="5288280"/>
              <a:ext cx="91910" cy="292419"/>
            </a:xfrm>
            <a:custGeom>
              <a:avLst/>
              <a:gdLst/>
              <a:ahLst/>
              <a:cxnLst/>
              <a:rect l="0" t="0" r="0" b="0"/>
              <a:pathLst>
                <a:path w="91910" h="292419">
                  <a:moveTo>
                    <a:pt x="83820" y="0"/>
                  </a:moveTo>
                  <a:lnTo>
                    <a:pt x="83820" y="0"/>
                  </a:lnTo>
                  <a:lnTo>
                    <a:pt x="91909" y="24271"/>
                  </a:lnTo>
                  <a:lnTo>
                    <a:pt x="91367" y="45218"/>
                  </a:lnTo>
                  <a:lnTo>
                    <a:pt x="83798" y="76051"/>
                  </a:lnTo>
                  <a:lnTo>
                    <a:pt x="73936" y="108894"/>
                  </a:lnTo>
                  <a:lnTo>
                    <a:pt x="62547" y="145436"/>
                  </a:lnTo>
                  <a:lnTo>
                    <a:pt x="51552" y="180817"/>
                  </a:lnTo>
                  <a:lnTo>
                    <a:pt x="40692" y="207362"/>
                  </a:lnTo>
                  <a:lnTo>
                    <a:pt x="33054" y="226295"/>
                  </a:lnTo>
                  <a:lnTo>
                    <a:pt x="18925" y="262289"/>
                  </a:lnTo>
                  <a:lnTo>
                    <a:pt x="10123" y="286466"/>
                  </a:lnTo>
                  <a:lnTo>
                    <a:pt x="5064" y="292418"/>
                  </a:lnTo>
                  <a:lnTo>
                    <a:pt x="3375" y="292312"/>
                  </a:lnTo>
                  <a:lnTo>
                    <a:pt x="2251" y="290548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85"/>
            <p:cNvSpPr/>
            <p:nvPr>
              <p:custDataLst>
                <p:tags r:id="rId40"/>
              </p:custDataLst>
            </p:nvPr>
          </p:nvSpPr>
          <p:spPr>
            <a:xfrm>
              <a:off x="5738775" y="5395599"/>
              <a:ext cx="630657" cy="447922"/>
            </a:xfrm>
            <a:custGeom>
              <a:avLst/>
              <a:gdLst/>
              <a:ahLst/>
              <a:cxnLst/>
              <a:rect l="0" t="0" r="0" b="0"/>
              <a:pathLst>
                <a:path w="630657" h="447922">
                  <a:moveTo>
                    <a:pt x="136245" y="6981"/>
                  </a:moveTo>
                  <a:lnTo>
                    <a:pt x="136245" y="6981"/>
                  </a:lnTo>
                  <a:lnTo>
                    <a:pt x="99838" y="27207"/>
                  </a:lnTo>
                  <a:lnTo>
                    <a:pt x="65063" y="55966"/>
                  </a:lnTo>
                  <a:lnTo>
                    <a:pt x="36640" y="90788"/>
                  </a:lnTo>
                  <a:lnTo>
                    <a:pt x="19996" y="119490"/>
                  </a:lnTo>
                  <a:lnTo>
                    <a:pt x="6034" y="149443"/>
                  </a:lnTo>
                  <a:lnTo>
                    <a:pt x="1143" y="178920"/>
                  </a:lnTo>
                  <a:lnTo>
                    <a:pt x="0" y="196005"/>
                  </a:lnTo>
                  <a:lnTo>
                    <a:pt x="4007" y="209807"/>
                  </a:lnTo>
                  <a:lnTo>
                    <a:pt x="20377" y="232466"/>
                  </a:lnTo>
                  <a:lnTo>
                    <a:pt x="38978" y="244065"/>
                  </a:lnTo>
                  <a:lnTo>
                    <a:pt x="60577" y="252865"/>
                  </a:lnTo>
                  <a:lnTo>
                    <a:pt x="77778" y="253705"/>
                  </a:lnTo>
                  <a:lnTo>
                    <a:pt x="87108" y="252743"/>
                  </a:lnTo>
                  <a:lnTo>
                    <a:pt x="106873" y="241943"/>
                  </a:lnTo>
                  <a:lnTo>
                    <a:pt x="133598" y="224582"/>
                  </a:lnTo>
                  <a:lnTo>
                    <a:pt x="164960" y="202849"/>
                  </a:lnTo>
                  <a:lnTo>
                    <a:pt x="189255" y="184973"/>
                  </a:lnTo>
                  <a:lnTo>
                    <a:pt x="225281" y="156080"/>
                  </a:lnTo>
                  <a:lnTo>
                    <a:pt x="260558" y="124818"/>
                  </a:lnTo>
                  <a:lnTo>
                    <a:pt x="294908" y="91936"/>
                  </a:lnTo>
                  <a:lnTo>
                    <a:pt x="308845" y="80412"/>
                  </a:lnTo>
                  <a:lnTo>
                    <a:pt x="318947" y="75645"/>
                  </a:lnTo>
                  <a:lnTo>
                    <a:pt x="315026" y="79631"/>
                  </a:lnTo>
                  <a:lnTo>
                    <a:pt x="313070" y="83861"/>
                  </a:lnTo>
                  <a:lnTo>
                    <a:pt x="311532" y="109338"/>
                  </a:lnTo>
                  <a:lnTo>
                    <a:pt x="313216" y="110780"/>
                  </a:lnTo>
                  <a:lnTo>
                    <a:pt x="319604" y="112380"/>
                  </a:lnTo>
                  <a:lnTo>
                    <a:pt x="347330" y="113548"/>
                  </a:lnTo>
                  <a:lnTo>
                    <a:pt x="366429" y="109582"/>
                  </a:lnTo>
                  <a:lnTo>
                    <a:pt x="384129" y="98999"/>
                  </a:lnTo>
                  <a:lnTo>
                    <a:pt x="415554" y="63748"/>
                  </a:lnTo>
                  <a:lnTo>
                    <a:pt x="437355" y="33437"/>
                  </a:lnTo>
                  <a:lnTo>
                    <a:pt x="439951" y="25074"/>
                  </a:lnTo>
                  <a:lnTo>
                    <a:pt x="440559" y="19820"/>
                  </a:lnTo>
                  <a:lnTo>
                    <a:pt x="438571" y="14663"/>
                  </a:lnTo>
                  <a:lnTo>
                    <a:pt x="436856" y="12102"/>
                  </a:lnTo>
                  <a:lnTo>
                    <a:pt x="434019" y="10395"/>
                  </a:lnTo>
                  <a:lnTo>
                    <a:pt x="419556" y="7656"/>
                  </a:lnTo>
                  <a:lnTo>
                    <a:pt x="398735" y="7917"/>
                  </a:lnTo>
                  <a:lnTo>
                    <a:pt x="379684" y="13937"/>
                  </a:lnTo>
                  <a:lnTo>
                    <a:pt x="348381" y="39548"/>
                  </a:lnTo>
                  <a:lnTo>
                    <a:pt x="330428" y="60939"/>
                  </a:lnTo>
                  <a:lnTo>
                    <a:pt x="315274" y="96160"/>
                  </a:lnTo>
                  <a:lnTo>
                    <a:pt x="306386" y="130711"/>
                  </a:lnTo>
                  <a:lnTo>
                    <a:pt x="305843" y="148332"/>
                  </a:lnTo>
                  <a:lnTo>
                    <a:pt x="312394" y="173442"/>
                  </a:lnTo>
                  <a:lnTo>
                    <a:pt x="317827" y="184257"/>
                  </a:lnTo>
                  <a:lnTo>
                    <a:pt x="325886" y="194709"/>
                  </a:lnTo>
                  <a:lnTo>
                    <a:pt x="343988" y="206067"/>
                  </a:lnTo>
                  <a:lnTo>
                    <a:pt x="358116" y="207506"/>
                  </a:lnTo>
                  <a:lnTo>
                    <a:pt x="387880" y="201531"/>
                  </a:lnTo>
                  <a:lnTo>
                    <a:pt x="414662" y="186545"/>
                  </a:lnTo>
                  <a:lnTo>
                    <a:pt x="448816" y="154335"/>
                  </a:lnTo>
                  <a:lnTo>
                    <a:pt x="485039" y="125395"/>
                  </a:lnTo>
                  <a:lnTo>
                    <a:pt x="516904" y="91614"/>
                  </a:lnTo>
                  <a:lnTo>
                    <a:pt x="552329" y="59804"/>
                  </a:lnTo>
                  <a:lnTo>
                    <a:pt x="568592" y="53325"/>
                  </a:lnTo>
                  <a:lnTo>
                    <a:pt x="569255" y="53964"/>
                  </a:lnTo>
                  <a:lnTo>
                    <a:pt x="569995" y="56931"/>
                  </a:lnTo>
                  <a:lnTo>
                    <a:pt x="553367" y="91842"/>
                  </a:lnTo>
                  <a:lnTo>
                    <a:pt x="541306" y="122059"/>
                  </a:lnTo>
                  <a:lnTo>
                    <a:pt x="527009" y="157824"/>
                  </a:lnTo>
                  <a:lnTo>
                    <a:pt x="508002" y="195232"/>
                  </a:lnTo>
                  <a:lnTo>
                    <a:pt x="494374" y="233127"/>
                  </a:lnTo>
                  <a:lnTo>
                    <a:pt x="476884" y="271166"/>
                  </a:lnTo>
                  <a:lnTo>
                    <a:pt x="469170" y="290631"/>
                  </a:lnTo>
                  <a:lnTo>
                    <a:pt x="460642" y="314614"/>
                  </a:lnTo>
                  <a:lnTo>
                    <a:pt x="451570" y="341610"/>
                  </a:lnTo>
                  <a:lnTo>
                    <a:pt x="439231" y="378379"/>
                  </a:lnTo>
                  <a:lnTo>
                    <a:pt x="427526" y="411100"/>
                  </a:lnTo>
                  <a:lnTo>
                    <a:pt x="420953" y="431520"/>
                  </a:lnTo>
                  <a:lnTo>
                    <a:pt x="418347" y="447921"/>
                  </a:lnTo>
                  <a:lnTo>
                    <a:pt x="418233" y="444593"/>
                  </a:lnTo>
                  <a:lnTo>
                    <a:pt x="428796" y="412306"/>
                  </a:lnTo>
                  <a:lnTo>
                    <a:pt x="432053" y="384370"/>
                  </a:lnTo>
                  <a:lnTo>
                    <a:pt x="437063" y="346553"/>
                  </a:lnTo>
                  <a:lnTo>
                    <a:pt x="443791" y="320179"/>
                  </a:lnTo>
                  <a:lnTo>
                    <a:pt x="451579" y="294347"/>
                  </a:lnTo>
                  <a:lnTo>
                    <a:pt x="457862" y="268754"/>
                  </a:lnTo>
                  <a:lnTo>
                    <a:pt x="465735" y="241012"/>
                  </a:lnTo>
                  <a:lnTo>
                    <a:pt x="474878" y="212595"/>
                  </a:lnTo>
                  <a:lnTo>
                    <a:pt x="484586" y="185854"/>
                  </a:lnTo>
                  <a:lnTo>
                    <a:pt x="494546" y="157600"/>
                  </a:lnTo>
                  <a:lnTo>
                    <a:pt x="505463" y="129803"/>
                  </a:lnTo>
                  <a:lnTo>
                    <a:pt x="525890" y="94267"/>
                  </a:lnTo>
                  <a:lnTo>
                    <a:pt x="547182" y="58996"/>
                  </a:lnTo>
                  <a:lnTo>
                    <a:pt x="572234" y="25722"/>
                  </a:lnTo>
                  <a:lnTo>
                    <a:pt x="597345" y="6638"/>
                  </a:lnTo>
                  <a:lnTo>
                    <a:pt x="620810" y="0"/>
                  </a:lnTo>
                  <a:lnTo>
                    <a:pt x="624799" y="1903"/>
                  </a:lnTo>
                  <a:lnTo>
                    <a:pt x="627047" y="3596"/>
                  </a:lnTo>
                  <a:lnTo>
                    <a:pt x="629546" y="7735"/>
                  </a:lnTo>
                  <a:lnTo>
                    <a:pt x="630656" y="14089"/>
                  </a:lnTo>
                  <a:lnTo>
                    <a:pt x="630435" y="31948"/>
                  </a:lnTo>
                  <a:lnTo>
                    <a:pt x="620905" y="68218"/>
                  </a:lnTo>
                  <a:lnTo>
                    <a:pt x="600333" y="106078"/>
                  </a:lnTo>
                  <a:lnTo>
                    <a:pt x="575569" y="144145"/>
                  </a:lnTo>
                  <a:lnTo>
                    <a:pt x="550252" y="178196"/>
                  </a:lnTo>
                  <a:lnTo>
                    <a:pt x="520787" y="201329"/>
                  </a:lnTo>
                  <a:lnTo>
                    <a:pt x="514155" y="203984"/>
                  </a:lnTo>
                  <a:lnTo>
                    <a:pt x="514339" y="204356"/>
                  </a:lnTo>
                  <a:lnTo>
                    <a:pt x="516671" y="204954"/>
                  </a:lnTo>
                  <a:lnTo>
                    <a:pt x="521239" y="186392"/>
                  </a:lnTo>
                  <a:lnTo>
                    <a:pt x="541553" y="151765"/>
                  </a:lnTo>
                  <a:lnTo>
                    <a:pt x="558234" y="116327"/>
                  </a:lnTo>
                  <a:lnTo>
                    <a:pt x="562965" y="1060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86"/>
            <p:cNvSpPr/>
            <p:nvPr>
              <p:custDataLst>
                <p:tags r:id="rId41"/>
              </p:custDataLst>
            </p:nvPr>
          </p:nvSpPr>
          <p:spPr>
            <a:xfrm>
              <a:off x="5084990" y="5382261"/>
              <a:ext cx="637631" cy="407232"/>
            </a:xfrm>
            <a:custGeom>
              <a:avLst/>
              <a:gdLst/>
              <a:ahLst/>
              <a:cxnLst/>
              <a:rect l="0" t="0" r="0" b="0"/>
              <a:pathLst>
                <a:path w="637631" h="407232">
                  <a:moveTo>
                    <a:pt x="287110" y="27939"/>
                  </a:moveTo>
                  <a:lnTo>
                    <a:pt x="287110" y="27939"/>
                  </a:lnTo>
                  <a:lnTo>
                    <a:pt x="258794" y="44119"/>
                  </a:lnTo>
                  <a:lnTo>
                    <a:pt x="225003" y="70363"/>
                  </a:lnTo>
                  <a:lnTo>
                    <a:pt x="189497" y="103633"/>
                  </a:lnTo>
                  <a:lnTo>
                    <a:pt x="162447" y="130161"/>
                  </a:lnTo>
                  <a:lnTo>
                    <a:pt x="134338" y="159731"/>
                  </a:lnTo>
                  <a:lnTo>
                    <a:pt x="107734" y="192629"/>
                  </a:lnTo>
                  <a:lnTo>
                    <a:pt x="84056" y="224747"/>
                  </a:lnTo>
                  <a:lnTo>
                    <a:pt x="63090" y="255110"/>
                  </a:lnTo>
                  <a:lnTo>
                    <a:pt x="45306" y="282715"/>
                  </a:lnTo>
                  <a:lnTo>
                    <a:pt x="28935" y="311353"/>
                  </a:lnTo>
                  <a:lnTo>
                    <a:pt x="9954" y="349262"/>
                  </a:lnTo>
                  <a:lnTo>
                    <a:pt x="0" y="380781"/>
                  </a:lnTo>
                  <a:lnTo>
                    <a:pt x="896" y="390216"/>
                  </a:lnTo>
                  <a:lnTo>
                    <a:pt x="6161" y="400287"/>
                  </a:lnTo>
                  <a:lnTo>
                    <a:pt x="8372" y="403171"/>
                  </a:lnTo>
                  <a:lnTo>
                    <a:pt x="15342" y="406375"/>
                  </a:lnTo>
                  <a:lnTo>
                    <a:pt x="19571" y="407231"/>
                  </a:lnTo>
                  <a:lnTo>
                    <a:pt x="31043" y="403664"/>
                  </a:lnTo>
                  <a:lnTo>
                    <a:pt x="63150" y="387577"/>
                  </a:lnTo>
                  <a:lnTo>
                    <a:pt x="96869" y="355080"/>
                  </a:lnTo>
                  <a:lnTo>
                    <a:pt x="124533" y="320920"/>
                  </a:lnTo>
                  <a:lnTo>
                    <a:pt x="149192" y="283141"/>
                  </a:lnTo>
                  <a:lnTo>
                    <a:pt x="164854" y="254815"/>
                  </a:lnTo>
                  <a:lnTo>
                    <a:pt x="180280" y="223035"/>
                  </a:lnTo>
                  <a:lnTo>
                    <a:pt x="194756" y="190002"/>
                  </a:lnTo>
                  <a:lnTo>
                    <a:pt x="206835" y="158387"/>
                  </a:lnTo>
                  <a:lnTo>
                    <a:pt x="217848" y="129661"/>
                  </a:lnTo>
                  <a:lnTo>
                    <a:pt x="231310" y="94204"/>
                  </a:lnTo>
                  <a:lnTo>
                    <a:pt x="240505" y="56449"/>
                  </a:lnTo>
                  <a:lnTo>
                    <a:pt x="240800" y="54566"/>
                  </a:lnTo>
                  <a:lnTo>
                    <a:pt x="240150" y="53311"/>
                  </a:lnTo>
                  <a:lnTo>
                    <a:pt x="238870" y="52474"/>
                  </a:lnTo>
                  <a:lnTo>
                    <a:pt x="234778" y="51129"/>
                  </a:lnTo>
                  <a:lnTo>
                    <a:pt x="234442" y="51867"/>
                  </a:lnTo>
                  <a:lnTo>
                    <a:pt x="234068" y="54942"/>
                  </a:lnTo>
                  <a:lnTo>
                    <a:pt x="229388" y="59131"/>
                  </a:lnTo>
                  <a:lnTo>
                    <a:pt x="225768" y="61434"/>
                  </a:lnTo>
                  <a:lnTo>
                    <a:pt x="219490" y="70765"/>
                  </a:lnTo>
                  <a:lnTo>
                    <a:pt x="208560" y="101498"/>
                  </a:lnTo>
                  <a:lnTo>
                    <a:pt x="207650" y="120158"/>
                  </a:lnTo>
                  <a:lnTo>
                    <a:pt x="207890" y="145298"/>
                  </a:lnTo>
                  <a:lnTo>
                    <a:pt x="208897" y="174758"/>
                  </a:lnTo>
                  <a:lnTo>
                    <a:pt x="211262" y="196938"/>
                  </a:lnTo>
                  <a:lnTo>
                    <a:pt x="218404" y="228356"/>
                  </a:lnTo>
                  <a:lnTo>
                    <a:pt x="231946" y="256279"/>
                  </a:lnTo>
                  <a:lnTo>
                    <a:pt x="241867" y="261446"/>
                  </a:lnTo>
                  <a:lnTo>
                    <a:pt x="270953" y="267186"/>
                  </a:lnTo>
                  <a:lnTo>
                    <a:pt x="297427" y="267479"/>
                  </a:lnTo>
                  <a:lnTo>
                    <a:pt x="309228" y="266373"/>
                  </a:lnTo>
                  <a:lnTo>
                    <a:pt x="346063" y="248634"/>
                  </a:lnTo>
                  <a:lnTo>
                    <a:pt x="383788" y="221929"/>
                  </a:lnTo>
                  <a:lnTo>
                    <a:pt x="421777" y="188523"/>
                  </a:lnTo>
                  <a:lnTo>
                    <a:pt x="455799" y="151814"/>
                  </a:lnTo>
                  <a:lnTo>
                    <a:pt x="487328" y="114126"/>
                  </a:lnTo>
                  <a:lnTo>
                    <a:pt x="522164" y="80193"/>
                  </a:lnTo>
                  <a:lnTo>
                    <a:pt x="547161" y="48690"/>
                  </a:lnTo>
                  <a:lnTo>
                    <a:pt x="564694" y="15480"/>
                  </a:lnTo>
                  <a:lnTo>
                    <a:pt x="574926" y="0"/>
                  </a:lnTo>
                  <a:lnTo>
                    <a:pt x="575508" y="0"/>
                  </a:lnTo>
                  <a:lnTo>
                    <a:pt x="575895" y="846"/>
                  </a:lnTo>
                  <a:lnTo>
                    <a:pt x="576153" y="2257"/>
                  </a:lnTo>
                  <a:lnTo>
                    <a:pt x="575480" y="3197"/>
                  </a:lnTo>
                  <a:lnTo>
                    <a:pt x="537532" y="26218"/>
                  </a:lnTo>
                  <a:lnTo>
                    <a:pt x="503495" y="63285"/>
                  </a:lnTo>
                  <a:lnTo>
                    <a:pt x="482646" y="94762"/>
                  </a:lnTo>
                  <a:lnTo>
                    <a:pt x="458312" y="130524"/>
                  </a:lnTo>
                  <a:lnTo>
                    <a:pt x="443764" y="167084"/>
                  </a:lnTo>
                  <a:lnTo>
                    <a:pt x="430799" y="199742"/>
                  </a:lnTo>
                  <a:lnTo>
                    <a:pt x="427051" y="230867"/>
                  </a:lnTo>
                  <a:lnTo>
                    <a:pt x="432941" y="267209"/>
                  </a:lnTo>
                  <a:lnTo>
                    <a:pt x="438284" y="279062"/>
                  </a:lnTo>
                  <a:lnTo>
                    <a:pt x="446303" y="287151"/>
                  </a:lnTo>
                  <a:lnTo>
                    <a:pt x="464383" y="296466"/>
                  </a:lnTo>
                  <a:lnTo>
                    <a:pt x="485827" y="300542"/>
                  </a:lnTo>
                  <a:lnTo>
                    <a:pt x="516357" y="297705"/>
                  </a:lnTo>
                  <a:lnTo>
                    <a:pt x="537729" y="286971"/>
                  </a:lnTo>
                  <a:lnTo>
                    <a:pt x="568801" y="264145"/>
                  </a:lnTo>
                  <a:lnTo>
                    <a:pt x="601714" y="236780"/>
                  </a:lnTo>
                  <a:lnTo>
                    <a:pt x="637630" y="203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49"/>
          <p:cNvGrpSpPr/>
          <p:nvPr/>
        </p:nvGrpSpPr>
        <p:grpSpPr>
          <a:xfrm>
            <a:off x="7734412" y="5173980"/>
            <a:ext cx="1287464" cy="563881"/>
            <a:chOff x="7734412" y="5173980"/>
            <a:chExt cx="1287464" cy="563881"/>
          </a:xfrm>
        </p:grpSpPr>
        <p:sp>
          <p:nvSpPr>
            <p:cNvPr id="138" name="SMARTInkShape-287"/>
            <p:cNvSpPr/>
            <p:nvPr>
              <p:custDataLst>
                <p:tags r:id="rId30"/>
              </p:custDataLst>
            </p:nvPr>
          </p:nvSpPr>
          <p:spPr>
            <a:xfrm>
              <a:off x="8557260" y="5425770"/>
              <a:ext cx="464616" cy="312091"/>
            </a:xfrm>
            <a:custGeom>
              <a:avLst/>
              <a:gdLst/>
              <a:ahLst/>
              <a:cxnLst/>
              <a:rect l="0" t="0" r="0" b="0"/>
              <a:pathLst>
                <a:path w="464616" h="312091">
                  <a:moveTo>
                    <a:pt x="0" y="83490"/>
                  </a:moveTo>
                  <a:lnTo>
                    <a:pt x="0" y="83490"/>
                  </a:lnTo>
                  <a:lnTo>
                    <a:pt x="27876" y="114911"/>
                  </a:lnTo>
                  <a:lnTo>
                    <a:pt x="40893" y="122854"/>
                  </a:lnTo>
                  <a:lnTo>
                    <a:pt x="56839" y="124127"/>
                  </a:lnTo>
                  <a:lnTo>
                    <a:pt x="90626" y="118045"/>
                  </a:lnTo>
                  <a:lnTo>
                    <a:pt x="121761" y="103455"/>
                  </a:lnTo>
                  <a:lnTo>
                    <a:pt x="144733" y="92604"/>
                  </a:lnTo>
                  <a:lnTo>
                    <a:pt x="165932" y="74054"/>
                  </a:lnTo>
                  <a:lnTo>
                    <a:pt x="191753" y="36075"/>
                  </a:lnTo>
                  <a:lnTo>
                    <a:pt x="204432" y="9275"/>
                  </a:lnTo>
                  <a:lnTo>
                    <a:pt x="204022" y="8613"/>
                  </a:lnTo>
                  <a:lnTo>
                    <a:pt x="199399" y="6835"/>
                  </a:lnTo>
                  <a:lnTo>
                    <a:pt x="195020" y="3418"/>
                  </a:lnTo>
                  <a:lnTo>
                    <a:pt x="187993" y="1336"/>
                  </a:lnTo>
                  <a:lnTo>
                    <a:pt x="157550" y="0"/>
                  </a:lnTo>
                  <a:lnTo>
                    <a:pt x="135112" y="3813"/>
                  </a:lnTo>
                  <a:lnTo>
                    <a:pt x="117739" y="14350"/>
                  </a:lnTo>
                  <a:lnTo>
                    <a:pt x="101866" y="28196"/>
                  </a:lnTo>
                  <a:lnTo>
                    <a:pt x="90483" y="51114"/>
                  </a:lnTo>
                  <a:lnTo>
                    <a:pt x="85795" y="83399"/>
                  </a:lnTo>
                  <a:lnTo>
                    <a:pt x="88450" y="119775"/>
                  </a:lnTo>
                  <a:lnTo>
                    <a:pt x="94599" y="149275"/>
                  </a:lnTo>
                  <a:lnTo>
                    <a:pt x="109499" y="186388"/>
                  </a:lnTo>
                  <a:lnTo>
                    <a:pt x="120403" y="206923"/>
                  </a:lnTo>
                  <a:lnTo>
                    <a:pt x="138120" y="226178"/>
                  </a:lnTo>
                  <a:lnTo>
                    <a:pt x="149160" y="231574"/>
                  </a:lnTo>
                  <a:lnTo>
                    <a:pt x="168938" y="234611"/>
                  </a:lnTo>
                  <a:lnTo>
                    <a:pt x="186839" y="231466"/>
                  </a:lnTo>
                  <a:lnTo>
                    <a:pt x="202869" y="225172"/>
                  </a:lnTo>
                  <a:lnTo>
                    <a:pt x="210955" y="215887"/>
                  </a:lnTo>
                  <a:lnTo>
                    <a:pt x="225743" y="181923"/>
                  </a:lnTo>
                  <a:lnTo>
                    <a:pt x="236157" y="149689"/>
                  </a:lnTo>
                  <a:lnTo>
                    <a:pt x="241564" y="118626"/>
                  </a:lnTo>
                  <a:lnTo>
                    <a:pt x="245424" y="87127"/>
                  </a:lnTo>
                  <a:lnTo>
                    <a:pt x="250268" y="53728"/>
                  </a:lnTo>
                  <a:lnTo>
                    <a:pt x="251452" y="15753"/>
                  </a:lnTo>
                  <a:lnTo>
                    <a:pt x="251458" y="15160"/>
                  </a:lnTo>
                  <a:lnTo>
                    <a:pt x="251460" y="47480"/>
                  </a:lnTo>
                  <a:lnTo>
                    <a:pt x="250614" y="77977"/>
                  </a:lnTo>
                  <a:lnTo>
                    <a:pt x="246224" y="110172"/>
                  </a:lnTo>
                  <a:lnTo>
                    <a:pt x="244546" y="140691"/>
                  </a:lnTo>
                  <a:lnTo>
                    <a:pt x="243979" y="174187"/>
                  </a:lnTo>
                  <a:lnTo>
                    <a:pt x="243056" y="188147"/>
                  </a:lnTo>
                  <a:lnTo>
                    <a:pt x="236315" y="212502"/>
                  </a:lnTo>
                  <a:lnTo>
                    <a:pt x="240293" y="212873"/>
                  </a:lnTo>
                  <a:lnTo>
                    <a:pt x="244522" y="210703"/>
                  </a:lnTo>
                  <a:lnTo>
                    <a:pt x="282421" y="180452"/>
                  </a:lnTo>
                  <a:lnTo>
                    <a:pt x="313655" y="144173"/>
                  </a:lnTo>
                  <a:lnTo>
                    <a:pt x="343143" y="107832"/>
                  </a:lnTo>
                  <a:lnTo>
                    <a:pt x="373429" y="72556"/>
                  </a:lnTo>
                  <a:lnTo>
                    <a:pt x="387795" y="61698"/>
                  </a:lnTo>
                  <a:lnTo>
                    <a:pt x="399824" y="56871"/>
                  </a:lnTo>
                  <a:lnTo>
                    <a:pt x="410815" y="56984"/>
                  </a:lnTo>
                  <a:lnTo>
                    <a:pt x="421345" y="60703"/>
                  </a:lnTo>
                  <a:lnTo>
                    <a:pt x="431668" y="68000"/>
                  </a:lnTo>
                  <a:lnTo>
                    <a:pt x="439643" y="81403"/>
                  </a:lnTo>
                  <a:lnTo>
                    <a:pt x="448894" y="110247"/>
                  </a:lnTo>
                  <a:lnTo>
                    <a:pt x="456996" y="145605"/>
                  </a:lnTo>
                  <a:lnTo>
                    <a:pt x="462503" y="180634"/>
                  </a:lnTo>
                  <a:lnTo>
                    <a:pt x="464133" y="214721"/>
                  </a:lnTo>
                  <a:lnTo>
                    <a:pt x="464615" y="247115"/>
                  </a:lnTo>
                  <a:lnTo>
                    <a:pt x="463947" y="282618"/>
                  </a:lnTo>
                  <a:lnTo>
                    <a:pt x="457201" y="312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88"/>
            <p:cNvSpPr/>
            <p:nvPr>
              <p:custDataLst>
                <p:tags r:id="rId31"/>
              </p:custDataLst>
            </p:nvPr>
          </p:nvSpPr>
          <p:spPr>
            <a:xfrm>
              <a:off x="8367819" y="5349240"/>
              <a:ext cx="227542" cy="220836"/>
            </a:xfrm>
            <a:custGeom>
              <a:avLst/>
              <a:gdLst/>
              <a:ahLst/>
              <a:cxnLst/>
              <a:rect l="0" t="0" r="0" b="0"/>
              <a:pathLst>
                <a:path w="227542" h="220836">
                  <a:moveTo>
                    <a:pt x="6561" y="22860"/>
                  </a:moveTo>
                  <a:lnTo>
                    <a:pt x="6561" y="22860"/>
                  </a:lnTo>
                  <a:lnTo>
                    <a:pt x="2515" y="55222"/>
                  </a:lnTo>
                  <a:lnTo>
                    <a:pt x="0" y="91527"/>
                  </a:lnTo>
                  <a:lnTo>
                    <a:pt x="5233" y="128052"/>
                  </a:lnTo>
                  <a:lnTo>
                    <a:pt x="12836" y="163399"/>
                  </a:lnTo>
                  <a:lnTo>
                    <a:pt x="17828" y="179836"/>
                  </a:lnTo>
                  <a:lnTo>
                    <a:pt x="40355" y="215440"/>
                  </a:lnTo>
                  <a:lnTo>
                    <a:pt x="45005" y="218519"/>
                  </a:lnTo>
                  <a:lnTo>
                    <a:pt x="52383" y="220251"/>
                  </a:lnTo>
                  <a:lnTo>
                    <a:pt x="62461" y="220835"/>
                  </a:lnTo>
                  <a:lnTo>
                    <a:pt x="64147" y="220037"/>
                  </a:lnTo>
                  <a:lnTo>
                    <a:pt x="65272" y="218658"/>
                  </a:lnTo>
                  <a:lnTo>
                    <a:pt x="67368" y="214868"/>
                  </a:lnTo>
                  <a:lnTo>
                    <a:pt x="101562" y="178482"/>
                  </a:lnTo>
                  <a:lnTo>
                    <a:pt x="126076" y="144201"/>
                  </a:lnTo>
                  <a:lnTo>
                    <a:pt x="141221" y="113658"/>
                  </a:lnTo>
                  <a:lnTo>
                    <a:pt x="160478" y="81842"/>
                  </a:lnTo>
                  <a:lnTo>
                    <a:pt x="178225" y="50966"/>
                  </a:lnTo>
                  <a:lnTo>
                    <a:pt x="194208" y="24415"/>
                  </a:lnTo>
                  <a:lnTo>
                    <a:pt x="206799" y="12827"/>
                  </a:lnTo>
                  <a:lnTo>
                    <a:pt x="2275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89"/>
            <p:cNvSpPr/>
            <p:nvPr>
              <p:custDataLst>
                <p:tags r:id="rId32"/>
              </p:custDataLst>
            </p:nvPr>
          </p:nvSpPr>
          <p:spPr>
            <a:xfrm>
              <a:off x="7734412" y="5173980"/>
              <a:ext cx="609489" cy="403648"/>
            </a:xfrm>
            <a:custGeom>
              <a:avLst/>
              <a:gdLst/>
              <a:ahLst/>
              <a:cxnLst/>
              <a:rect l="0" t="0" r="0" b="0"/>
              <a:pathLst>
                <a:path w="609489" h="403648">
                  <a:moveTo>
                    <a:pt x="60848" y="0"/>
                  </a:moveTo>
                  <a:lnTo>
                    <a:pt x="60848" y="0"/>
                  </a:lnTo>
                  <a:lnTo>
                    <a:pt x="56802" y="36407"/>
                  </a:lnTo>
                  <a:lnTo>
                    <a:pt x="52559" y="65570"/>
                  </a:lnTo>
                  <a:lnTo>
                    <a:pt x="47005" y="94335"/>
                  </a:lnTo>
                  <a:lnTo>
                    <a:pt x="38891" y="126876"/>
                  </a:lnTo>
                  <a:lnTo>
                    <a:pt x="34156" y="158837"/>
                  </a:lnTo>
                  <a:lnTo>
                    <a:pt x="31205" y="189974"/>
                  </a:lnTo>
                  <a:lnTo>
                    <a:pt x="27072" y="220746"/>
                  </a:lnTo>
                  <a:lnTo>
                    <a:pt x="23937" y="242838"/>
                  </a:lnTo>
                  <a:lnTo>
                    <a:pt x="20155" y="269418"/>
                  </a:lnTo>
                  <a:lnTo>
                    <a:pt x="15939" y="298993"/>
                  </a:lnTo>
                  <a:lnTo>
                    <a:pt x="13129" y="321249"/>
                  </a:lnTo>
                  <a:lnTo>
                    <a:pt x="10007" y="352750"/>
                  </a:lnTo>
                  <a:lnTo>
                    <a:pt x="2765" y="386740"/>
                  </a:lnTo>
                  <a:lnTo>
                    <a:pt x="0" y="403142"/>
                  </a:lnTo>
                  <a:lnTo>
                    <a:pt x="2196" y="403541"/>
                  </a:lnTo>
                  <a:lnTo>
                    <a:pt x="3967" y="403647"/>
                  </a:lnTo>
                  <a:lnTo>
                    <a:pt x="5147" y="402871"/>
                  </a:lnTo>
                  <a:lnTo>
                    <a:pt x="5934" y="401508"/>
                  </a:lnTo>
                  <a:lnTo>
                    <a:pt x="6459" y="399752"/>
                  </a:lnTo>
                  <a:lnTo>
                    <a:pt x="15659" y="381640"/>
                  </a:lnTo>
                  <a:lnTo>
                    <a:pt x="25162" y="351556"/>
                  </a:lnTo>
                  <a:lnTo>
                    <a:pt x="34827" y="324734"/>
                  </a:lnTo>
                  <a:lnTo>
                    <a:pt x="47591" y="295880"/>
                  </a:lnTo>
                  <a:lnTo>
                    <a:pt x="59471" y="266122"/>
                  </a:lnTo>
                  <a:lnTo>
                    <a:pt x="71243" y="238502"/>
                  </a:lnTo>
                  <a:lnTo>
                    <a:pt x="84942" y="217761"/>
                  </a:lnTo>
                  <a:lnTo>
                    <a:pt x="110979" y="195849"/>
                  </a:lnTo>
                  <a:lnTo>
                    <a:pt x="132052" y="186723"/>
                  </a:lnTo>
                  <a:lnTo>
                    <a:pt x="137950" y="187136"/>
                  </a:lnTo>
                  <a:lnTo>
                    <a:pt x="149020" y="192110"/>
                  </a:lnTo>
                  <a:lnTo>
                    <a:pt x="157326" y="202222"/>
                  </a:lnTo>
                  <a:lnTo>
                    <a:pt x="174921" y="239685"/>
                  </a:lnTo>
                  <a:lnTo>
                    <a:pt x="179281" y="247920"/>
                  </a:lnTo>
                  <a:lnTo>
                    <a:pt x="182080" y="273777"/>
                  </a:lnTo>
                  <a:lnTo>
                    <a:pt x="180306" y="300124"/>
                  </a:lnTo>
                  <a:lnTo>
                    <a:pt x="178287" y="312882"/>
                  </a:lnTo>
                  <a:lnTo>
                    <a:pt x="183464" y="347628"/>
                  </a:lnTo>
                  <a:lnTo>
                    <a:pt x="191027" y="358071"/>
                  </a:lnTo>
                  <a:lnTo>
                    <a:pt x="195751" y="362343"/>
                  </a:lnTo>
                  <a:lnTo>
                    <a:pt x="204159" y="365310"/>
                  </a:lnTo>
                  <a:lnTo>
                    <a:pt x="230062" y="365748"/>
                  </a:lnTo>
                  <a:lnTo>
                    <a:pt x="267396" y="344547"/>
                  </a:lnTo>
                  <a:lnTo>
                    <a:pt x="298763" y="319923"/>
                  </a:lnTo>
                  <a:lnTo>
                    <a:pt x="334545" y="289388"/>
                  </a:lnTo>
                  <a:lnTo>
                    <a:pt x="367910" y="256748"/>
                  </a:lnTo>
                  <a:lnTo>
                    <a:pt x="391714" y="232161"/>
                  </a:lnTo>
                  <a:lnTo>
                    <a:pt x="396077" y="221124"/>
                  </a:lnTo>
                  <a:lnTo>
                    <a:pt x="388023" y="216978"/>
                  </a:lnTo>
                  <a:lnTo>
                    <a:pt x="353742" y="213678"/>
                  </a:lnTo>
                  <a:lnTo>
                    <a:pt x="337943" y="217500"/>
                  </a:lnTo>
                  <a:lnTo>
                    <a:pt x="303204" y="235326"/>
                  </a:lnTo>
                  <a:lnTo>
                    <a:pt x="269444" y="264304"/>
                  </a:lnTo>
                  <a:lnTo>
                    <a:pt x="258027" y="283488"/>
                  </a:lnTo>
                  <a:lnTo>
                    <a:pt x="256575" y="295611"/>
                  </a:lnTo>
                  <a:lnTo>
                    <a:pt x="262873" y="332648"/>
                  </a:lnTo>
                  <a:lnTo>
                    <a:pt x="289772" y="349633"/>
                  </a:lnTo>
                  <a:lnTo>
                    <a:pt x="327692" y="367059"/>
                  </a:lnTo>
                  <a:lnTo>
                    <a:pt x="358657" y="374805"/>
                  </a:lnTo>
                  <a:lnTo>
                    <a:pt x="391799" y="379164"/>
                  </a:lnTo>
                  <a:lnTo>
                    <a:pt x="421751" y="372366"/>
                  </a:lnTo>
                  <a:lnTo>
                    <a:pt x="452074" y="359628"/>
                  </a:lnTo>
                  <a:lnTo>
                    <a:pt x="487754" y="333626"/>
                  </a:lnTo>
                  <a:lnTo>
                    <a:pt x="512597" y="307864"/>
                  </a:lnTo>
                  <a:lnTo>
                    <a:pt x="537640" y="279069"/>
                  </a:lnTo>
                  <a:lnTo>
                    <a:pt x="563673" y="243969"/>
                  </a:lnTo>
                  <a:lnTo>
                    <a:pt x="537768" y="244694"/>
                  </a:lnTo>
                  <a:lnTo>
                    <a:pt x="527941" y="247888"/>
                  </a:lnTo>
                  <a:lnTo>
                    <a:pt x="502773" y="267568"/>
                  </a:lnTo>
                  <a:lnTo>
                    <a:pt x="478250" y="287824"/>
                  </a:lnTo>
                  <a:lnTo>
                    <a:pt x="460771" y="321246"/>
                  </a:lnTo>
                  <a:lnTo>
                    <a:pt x="458179" y="332439"/>
                  </a:lnTo>
                  <a:lnTo>
                    <a:pt x="457231" y="351850"/>
                  </a:lnTo>
                  <a:lnTo>
                    <a:pt x="459410" y="357602"/>
                  </a:lnTo>
                  <a:lnTo>
                    <a:pt x="463660" y="364148"/>
                  </a:lnTo>
                  <a:lnTo>
                    <a:pt x="472488" y="369328"/>
                  </a:lnTo>
                  <a:lnTo>
                    <a:pt x="476668" y="369832"/>
                  </a:lnTo>
                  <a:lnTo>
                    <a:pt x="485829" y="368134"/>
                  </a:lnTo>
                  <a:lnTo>
                    <a:pt x="493287" y="362300"/>
                  </a:lnTo>
                  <a:lnTo>
                    <a:pt x="512857" y="329997"/>
                  </a:lnTo>
                  <a:lnTo>
                    <a:pt x="519622" y="296485"/>
                  </a:lnTo>
                  <a:lnTo>
                    <a:pt x="525315" y="258451"/>
                  </a:lnTo>
                  <a:lnTo>
                    <a:pt x="525666" y="251514"/>
                  </a:lnTo>
                  <a:lnTo>
                    <a:pt x="525668" y="262071"/>
                  </a:lnTo>
                  <a:lnTo>
                    <a:pt x="535075" y="299653"/>
                  </a:lnTo>
                  <a:lnTo>
                    <a:pt x="543801" y="324103"/>
                  </a:lnTo>
                  <a:lnTo>
                    <a:pt x="550943" y="332571"/>
                  </a:lnTo>
                  <a:lnTo>
                    <a:pt x="558914" y="340003"/>
                  </a:lnTo>
                  <a:lnTo>
                    <a:pt x="565281" y="348950"/>
                  </a:lnTo>
                  <a:lnTo>
                    <a:pt x="569010" y="352013"/>
                  </a:lnTo>
                  <a:lnTo>
                    <a:pt x="577668" y="355417"/>
                  </a:lnTo>
                  <a:lnTo>
                    <a:pt x="581502" y="355478"/>
                  </a:lnTo>
                  <a:lnTo>
                    <a:pt x="588019" y="353288"/>
                  </a:lnTo>
                  <a:lnTo>
                    <a:pt x="609488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SMARTInkShape-290"/>
          <p:cNvSpPr/>
          <p:nvPr>
            <p:custDataLst>
              <p:tags r:id="rId6"/>
            </p:custDataLst>
          </p:nvPr>
        </p:nvSpPr>
        <p:spPr>
          <a:xfrm>
            <a:off x="5806440" y="2781300"/>
            <a:ext cx="472441" cy="373381"/>
          </a:xfrm>
          <a:custGeom>
            <a:avLst/>
            <a:gdLst/>
            <a:ahLst/>
            <a:cxnLst/>
            <a:rect l="0" t="0" r="0" b="0"/>
            <a:pathLst>
              <a:path w="472441" h="373381">
                <a:moveTo>
                  <a:pt x="0" y="373380"/>
                </a:moveTo>
                <a:lnTo>
                  <a:pt x="0" y="373380"/>
                </a:lnTo>
                <a:lnTo>
                  <a:pt x="32361" y="361245"/>
                </a:lnTo>
                <a:lnTo>
                  <a:pt x="68324" y="345708"/>
                </a:lnTo>
                <a:lnTo>
                  <a:pt x="99010" y="327211"/>
                </a:lnTo>
                <a:lnTo>
                  <a:pt x="129531" y="303206"/>
                </a:lnTo>
                <a:lnTo>
                  <a:pt x="156442" y="277423"/>
                </a:lnTo>
                <a:lnTo>
                  <a:pt x="193955" y="248334"/>
                </a:lnTo>
                <a:lnTo>
                  <a:pt x="215663" y="230749"/>
                </a:lnTo>
                <a:lnTo>
                  <a:pt x="242836" y="208020"/>
                </a:lnTo>
                <a:lnTo>
                  <a:pt x="273651" y="181859"/>
                </a:lnTo>
                <a:lnTo>
                  <a:pt x="298426" y="161033"/>
                </a:lnTo>
                <a:lnTo>
                  <a:pt x="319178" y="143762"/>
                </a:lnTo>
                <a:lnTo>
                  <a:pt x="353523" y="114695"/>
                </a:lnTo>
                <a:lnTo>
                  <a:pt x="382899" y="87664"/>
                </a:lnTo>
                <a:lnTo>
                  <a:pt x="419192" y="56737"/>
                </a:lnTo>
                <a:lnTo>
                  <a:pt x="451395" y="23396"/>
                </a:lnTo>
                <a:lnTo>
                  <a:pt x="47244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Shape-291"/>
          <p:cNvSpPr/>
          <p:nvPr>
            <p:custDataLst>
              <p:tags r:id="rId7"/>
            </p:custDataLst>
          </p:nvPr>
        </p:nvSpPr>
        <p:spPr>
          <a:xfrm>
            <a:off x="6362700" y="1962051"/>
            <a:ext cx="836112" cy="552550"/>
          </a:xfrm>
          <a:custGeom>
            <a:avLst/>
            <a:gdLst/>
            <a:ahLst/>
            <a:cxnLst/>
            <a:rect l="0" t="0" r="0" b="0"/>
            <a:pathLst>
              <a:path w="836112" h="552550">
                <a:moveTo>
                  <a:pt x="0" y="552549"/>
                </a:moveTo>
                <a:lnTo>
                  <a:pt x="0" y="552549"/>
                </a:lnTo>
                <a:lnTo>
                  <a:pt x="28316" y="536368"/>
                </a:lnTo>
                <a:lnTo>
                  <a:pt x="66153" y="514170"/>
                </a:lnTo>
                <a:lnTo>
                  <a:pt x="100128" y="487461"/>
                </a:lnTo>
                <a:lnTo>
                  <a:pt x="125781" y="468023"/>
                </a:lnTo>
                <a:lnTo>
                  <a:pt x="154116" y="448096"/>
                </a:lnTo>
                <a:lnTo>
                  <a:pt x="183643" y="427950"/>
                </a:lnTo>
                <a:lnTo>
                  <a:pt x="213699" y="407707"/>
                </a:lnTo>
                <a:lnTo>
                  <a:pt x="243991" y="387421"/>
                </a:lnTo>
                <a:lnTo>
                  <a:pt x="274387" y="367117"/>
                </a:lnTo>
                <a:lnTo>
                  <a:pt x="307087" y="349061"/>
                </a:lnTo>
                <a:lnTo>
                  <a:pt x="340530" y="331724"/>
                </a:lnTo>
                <a:lnTo>
                  <a:pt x="372327" y="312729"/>
                </a:lnTo>
                <a:lnTo>
                  <a:pt x="403391" y="292998"/>
                </a:lnTo>
                <a:lnTo>
                  <a:pt x="434978" y="273786"/>
                </a:lnTo>
                <a:lnTo>
                  <a:pt x="468772" y="256781"/>
                </a:lnTo>
                <a:lnTo>
                  <a:pt x="503548" y="238499"/>
                </a:lnTo>
                <a:lnTo>
                  <a:pt x="537912" y="219931"/>
                </a:lnTo>
                <a:lnTo>
                  <a:pt x="570119" y="203212"/>
                </a:lnTo>
                <a:lnTo>
                  <a:pt x="601366" y="185057"/>
                </a:lnTo>
                <a:lnTo>
                  <a:pt x="632188" y="167392"/>
                </a:lnTo>
                <a:lnTo>
                  <a:pt x="662819" y="153897"/>
                </a:lnTo>
                <a:lnTo>
                  <a:pt x="691108" y="139997"/>
                </a:lnTo>
                <a:lnTo>
                  <a:pt x="728577" y="120149"/>
                </a:lnTo>
                <a:lnTo>
                  <a:pt x="761127" y="105802"/>
                </a:lnTo>
                <a:lnTo>
                  <a:pt x="798422" y="93369"/>
                </a:lnTo>
                <a:lnTo>
                  <a:pt x="835067" y="77618"/>
                </a:lnTo>
                <a:lnTo>
                  <a:pt x="836111" y="73369"/>
                </a:lnTo>
                <a:lnTo>
                  <a:pt x="830498" y="61873"/>
                </a:lnTo>
                <a:lnTo>
                  <a:pt x="817279" y="52813"/>
                </a:lnTo>
                <a:lnTo>
                  <a:pt x="800115" y="46811"/>
                </a:lnTo>
                <a:lnTo>
                  <a:pt x="771412" y="43432"/>
                </a:lnTo>
                <a:lnTo>
                  <a:pt x="740611" y="42431"/>
                </a:lnTo>
                <a:lnTo>
                  <a:pt x="706744" y="42134"/>
                </a:lnTo>
                <a:lnTo>
                  <a:pt x="669429" y="39776"/>
                </a:lnTo>
                <a:lnTo>
                  <a:pt x="632625" y="34252"/>
                </a:lnTo>
                <a:lnTo>
                  <a:pt x="619415" y="27922"/>
                </a:lnTo>
                <a:lnTo>
                  <a:pt x="619530" y="27537"/>
                </a:lnTo>
                <a:lnTo>
                  <a:pt x="621916" y="27110"/>
                </a:lnTo>
                <a:lnTo>
                  <a:pt x="653885" y="22754"/>
                </a:lnTo>
                <a:lnTo>
                  <a:pt x="683468" y="16236"/>
                </a:lnTo>
                <a:lnTo>
                  <a:pt x="717784" y="9388"/>
                </a:lnTo>
                <a:lnTo>
                  <a:pt x="755295" y="4686"/>
                </a:lnTo>
                <a:lnTo>
                  <a:pt x="782027" y="0"/>
                </a:lnTo>
                <a:lnTo>
                  <a:pt x="808048" y="3227"/>
                </a:lnTo>
                <a:lnTo>
                  <a:pt x="810478" y="4301"/>
                </a:lnTo>
                <a:lnTo>
                  <a:pt x="812098" y="5864"/>
                </a:lnTo>
                <a:lnTo>
                  <a:pt x="814700" y="10410"/>
                </a:lnTo>
                <a:lnTo>
                  <a:pt x="808284" y="24322"/>
                </a:lnTo>
                <a:lnTo>
                  <a:pt x="781924" y="60086"/>
                </a:lnTo>
                <a:lnTo>
                  <a:pt x="756867" y="95723"/>
                </a:lnTo>
                <a:lnTo>
                  <a:pt x="745834" y="127467"/>
                </a:lnTo>
                <a:lnTo>
                  <a:pt x="740463" y="152587"/>
                </a:lnTo>
                <a:lnTo>
                  <a:pt x="739192" y="189847"/>
                </a:lnTo>
                <a:lnTo>
                  <a:pt x="739140" y="1944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52"/>
          <p:cNvGrpSpPr/>
          <p:nvPr/>
        </p:nvGrpSpPr>
        <p:grpSpPr>
          <a:xfrm>
            <a:off x="7335082" y="1798320"/>
            <a:ext cx="1351719" cy="576562"/>
            <a:chOff x="7335082" y="1798320"/>
            <a:chExt cx="1351719" cy="576562"/>
          </a:xfrm>
        </p:grpSpPr>
        <p:sp>
          <p:nvSpPr>
            <p:cNvPr id="144" name="SMARTInkShape-292"/>
            <p:cNvSpPr/>
            <p:nvPr>
              <p:custDataLst>
                <p:tags r:id="rId24"/>
              </p:custDataLst>
            </p:nvPr>
          </p:nvSpPr>
          <p:spPr>
            <a:xfrm>
              <a:off x="8427720" y="1929106"/>
              <a:ext cx="259081" cy="67335"/>
            </a:xfrm>
            <a:custGeom>
              <a:avLst/>
              <a:gdLst/>
              <a:ahLst/>
              <a:cxnLst/>
              <a:rect l="0" t="0" r="0" b="0"/>
              <a:pathLst>
                <a:path w="259081" h="67335">
                  <a:moveTo>
                    <a:pt x="0" y="67334"/>
                  </a:moveTo>
                  <a:lnTo>
                    <a:pt x="0" y="67334"/>
                  </a:lnTo>
                  <a:lnTo>
                    <a:pt x="34807" y="29830"/>
                  </a:lnTo>
                  <a:lnTo>
                    <a:pt x="65817" y="12853"/>
                  </a:lnTo>
                  <a:lnTo>
                    <a:pt x="97300" y="3308"/>
                  </a:lnTo>
                  <a:lnTo>
                    <a:pt x="132217" y="103"/>
                  </a:lnTo>
                  <a:lnTo>
                    <a:pt x="164388" y="0"/>
                  </a:lnTo>
                  <a:lnTo>
                    <a:pt x="195369" y="4109"/>
                  </a:lnTo>
                  <a:lnTo>
                    <a:pt x="225150" y="6550"/>
                  </a:lnTo>
                  <a:lnTo>
                    <a:pt x="259080" y="13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93"/>
            <p:cNvSpPr/>
            <p:nvPr>
              <p:custDataLst>
                <p:tags r:id="rId25"/>
              </p:custDataLst>
            </p:nvPr>
          </p:nvSpPr>
          <p:spPr>
            <a:xfrm>
              <a:off x="8435340" y="1798320"/>
              <a:ext cx="70038" cy="350521"/>
            </a:xfrm>
            <a:custGeom>
              <a:avLst/>
              <a:gdLst/>
              <a:ahLst/>
              <a:cxnLst/>
              <a:rect l="0" t="0" r="0" b="0"/>
              <a:pathLst>
                <a:path w="70038" h="350521">
                  <a:moveTo>
                    <a:pt x="60960" y="0"/>
                  </a:moveTo>
                  <a:lnTo>
                    <a:pt x="60960" y="0"/>
                  </a:lnTo>
                  <a:lnTo>
                    <a:pt x="69049" y="28316"/>
                  </a:lnTo>
                  <a:lnTo>
                    <a:pt x="70037" y="62106"/>
                  </a:lnTo>
                  <a:lnTo>
                    <a:pt x="69011" y="93567"/>
                  </a:lnTo>
                  <a:lnTo>
                    <a:pt x="60619" y="128383"/>
                  </a:lnTo>
                  <a:lnTo>
                    <a:pt x="55653" y="146549"/>
                  </a:lnTo>
                  <a:lnTo>
                    <a:pt x="49802" y="168819"/>
                  </a:lnTo>
                  <a:lnTo>
                    <a:pt x="43361" y="193826"/>
                  </a:lnTo>
                  <a:lnTo>
                    <a:pt x="33947" y="230643"/>
                  </a:lnTo>
                  <a:lnTo>
                    <a:pt x="23887" y="268152"/>
                  </a:lnTo>
                  <a:lnTo>
                    <a:pt x="12902" y="303582"/>
                  </a:lnTo>
                  <a:lnTo>
                    <a:pt x="4039" y="339807"/>
                  </a:lnTo>
                  <a:lnTo>
                    <a:pt x="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94"/>
            <p:cNvSpPr/>
            <p:nvPr>
              <p:custDataLst>
                <p:tags r:id="rId26"/>
              </p:custDataLst>
            </p:nvPr>
          </p:nvSpPr>
          <p:spPr>
            <a:xfrm>
              <a:off x="8183880" y="1897380"/>
              <a:ext cx="136646" cy="219446"/>
            </a:xfrm>
            <a:custGeom>
              <a:avLst/>
              <a:gdLst/>
              <a:ahLst/>
              <a:cxnLst/>
              <a:rect l="0" t="0" r="0" b="0"/>
              <a:pathLst>
                <a:path w="136646" h="219446">
                  <a:moveTo>
                    <a:pt x="53340" y="0"/>
                  </a:moveTo>
                  <a:lnTo>
                    <a:pt x="53340" y="0"/>
                  </a:lnTo>
                  <a:lnTo>
                    <a:pt x="33239" y="33114"/>
                  </a:lnTo>
                  <a:lnTo>
                    <a:pt x="31141" y="47455"/>
                  </a:lnTo>
                  <a:lnTo>
                    <a:pt x="33032" y="57216"/>
                  </a:lnTo>
                  <a:lnTo>
                    <a:pt x="38856" y="67471"/>
                  </a:lnTo>
                  <a:lnTo>
                    <a:pt x="52454" y="82566"/>
                  </a:lnTo>
                  <a:lnTo>
                    <a:pt x="87986" y="105312"/>
                  </a:lnTo>
                  <a:lnTo>
                    <a:pt x="125237" y="126771"/>
                  </a:lnTo>
                  <a:lnTo>
                    <a:pt x="131296" y="131978"/>
                  </a:lnTo>
                  <a:lnTo>
                    <a:pt x="134553" y="137115"/>
                  </a:lnTo>
                  <a:lnTo>
                    <a:pt x="136388" y="144766"/>
                  </a:lnTo>
                  <a:lnTo>
                    <a:pt x="136645" y="147311"/>
                  </a:lnTo>
                  <a:lnTo>
                    <a:pt x="134673" y="152396"/>
                  </a:lnTo>
                  <a:lnTo>
                    <a:pt x="122463" y="166604"/>
                  </a:lnTo>
                  <a:lnTo>
                    <a:pt x="87936" y="192988"/>
                  </a:lnTo>
                  <a:lnTo>
                    <a:pt x="51496" y="210592"/>
                  </a:lnTo>
                  <a:lnTo>
                    <a:pt x="35766" y="217526"/>
                  </a:lnTo>
                  <a:lnTo>
                    <a:pt x="25492" y="219445"/>
                  </a:lnTo>
                  <a:lnTo>
                    <a:pt x="17539" y="218040"/>
                  </a:lnTo>
                  <a:lnTo>
                    <a:pt x="14233" y="216480"/>
                  </a:lnTo>
                  <a:lnTo>
                    <a:pt x="8301" y="210231"/>
                  </a:lnTo>
                  <a:lnTo>
                    <a:pt x="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95"/>
            <p:cNvSpPr/>
            <p:nvPr>
              <p:custDataLst>
                <p:tags r:id="rId27"/>
              </p:custDataLst>
            </p:nvPr>
          </p:nvSpPr>
          <p:spPr>
            <a:xfrm>
              <a:off x="7784161" y="1981466"/>
              <a:ext cx="277800" cy="148308"/>
            </a:xfrm>
            <a:custGeom>
              <a:avLst/>
              <a:gdLst/>
              <a:ahLst/>
              <a:cxnLst/>
              <a:rect l="0" t="0" r="0" b="0"/>
              <a:pathLst>
                <a:path w="277800" h="148308">
                  <a:moveTo>
                    <a:pt x="26339" y="7354"/>
                  </a:moveTo>
                  <a:lnTo>
                    <a:pt x="26339" y="7354"/>
                  </a:lnTo>
                  <a:lnTo>
                    <a:pt x="10158" y="35670"/>
                  </a:lnTo>
                  <a:lnTo>
                    <a:pt x="96" y="61370"/>
                  </a:lnTo>
                  <a:lnTo>
                    <a:pt x="0" y="73976"/>
                  </a:lnTo>
                  <a:lnTo>
                    <a:pt x="2779" y="84377"/>
                  </a:lnTo>
                  <a:lnTo>
                    <a:pt x="6837" y="91822"/>
                  </a:lnTo>
                  <a:lnTo>
                    <a:pt x="27892" y="108788"/>
                  </a:lnTo>
                  <a:lnTo>
                    <a:pt x="38035" y="111703"/>
                  </a:lnTo>
                  <a:lnTo>
                    <a:pt x="51011" y="112151"/>
                  </a:lnTo>
                  <a:lnTo>
                    <a:pt x="87537" y="103292"/>
                  </a:lnTo>
                  <a:lnTo>
                    <a:pt x="116979" y="87516"/>
                  </a:lnTo>
                  <a:lnTo>
                    <a:pt x="139979" y="65835"/>
                  </a:lnTo>
                  <a:lnTo>
                    <a:pt x="168803" y="30665"/>
                  </a:lnTo>
                  <a:lnTo>
                    <a:pt x="185873" y="634"/>
                  </a:lnTo>
                  <a:lnTo>
                    <a:pt x="190260" y="0"/>
                  </a:lnTo>
                  <a:lnTo>
                    <a:pt x="191500" y="758"/>
                  </a:lnTo>
                  <a:lnTo>
                    <a:pt x="192327" y="2110"/>
                  </a:lnTo>
                  <a:lnTo>
                    <a:pt x="193488" y="8058"/>
                  </a:lnTo>
                  <a:lnTo>
                    <a:pt x="193653" y="10363"/>
                  </a:lnTo>
                  <a:lnTo>
                    <a:pt x="187390" y="43872"/>
                  </a:lnTo>
                  <a:lnTo>
                    <a:pt x="186496" y="81088"/>
                  </a:lnTo>
                  <a:lnTo>
                    <a:pt x="187266" y="92618"/>
                  </a:lnTo>
                  <a:lnTo>
                    <a:pt x="196974" y="118970"/>
                  </a:lnTo>
                  <a:lnTo>
                    <a:pt x="208319" y="134311"/>
                  </a:lnTo>
                  <a:lnTo>
                    <a:pt x="217568" y="139979"/>
                  </a:lnTo>
                  <a:lnTo>
                    <a:pt x="248418" y="148307"/>
                  </a:lnTo>
                  <a:lnTo>
                    <a:pt x="277799" y="1445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96"/>
            <p:cNvSpPr/>
            <p:nvPr>
              <p:custDataLst>
                <p:tags r:id="rId28"/>
              </p:custDataLst>
            </p:nvPr>
          </p:nvSpPr>
          <p:spPr>
            <a:xfrm>
              <a:off x="7520940" y="1882140"/>
              <a:ext cx="68581" cy="7621"/>
            </a:xfrm>
            <a:custGeom>
              <a:avLst/>
              <a:gdLst/>
              <a:ahLst/>
              <a:cxnLst/>
              <a:rect l="0" t="0" r="0" b="0"/>
              <a:pathLst>
                <a:path w="68581" h="7621">
                  <a:moveTo>
                    <a:pt x="0" y="7620"/>
                  </a:moveTo>
                  <a:lnTo>
                    <a:pt x="0" y="7620"/>
                  </a:lnTo>
                  <a:lnTo>
                    <a:pt x="36407" y="3575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97"/>
            <p:cNvSpPr/>
            <p:nvPr>
              <p:custDataLst>
                <p:tags r:id="rId29"/>
              </p:custDataLst>
            </p:nvPr>
          </p:nvSpPr>
          <p:spPr>
            <a:xfrm>
              <a:off x="7335082" y="1950720"/>
              <a:ext cx="314620" cy="424162"/>
            </a:xfrm>
            <a:custGeom>
              <a:avLst/>
              <a:gdLst/>
              <a:ahLst/>
              <a:cxnLst/>
              <a:rect l="0" t="0" r="0" b="0"/>
              <a:pathLst>
                <a:path w="314620" h="424162">
                  <a:moveTo>
                    <a:pt x="269678" y="0"/>
                  </a:moveTo>
                  <a:lnTo>
                    <a:pt x="269678" y="0"/>
                  </a:lnTo>
                  <a:lnTo>
                    <a:pt x="306527" y="36849"/>
                  </a:lnTo>
                  <a:lnTo>
                    <a:pt x="311455" y="46293"/>
                  </a:lnTo>
                  <a:lnTo>
                    <a:pt x="314619" y="70198"/>
                  </a:lnTo>
                  <a:lnTo>
                    <a:pt x="311122" y="91919"/>
                  </a:lnTo>
                  <a:lnTo>
                    <a:pt x="296272" y="128945"/>
                  </a:lnTo>
                  <a:lnTo>
                    <a:pt x="280286" y="163889"/>
                  </a:lnTo>
                  <a:lnTo>
                    <a:pt x="254853" y="201054"/>
                  </a:lnTo>
                  <a:lnTo>
                    <a:pt x="224174" y="238877"/>
                  </a:lnTo>
                  <a:lnTo>
                    <a:pt x="197808" y="264212"/>
                  </a:lnTo>
                  <a:lnTo>
                    <a:pt x="171413" y="289583"/>
                  </a:lnTo>
                  <a:lnTo>
                    <a:pt x="135011" y="327667"/>
                  </a:lnTo>
                  <a:lnTo>
                    <a:pt x="100519" y="363504"/>
                  </a:lnTo>
                  <a:lnTo>
                    <a:pt x="68004" y="393314"/>
                  </a:lnTo>
                  <a:lnTo>
                    <a:pt x="42282" y="413717"/>
                  </a:lnTo>
                  <a:lnTo>
                    <a:pt x="18926" y="424152"/>
                  </a:lnTo>
                  <a:lnTo>
                    <a:pt x="15303" y="424161"/>
                  </a:lnTo>
                  <a:lnTo>
                    <a:pt x="9020" y="421914"/>
                  </a:lnTo>
                  <a:lnTo>
                    <a:pt x="3406" y="415835"/>
                  </a:lnTo>
                  <a:lnTo>
                    <a:pt x="723" y="411843"/>
                  </a:lnTo>
                  <a:lnTo>
                    <a:pt x="0" y="400635"/>
                  </a:lnTo>
                  <a:lnTo>
                    <a:pt x="9516" y="363642"/>
                  </a:lnTo>
                  <a:lnTo>
                    <a:pt x="23354" y="326618"/>
                  </a:lnTo>
                  <a:lnTo>
                    <a:pt x="25838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53"/>
          <p:cNvGrpSpPr/>
          <p:nvPr/>
        </p:nvGrpSpPr>
        <p:grpSpPr>
          <a:xfrm>
            <a:off x="8029259" y="2324100"/>
            <a:ext cx="1548640" cy="388028"/>
            <a:chOff x="8029259" y="2324100"/>
            <a:chExt cx="1548640" cy="388028"/>
          </a:xfrm>
        </p:grpSpPr>
        <p:sp>
          <p:nvSpPr>
            <p:cNvPr id="151" name="SMARTInkShape-298"/>
            <p:cNvSpPr/>
            <p:nvPr>
              <p:custDataLst>
                <p:tags r:id="rId18"/>
              </p:custDataLst>
            </p:nvPr>
          </p:nvSpPr>
          <p:spPr>
            <a:xfrm>
              <a:off x="9076654" y="2346960"/>
              <a:ext cx="288327" cy="178339"/>
            </a:xfrm>
            <a:custGeom>
              <a:avLst/>
              <a:gdLst/>
              <a:ahLst/>
              <a:cxnLst/>
              <a:rect l="0" t="0" r="0" b="0"/>
              <a:pathLst>
                <a:path w="288327" h="178339">
                  <a:moveTo>
                    <a:pt x="36866" y="0"/>
                  </a:moveTo>
                  <a:lnTo>
                    <a:pt x="36866" y="0"/>
                  </a:lnTo>
                  <a:lnTo>
                    <a:pt x="24729" y="28317"/>
                  </a:lnTo>
                  <a:lnTo>
                    <a:pt x="13138" y="58061"/>
                  </a:lnTo>
                  <a:lnTo>
                    <a:pt x="6872" y="90021"/>
                  </a:lnTo>
                  <a:lnTo>
                    <a:pt x="0" y="122904"/>
                  </a:lnTo>
                  <a:lnTo>
                    <a:pt x="1572" y="133082"/>
                  </a:lnTo>
                  <a:lnTo>
                    <a:pt x="7216" y="143572"/>
                  </a:lnTo>
                  <a:lnTo>
                    <a:pt x="16710" y="154701"/>
                  </a:lnTo>
                  <a:lnTo>
                    <a:pt x="28259" y="162489"/>
                  </a:lnTo>
                  <a:lnTo>
                    <a:pt x="38361" y="166114"/>
                  </a:lnTo>
                  <a:lnTo>
                    <a:pt x="46280" y="164704"/>
                  </a:lnTo>
                  <a:lnTo>
                    <a:pt x="60257" y="161408"/>
                  </a:lnTo>
                  <a:lnTo>
                    <a:pt x="69275" y="159790"/>
                  </a:lnTo>
                  <a:lnTo>
                    <a:pt x="76105" y="156249"/>
                  </a:lnTo>
                  <a:lnTo>
                    <a:pt x="84712" y="121179"/>
                  </a:lnTo>
                  <a:lnTo>
                    <a:pt x="84533" y="92161"/>
                  </a:lnTo>
                  <a:lnTo>
                    <a:pt x="81193" y="81036"/>
                  </a:lnTo>
                  <a:lnTo>
                    <a:pt x="69702" y="59747"/>
                  </a:lnTo>
                  <a:lnTo>
                    <a:pt x="59743" y="53350"/>
                  </a:lnTo>
                  <a:lnTo>
                    <a:pt x="59737" y="53346"/>
                  </a:lnTo>
                  <a:lnTo>
                    <a:pt x="70334" y="53341"/>
                  </a:lnTo>
                  <a:lnTo>
                    <a:pt x="105662" y="46191"/>
                  </a:lnTo>
                  <a:lnTo>
                    <a:pt x="121764" y="45813"/>
                  </a:lnTo>
                  <a:lnTo>
                    <a:pt x="140855" y="52289"/>
                  </a:lnTo>
                  <a:lnTo>
                    <a:pt x="146795" y="61119"/>
                  </a:lnTo>
                  <a:lnTo>
                    <a:pt x="149870" y="74460"/>
                  </a:lnTo>
                  <a:lnTo>
                    <a:pt x="151115" y="108300"/>
                  </a:lnTo>
                  <a:lnTo>
                    <a:pt x="151990" y="117560"/>
                  </a:lnTo>
                  <a:lnTo>
                    <a:pt x="157723" y="134245"/>
                  </a:lnTo>
                  <a:lnTo>
                    <a:pt x="166562" y="140341"/>
                  </a:lnTo>
                  <a:lnTo>
                    <a:pt x="170744" y="140974"/>
                  </a:lnTo>
                  <a:lnTo>
                    <a:pt x="179903" y="139419"/>
                  </a:lnTo>
                  <a:lnTo>
                    <a:pt x="206953" y="124295"/>
                  </a:lnTo>
                  <a:lnTo>
                    <a:pt x="242587" y="91460"/>
                  </a:lnTo>
                  <a:lnTo>
                    <a:pt x="242600" y="99536"/>
                  </a:lnTo>
                  <a:lnTo>
                    <a:pt x="240346" y="105763"/>
                  </a:lnTo>
                  <a:lnTo>
                    <a:pt x="238558" y="108609"/>
                  </a:lnTo>
                  <a:lnTo>
                    <a:pt x="236045" y="124749"/>
                  </a:lnTo>
                  <a:lnTo>
                    <a:pt x="239345" y="141573"/>
                  </a:lnTo>
                  <a:lnTo>
                    <a:pt x="248045" y="161582"/>
                  </a:lnTo>
                  <a:lnTo>
                    <a:pt x="252925" y="168616"/>
                  </a:lnTo>
                  <a:lnTo>
                    <a:pt x="264478" y="177337"/>
                  </a:lnTo>
                  <a:lnTo>
                    <a:pt x="269041" y="178338"/>
                  </a:lnTo>
                  <a:lnTo>
                    <a:pt x="288326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99"/>
            <p:cNvSpPr/>
            <p:nvPr>
              <p:custDataLst>
                <p:tags r:id="rId19"/>
              </p:custDataLst>
            </p:nvPr>
          </p:nvSpPr>
          <p:spPr>
            <a:xfrm>
              <a:off x="8823961" y="2362340"/>
              <a:ext cx="213360" cy="135373"/>
            </a:xfrm>
            <a:custGeom>
              <a:avLst/>
              <a:gdLst/>
              <a:ahLst/>
              <a:cxnLst/>
              <a:rect l="0" t="0" r="0" b="0"/>
              <a:pathLst>
                <a:path w="213360" h="135373">
                  <a:moveTo>
                    <a:pt x="0" y="45580"/>
                  </a:moveTo>
                  <a:lnTo>
                    <a:pt x="0" y="45580"/>
                  </a:lnTo>
                  <a:lnTo>
                    <a:pt x="32360" y="41535"/>
                  </a:lnTo>
                  <a:lnTo>
                    <a:pt x="61394" y="37820"/>
                  </a:lnTo>
                  <a:lnTo>
                    <a:pt x="69056" y="34229"/>
                  </a:lnTo>
                  <a:lnTo>
                    <a:pt x="78128" y="23402"/>
                  </a:lnTo>
                  <a:lnTo>
                    <a:pt x="82133" y="13515"/>
                  </a:lnTo>
                  <a:lnTo>
                    <a:pt x="83319" y="5223"/>
                  </a:lnTo>
                  <a:lnTo>
                    <a:pt x="81792" y="3435"/>
                  </a:lnTo>
                  <a:lnTo>
                    <a:pt x="75580" y="1449"/>
                  </a:lnTo>
                  <a:lnTo>
                    <a:pt x="54542" y="0"/>
                  </a:lnTo>
                  <a:lnTo>
                    <a:pt x="50755" y="1647"/>
                  </a:lnTo>
                  <a:lnTo>
                    <a:pt x="28001" y="21473"/>
                  </a:lnTo>
                  <a:lnTo>
                    <a:pt x="13041" y="54039"/>
                  </a:lnTo>
                  <a:lnTo>
                    <a:pt x="2303" y="89153"/>
                  </a:lnTo>
                  <a:lnTo>
                    <a:pt x="1869" y="100506"/>
                  </a:lnTo>
                  <a:lnTo>
                    <a:pt x="6386" y="115571"/>
                  </a:lnTo>
                  <a:lnTo>
                    <a:pt x="10740" y="122689"/>
                  </a:lnTo>
                  <a:lnTo>
                    <a:pt x="21996" y="131457"/>
                  </a:lnTo>
                  <a:lnTo>
                    <a:pt x="36056" y="135372"/>
                  </a:lnTo>
                  <a:lnTo>
                    <a:pt x="45941" y="134030"/>
                  </a:lnTo>
                  <a:lnTo>
                    <a:pt x="81293" y="119065"/>
                  </a:lnTo>
                  <a:lnTo>
                    <a:pt x="116839" y="88452"/>
                  </a:lnTo>
                  <a:lnTo>
                    <a:pt x="152400" y="50924"/>
                  </a:lnTo>
                  <a:lnTo>
                    <a:pt x="177353" y="20939"/>
                  </a:lnTo>
                  <a:lnTo>
                    <a:pt x="182682" y="17695"/>
                  </a:lnTo>
                  <a:lnTo>
                    <a:pt x="192999" y="15613"/>
                  </a:lnTo>
                  <a:lnTo>
                    <a:pt x="213359" y="15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00"/>
            <p:cNvSpPr/>
            <p:nvPr>
              <p:custDataLst>
                <p:tags r:id="rId20"/>
              </p:custDataLst>
            </p:nvPr>
          </p:nvSpPr>
          <p:spPr>
            <a:xfrm>
              <a:off x="8564880" y="2389938"/>
              <a:ext cx="198121" cy="124663"/>
            </a:xfrm>
            <a:custGeom>
              <a:avLst/>
              <a:gdLst/>
              <a:ahLst/>
              <a:cxnLst/>
              <a:rect l="0" t="0" r="0" b="0"/>
              <a:pathLst>
                <a:path w="198121" h="124663">
                  <a:moveTo>
                    <a:pt x="0" y="109422"/>
                  </a:moveTo>
                  <a:lnTo>
                    <a:pt x="0" y="109422"/>
                  </a:lnTo>
                  <a:lnTo>
                    <a:pt x="32361" y="81106"/>
                  </a:lnTo>
                  <a:lnTo>
                    <a:pt x="60576" y="51361"/>
                  </a:lnTo>
                  <a:lnTo>
                    <a:pt x="96751" y="15259"/>
                  </a:lnTo>
                  <a:lnTo>
                    <a:pt x="114879" y="1169"/>
                  </a:lnTo>
                  <a:lnTo>
                    <a:pt x="118919" y="0"/>
                  </a:lnTo>
                  <a:lnTo>
                    <a:pt x="127925" y="959"/>
                  </a:lnTo>
                  <a:lnTo>
                    <a:pt x="131002" y="2400"/>
                  </a:lnTo>
                  <a:lnTo>
                    <a:pt x="133055" y="4207"/>
                  </a:lnTo>
                  <a:lnTo>
                    <a:pt x="147525" y="24653"/>
                  </a:lnTo>
                  <a:lnTo>
                    <a:pt x="156017" y="57727"/>
                  </a:lnTo>
                  <a:lnTo>
                    <a:pt x="165022" y="95674"/>
                  </a:lnTo>
                  <a:lnTo>
                    <a:pt x="166475" y="102747"/>
                  </a:lnTo>
                  <a:lnTo>
                    <a:pt x="180660" y="121958"/>
                  </a:lnTo>
                  <a:lnTo>
                    <a:pt x="186409" y="123460"/>
                  </a:lnTo>
                  <a:lnTo>
                    <a:pt x="198120" y="1246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01"/>
            <p:cNvSpPr/>
            <p:nvPr>
              <p:custDataLst>
                <p:tags r:id="rId21"/>
              </p:custDataLst>
            </p:nvPr>
          </p:nvSpPr>
          <p:spPr>
            <a:xfrm>
              <a:off x="8328660" y="2325423"/>
              <a:ext cx="213361" cy="196260"/>
            </a:xfrm>
            <a:custGeom>
              <a:avLst/>
              <a:gdLst/>
              <a:ahLst/>
              <a:cxnLst/>
              <a:rect l="0" t="0" r="0" b="0"/>
              <a:pathLst>
                <a:path w="213361" h="196260">
                  <a:moveTo>
                    <a:pt x="0" y="143457"/>
                  </a:moveTo>
                  <a:lnTo>
                    <a:pt x="0" y="143457"/>
                  </a:lnTo>
                  <a:lnTo>
                    <a:pt x="36929" y="114817"/>
                  </a:lnTo>
                  <a:lnTo>
                    <a:pt x="69962" y="87819"/>
                  </a:lnTo>
                  <a:lnTo>
                    <a:pt x="104355" y="52031"/>
                  </a:lnTo>
                  <a:lnTo>
                    <a:pt x="125488" y="21538"/>
                  </a:lnTo>
                  <a:lnTo>
                    <a:pt x="128740" y="9308"/>
                  </a:lnTo>
                  <a:lnTo>
                    <a:pt x="128159" y="7457"/>
                  </a:lnTo>
                  <a:lnTo>
                    <a:pt x="125258" y="3144"/>
                  </a:lnTo>
                  <a:lnTo>
                    <a:pt x="121146" y="662"/>
                  </a:lnTo>
                  <a:lnTo>
                    <a:pt x="118865" y="0"/>
                  </a:lnTo>
                  <a:lnTo>
                    <a:pt x="116496" y="406"/>
                  </a:lnTo>
                  <a:lnTo>
                    <a:pt x="111608" y="3114"/>
                  </a:lnTo>
                  <a:lnTo>
                    <a:pt x="92462" y="31275"/>
                  </a:lnTo>
                  <a:lnTo>
                    <a:pt x="79445" y="60902"/>
                  </a:lnTo>
                  <a:lnTo>
                    <a:pt x="68719" y="98489"/>
                  </a:lnTo>
                  <a:lnTo>
                    <a:pt x="66133" y="108398"/>
                  </a:lnTo>
                  <a:lnTo>
                    <a:pt x="70032" y="137471"/>
                  </a:lnTo>
                  <a:lnTo>
                    <a:pt x="78538" y="167043"/>
                  </a:lnTo>
                  <a:lnTo>
                    <a:pt x="85142" y="183008"/>
                  </a:lnTo>
                  <a:lnTo>
                    <a:pt x="89781" y="187605"/>
                  </a:lnTo>
                  <a:lnTo>
                    <a:pt x="101710" y="192712"/>
                  </a:lnTo>
                  <a:lnTo>
                    <a:pt x="137509" y="196259"/>
                  </a:lnTo>
                  <a:lnTo>
                    <a:pt x="171754" y="192646"/>
                  </a:lnTo>
                  <a:lnTo>
                    <a:pt x="213360" y="173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02"/>
            <p:cNvSpPr/>
            <p:nvPr>
              <p:custDataLst>
                <p:tags r:id="rId22"/>
              </p:custDataLst>
            </p:nvPr>
          </p:nvSpPr>
          <p:spPr>
            <a:xfrm>
              <a:off x="8029259" y="2324100"/>
              <a:ext cx="238394" cy="388028"/>
            </a:xfrm>
            <a:custGeom>
              <a:avLst/>
              <a:gdLst/>
              <a:ahLst/>
              <a:cxnLst/>
              <a:rect l="0" t="0" r="0" b="0"/>
              <a:pathLst>
                <a:path w="238394" h="388028">
                  <a:moveTo>
                    <a:pt x="162241" y="0"/>
                  </a:moveTo>
                  <a:lnTo>
                    <a:pt x="162241" y="0"/>
                  </a:lnTo>
                  <a:lnTo>
                    <a:pt x="129880" y="12136"/>
                  </a:lnTo>
                  <a:lnTo>
                    <a:pt x="97619" y="31818"/>
                  </a:lnTo>
                  <a:lnTo>
                    <a:pt x="64371" y="62725"/>
                  </a:lnTo>
                  <a:lnTo>
                    <a:pt x="50551" y="84343"/>
                  </a:lnTo>
                  <a:lnTo>
                    <a:pt x="44868" y="99292"/>
                  </a:lnTo>
                  <a:lnTo>
                    <a:pt x="40920" y="133146"/>
                  </a:lnTo>
                  <a:lnTo>
                    <a:pt x="41286" y="154649"/>
                  </a:lnTo>
                  <a:lnTo>
                    <a:pt x="46898" y="176257"/>
                  </a:lnTo>
                  <a:lnTo>
                    <a:pt x="48938" y="178464"/>
                  </a:lnTo>
                  <a:lnTo>
                    <a:pt x="55722" y="180917"/>
                  </a:lnTo>
                  <a:lnTo>
                    <a:pt x="65015" y="182298"/>
                  </a:lnTo>
                  <a:lnTo>
                    <a:pt x="70488" y="180364"/>
                  </a:lnTo>
                  <a:lnTo>
                    <a:pt x="95123" y="164953"/>
                  </a:lnTo>
                  <a:lnTo>
                    <a:pt x="115392" y="135196"/>
                  </a:lnTo>
                  <a:lnTo>
                    <a:pt x="133799" y="109758"/>
                  </a:lnTo>
                  <a:lnTo>
                    <a:pt x="163691" y="75419"/>
                  </a:lnTo>
                  <a:lnTo>
                    <a:pt x="181015" y="65244"/>
                  </a:lnTo>
                  <a:lnTo>
                    <a:pt x="193768" y="62229"/>
                  </a:lnTo>
                  <a:lnTo>
                    <a:pt x="198499" y="61806"/>
                  </a:lnTo>
                  <a:lnTo>
                    <a:pt x="202500" y="63217"/>
                  </a:lnTo>
                  <a:lnTo>
                    <a:pt x="221781" y="82246"/>
                  </a:lnTo>
                  <a:lnTo>
                    <a:pt x="232189" y="100851"/>
                  </a:lnTo>
                  <a:lnTo>
                    <a:pt x="237207" y="129894"/>
                  </a:lnTo>
                  <a:lnTo>
                    <a:pt x="238198" y="162348"/>
                  </a:lnTo>
                  <a:lnTo>
                    <a:pt x="238393" y="197075"/>
                  </a:lnTo>
                  <a:lnTo>
                    <a:pt x="230336" y="220670"/>
                  </a:lnTo>
                  <a:lnTo>
                    <a:pt x="211597" y="257482"/>
                  </a:lnTo>
                  <a:lnTo>
                    <a:pt x="190694" y="287299"/>
                  </a:lnTo>
                  <a:lnTo>
                    <a:pt x="163428" y="316736"/>
                  </a:lnTo>
                  <a:lnTo>
                    <a:pt x="133900" y="341074"/>
                  </a:lnTo>
                  <a:lnTo>
                    <a:pt x="103702" y="359387"/>
                  </a:lnTo>
                  <a:lnTo>
                    <a:pt x="74153" y="374690"/>
                  </a:lnTo>
                  <a:lnTo>
                    <a:pt x="40983" y="385618"/>
                  </a:lnTo>
                  <a:lnTo>
                    <a:pt x="14017" y="388027"/>
                  </a:lnTo>
                  <a:lnTo>
                    <a:pt x="5206" y="386098"/>
                  </a:lnTo>
                  <a:lnTo>
                    <a:pt x="1671" y="384399"/>
                  </a:lnTo>
                  <a:lnTo>
                    <a:pt x="161" y="382419"/>
                  </a:lnTo>
                  <a:lnTo>
                    <a:pt x="0" y="380253"/>
                  </a:lnTo>
                  <a:lnTo>
                    <a:pt x="2080" y="375588"/>
                  </a:lnTo>
                  <a:lnTo>
                    <a:pt x="32701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03"/>
            <p:cNvSpPr/>
            <p:nvPr>
              <p:custDataLst>
                <p:tags r:id="rId23"/>
              </p:custDataLst>
            </p:nvPr>
          </p:nvSpPr>
          <p:spPr>
            <a:xfrm>
              <a:off x="9425939" y="2370099"/>
              <a:ext cx="151960" cy="151992"/>
            </a:xfrm>
            <a:custGeom>
              <a:avLst/>
              <a:gdLst/>
              <a:ahLst/>
              <a:cxnLst/>
              <a:rect l="0" t="0" r="0" b="0"/>
              <a:pathLst>
                <a:path w="151960" h="151992">
                  <a:moveTo>
                    <a:pt x="83822" y="22581"/>
                  </a:moveTo>
                  <a:lnTo>
                    <a:pt x="83822" y="22581"/>
                  </a:lnTo>
                  <a:lnTo>
                    <a:pt x="121457" y="0"/>
                  </a:lnTo>
                  <a:lnTo>
                    <a:pt x="121860" y="26109"/>
                  </a:lnTo>
                  <a:lnTo>
                    <a:pt x="121903" y="63420"/>
                  </a:lnTo>
                  <a:lnTo>
                    <a:pt x="122760" y="76291"/>
                  </a:lnTo>
                  <a:lnTo>
                    <a:pt x="132526" y="103575"/>
                  </a:lnTo>
                  <a:lnTo>
                    <a:pt x="137359" y="109378"/>
                  </a:lnTo>
                  <a:lnTo>
                    <a:pt x="147360" y="117149"/>
                  </a:lnTo>
                  <a:lnTo>
                    <a:pt x="150162" y="121902"/>
                  </a:lnTo>
                  <a:lnTo>
                    <a:pt x="151959" y="127807"/>
                  </a:lnTo>
                  <a:lnTo>
                    <a:pt x="149948" y="130873"/>
                  </a:lnTo>
                  <a:lnTo>
                    <a:pt x="141756" y="139739"/>
                  </a:lnTo>
                  <a:lnTo>
                    <a:pt x="126386" y="147135"/>
                  </a:lnTo>
                  <a:lnTo>
                    <a:pt x="91025" y="151464"/>
                  </a:lnTo>
                  <a:lnTo>
                    <a:pt x="56834" y="151991"/>
                  </a:lnTo>
                  <a:lnTo>
                    <a:pt x="23425" y="139947"/>
                  </a:lnTo>
                  <a:lnTo>
                    <a:pt x="0" y="129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54"/>
          <p:cNvGrpSpPr/>
          <p:nvPr/>
        </p:nvGrpSpPr>
        <p:grpSpPr>
          <a:xfrm>
            <a:off x="8298662" y="1063375"/>
            <a:ext cx="1922083" cy="616136"/>
            <a:chOff x="8298662" y="1063375"/>
            <a:chExt cx="1922083" cy="616136"/>
          </a:xfrm>
        </p:grpSpPr>
        <p:sp>
          <p:nvSpPr>
            <p:cNvPr id="158" name="SMARTInkShape-304"/>
            <p:cNvSpPr/>
            <p:nvPr>
              <p:custDataLst>
                <p:tags r:id="rId10"/>
              </p:custDataLst>
            </p:nvPr>
          </p:nvSpPr>
          <p:spPr>
            <a:xfrm>
              <a:off x="8298662" y="1112520"/>
              <a:ext cx="199724" cy="388042"/>
            </a:xfrm>
            <a:custGeom>
              <a:avLst/>
              <a:gdLst/>
              <a:ahLst/>
              <a:cxnLst/>
              <a:rect l="0" t="0" r="0" b="0"/>
              <a:pathLst>
                <a:path w="199724" h="388042">
                  <a:moveTo>
                    <a:pt x="136678" y="0"/>
                  </a:moveTo>
                  <a:lnTo>
                    <a:pt x="136678" y="0"/>
                  </a:lnTo>
                  <a:lnTo>
                    <a:pt x="127365" y="15240"/>
                  </a:lnTo>
                  <a:lnTo>
                    <a:pt x="111842" y="40640"/>
                  </a:lnTo>
                  <a:lnTo>
                    <a:pt x="92182" y="72813"/>
                  </a:lnTo>
                  <a:lnTo>
                    <a:pt x="77380" y="99342"/>
                  </a:lnTo>
                  <a:lnTo>
                    <a:pt x="65819" y="122108"/>
                  </a:lnTo>
                  <a:lnTo>
                    <a:pt x="49306" y="160104"/>
                  </a:lnTo>
                  <a:lnTo>
                    <a:pt x="39144" y="191102"/>
                  </a:lnTo>
                  <a:lnTo>
                    <a:pt x="24618" y="228308"/>
                  </a:lnTo>
                  <a:lnTo>
                    <a:pt x="13634" y="260781"/>
                  </a:lnTo>
                  <a:lnTo>
                    <a:pt x="1148" y="297249"/>
                  </a:lnTo>
                  <a:lnTo>
                    <a:pt x="0" y="302563"/>
                  </a:lnTo>
                  <a:lnTo>
                    <a:pt x="686" y="302462"/>
                  </a:lnTo>
                  <a:lnTo>
                    <a:pt x="18626" y="289978"/>
                  </a:lnTo>
                  <a:lnTo>
                    <a:pt x="46918" y="258132"/>
                  </a:lnTo>
                  <a:lnTo>
                    <a:pt x="82133" y="230106"/>
                  </a:lnTo>
                  <a:lnTo>
                    <a:pt x="119444" y="214661"/>
                  </a:lnTo>
                  <a:lnTo>
                    <a:pt x="136638" y="210552"/>
                  </a:lnTo>
                  <a:lnTo>
                    <a:pt x="163665" y="212998"/>
                  </a:lnTo>
                  <a:lnTo>
                    <a:pt x="177177" y="216868"/>
                  </a:lnTo>
                  <a:lnTo>
                    <a:pt x="186569" y="223668"/>
                  </a:lnTo>
                  <a:lnTo>
                    <a:pt x="193565" y="233181"/>
                  </a:lnTo>
                  <a:lnTo>
                    <a:pt x="199497" y="245876"/>
                  </a:lnTo>
                  <a:lnTo>
                    <a:pt x="199723" y="252817"/>
                  </a:lnTo>
                  <a:lnTo>
                    <a:pt x="195461" y="267303"/>
                  </a:lnTo>
                  <a:lnTo>
                    <a:pt x="174156" y="298848"/>
                  </a:lnTo>
                  <a:lnTo>
                    <a:pt x="157096" y="318276"/>
                  </a:lnTo>
                  <a:lnTo>
                    <a:pt x="121116" y="345208"/>
                  </a:lnTo>
                  <a:lnTo>
                    <a:pt x="83296" y="370810"/>
                  </a:lnTo>
                  <a:lnTo>
                    <a:pt x="58933" y="384224"/>
                  </a:lnTo>
                  <a:lnTo>
                    <a:pt x="28624" y="388041"/>
                  </a:lnTo>
                  <a:lnTo>
                    <a:pt x="18662" y="386105"/>
                  </a:lnTo>
                  <a:lnTo>
                    <a:pt x="14821" y="384403"/>
                  </a:lnTo>
                  <a:lnTo>
                    <a:pt x="8295" y="377997"/>
                  </a:lnTo>
                  <a:lnTo>
                    <a:pt x="3419" y="369505"/>
                  </a:lnTo>
                  <a:lnTo>
                    <a:pt x="1251" y="360087"/>
                  </a:lnTo>
                  <a:lnTo>
                    <a:pt x="2367" y="355205"/>
                  </a:lnTo>
                  <a:lnTo>
                    <a:pt x="11808" y="335202"/>
                  </a:lnTo>
                  <a:lnTo>
                    <a:pt x="22378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05"/>
            <p:cNvSpPr/>
            <p:nvPr>
              <p:custDataLst>
                <p:tags r:id="rId11"/>
              </p:custDataLst>
            </p:nvPr>
          </p:nvSpPr>
          <p:spPr>
            <a:xfrm>
              <a:off x="8435340" y="1325985"/>
              <a:ext cx="243841" cy="139982"/>
            </a:xfrm>
            <a:custGeom>
              <a:avLst/>
              <a:gdLst/>
              <a:ahLst/>
              <a:cxnLst/>
              <a:rect l="0" t="0" r="0" b="0"/>
              <a:pathLst>
                <a:path w="243841" h="139982">
                  <a:moveTo>
                    <a:pt x="0" y="68475"/>
                  </a:moveTo>
                  <a:lnTo>
                    <a:pt x="0" y="68475"/>
                  </a:lnTo>
                  <a:lnTo>
                    <a:pt x="37505" y="73712"/>
                  </a:lnTo>
                  <a:lnTo>
                    <a:pt x="70956" y="75886"/>
                  </a:lnTo>
                  <a:lnTo>
                    <a:pt x="102432" y="75230"/>
                  </a:lnTo>
                  <a:lnTo>
                    <a:pt x="122073" y="69159"/>
                  </a:lnTo>
                  <a:lnTo>
                    <a:pt x="159967" y="48773"/>
                  </a:lnTo>
                  <a:lnTo>
                    <a:pt x="176185" y="39871"/>
                  </a:lnTo>
                  <a:lnTo>
                    <a:pt x="194369" y="18397"/>
                  </a:lnTo>
                  <a:lnTo>
                    <a:pt x="197626" y="9115"/>
                  </a:lnTo>
                  <a:lnTo>
                    <a:pt x="198077" y="1095"/>
                  </a:lnTo>
                  <a:lnTo>
                    <a:pt x="180950" y="0"/>
                  </a:lnTo>
                  <a:lnTo>
                    <a:pt x="173273" y="4457"/>
                  </a:lnTo>
                  <a:lnTo>
                    <a:pt x="168855" y="8017"/>
                  </a:lnTo>
                  <a:lnTo>
                    <a:pt x="152658" y="39065"/>
                  </a:lnTo>
                  <a:lnTo>
                    <a:pt x="142412" y="61568"/>
                  </a:lnTo>
                  <a:lnTo>
                    <a:pt x="133286" y="91088"/>
                  </a:lnTo>
                  <a:lnTo>
                    <a:pt x="132052" y="109005"/>
                  </a:lnTo>
                  <a:lnTo>
                    <a:pt x="134325" y="119790"/>
                  </a:lnTo>
                  <a:lnTo>
                    <a:pt x="140366" y="130623"/>
                  </a:lnTo>
                  <a:lnTo>
                    <a:pt x="155608" y="139194"/>
                  </a:lnTo>
                  <a:lnTo>
                    <a:pt x="169065" y="139981"/>
                  </a:lnTo>
                  <a:lnTo>
                    <a:pt x="198402" y="133588"/>
                  </a:lnTo>
                  <a:lnTo>
                    <a:pt x="235514" y="111888"/>
                  </a:lnTo>
                  <a:lnTo>
                    <a:pt x="243840" y="106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06"/>
            <p:cNvSpPr/>
            <p:nvPr>
              <p:custDataLst>
                <p:tags r:id="rId12"/>
              </p:custDataLst>
            </p:nvPr>
          </p:nvSpPr>
          <p:spPr>
            <a:xfrm>
              <a:off x="8725842" y="1287885"/>
              <a:ext cx="387679" cy="174157"/>
            </a:xfrm>
            <a:custGeom>
              <a:avLst/>
              <a:gdLst/>
              <a:ahLst/>
              <a:cxnLst/>
              <a:rect l="0" t="0" r="0" b="0"/>
              <a:pathLst>
                <a:path w="387679" h="174157">
                  <a:moveTo>
                    <a:pt x="21919" y="60855"/>
                  </a:moveTo>
                  <a:lnTo>
                    <a:pt x="21919" y="60855"/>
                  </a:lnTo>
                  <a:lnTo>
                    <a:pt x="9782" y="93217"/>
                  </a:lnTo>
                  <a:lnTo>
                    <a:pt x="1176" y="127486"/>
                  </a:lnTo>
                  <a:lnTo>
                    <a:pt x="0" y="136471"/>
                  </a:lnTo>
                  <a:lnTo>
                    <a:pt x="532" y="139206"/>
                  </a:lnTo>
                  <a:lnTo>
                    <a:pt x="1734" y="141029"/>
                  </a:lnTo>
                  <a:lnTo>
                    <a:pt x="3381" y="142244"/>
                  </a:lnTo>
                  <a:lnTo>
                    <a:pt x="7470" y="143595"/>
                  </a:lnTo>
                  <a:lnTo>
                    <a:pt x="9748" y="143955"/>
                  </a:lnTo>
                  <a:lnTo>
                    <a:pt x="25566" y="138449"/>
                  </a:lnTo>
                  <a:lnTo>
                    <a:pt x="40026" y="130789"/>
                  </a:lnTo>
                  <a:lnTo>
                    <a:pt x="77535" y="98737"/>
                  </a:lnTo>
                  <a:lnTo>
                    <a:pt x="114080" y="73988"/>
                  </a:lnTo>
                  <a:lnTo>
                    <a:pt x="120170" y="70925"/>
                  </a:lnTo>
                  <a:lnTo>
                    <a:pt x="122979" y="70109"/>
                  </a:lnTo>
                  <a:lnTo>
                    <a:pt x="124853" y="70411"/>
                  </a:lnTo>
                  <a:lnTo>
                    <a:pt x="126101" y="71459"/>
                  </a:lnTo>
                  <a:lnTo>
                    <a:pt x="130117" y="76979"/>
                  </a:lnTo>
                  <a:lnTo>
                    <a:pt x="133506" y="81568"/>
                  </a:lnTo>
                  <a:lnTo>
                    <a:pt x="135012" y="86430"/>
                  </a:lnTo>
                  <a:lnTo>
                    <a:pt x="131589" y="107770"/>
                  </a:lnTo>
                  <a:lnTo>
                    <a:pt x="138131" y="144596"/>
                  </a:lnTo>
                  <a:lnTo>
                    <a:pt x="144404" y="157634"/>
                  </a:lnTo>
                  <a:lnTo>
                    <a:pt x="146754" y="160934"/>
                  </a:lnTo>
                  <a:lnTo>
                    <a:pt x="149170" y="162288"/>
                  </a:lnTo>
                  <a:lnTo>
                    <a:pt x="151625" y="162344"/>
                  </a:lnTo>
                  <a:lnTo>
                    <a:pt x="163643" y="156119"/>
                  </a:lnTo>
                  <a:lnTo>
                    <a:pt x="174653" y="148068"/>
                  </a:lnTo>
                  <a:lnTo>
                    <a:pt x="205189" y="114096"/>
                  </a:lnTo>
                  <a:lnTo>
                    <a:pt x="240380" y="78629"/>
                  </a:lnTo>
                  <a:lnTo>
                    <a:pt x="270750" y="49090"/>
                  </a:lnTo>
                  <a:lnTo>
                    <a:pt x="275878" y="47159"/>
                  </a:lnTo>
                  <a:lnTo>
                    <a:pt x="306398" y="45627"/>
                  </a:lnTo>
                  <a:lnTo>
                    <a:pt x="308091" y="44776"/>
                  </a:lnTo>
                  <a:lnTo>
                    <a:pt x="309219" y="43363"/>
                  </a:lnTo>
                  <a:lnTo>
                    <a:pt x="309972" y="41573"/>
                  </a:lnTo>
                  <a:lnTo>
                    <a:pt x="311321" y="41227"/>
                  </a:lnTo>
                  <a:lnTo>
                    <a:pt x="317907" y="44870"/>
                  </a:lnTo>
                  <a:lnTo>
                    <a:pt x="317457" y="45118"/>
                  </a:lnTo>
                  <a:lnTo>
                    <a:pt x="293432" y="46449"/>
                  </a:lnTo>
                  <a:lnTo>
                    <a:pt x="273850" y="53142"/>
                  </a:lnTo>
                  <a:lnTo>
                    <a:pt x="269473" y="57253"/>
                  </a:lnTo>
                  <a:lnTo>
                    <a:pt x="269082" y="58453"/>
                  </a:lnTo>
                  <a:lnTo>
                    <a:pt x="269668" y="59254"/>
                  </a:lnTo>
                  <a:lnTo>
                    <a:pt x="272644" y="60539"/>
                  </a:lnTo>
                  <a:lnTo>
                    <a:pt x="277205" y="60761"/>
                  </a:lnTo>
                  <a:lnTo>
                    <a:pt x="281570" y="58556"/>
                  </a:lnTo>
                  <a:lnTo>
                    <a:pt x="286333" y="55600"/>
                  </a:lnTo>
                  <a:lnTo>
                    <a:pt x="306577" y="47359"/>
                  </a:lnTo>
                  <a:lnTo>
                    <a:pt x="325373" y="31305"/>
                  </a:lnTo>
                  <a:lnTo>
                    <a:pt x="330353" y="24297"/>
                  </a:lnTo>
                  <a:lnTo>
                    <a:pt x="331682" y="21243"/>
                  </a:lnTo>
                  <a:lnTo>
                    <a:pt x="337673" y="15592"/>
                  </a:lnTo>
                  <a:lnTo>
                    <a:pt x="347226" y="9111"/>
                  </a:lnTo>
                  <a:lnTo>
                    <a:pt x="348010" y="7732"/>
                  </a:lnTo>
                  <a:lnTo>
                    <a:pt x="349517" y="250"/>
                  </a:lnTo>
                  <a:lnTo>
                    <a:pt x="341468" y="0"/>
                  </a:lnTo>
                  <a:lnTo>
                    <a:pt x="335249" y="2199"/>
                  </a:lnTo>
                  <a:lnTo>
                    <a:pt x="315674" y="14592"/>
                  </a:lnTo>
                  <a:lnTo>
                    <a:pt x="280764" y="48619"/>
                  </a:lnTo>
                  <a:lnTo>
                    <a:pt x="253362" y="84111"/>
                  </a:lnTo>
                  <a:lnTo>
                    <a:pt x="233211" y="118864"/>
                  </a:lnTo>
                  <a:lnTo>
                    <a:pt x="229302" y="134393"/>
                  </a:lnTo>
                  <a:lnTo>
                    <a:pt x="230647" y="142363"/>
                  </a:lnTo>
                  <a:lnTo>
                    <a:pt x="232191" y="145674"/>
                  </a:lnTo>
                  <a:lnTo>
                    <a:pt x="238422" y="151610"/>
                  </a:lnTo>
                  <a:lnTo>
                    <a:pt x="261938" y="169295"/>
                  </a:lnTo>
                  <a:lnTo>
                    <a:pt x="287112" y="173997"/>
                  </a:lnTo>
                  <a:lnTo>
                    <a:pt x="325140" y="174156"/>
                  </a:lnTo>
                  <a:lnTo>
                    <a:pt x="341257" y="171042"/>
                  </a:lnTo>
                  <a:lnTo>
                    <a:pt x="354628" y="162320"/>
                  </a:lnTo>
                  <a:lnTo>
                    <a:pt x="387678" y="129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07"/>
            <p:cNvSpPr/>
            <p:nvPr>
              <p:custDataLst>
                <p:tags r:id="rId13"/>
              </p:custDataLst>
            </p:nvPr>
          </p:nvSpPr>
          <p:spPr>
            <a:xfrm>
              <a:off x="9166861" y="1280160"/>
              <a:ext cx="182879" cy="162200"/>
            </a:xfrm>
            <a:custGeom>
              <a:avLst/>
              <a:gdLst/>
              <a:ahLst/>
              <a:cxnLst/>
              <a:rect l="0" t="0" r="0" b="0"/>
              <a:pathLst>
                <a:path w="182879" h="162200">
                  <a:moveTo>
                    <a:pt x="0" y="30480"/>
                  </a:moveTo>
                  <a:lnTo>
                    <a:pt x="0" y="30480"/>
                  </a:lnTo>
                  <a:lnTo>
                    <a:pt x="0" y="66887"/>
                  </a:lnTo>
                  <a:lnTo>
                    <a:pt x="4046" y="101663"/>
                  </a:lnTo>
                  <a:lnTo>
                    <a:pt x="6913" y="135322"/>
                  </a:lnTo>
                  <a:lnTo>
                    <a:pt x="7305" y="147914"/>
                  </a:lnTo>
                  <a:lnTo>
                    <a:pt x="10796" y="152796"/>
                  </a:lnTo>
                  <a:lnTo>
                    <a:pt x="23707" y="160478"/>
                  </a:lnTo>
                  <a:lnTo>
                    <a:pt x="36218" y="162199"/>
                  </a:lnTo>
                  <a:lnTo>
                    <a:pt x="48270" y="159295"/>
                  </a:lnTo>
                  <a:lnTo>
                    <a:pt x="69335" y="147293"/>
                  </a:lnTo>
                  <a:lnTo>
                    <a:pt x="90816" y="127180"/>
                  </a:lnTo>
                  <a:lnTo>
                    <a:pt x="115933" y="92730"/>
                  </a:lnTo>
                  <a:lnTo>
                    <a:pt x="135384" y="64447"/>
                  </a:lnTo>
                  <a:lnTo>
                    <a:pt x="157128" y="29099"/>
                  </a:lnTo>
                  <a:lnTo>
                    <a:pt x="1828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08"/>
            <p:cNvSpPr/>
            <p:nvPr>
              <p:custDataLst>
                <p:tags r:id="rId14"/>
              </p:custDataLst>
            </p:nvPr>
          </p:nvSpPr>
          <p:spPr>
            <a:xfrm>
              <a:off x="9384636" y="1063375"/>
              <a:ext cx="307567" cy="406795"/>
            </a:xfrm>
            <a:custGeom>
              <a:avLst/>
              <a:gdLst/>
              <a:ahLst/>
              <a:cxnLst/>
              <a:rect l="0" t="0" r="0" b="0"/>
              <a:pathLst>
                <a:path w="307567" h="406795">
                  <a:moveTo>
                    <a:pt x="33684" y="216785"/>
                  </a:moveTo>
                  <a:lnTo>
                    <a:pt x="33684" y="216785"/>
                  </a:lnTo>
                  <a:lnTo>
                    <a:pt x="29638" y="253192"/>
                  </a:lnTo>
                  <a:lnTo>
                    <a:pt x="19033" y="287968"/>
                  </a:lnTo>
                  <a:lnTo>
                    <a:pt x="6362" y="323321"/>
                  </a:lnTo>
                  <a:lnTo>
                    <a:pt x="0" y="350422"/>
                  </a:lnTo>
                  <a:lnTo>
                    <a:pt x="3658" y="385586"/>
                  </a:lnTo>
                  <a:lnTo>
                    <a:pt x="9171" y="395964"/>
                  </a:lnTo>
                  <a:lnTo>
                    <a:pt x="13759" y="401689"/>
                  </a:lnTo>
                  <a:lnTo>
                    <a:pt x="23135" y="404798"/>
                  </a:lnTo>
                  <a:lnTo>
                    <a:pt x="45805" y="406794"/>
                  </a:lnTo>
                  <a:lnTo>
                    <a:pt x="61451" y="403094"/>
                  </a:lnTo>
                  <a:lnTo>
                    <a:pt x="81909" y="388176"/>
                  </a:lnTo>
                  <a:lnTo>
                    <a:pt x="107340" y="359885"/>
                  </a:lnTo>
                  <a:lnTo>
                    <a:pt x="120734" y="336836"/>
                  </a:lnTo>
                  <a:lnTo>
                    <a:pt x="124547" y="310854"/>
                  </a:lnTo>
                  <a:lnTo>
                    <a:pt x="124952" y="295551"/>
                  </a:lnTo>
                  <a:lnTo>
                    <a:pt x="116982" y="276248"/>
                  </a:lnTo>
                  <a:lnTo>
                    <a:pt x="110781" y="268613"/>
                  </a:lnTo>
                  <a:lnTo>
                    <a:pt x="105203" y="265220"/>
                  </a:lnTo>
                  <a:lnTo>
                    <a:pt x="96200" y="262862"/>
                  </a:lnTo>
                  <a:lnTo>
                    <a:pt x="88867" y="274742"/>
                  </a:lnTo>
                  <a:lnTo>
                    <a:pt x="82585" y="288520"/>
                  </a:lnTo>
                  <a:lnTo>
                    <a:pt x="79822" y="309341"/>
                  </a:lnTo>
                  <a:lnTo>
                    <a:pt x="80529" y="311509"/>
                  </a:lnTo>
                  <a:lnTo>
                    <a:pt x="81849" y="312954"/>
                  </a:lnTo>
                  <a:lnTo>
                    <a:pt x="83574" y="313918"/>
                  </a:lnTo>
                  <a:lnTo>
                    <a:pt x="85570" y="313713"/>
                  </a:lnTo>
                  <a:lnTo>
                    <a:pt x="90048" y="311229"/>
                  </a:lnTo>
                  <a:lnTo>
                    <a:pt x="99820" y="290568"/>
                  </a:lnTo>
                  <a:lnTo>
                    <a:pt x="109846" y="262614"/>
                  </a:lnTo>
                  <a:lnTo>
                    <a:pt x="121711" y="239718"/>
                  </a:lnTo>
                  <a:lnTo>
                    <a:pt x="141476" y="201593"/>
                  </a:lnTo>
                  <a:lnTo>
                    <a:pt x="166505" y="153317"/>
                  </a:lnTo>
                  <a:lnTo>
                    <a:pt x="192506" y="114360"/>
                  </a:lnTo>
                  <a:lnTo>
                    <a:pt x="219151" y="81615"/>
                  </a:lnTo>
                  <a:lnTo>
                    <a:pt x="246228" y="53012"/>
                  </a:lnTo>
                  <a:lnTo>
                    <a:pt x="276315" y="21230"/>
                  </a:lnTo>
                  <a:lnTo>
                    <a:pt x="295629" y="827"/>
                  </a:lnTo>
                  <a:lnTo>
                    <a:pt x="298060" y="0"/>
                  </a:lnTo>
                  <a:lnTo>
                    <a:pt x="300529" y="295"/>
                  </a:lnTo>
                  <a:lnTo>
                    <a:pt x="303021" y="1338"/>
                  </a:lnTo>
                  <a:lnTo>
                    <a:pt x="304683" y="2880"/>
                  </a:lnTo>
                  <a:lnTo>
                    <a:pt x="306528" y="6852"/>
                  </a:lnTo>
                  <a:lnTo>
                    <a:pt x="307566" y="17893"/>
                  </a:lnTo>
                  <a:lnTo>
                    <a:pt x="301836" y="55045"/>
                  </a:lnTo>
                  <a:lnTo>
                    <a:pt x="294981" y="92474"/>
                  </a:lnTo>
                  <a:lnTo>
                    <a:pt x="290081" y="123718"/>
                  </a:lnTo>
                  <a:lnTo>
                    <a:pt x="282823" y="157359"/>
                  </a:lnTo>
                  <a:lnTo>
                    <a:pt x="274799" y="190374"/>
                  </a:lnTo>
                  <a:lnTo>
                    <a:pt x="268411" y="219158"/>
                  </a:lnTo>
                  <a:lnTo>
                    <a:pt x="262750" y="246062"/>
                  </a:lnTo>
                  <a:lnTo>
                    <a:pt x="257061" y="280493"/>
                  </a:lnTo>
                  <a:lnTo>
                    <a:pt x="257631" y="306781"/>
                  </a:lnTo>
                  <a:lnTo>
                    <a:pt x="262518" y="333121"/>
                  </a:lnTo>
                  <a:lnTo>
                    <a:pt x="264133" y="334983"/>
                  </a:lnTo>
                  <a:lnTo>
                    <a:pt x="266056" y="336223"/>
                  </a:lnTo>
                  <a:lnTo>
                    <a:pt x="267339" y="336204"/>
                  </a:lnTo>
                  <a:lnTo>
                    <a:pt x="268195" y="335344"/>
                  </a:lnTo>
                  <a:lnTo>
                    <a:pt x="269903" y="331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09"/>
            <p:cNvSpPr/>
            <p:nvPr>
              <p:custDataLst>
                <p:tags r:id="rId15"/>
              </p:custDataLst>
            </p:nvPr>
          </p:nvSpPr>
          <p:spPr>
            <a:xfrm>
              <a:off x="9730739" y="1280955"/>
              <a:ext cx="297182" cy="166404"/>
            </a:xfrm>
            <a:custGeom>
              <a:avLst/>
              <a:gdLst/>
              <a:ahLst/>
              <a:cxnLst/>
              <a:rect l="0" t="0" r="0" b="0"/>
              <a:pathLst>
                <a:path w="297182" h="166404">
                  <a:moveTo>
                    <a:pt x="0" y="44925"/>
                  </a:moveTo>
                  <a:lnTo>
                    <a:pt x="0" y="44925"/>
                  </a:lnTo>
                  <a:lnTo>
                    <a:pt x="33115" y="65872"/>
                  </a:lnTo>
                  <a:lnTo>
                    <a:pt x="53651" y="72581"/>
                  </a:lnTo>
                  <a:lnTo>
                    <a:pt x="65051" y="74150"/>
                  </a:lnTo>
                  <a:lnTo>
                    <a:pt x="80988" y="70988"/>
                  </a:lnTo>
                  <a:lnTo>
                    <a:pt x="100696" y="62334"/>
                  </a:lnTo>
                  <a:lnTo>
                    <a:pt x="107690" y="57460"/>
                  </a:lnTo>
                  <a:lnTo>
                    <a:pt x="116387" y="45911"/>
                  </a:lnTo>
                  <a:lnTo>
                    <a:pt x="120281" y="31765"/>
                  </a:lnTo>
                  <a:lnTo>
                    <a:pt x="118933" y="24118"/>
                  </a:lnTo>
                  <a:lnTo>
                    <a:pt x="108828" y="5245"/>
                  </a:lnTo>
                  <a:lnTo>
                    <a:pt x="103965" y="1890"/>
                  </a:lnTo>
                  <a:lnTo>
                    <a:pt x="96468" y="0"/>
                  </a:lnTo>
                  <a:lnTo>
                    <a:pt x="84839" y="3486"/>
                  </a:lnTo>
                  <a:lnTo>
                    <a:pt x="70670" y="13926"/>
                  </a:lnTo>
                  <a:lnTo>
                    <a:pt x="55748" y="31789"/>
                  </a:lnTo>
                  <a:lnTo>
                    <a:pt x="41620" y="66664"/>
                  </a:lnTo>
                  <a:lnTo>
                    <a:pt x="30674" y="103907"/>
                  </a:lnTo>
                  <a:lnTo>
                    <a:pt x="24404" y="135974"/>
                  </a:lnTo>
                  <a:lnTo>
                    <a:pt x="27363" y="155064"/>
                  </a:lnTo>
                  <a:lnTo>
                    <a:pt x="29249" y="158991"/>
                  </a:lnTo>
                  <a:lnTo>
                    <a:pt x="31354" y="161609"/>
                  </a:lnTo>
                  <a:lnTo>
                    <a:pt x="33602" y="163354"/>
                  </a:lnTo>
                  <a:lnTo>
                    <a:pt x="40618" y="165294"/>
                  </a:lnTo>
                  <a:lnTo>
                    <a:pt x="44859" y="165811"/>
                  </a:lnTo>
                  <a:lnTo>
                    <a:pt x="58918" y="162493"/>
                  </a:lnTo>
                  <a:lnTo>
                    <a:pt x="95505" y="142345"/>
                  </a:lnTo>
                  <a:lnTo>
                    <a:pt x="133471" y="119723"/>
                  </a:lnTo>
                  <a:lnTo>
                    <a:pt x="158794" y="106955"/>
                  </a:lnTo>
                  <a:lnTo>
                    <a:pt x="170353" y="106026"/>
                  </a:lnTo>
                  <a:lnTo>
                    <a:pt x="171989" y="106826"/>
                  </a:lnTo>
                  <a:lnTo>
                    <a:pt x="173081" y="108205"/>
                  </a:lnTo>
                  <a:lnTo>
                    <a:pt x="181057" y="124127"/>
                  </a:lnTo>
                  <a:lnTo>
                    <a:pt x="185738" y="130361"/>
                  </a:lnTo>
                  <a:lnTo>
                    <a:pt x="190643" y="133697"/>
                  </a:lnTo>
                  <a:lnTo>
                    <a:pt x="195643" y="136026"/>
                  </a:lnTo>
                  <a:lnTo>
                    <a:pt x="203220" y="141250"/>
                  </a:lnTo>
                  <a:lnTo>
                    <a:pt x="210828" y="143175"/>
                  </a:lnTo>
                  <a:lnTo>
                    <a:pt x="215903" y="143625"/>
                  </a:lnTo>
                  <a:lnTo>
                    <a:pt x="220981" y="141567"/>
                  </a:lnTo>
                  <a:lnTo>
                    <a:pt x="226060" y="138677"/>
                  </a:lnTo>
                  <a:lnTo>
                    <a:pt x="234716" y="136669"/>
                  </a:lnTo>
                  <a:lnTo>
                    <a:pt x="239818" y="140500"/>
                  </a:lnTo>
                  <a:lnTo>
                    <a:pt x="242054" y="144694"/>
                  </a:lnTo>
                  <a:lnTo>
                    <a:pt x="242650" y="146998"/>
                  </a:lnTo>
                  <a:lnTo>
                    <a:pt x="247533" y="154285"/>
                  </a:lnTo>
                  <a:lnTo>
                    <a:pt x="254342" y="161807"/>
                  </a:lnTo>
                  <a:lnTo>
                    <a:pt x="259234" y="164606"/>
                  </a:lnTo>
                  <a:lnTo>
                    <a:pt x="269272" y="166403"/>
                  </a:lnTo>
                  <a:lnTo>
                    <a:pt x="271802" y="164857"/>
                  </a:lnTo>
                  <a:lnTo>
                    <a:pt x="297181" y="128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10"/>
            <p:cNvSpPr/>
            <p:nvPr>
              <p:custDataLst>
                <p:tags r:id="rId16"/>
              </p:custDataLst>
            </p:nvPr>
          </p:nvSpPr>
          <p:spPr>
            <a:xfrm>
              <a:off x="10187939" y="1181100"/>
              <a:ext cx="32806" cy="198121"/>
            </a:xfrm>
            <a:custGeom>
              <a:avLst/>
              <a:gdLst/>
              <a:ahLst/>
              <a:cxnLst/>
              <a:rect l="0" t="0" r="0" b="0"/>
              <a:pathLst>
                <a:path w="32806" h="198121">
                  <a:moveTo>
                    <a:pt x="0" y="0"/>
                  </a:moveTo>
                  <a:lnTo>
                    <a:pt x="0" y="0"/>
                  </a:lnTo>
                  <a:lnTo>
                    <a:pt x="26184" y="28724"/>
                  </a:lnTo>
                  <a:lnTo>
                    <a:pt x="32805" y="44939"/>
                  </a:lnTo>
                  <a:lnTo>
                    <a:pt x="32488" y="72394"/>
                  </a:lnTo>
                  <a:lnTo>
                    <a:pt x="22984" y="106023"/>
                  </a:lnTo>
                  <a:lnTo>
                    <a:pt x="17534" y="138753"/>
                  </a:lnTo>
                  <a:lnTo>
                    <a:pt x="11876" y="173944"/>
                  </a:lnTo>
                  <a:lnTo>
                    <a:pt x="7255" y="187375"/>
                  </a:lnTo>
                  <a:lnTo>
                    <a:pt x="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11"/>
            <p:cNvSpPr/>
            <p:nvPr>
              <p:custDataLst>
                <p:tags r:id="rId17"/>
              </p:custDataLst>
            </p:nvPr>
          </p:nvSpPr>
          <p:spPr>
            <a:xfrm>
              <a:off x="9189720" y="1562100"/>
              <a:ext cx="631420" cy="117411"/>
            </a:xfrm>
            <a:custGeom>
              <a:avLst/>
              <a:gdLst/>
              <a:ahLst/>
              <a:cxnLst/>
              <a:rect l="0" t="0" r="0" b="0"/>
              <a:pathLst>
                <a:path w="631420" h="117411">
                  <a:moveTo>
                    <a:pt x="0" y="30480"/>
                  </a:moveTo>
                  <a:lnTo>
                    <a:pt x="0" y="30480"/>
                  </a:lnTo>
                  <a:lnTo>
                    <a:pt x="22577" y="25964"/>
                  </a:lnTo>
                  <a:lnTo>
                    <a:pt x="58295" y="19160"/>
                  </a:lnTo>
                  <a:lnTo>
                    <a:pt x="93924" y="13313"/>
                  </a:lnTo>
                  <a:lnTo>
                    <a:pt x="131773" y="10150"/>
                  </a:lnTo>
                  <a:lnTo>
                    <a:pt x="151348" y="9307"/>
                  </a:lnTo>
                  <a:lnTo>
                    <a:pt x="172865" y="7898"/>
                  </a:lnTo>
                  <a:lnTo>
                    <a:pt x="195676" y="6112"/>
                  </a:lnTo>
                  <a:lnTo>
                    <a:pt x="219350" y="4075"/>
                  </a:lnTo>
                  <a:lnTo>
                    <a:pt x="242753" y="2716"/>
                  </a:lnTo>
                  <a:lnTo>
                    <a:pt x="265976" y="1811"/>
                  </a:lnTo>
                  <a:lnTo>
                    <a:pt x="289077" y="1207"/>
                  </a:lnTo>
                  <a:lnTo>
                    <a:pt x="312944" y="805"/>
                  </a:lnTo>
                  <a:lnTo>
                    <a:pt x="337323" y="536"/>
                  </a:lnTo>
                  <a:lnTo>
                    <a:pt x="362043" y="358"/>
                  </a:lnTo>
                  <a:lnTo>
                    <a:pt x="386142" y="238"/>
                  </a:lnTo>
                  <a:lnTo>
                    <a:pt x="409827" y="159"/>
                  </a:lnTo>
                  <a:lnTo>
                    <a:pt x="433239" y="106"/>
                  </a:lnTo>
                  <a:lnTo>
                    <a:pt x="455619" y="71"/>
                  </a:lnTo>
                  <a:lnTo>
                    <a:pt x="477312" y="47"/>
                  </a:lnTo>
                  <a:lnTo>
                    <a:pt x="498548" y="31"/>
                  </a:lnTo>
                  <a:lnTo>
                    <a:pt x="535689" y="14"/>
                  </a:lnTo>
                  <a:lnTo>
                    <a:pt x="568285" y="6"/>
                  </a:lnTo>
                  <a:lnTo>
                    <a:pt x="596883" y="3"/>
                  </a:lnTo>
                  <a:lnTo>
                    <a:pt x="631419" y="0"/>
                  </a:lnTo>
                  <a:lnTo>
                    <a:pt x="599298" y="847"/>
                  </a:lnTo>
                  <a:lnTo>
                    <a:pt x="567203" y="4045"/>
                  </a:lnTo>
                  <a:lnTo>
                    <a:pt x="547469" y="5237"/>
                  </a:lnTo>
                  <a:lnTo>
                    <a:pt x="525845" y="6031"/>
                  </a:lnTo>
                  <a:lnTo>
                    <a:pt x="502964" y="6561"/>
                  </a:lnTo>
                  <a:lnTo>
                    <a:pt x="479243" y="7760"/>
                  </a:lnTo>
                  <a:lnTo>
                    <a:pt x="454963" y="9407"/>
                  </a:lnTo>
                  <a:lnTo>
                    <a:pt x="430308" y="11351"/>
                  </a:lnTo>
                  <a:lnTo>
                    <a:pt x="405405" y="13494"/>
                  </a:lnTo>
                  <a:lnTo>
                    <a:pt x="380337" y="15770"/>
                  </a:lnTo>
                  <a:lnTo>
                    <a:pt x="355158" y="18133"/>
                  </a:lnTo>
                  <a:lnTo>
                    <a:pt x="331599" y="21402"/>
                  </a:lnTo>
                  <a:lnTo>
                    <a:pt x="309120" y="25275"/>
                  </a:lnTo>
                  <a:lnTo>
                    <a:pt x="287360" y="29550"/>
                  </a:lnTo>
                  <a:lnTo>
                    <a:pt x="266079" y="33247"/>
                  </a:lnTo>
                  <a:lnTo>
                    <a:pt x="245120" y="36558"/>
                  </a:lnTo>
                  <a:lnTo>
                    <a:pt x="224373" y="39612"/>
                  </a:lnTo>
                  <a:lnTo>
                    <a:pt x="190033" y="45263"/>
                  </a:lnTo>
                  <a:lnTo>
                    <a:pt x="162353" y="49750"/>
                  </a:lnTo>
                  <a:lnTo>
                    <a:pt x="128402" y="52631"/>
                  </a:lnTo>
                  <a:lnTo>
                    <a:pt x="117086" y="53200"/>
                  </a:lnTo>
                  <a:lnTo>
                    <a:pt x="149405" y="41989"/>
                  </a:lnTo>
                  <a:lnTo>
                    <a:pt x="175804" y="33073"/>
                  </a:lnTo>
                  <a:lnTo>
                    <a:pt x="201868" y="26282"/>
                  </a:lnTo>
                  <a:lnTo>
                    <a:pt x="227711" y="20908"/>
                  </a:lnTo>
                  <a:lnTo>
                    <a:pt x="253408" y="16478"/>
                  </a:lnTo>
                  <a:lnTo>
                    <a:pt x="279005" y="12679"/>
                  </a:lnTo>
                  <a:lnTo>
                    <a:pt x="304537" y="9299"/>
                  </a:lnTo>
                  <a:lnTo>
                    <a:pt x="330025" y="6200"/>
                  </a:lnTo>
                  <a:lnTo>
                    <a:pt x="355483" y="4980"/>
                  </a:lnTo>
                  <a:lnTo>
                    <a:pt x="380921" y="5013"/>
                  </a:lnTo>
                  <a:lnTo>
                    <a:pt x="406348" y="5882"/>
                  </a:lnTo>
                  <a:lnTo>
                    <a:pt x="429225" y="7308"/>
                  </a:lnTo>
                  <a:lnTo>
                    <a:pt x="450402" y="9105"/>
                  </a:lnTo>
                  <a:lnTo>
                    <a:pt x="487199" y="12513"/>
                  </a:lnTo>
                  <a:lnTo>
                    <a:pt x="524415" y="14432"/>
                  </a:lnTo>
                  <a:lnTo>
                    <a:pt x="545283" y="15134"/>
                  </a:lnTo>
                  <a:lnTo>
                    <a:pt x="534117" y="14372"/>
                  </a:lnTo>
                  <a:lnTo>
                    <a:pt x="507742" y="9997"/>
                  </a:lnTo>
                  <a:lnTo>
                    <a:pt x="479381" y="8677"/>
                  </a:lnTo>
                  <a:lnTo>
                    <a:pt x="447020" y="10347"/>
                  </a:lnTo>
                  <a:lnTo>
                    <a:pt x="414575" y="13065"/>
                  </a:lnTo>
                  <a:lnTo>
                    <a:pt x="386045" y="14273"/>
                  </a:lnTo>
                  <a:lnTo>
                    <a:pt x="354272" y="18999"/>
                  </a:lnTo>
                  <a:lnTo>
                    <a:pt x="321628" y="28181"/>
                  </a:lnTo>
                  <a:lnTo>
                    <a:pt x="300253" y="38148"/>
                  </a:lnTo>
                  <a:lnTo>
                    <a:pt x="296688" y="40672"/>
                  </a:lnTo>
                  <a:lnTo>
                    <a:pt x="295158" y="43201"/>
                  </a:lnTo>
                  <a:lnTo>
                    <a:pt x="294986" y="45734"/>
                  </a:lnTo>
                  <a:lnTo>
                    <a:pt x="300792" y="59928"/>
                  </a:lnTo>
                  <a:lnTo>
                    <a:pt x="312050" y="66993"/>
                  </a:lnTo>
                  <a:lnTo>
                    <a:pt x="339686" y="77987"/>
                  </a:lnTo>
                  <a:lnTo>
                    <a:pt x="374685" y="91970"/>
                  </a:lnTo>
                  <a:lnTo>
                    <a:pt x="411868" y="104579"/>
                  </a:lnTo>
                  <a:lnTo>
                    <a:pt x="449695" y="113678"/>
                  </a:lnTo>
                  <a:lnTo>
                    <a:pt x="475032" y="117410"/>
                  </a:lnTo>
                  <a:lnTo>
                    <a:pt x="508861" y="115598"/>
                  </a:lnTo>
                  <a:lnTo>
                    <a:pt x="52578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SMARTInkShape-312"/>
          <p:cNvSpPr/>
          <p:nvPr>
            <p:custDataLst>
              <p:tags r:id="rId8"/>
            </p:custDataLst>
          </p:nvPr>
        </p:nvSpPr>
        <p:spPr>
          <a:xfrm>
            <a:off x="10126980" y="1291355"/>
            <a:ext cx="281941" cy="11666"/>
          </a:xfrm>
          <a:custGeom>
            <a:avLst/>
            <a:gdLst/>
            <a:ahLst/>
            <a:cxnLst/>
            <a:rect l="0" t="0" r="0" b="0"/>
            <a:pathLst>
              <a:path w="281941" h="11666">
                <a:moveTo>
                  <a:pt x="0" y="4045"/>
                </a:moveTo>
                <a:lnTo>
                  <a:pt x="0" y="4045"/>
                </a:lnTo>
                <a:lnTo>
                  <a:pt x="29351" y="1787"/>
                </a:lnTo>
                <a:lnTo>
                  <a:pt x="52588" y="0"/>
                </a:lnTo>
                <a:lnTo>
                  <a:pt x="79085" y="502"/>
                </a:lnTo>
                <a:lnTo>
                  <a:pt x="107757" y="2529"/>
                </a:lnTo>
                <a:lnTo>
                  <a:pt x="137879" y="5575"/>
                </a:lnTo>
                <a:lnTo>
                  <a:pt x="167273" y="7605"/>
                </a:lnTo>
                <a:lnTo>
                  <a:pt x="196182" y="8958"/>
                </a:lnTo>
                <a:lnTo>
                  <a:pt x="224767" y="9861"/>
                </a:lnTo>
                <a:lnTo>
                  <a:pt x="281940" y="116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Shape-313"/>
          <p:cNvSpPr/>
          <p:nvPr>
            <p:custDataLst>
              <p:tags r:id="rId9"/>
            </p:custDataLst>
          </p:nvPr>
        </p:nvSpPr>
        <p:spPr>
          <a:xfrm>
            <a:off x="8046720" y="1531620"/>
            <a:ext cx="876104" cy="97870"/>
          </a:xfrm>
          <a:custGeom>
            <a:avLst/>
            <a:gdLst/>
            <a:ahLst/>
            <a:cxnLst/>
            <a:rect l="0" t="0" r="0" b="0"/>
            <a:pathLst>
              <a:path w="876104" h="97870">
                <a:moveTo>
                  <a:pt x="0" y="0"/>
                </a:moveTo>
                <a:lnTo>
                  <a:pt x="0" y="0"/>
                </a:lnTo>
                <a:lnTo>
                  <a:pt x="24835" y="6773"/>
                </a:lnTo>
                <a:lnTo>
                  <a:pt x="62684" y="16557"/>
                </a:lnTo>
                <a:lnTo>
                  <a:pt x="96440" y="23728"/>
                </a:lnTo>
                <a:lnTo>
                  <a:pt x="130634" y="27479"/>
                </a:lnTo>
                <a:lnTo>
                  <a:pt x="166434" y="29146"/>
                </a:lnTo>
                <a:lnTo>
                  <a:pt x="185462" y="29591"/>
                </a:lnTo>
                <a:lnTo>
                  <a:pt x="204922" y="29887"/>
                </a:lnTo>
                <a:lnTo>
                  <a:pt x="224668" y="30931"/>
                </a:lnTo>
                <a:lnTo>
                  <a:pt x="244606" y="32474"/>
                </a:lnTo>
                <a:lnTo>
                  <a:pt x="264670" y="34350"/>
                </a:lnTo>
                <a:lnTo>
                  <a:pt x="284820" y="36446"/>
                </a:lnTo>
                <a:lnTo>
                  <a:pt x="305027" y="38691"/>
                </a:lnTo>
                <a:lnTo>
                  <a:pt x="325272" y="41034"/>
                </a:lnTo>
                <a:lnTo>
                  <a:pt x="346388" y="43442"/>
                </a:lnTo>
                <a:lnTo>
                  <a:pt x="368086" y="45895"/>
                </a:lnTo>
                <a:lnTo>
                  <a:pt x="390170" y="48377"/>
                </a:lnTo>
                <a:lnTo>
                  <a:pt x="411667" y="50878"/>
                </a:lnTo>
                <a:lnTo>
                  <a:pt x="432772" y="53392"/>
                </a:lnTo>
                <a:lnTo>
                  <a:pt x="453615" y="55915"/>
                </a:lnTo>
                <a:lnTo>
                  <a:pt x="475130" y="57597"/>
                </a:lnTo>
                <a:lnTo>
                  <a:pt x="497093" y="58718"/>
                </a:lnTo>
                <a:lnTo>
                  <a:pt x="519356" y="59465"/>
                </a:lnTo>
                <a:lnTo>
                  <a:pt x="541816" y="60810"/>
                </a:lnTo>
                <a:lnTo>
                  <a:pt x="564411" y="62553"/>
                </a:lnTo>
                <a:lnTo>
                  <a:pt x="587093" y="64562"/>
                </a:lnTo>
                <a:lnTo>
                  <a:pt x="608989" y="66748"/>
                </a:lnTo>
                <a:lnTo>
                  <a:pt x="630359" y="69052"/>
                </a:lnTo>
                <a:lnTo>
                  <a:pt x="651379" y="71435"/>
                </a:lnTo>
                <a:lnTo>
                  <a:pt x="688282" y="76340"/>
                </a:lnTo>
                <a:lnTo>
                  <a:pt x="722463" y="81342"/>
                </a:lnTo>
                <a:lnTo>
                  <a:pt x="757409" y="86387"/>
                </a:lnTo>
                <a:lnTo>
                  <a:pt x="785925" y="89195"/>
                </a:lnTo>
                <a:lnTo>
                  <a:pt x="821018" y="93032"/>
                </a:lnTo>
                <a:lnTo>
                  <a:pt x="855127" y="97869"/>
                </a:lnTo>
                <a:lnTo>
                  <a:pt x="864914" y="96273"/>
                </a:lnTo>
                <a:lnTo>
                  <a:pt x="875635" y="91723"/>
                </a:lnTo>
                <a:lnTo>
                  <a:pt x="876103" y="87479"/>
                </a:lnTo>
                <a:lnTo>
                  <a:pt x="874475" y="85412"/>
                </a:lnTo>
                <a:lnTo>
                  <a:pt x="868151" y="80859"/>
                </a:lnTo>
                <a:lnTo>
                  <a:pt x="851025" y="77580"/>
                </a:lnTo>
                <a:lnTo>
                  <a:pt x="814550" y="76473"/>
                </a:lnTo>
                <a:lnTo>
                  <a:pt x="800100" y="762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WHY???</a:t>
            </a:r>
            <a:endParaRPr lang="en-US" dirty="0"/>
          </a:p>
        </p:txBody>
      </p:sp>
      <p:sp>
        <p:nvSpPr>
          <p:cNvPr id="4" name="SMARTInkShape-314"/>
          <p:cNvSpPr/>
          <p:nvPr>
            <p:custDataLst>
              <p:tags r:id="rId1"/>
            </p:custDataLst>
          </p:nvPr>
        </p:nvSpPr>
        <p:spPr>
          <a:xfrm>
            <a:off x="4061460" y="2567940"/>
            <a:ext cx="394866" cy="4205172"/>
          </a:xfrm>
          <a:custGeom>
            <a:avLst/>
            <a:gdLst/>
            <a:ahLst/>
            <a:cxnLst/>
            <a:rect l="0" t="0" r="0" b="0"/>
            <a:pathLst>
              <a:path w="394866" h="4205172">
                <a:moveTo>
                  <a:pt x="0" y="0"/>
                </a:moveTo>
                <a:lnTo>
                  <a:pt x="0" y="0"/>
                </a:lnTo>
                <a:lnTo>
                  <a:pt x="20226" y="32361"/>
                </a:lnTo>
                <a:lnTo>
                  <a:pt x="36930" y="59538"/>
                </a:lnTo>
                <a:lnTo>
                  <a:pt x="51126" y="85728"/>
                </a:lnTo>
                <a:lnTo>
                  <a:pt x="60258" y="111479"/>
                </a:lnTo>
                <a:lnTo>
                  <a:pt x="71655" y="139293"/>
                </a:lnTo>
                <a:lnTo>
                  <a:pt x="86033" y="168588"/>
                </a:lnTo>
                <a:lnTo>
                  <a:pt x="103713" y="198542"/>
                </a:lnTo>
                <a:lnTo>
                  <a:pt x="120601" y="231045"/>
                </a:lnTo>
                <a:lnTo>
                  <a:pt x="136574" y="266093"/>
                </a:lnTo>
                <a:lnTo>
                  <a:pt x="144389" y="284922"/>
                </a:lnTo>
                <a:lnTo>
                  <a:pt x="152139" y="304248"/>
                </a:lnTo>
                <a:lnTo>
                  <a:pt x="158999" y="324752"/>
                </a:lnTo>
                <a:lnTo>
                  <a:pt x="165267" y="346041"/>
                </a:lnTo>
                <a:lnTo>
                  <a:pt x="171138" y="367854"/>
                </a:lnTo>
                <a:lnTo>
                  <a:pt x="177592" y="390016"/>
                </a:lnTo>
                <a:lnTo>
                  <a:pt x="184435" y="412411"/>
                </a:lnTo>
                <a:lnTo>
                  <a:pt x="191536" y="434961"/>
                </a:lnTo>
                <a:lnTo>
                  <a:pt x="198811" y="457614"/>
                </a:lnTo>
                <a:lnTo>
                  <a:pt x="206200" y="480336"/>
                </a:lnTo>
                <a:lnTo>
                  <a:pt x="213667" y="503104"/>
                </a:lnTo>
                <a:lnTo>
                  <a:pt x="221185" y="527596"/>
                </a:lnTo>
                <a:lnTo>
                  <a:pt x="228736" y="553238"/>
                </a:lnTo>
                <a:lnTo>
                  <a:pt x="236310" y="579645"/>
                </a:lnTo>
                <a:lnTo>
                  <a:pt x="242207" y="606563"/>
                </a:lnTo>
                <a:lnTo>
                  <a:pt x="246985" y="633822"/>
                </a:lnTo>
                <a:lnTo>
                  <a:pt x="251017" y="661308"/>
                </a:lnTo>
                <a:lnTo>
                  <a:pt x="255398" y="688945"/>
                </a:lnTo>
                <a:lnTo>
                  <a:pt x="260012" y="716684"/>
                </a:lnTo>
                <a:lnTo>
                  <a:pt x="264781" y="744489"/>
                </a:lnTo>
                <a:lnTo>
                  <a:pt x="270501" y="773186"/>
                </a:lnTo>
                <a:lnTo>
                  <a:pt x="276854" y="802477"/>
                </a:lnTo>
                <a:lnTo>
                  <a:pt x="283630" y="832164"/>
                </a:lnTo>
                <a:lnTo>
                  <a:pt x="288993" y="861270"/>
                </a:lnTo>
                <a:lnTo>
                  <a:pt x="293415" y="889987"/>
                </a:lnTo>
                <a:lnTo>
                  <a:pt x="297210" y="918444"/>
                </a:lnTo>
                <a:lnTo>
                  <a:pt x="299740" y="947576"/>
                </a:lnTo>
                <a:lnTo>
                  <a:pt x="301427" y="977158"/>
                </a:lnTo>
                <a:lnTo>
                  <a:pt x="302551" y="1007038"/>
                </a:lnTo>
                <a:lnTo>
                  <a:pt x="304994" y="1037965"/>
                </a:lnTo>
                <a:lnTo>
                  <a:pt x="308316" y="1069591"/>
                </a:lnTo>
                <a:lnTo>
                  <a:pt x="312223" y="1101681"/>
                </a:lnTo>
                <a:lnTo>
                  <a:pt x="315676" y="1134080"/>
                </a:lnTo>
                <a:lnTo>
                  <a:pt x="318823" y="1166687"/>
                </a:lnTo>
                <a:lnTo>
                  <a:pt x="321769" y="1199431"/>
                </a:lnTo>
                <a:lnTo>
                  <a:pt x="324579" y="1232268"/>
                </a:lnTo>
                <a:lnTo>
                  <a:pt x="327300" y="1265165"/>
                </a:lnTo>
                <a:lnTo>
                  <a:pt x="329960" y="1298103"/>
                </a:lnTo>
                <a:lnTo>
                  <a:pt x="332580" y="1331069"/>
                </a:lnTo>
                <a:lnTo>
                  <a:pt x="335174" y="1364053"/>
                </a:lnTo>
                <a:lnTo>
                  <a:pt x="337749" y="1397048"/>
                </a:lnTo>
                <a:lnTo>
                  <a:pt x="340313" y="1430899"/>
                </a:lnTo>
                <a:lnTo>
                  <a:pt x="342868" y="1465319"/>
                </a:lnTo>
                <a:lnTo>
                  <a:pt x="345419" y="1500119"/>
                </a:lnTo>
                <a:lnTo>
                  <a:pt x="347966" y="1536019"/>
                </a:lnTo>
                <a:lnTo>
                  <a:pt x="350511" y="1572653"/>
                </a:lnTo>
                <a:lnTo>
                  <a:pt x="353053" y="1609775"/>
                </a:lnTo>
                <a:lnTo>
                  <a:pt x="354749" y="1647224"/>
                </a:lnTo>
                <a:lnTo>
                  <a:pt x="355880" y="1684889"/>
                </a:lnTo>
                <a:lnTo>
                  <a:pt x="356633" y="1722700"/>
                </a:lnTo>
                <a:lnTo>
                  <a:pt x="358829" y="1760607"/>
                </a:lnTo>
                <a:lnTo>
                  <a:pt x="361986" y="1798578"/>
                </a:lnTo>
                <a:lnTo>
                  <a:pt x="365784" y="1836592"/>
                </a:lnTo>
                <a:lnTo>
                  <a:pt x="368316" y="1874635"/>
                </a:lnTo>
                <a:lnTo>
                  <a:pt x="370004" y="1912697"/>
                </a:lnTo>
                <a:lnTo>
                  <a:pt x="371130" y="1950771"/>
                </a:lnTo>
                <a:lnTo>
                  <a:pt x="372726" y="1988854"/>
                </a:lnTo>
                <a:lnTo>
                  <a:pt x="374637" y="2026943"/>
                </a:lnTo>
                <a:lnTo>
                  <a:pt x="376758" y="2065035"/>
                </a:lnTo>
                <a:lnTo>
                  <a:pt x="378172" y="2103978"/>
                </a:lnTo>
                <a:lnTo>
                  <a:pt x="379114" y="2143484"/>
                </a:lnTo>
                <a:lnTo>
                  <a:pt x="379743" y="2183370"/>
                </a:lnTo>
                <a:lnTo>
                  <a:pt x="380162" y="2223507"/>
                </a:lnTo>
                <a:lnTo>
                  <a:pt x="380441" y="2263812"/>
                </a:lnTo>
                <a:lnTo>
                  <a:pt x="380627" y="2304228"/>
                </a:lnTo>
                <a:lnTo>
                  <a:pt x="380751" y="2343872"/>
                </a:lnTo>
                <a:lnTo>
                  <a:pt x="380835" y="2383001"/>
                </a:lnTo>
                <a:lnTo>
                  <a:pt x="380890" y="2421788"/>
                </a:lnTo>
                <a:lnTo>
                  <a:pt x="381773" y="2461191"/>
                </a:lnTo>
                <a:lnTo>
                  <a:pt x="383209" y="2501008"/>
                </a:lnTo>
                <a:lnTo>
                  <a:pt x="385013" y="2541098"/>
                </a:lnTo>
                <a:lnTo>
                  <a:pt x="387062" y="2627939"/>
                </a:lnTo>
                <a:lnTo>
                  <a:pt x="389275" y="2745946"/>
                </a:lnTo>
                <a:lnTo>
                  <a:pt x="391597" y="2884731"/>
                </a:lnTo>
                <a:lnTo>
                  <a:pt x="393144" y="2988260"/>
                </a:lnTo>
                <a:lnTo>
                  <a:pt x="394177" y="3068287"/>
                </a:lnTo>
                <a:lnTo>
                  <a:pt x="394865" y="3132644"/>
                </a:lnTo>
                <a:lnTo>
                  <a:pt x="394476" y="3185710"/>
                </a:lnTo>
                <a:lnTo>
                  <a:pt x="393371" y="3231247"/>
                </a:lnTo>
                <a:lnTo>
                  <a:pt x="391788" y="3271765"/>
                </a:lnTo>
                <a:lnTo>
                  <a:pt x="390732" y="3308090"/>
                </a:lnTo>
                <a:lnTo>
                  <a:pt x="390028" y="3341620"/>
                </a:lnTo>
                <a:lnTo>
                  <a:pt x="389558" y="3373287"/>
                </a:lnTo>
                <a:lnTo>
                  <a:pt x="389245" y="3404557"/>
                </a:lnTo>
                <a:lnTo>
                  <a:pt x="389037" y="3435565"/>
                </a:lnTo>
                <a:lnTo>
                  <a:pt x="388898" y="3466397"/>
                </a:lnTo>
                <a:lnTo>
                  <a:pt x="388805" y="3496265"/>
                </a:lnTo>
                <a:lnTo>
                  <a:pt x="388744" y="3525490"/>
                </a:lnTo>
                <a:lnTo>
                  <a:pt x="388702" y="3554287"/>
                </a:lnTo>
                <a:lnTo>
                  <a:pt x="388676" y="3582798"/>
                </a:lnTo>
                <a:lnTo>
                  <a:pt x="388657" y="3611119"/>
                </a:lnTo>
                <a:lnTo>
                  <a:pt x="388644" y="3639313"/>
                </a:lnTo>
                <a:lnTo>
                  <a:pt x="387789" y="3667422"/>
                </a:lnTo>
                <a:lnTo>
                  <a:pt x="386373" y="3695475"/>
                </a:lnTo>
                <a:lnTo>
                  <a:pt x="384582" y="3723490"/>
                </a:lnTo>
                <a:lnTo>
                  <a:pt x="382542" y="3750634"/>
                </a:lnTo>
                <a:lnTo>
                  <a:pt x="380334" y="3777195"/>
                </a:lnTo>
                <a:lnTo>
                  <a:pt x="378016" y="3803370"/>
                </a:lnTo>
                <a:lnTo>
                  <a:pt x="375624" y="3828440"/>
                </a:lnTo>
                <a:lnTo>
                  <a:pt x="373182" y="3852774"/>
                </a:lnTo>
                <a:lnTo>
                  <a:pt x="370708" y="3876615"/>
                </a:lnTo>
                <a:lnTo>
                  <a:pt x="368212" y="3899284"/>
                </a:lnTo>
                <a:lnTo>
                  <a:pt x="365701" y="3921169"/>
                </a:lnTo>
                <a:lnTo>
                  <a:pt x="363181" y="3942533"/>
                </a:lnTo>
                <a:lnTo>
                  <a:pt x="361501" y="3963549"/>
                </a:lnTo>
                <a:lnTo>
                  <a:pt x="360380" y="3984332"/>
                </a:lnTo>
                <a:lnTo>
                  <a:pt x="359634" y="4004962"/>
                </a:lnTo>
                <a:lnTo>
                  <a:pt x="356546" y="4041429"/>
                </a:lnTo>
                <a:lnTo>
                  <a:pt x="352351" y="4075417"/>
                </a:lnTo>
                <a:lnTo>
                  <a:pt x="347665" y="4110280"/>
                </a:lnTo>
                <a:lnTo>
                  <a:pt x="344311" y="4147045"/>
                </a:lnTo>
                <a:lnTo>
                  <a:pt x="343179" y="4181377"/>
                </a:lnTo>
                <a:lnTo>
                  <a:pt x="342936" y="4202632"/>
                </a:lnTo>
                <a:lnTo>
                  <a:pt x="343771" y="4203833"/>
                </a:lnTo>
                <a:lnTo>
                  <a:pt x="345174" y="4204637"/>
                </a:lnTo>
                <a:lnTo>
                  <a:pt x="346956" y="4205171"/>
                </a:lnTo>
                <a:lnTo>
                  <a:pt x="348144" y="4204680"/>
                </a:lnTo>
                <a:lnTo>
                  <a:pt x="348936" y="4203507"/>
                </a:lnTo>
                <a:lnTo>
                  <a:pt x="358088" y="4180167"/>
                </a:lnTo>
                <a:lnTo>
                  <a:pt x="381000" y="41452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58"/>
          <p:cNvGrpSpPr/>
          <p:nvPr/>
        </p:nvGrpSpPr>
        <p:grpSpPr>
          <a:xfrm>
            <a:off x="274426" y="3116580"/>
            <a:ext cx="3017415" cy="1173481"/>
            <a:chOff x="274426" y="3116580"/>
            <a:chExt cx="3017415" cy="1173481"/>
          </a:xfrm>
        </p:grpSpPr>
        <p:sp>
          <p:nvSpPr>
            <p:cNvPr id="5" name="SMARTInkShape-315"/>
            <p:cNvSpPr/>
            <p:nvPr>
              <p:custDataLst>
                <p:tags r:id="rId156"/>
              </p:custDataLst>
            </p:nvPr>
          </p:nvSpPr>
          <p:spPr>
            <a:xfrm>
              <a:off x="2423160" y="3368040"/>
              <a:ext cx="76201" cy="102056"/>
            </a:xfrm>
            <a:custGeom>
              <a:avLst/>
              <a:gdLst/>
              <a:ahLst/>
              <a:cxnLst/>
              <a:rect l="0" t="0" r="0" b="0"/>
              <a:pathLst>
                <a:path w="76201" h="102056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8607" y="67478"/>
                  </a:lnTo>
                  <a:lnTo>
                    <a:pt x="15397" y="79661"/>
                  </a:lnTo>
                  <a:lnTo>
                    <a:pt x="28739" y="91995"/>
                  </a:lnTo>
                  <a:lnTo>
                    <a:pt x="43417" y="101011"/>
                  </a:lnTo>
                  <a:lnTo>
                    <a:pt x="47571" y="102055"/>
                  </a:lnTo>
                  <a:lnTo>
                    <a:pt x="51187" y="101903"/>
                  </a:lnTo>
                  <a:lnTo>
                    <a:pt x="54445" y="100956"/>
                  </a:lnTo>
                  <a:lnTo>
                    <a:pt x="7620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16"/>
            <p:cNvSpPr/>
            <p:nvPr>
              <p:custDataLst>
                <p:tags r:id="rId157"/>
              </p:custDataLst>
            </p:nvPr>
          </p:nvSpPr>
          <p:spPr>
            <a:xfrm>
              <a:off x="2615529" y="3139440"/>
              <a:ext cx="156100" cy="365220"/>
            </a:xfrm>
            <a:custGeom>
              <a:avLst/>
              <a:gdLst/>
              <a:ahLst/>
              <a:cxnLst/>
              <a:rect l="0" t="0" r="0" b="0"/>
              <a:pathLst>
                <a:path w="156100" h="365220">
                  <a:moveTo>
                    <a:pt x="74331" y="0"/>
                  </a:moveTo>
                  <a:lnTo>
                    <a:pt x="74331" y="0"/>
                  </a:lnTo>
                  <a:lnTo>
                    <a:pt x="62195" y="28316"/>
                  </a:lnTo>
                  <a:lnTo>
                    <a:pt x="50604" y="62106"/>
                  </a:lnTo>
                  <a:lnTo>
                    <a:pt x="41806" y="93567"/>
                  </a:lnTo>
                  <a:lnTo>
                    <a:pt x="29793" y="128383"/>
                  </a:lnTo>
                  <a:lnTo>
                    <a:pt x="19554" y="161465"/>
                  </a:lnTo>
                  <a:lnTo>
                    <a:pt x="11158" y="192715"/>
                  </a:lnTo>
                  <a:lnTo>
                    <a:pt x="1583" y="227532"/>
                  </a:lnTo>
                  <a:lnTo>
                    <a:pt x="0" y="249450"/>
                  </a:lnTo>
                  <a:lnTo>
                    <a:pt x="2631" y="258469"/>
                  </a:lnTo>
                  <a:lnTo>
                    <a:pt x="11218" y="271157"/>
                  </a:lnTo>
                  <a:lnTo>
                    <a:pt x="16083" y="276584"/>
                  </a:lnTo>
                  <a:lnTo>
                    <a:pt x="21067" y="279559"/>
                  </a:lnTo>
                  <a:lnTo>
                    <a:pt x="30891" y="281235"/>
                  </a:lnTo>
                  <a:lnTo>
                    <a:pt x="39784" y="280780"/>
                  </a:lnTo>
                  <a:lnTo>
                    <a:pt x="70187" y="274998"/>
                  </a:lnTo>
                  <a:lnTo>
                    <a:pt x="95619" y="272196"/>
                  </a:lnTo>
                  <a:lnTo>
                    <a:pt x="114223" y="268329"/>
                  </a:lnTo>
                  <a:lnTo>
                    <a:pt x="127621" y="268271"/>
                  </a:lnTo>
                  <a:lnTo>
                    <a:pt x="139220" y="271067"/>
                  </a:lnTo>
                  <a:lnTo>
                    <a:pt x="147761" y="277389"/>
                  </a:lnTo>
                  <a:lnTo>
                    <a:pt x="153533" y="285844"/>
                  </a:lnTo>
                  <a:lnTo>
                    <a:pt x="156099" y="295246"/>
                  </a:lnTo>
                  <a:lnTo>
                    <a:pt x="154981" y="302812"/>
                  </a:lnTo>
                  <a:lnTo>
                    <a:pt x="147365" y="318612"/>
                  </a:lnTo>
                  <a:lnTo>
                    <a:pt x="140375" y="325897"/>
                  </a:lnTo>
                  <a:lnTo>
                    <a:pt x="107203" y="349382"/>
                  </a:lnTo>
                  <a:lnTo>
                    <a:pt x="92067" y="359590"/>
                  </a:lnTo>
                  <a:lnTo>
                    <a:pt x="67393" y="364541"/>
                  </a:lnTo>
                  <a:lnTo>
                    <a:pt x="59112" y="365219"/>
                  </a:lnTo>
                  <a:lnTo>
                    <a:pt x="50352" y="361004"/>
                  </a:lnTo>
                  <a:lnTo>
                    <a:pt x="45645" y="357509"/>
                  </a:lnTo>
                  <a:lnTo>
                    <a:pt x="42507" y="352639"/>
                  </a:lnTo>
                  <a:lnTo>
                    <a:pt x="36231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17"/>
            <p:cNvSpPr/>
            <p:nvPr>
              <p:custDataLst>
                <p:tags r:id="rId158"/>
              </p:custDataLst>
            </p:nvPr>
          </p:nvSpPr>
          <p:spPr>
            <a:xfrm>
              <a:off x="2782831" y="3208020"/>
              <a:ext cx="25375" cy="190501"/>
            </a:xfrm>
            <a:custGeom>
              <a:avLst/>
              <a:gdLst/>
              <a:ahLst/>
              <a:cxnLst/>
              <a:rect l="0" t="0" r="0" b="0"/>
              <a:pathLst>
                <a:path w="25375" h="190501">
                  <a:moveTo>
                    <a:pt x="21329" y="0"/>
                  </a:moveTo>
                  <a:lnTo>
                    <a:pt x="21329" y="0"/>
                  </a:lnTo>
                  <a:lnTo>
                    <a:pt x="25374" y="28317"/>
                  </a:lnTo>
                  <a:lnTo>
                    <a:pt x="22845" y="51250"/>
                  </a:lnTo>
                  <a:lnTo>
                    <a:pt x="14158" y="83200"/>
                  </a:lnTo>
                  <a:lnTo>
                    <a:pt x="6222" y="114116"/>
                  </a:lnTo>
                  <a:lnTo>
                    <a:pt x="0" y="150858"/>
                  </a:lnTo>
                  <a:lnTo>
                    <a:pt x="6089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18"/>
            <p:cNvSpPr/>
            <p:nvPr>
              <p:custDataLst>
                <p:tags r:id="rId159"/>
              </p:custDataLst>
            </p:nvPr>
          </p:nvSpPr>
          <p:spPr>
            <a:xfrm>
              <a:off x="2887980" y="3383369"/>
              <a:ext cx="403861" cy="319952"/>
            </a:xfrm>
            <a:custGeom>
              <a:avLst/>
              <a:gdLst/>
              <a:ahLst/>
              <a:cxnLst/>
              <a:rect l="0" t="0" r="0" b="0"/>
              <a:pathLst>
                <a:path w="403861" h="319952">
                  <a:moveTo>
                    <a:pt x="0" y="22771"/>
                  </a:moveTo>
                  <a:lnTo>
                    <a:pt x="0" y="22771"/>
                  </a:lnTo>
                  <a:lnTo>
                    <a:pt x="27031" y="55885"/>
                  </a:lnTo>
                  <a:lnTo>
                    <a:pt x="46294" y="79987"/>
                  </a:lnTo>
                  <a:lnTo>
                    <a:pt x="56135" y="86300"/>
                  </a:lnTo>
                  <a:lnTo>
                    <a:pt x="72042" y="89854"/>
                  </a:lnTo>
                  <a:lnTo>
                    <a:pt x="102002" y="88798"/>
                  </a:lnTo>
                  <a:lnTo>
                    <a:pt x="119840" y="83443"/>
                  </a:lnTo>
                  <a:lnTo>
                    <a:pt x="151989" y="59309"/>
                  </a:lnTo>
                  <a:lnTo>
                    <a:pt x="187906" y="23412"/>
                  </a:lnTo>
                  <a:lnTo>
                    <a:pt x="198085" y="0"/>
                  </a:lnTo>
                  <a:lnTo>
                    <a:pt x="198109" y="3983"/>
                  </a:lnTo>
                  <a:lnTo>
                    <a:pt x="197267" y="5166"/>
                  </a:lnTo>
                  <a:lnTo>
                    <a:pt x="194071" y="6480"/>
                  </a:lnTo>
                  <a:lnTo>
                    <a:pt x="189830" y="11579"/>
                  </a:lnTo>
                  <a:lnTo>
                    <a:pt x="166120" y="47373"/>
                  </a:lnTo>
                  <a:lnTo>
                    <a:pt x="149905" y="78148"/>
                  </a:lnTo>
                  <a:lnTo>
                    <a:pt x="140466" y="110393"/>
                  </a:lnTo>
                  <a:lnTo>
                    <a:pt x="133154" y="142619"/>
                  </a:lnTo>
                  <a:lnTo>
                    <a:pt x="132304" y="177756"/>
                  </a:lnTo>
                  <a:lnTo>
                    <a:pt x="142024" y="210838"/>
                  </a:lnTo>
                  <a:lnTo>
                    <a:pt x="150893" y="234768"/>
                  </a:lnTo>
                  <a:lnTo>
                    <a:pt x="167253" y="254998"/>
                  </a:lnTo>
                  <a:lnTo>
                    <a:pt x="189482" y="271610"/>
                  </a:lnTo>
                  <a:lnTo>
                    <a:pt x="216294" y="284637"/>
                  </a:lnTo>
                  <a:lnTo>
                    <a:pt x="245144" y="296072"/>
                  </a:lnTo>
                  <a:lnTo>
                    <a:pt x="275746" y="305104"/>
                  </a:lnTo>
                  <a:lnTo>
                    <a:pt x="309103" y="309119"/>
                  </a:lnTo>
                  <a:lnTo>
                    <a:pt x="345941" y="313162"/>
                  </a:lnTo>
                  <a:lnTo>
                    <a:pt x="378118" y="316933"/>
                  </a:lnTo>
                  <a:lnTo>
                    <a:pt x="403860" y="3199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19"/>
            <p:cNvSpPr/>
            <p:nvPr>
              <p:custDataLst>
                <p:tags r:id="rId160"/>
              </p:custDataLst>
            </p:nvPr>
          </p:nvSpPr>
          <p:spPr>
            <a:xfrm>
              <a:off x="626785" y="3832860"/>
              <a:ext cx="127596" cy="338229"/>
            </a:xfrm>
            <a:custGeom>
              <a:avLst/>
              <a:gdLst/>
              <a:ahLst/>
              <a:cxnLst/>
              <a:rect l="0" t="0" r="0" b="0"/>
              <a:pathLst>
                <a:path w="127596" h="338229">
                  <a:moveTo>
                    <a:pt x="127595" y="0"/>
                  </a:moveTo>
                  <a:lnTo>
                    <a:pt x="127595" y="0"/>
                  </a:lnTo>
                  <a:lnTo>
                    <a:pt x="94481" y="17403"/>
                  </a:lnTo>
                  <a:lnTo>
                    <a:pt x="73098" y="34602"/>
                  </a:lnTo>
                  <a:lnTo>
                    <a:pt x="45804" y="67638"/>
                  </a:lnTo>
                  <a:lnTo>
                    <a:pt x="29136" y="95677"/>
                  </a:lnTo>
                  <a:lnTo>
                    <a:pt x="15731" y="133053"/>
                  </a:lnTo>
                  <a:lnTo>
                    <a:pt x="9298" y="160735"/>
                  </a:lnTo>
                  <a:lnTo>
                    <a:pt x="3616" y="187149"/>
                  </a:lnTo>
                  <a:lnTo>
                    <a:pt x="527" y="215257"/>
                  </a:lnTo>
                  <a:lnTo>
                    <a:pt x="0" y="243836"/>
                  </a:lnTo>
                  <a:lnTo>
                    <a:pt x="2588" y="270650"/>
                  </a:lnTo>
                  <a:lnTo>
                    <a:pt x="11149" y="308496"/>
                  </a:lnTo>
                  <a:lnTo>
                    <a:pt x="16010" y="318578"/>
                  </a:lnTo>
                  <a:lnTo>
                    <a:pt x="25508" y="325882"/>
                  </a:lnTo>
                  <a:lnTo>
                    <a:pt x="48257" y="337469"/>
                  </a:lnTo>
                  <a:lnTo>
                    <a:pt x="58749" y="338228"/>
                  </a:lnTo>
                  <a:lnTo>
                    <a:pt x="63918" y="337246"/>
                  </a:lnTo>
                  <a:lnTo>
                    <a:pt x="89495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20"/>
            <p:cNvSpPr/>
            <p:nvPr>
              <p:custDataLst>
                <p:tags r:id="rId161"/>
              </p:custDataLst>
            </p:nvPr>
          </p:nvSpPr>
          <p:spPr>
            <a:xfrm>
              <a:off x="898728" y="3741420"/>
              <a:ext cx="348075" cy="489787"/>
            </a:xfrm>
            <a:custGeom>
              <a:avLst/>
              <a:gdLst/>
              <a:ahLst/>
              <a:cxnLst/>
              <a:rect l="0" t="0" r="0" b="0"/>
              <a:pathLst>
                <a:path w="348075" h="489787">
                  <a:moveTo>
                    <a:pt x="152832" y="0"/>
                  </a:moveTo>
                  <a:lnTo>
                    <a:pt x="152832" y="0"/>
                  </a:lnTo>
                  <a:lnTo>
                    <a:pt x="173058" y="24271"/>
                  </a:lnTo>
                  <a:lnTo>
                    <a:pt x="180730" y="47476"/>
                  </a:lnTo>
                  <a:lnTo>
                    <a:pt x="180471" y="73594"/>
                  </a:lnTo>
                  <a:lnTo>
                    <a:pt x="174711" y="104957"/>
                  </a:lnTo>
                  <a:lnTo>
                    <a:pt x="168765" y="136394"/>
                  </a:lnTo>
                  <a:lnTo>
                    <a:pt x="163300" y="168146"/>
                  </a:lnTo>
                  <a:lnTo>
                    <a:pt x="158049" y="202014"/>
                  </a:lnTo>
                  <a:lnTo>
                    <a:pt x="155151" y="232306"/>
                  </a:lnTo>
                  <a:lnTo>
                    <a:pt x="153862" y="259880"/>
                  </a:lnTo>
                  <a:lnTo>
                    <a:pt x="153137" y="296665"/>
                  </a:lnTo>
                  <a:lnTo>
                    <a:pt x="155150" y="327809"/>
                  </a:lnTo>
                  <a:lnTo>
                    <a:pt x="156917" y="335379"/>
                  </a:lnTo>
                  <a:lnTo>
                    <a:pt x="159789" y="340426"/>
                  </a:lnTo>
                  <a:lnTo>
                    <a:pt x="163397" y="343791"/>
                  </a:lnTo>
                  <a:lnTo>
                    <a:pt x="170227" y="348376"/>
                  </a:lnTo>
                  <a:lnTo>
                    <a:pt x="174919" y="354871"/>
                  </a:lnTo>
                  <a:lnTo>
                    <a:pt x="179017" y="356687"/>
                  </a:lnTo>
                  <a:lnTo>
                    <a:pt x="180449" y="356325"/>
                  </a:lnTo>
                  <a:lnTo>
                    <a:pt x="181403" y="355237"/>
                  </a:lnTo>
                  <a:lnTo>
                    <a:pt x="183310" y="351769"/>
                  </a:lnTo>
                  <a:lnTo>
                    <a:pt x="186980" y="347406"/>
                  </a:lnTo>
                  <a:lnTo>
                    <a:pt x="186918" y="338129"/>
                  </a:lnTo>
                  <a:lnTo>
                    <a:pt x="176857" y="304172"/>
                  </a:lnTo>
                  <a:lnTo>
                    <a:pt x="157421" y="274196"/>
                  </a:lnTo>
                  <a:lnTo>
                    <a:pt x="143865" y="260718"/>
                  </a:lnTo>
                  <a:lnTo>
                    <a:pt x="129373" y="251906"/>
                  </a:lnTo>
                  <a:lnTo>
                    <a:pt x="106935" y="246230"/>
                  </a:lnTo>
                  <a:lnTo>
                    <a:pt x="91793" y="249418"/>
                  </a:lnTo>
                  <a:lnTo>
                    <a:pt x="76597" y="257326"/>
                  </a:lnTo>
                  <a:lnTo>
                    <a:pt x="46145" y="285357"/>
                  </a:lnTo>
                  <a:lnTo>
                    <a:pt x="19716" y="323255"/>
                  </a:lnTo>
                  <a:lnTo>
                    <a:pt x="8720" y="356747"/>
                  </a:lnTo>
                  <a:lnTo>
                    <a:pt x="729" y="394774"/>
                  </a:lnTo>
                  <a:lnTo>
                    <a:pt x="0" y="422964"/>
                  </a:lnTo>
                  <a:lnTo>
                    <a:pt x="4349" y="453829"/>
                  </a:lnTo>
                  <a:lnTo>
                    <a:pt x="15045" y="475016"/>
                  </a:lnTo>
                  <a:lnTo>
                    <a:pt x="26400" y="484309"/>
                  </a:lnTo>
                  <a:lnTo>
                    <a:pt x="32984" y="487973"/>
                  </a:lnTo>
                  <a:lnTo>
                    <a:pt x="47073" y="489786"/>
                  </a:lnTo>
                  <a:lnTo>
                    <a:pt x="80859" y="484051"/>
                  </a:lnTo>
                  <a:lnTo>
                    <a:pt x="114908" y="467835"/>
                  </a:lnTo>
                  <a:lnTo>
                    <a:pt x="151111" y="443309"/>
                  </a:lnTo>
                  <a:lnTo>
                    <a:pt x="182972" y="417861"/>
                  </a:lnTo>
                  <a:lnTo>
                    <a:pt x="213078" y="383095"/>
                  </a:lnTo>
                  <a:lnTo>
                    <a:pt x="248321" y="347372"/>
                  </a:lnTo>
                  <a:lnTo>
                    <a:pt x="253974" y="344887"/>
                  </a:lnTo>
                  <a:lnTo>
                    <a:pt x="255820" y="345072"/>
                  </a:lnTo>
                  <a:lnTo>
                    <a:pt x="257050" y="346041"/>
                  </a:lnTo>
                  <a:lnTo>
                    <a:pt x="261040" y="351451"/>
                  </a:lnTo>
                  <a:lnTo>
                    <a:pt x="263071" y="353680"/>
                  </a:lnTo>
                  <a:lnTo>
                    <a:pt x="265327" y="360674"/>
                  </a:lnTo>
                  <a:lnTo>
                    <a:pt x="265929" y="364909"/>
                  </a:lnTo>
                  <a:lnTo>
                    <a:pt x="271113" y="374131"/>
                  </a:lnTo>
                  <a:lnTo>
                    <a:pt x="274866" y="378961"/>
                  </a:lnTo>
                  <a:lnTo>
                    <a:pt x="279036" y="391100"/>
                  </a:lnTo>
                  <a:lnTo>
                    <a:pt x="281736" y="403269"/>
                  </a:lnTo>
                  <a:lnTo>
                    <a:pt x="285758" y="411499"/>
                  </a:lnTo>
                  <a:lnTo>
                    <a:pt x="290368" y="415722"/>
                  </a:lnTo>
                  <a:lnTo>
                    <a:pt x="295239" y="417599"/>
                  </a:lnTo>
                  <a:lnTo>
                    <a:pt x="307794" y="418902"/>
                  </a:lnTo>
                  <a:lnTo>
                    <a:pt x="312862" y="416754"/>
                  </a:lnTo>
                  <a:lnTo>
                    <a:pt x="327059" y="408477"/>
                  </a:lnTo>
                  <a:lnTo>
                    <a:pt x="341238" y="385002"/>
                  </a:lnTo>
                  <a:lnTo>
                    <a:pt x="348074" y="363371"/>
                  </a:lnTo>
                  <a:lnTo>
                    <a:pt x="347415" y="351716"/>
                  </a:lnTo>
                  <a:lnTo>
                    <a:pt x="340093" y="330436"/>
                  </a:lnTo>
                  <a:lnTo>
                    <a:pt x="332965" y="319075"/>
                  </a:lnTo>
                  <a:lnTo>
                    <a:pt x="328000" y="315378"/>
                  </a:lnTo>
                  <a:lnTo>
                    <a:pt x="321278" y="313735"/>
                  </a:lnTo>
                  <a:lnTo>
                    <a:pt x="304059" y="313656"/>
                  </a:lnTo>
                  <a:lnTo>
                    <a:pt x="293140" y="316639"/>
                  </a:lnTo>
                  <a:lnTo>
                    <a:pt x="282642" y="325302"/>
                  </a:lnTo>
                  <a:lnTo>
                    <a:pt x="252617" y="355290"/>
                  </a:lnTo>
                  <a:lnTo>
                    <a:pt x="240912" y="384765"/>
                  </a:lnTo>
                  <a:lnTo>
                    <a:pt x="231630" y="418338"/>
                  </a:lnTo>
                  <a:lnTo>
                    <a:pt x="231033" y="432308"/>
                  </a:lnTo>
                  <a:lnTo>
                    <a:pt x="236652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21"/>
            <p:cNvSpPr/>
            <p:nvPr>
              <p:custDataLst>
                <p:tags r:id="rId162"/>
              </p:custDataLst>
            </p:nvPr>
          </p:nvSpPr>
          <p:spPr>
            <a:xfrm>
              <a:off x="1259631" y="3977814"/>
              <a:ext cx="432010" cy="258431"/>
            </a:xfrm>
            <a:custGeom>
              <a:avLst/>
              <a:gdLst/>
              <a:ahLst/>
              <a:cxnLst/>
              <a:rect l="0" t="0" r="0" b="0"/>
              <a:pathLst>
                <a:path w="432010" h="258431">
                  <a:moveTo>
                    <a:pt x="119589" y="76026"/>
                  </a:moveTo>
                  <a:lnTo>
                    <a:pt x="119589" y="76026"/>
                  </a:lnTo>
                  <a:lnTo>
                    <a:pt x="151950" y="55800"/>
                  </a:lnTo>
                  <a:lnTo>
                    <a:pt x="188845" y="34248"/>
                  </a:lnTo>
                  <a:lnTo>
                    <a:pt x="191160" y="32935"/>
                  </a:lnTo>
                  <a:lnTo>
                    <a:pt x="192703" y="31211"/>
                  </a:lnTo>
                  <a:lnTo>
                    <a:pt x="194875" y="26435"/>
                  </a:lnTo>
                  <a:lnTo>
                    <a:pt x="195179" y="26879"/>
                  </a:lnTo>
                  <a:lnTo>
                    <a:pt x="195383" y="28021"/>
                  </a:lnTo>
                  <a:lnTo>
                    <a:pt x="193825" y="28783"/>
                  </a:lnTo>
                  <a:lnTo>
                    <a:pt x="174541" y="34151"/>
                  </a:lnTo>
                  <a:lnTo>
                    <a:pt x="144907" y="58807"/>
                  </a:lnTo>
                  <a:lnTo>
                    <a:pt x="121063" y="92820"/>
                  </a:lnTo>
                  <a:lnTo>
                    <a:pt x="114663" y="110541"/>
                  </a:lnTo>
                  <a:lnTo>
                    <a:pt x="112767" y="130562"/>
                  </a:lnTo>
                  <a:lnTo>
                    <a:pt x="116839" y="142879"/>
                  </a:lnTo>
                  <a:lnTo>
                    <a:pt x="132774" y="168932"/>
                  </a:lnTo>
                  <a:lnTo>
                    <a:pt x="164834" y="197488"/>
                  </a:lnTo>
                  <a:lnTo>
                    <a:pt x="150616" y="212557"/>
                  </a:lnTo>
                  <a:lnTo>
                    <a:pt x="118658" y="230266"/>
                  </a:lnTo>
                  <a:lnTo>
                    <a:pt x="88925" y="245065"/>
                  </a:lnTo>
                  <a:lnTo>
                    <a:pt x="54202" y="255294"/>
                  </a:lnTo>
                  <a:lnTo>
                    <a:pt x="19779" y="258430"/>
                  </a:lnTo>
                  <a:lnTo>
                    <a:pt x="9471" y="256437"/>
                  </a:lnTo>
                  <a:lnTo>
                    <a:pt x="5537" y="254720"/>
                  </a:lnTo>
                  <a:lnTo>
                    <a:pt x="2914" y="251882"/>
                  </a:lnTo>
                  <a:lnTo>
                    <a:pt x="0" y="244213"/>
                  </a:lnTo>
                  <a:lnTo>
                    <a:pt x="4007" y="212254"/>
                  </a:lnTo>
                  <a:lnTo>
                    <a:pt x="4435" y="204945"/>
                  </a:lnTo>
                  <a:lnTo>
                    <a:pt x="11682" y="190050"/>
                  </a:lnTo>
                  <a:lnTo>
                    <a:pt x="37032" y="155746"/>
                  </a:lnTo>
                  <a:lnTo>
                    <a:pt x="63048" y="122319"/>
                  </a:lnTo>
                  <a:lnTo>
                    <a:pt x="96251" y="89648"/>
                  </a:lnTo>
                  <a:lnTo>
                    <a:pt x="119270" y="74101"/>
                  </a:lnTo>
                  <a:lnTo>
                    <a:pt x="149857" y="55269"/>
                  </a:lnTo>
                  <a:lnTo>
                    <a:pt x="185487" y="34248"/>
                  </a:lnTo>
                  <a:lnTo>
                    <a:pt x="210935" y="20234"/>
                  </a:lnTo>
                  <a:lnTo>
                    <a:pt x="243725" y="4663"/>
                  </a:lnTo>
                  <a:lnTo>
                    <a:pt x="263943" y="0"/>
                  </a:lnTo>
                  <a:lnTo>
                    <a:pt x="278573" y="750"/>
                  </a:lnTo>
                  <a:lnTo>
                    <a:pt x="295483" y="5932"/>
                  </a:lnTo>
                  <a:lnTo>
                    <a:pt x="303033" y="10442"/>
                  </a:lnTo>
                  <a:lnTo>
                    <a:pt x="312044" y="21786"/>
                  </a:lnTo>
                  <a:lnTo>
                    <a:pt x="312933" y="33293"/>
                  </a:lnTo>
                  <a:lnTo>
                    <a:pt x="310651" y="65421"/>
                  </a:lnTo>
                  <a:lnTo>
                    <a:pt x="306210" y="94427"/>
                  </a:lnTo>
                  <a:lnTo>
                    <a:pt x="303577" y="128515"/>
                  </a:lnTo>
                  <a:lnTo>
                    <a:pt x="302798" y="161381"/>
                  </a:lnTo>
                  <a:lnTo>
                    <a:pt x="302566" y="192568"/>
                  </a:lnTo>
                  <a:lnTo>
                    <a:pt x="302482" y="227048"/>
                  </a:lnTo>
                  <a:lnTo>
                    <a:pt x="302472" y="240384"/>
                  </a:lnTo>
                  <a:lnTo>
                    <a:pt x="301624" y="240631"/>
                  </a:lnTo>
                  <a:lnTo>
                    <a:pt x="298425" y="238648"/>
                  </a:lnTo>
                  <a:lnTo>
                    <a:pt x="283267" y="212803"/>
                  </a:lnTo>
                  <a:lnTo>
                    <a:pt x="267123" y="180560"/>
                  </a:lnTo>
                  <a:lnTo>
                    <a:pt x="250415" y="147169"/>
                  </a:lnTo>
                  <a:lnTo>
                    <a:pt x="240103" y="130596"/>
                  </a:lnTo>
                  <a:lnTo>
                    <a:pt x="234393" y="125679"/>
                  </a:lnTo>
                  <a:lnTo>
                    <a:pt x="231685" y="124368"/>
                  </a:lnTo>
                  <a:lnTo>
                    <a:pt x="229033" y="124340"/>
                  </a:lnTo>
                  <a:lnTo>
                    <a:pt x="220184" y="128537"/>
                  </a:lnTo>
                  <a:lnTo>
                    <a:pt x="219672" y="127966"/>
                  </a:lnTo>
                  <a:lnTo>
                    <a:pt x="219104" y="125075"/>
                  </a:lnTo>
                  <a:lnTo>
                    <a:pt x="219799" y="124812"/>
                  </a:lnTo>
                  <a:lnTo>
                    <a:pt x="225669" y="127640"/>
                  </a:lnTo>
                  <a:lnTo>
                    <a:pt x="247179" y="133184"/>
                  </a:lnTo>
                  <a:lnTo>
                    <a:pt x="281166" y="147258"/>
                  </a:lnTo>
                  <a:lnTo>
                    <a:pt x="314860" y="162396"/>
                  </a:lnTo>
                  <a:lnTo>
                    <a:pt x="335428" y="171702"/>
                  </a:lnTo>
                  <a:lnTo>
                    <a:pt x="349864" y="174930"/>
                  </a:lnTo>
                  <a:lnTo>
                    <a:pt x="362756" y="180919"/>
                  </a:lnTo>
                  <a:lnTo>
                    <a:pt x="371036" y="182704"/>
                  </a:lnTo>
                  <a:lnTo>
                    <a:pt x="371895" y="156711"/>
                  </a:lnTo>
                  <a:lnTo>
                    <a:pt x="381655" y="131828"/>
                  </a:lnTo>
                  <a:lnTo>
                    <a:pt x="388961" y="120688"/>
                  </a:lnTo>
                  <a:lnTo>
                    <a:pt x="405099" y="109338"/>
                  </a:lnTo>
                  <a:lnTo>
                    <a:pt x="422335" y="101202"/>
                  </a:lnTo>
                  <a:lnTo>
                    <a:pt x="432009" y="98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22"/>
            <p:cNvSpPr/>
            <p:nvPr>
              <p:custDataLst>
                <p:tags r:id="rId163"/>
              </p:custDataLst>
            </p:nvPr>
          </p:nvSpPr>
          <p:spPr>
            <a:xfrm>
              <a:off x="1712315" y="4091948"/>
              <a:ext cx="562614" cy="198113"/>
            </a:xfrm>
            <a:custGeom>
              <a:avLst/>
              <a:gdLst/>
              <a:ahLst/>
              <a:cxnLst/>
              <a:rect l="0" t="0" r="0" b="0"/>
              <a:pathLst>
                <a:path w="562614" h="198113">
                  <a:moveTo>
                    <a:pt x="9805" y="22852"/>
                  </a:moveTo>
                  <a:lnTo>
                    <a:pt x="9805" y="22852"/>
                  </a:lnTo>
                  <a:lnTo>
                    <a:pt x="5289" y="54461"/>
                  </a:lnTo>
                  <a:lnTo>
                    <a:pt x="1715" y="79485"/>
                  </a:lnTo>
                  <a:lnTo>
                    <a:pt x="0" y="109546"/>
                  </a:lnTo>
                  <a:lnTo>
                    <a:pt x="2061" y="125729"/>
                  </a:lnTo>
                  <a:lnTo>
                    <a:pt x="5799" y="135744"/>
                  </a:lnTo>
                  <a:lnTo>
                    <a:pt x="8828" y="138753"/>
                  </a:lnTo>
                  <a:lnTo>
                    <a:pt x="16709" y="142097"/>
                  </a:lnTo>
                  <a:lnTo>
                    <a:pt x="28113" y="139068"/>
                  </a:lnTo>
                  <a:lnTo>
                    <a:pt x="46557" y="127841"/>
                  </a:lnTo>
                  <a:lnTo>
                    <a:pt x="84298" y="98904"/>
                  </a:lnTo>
                  <a:lnTo>
                    <a:pt x="122124" y="70207"/>
                  </a:lnTo>
                  <a:lnTo>
                    <a:pt x="124101" y="68576"/>
                  </a:lnTo>
                  <a:lnTo>
                    <a:pt x="124952" y="94567"/>
                  </a:lnTo>
                  <a:lnTo>
                    <a:pt x="130189" y="108542"/>
                  </a:lnTo>
                  <a:lnTo>
                    <a:pt x="134711" y="115405"/>
                  </a:lnTo>
                  <a:lnTo>
                    <a:pt x="146062" y="124029"/>
                  </a:lnTo>
                  <a:lnTo>
                    <a:pt x="150596" y="125017"/>
                  </a:lnTo>
                  <a:lnTo>
                    <a:pt x="184186" y="121963"/>
                  </a:lnTo>
                  <a:lnTo>
                    <a:pt x="209510" y="108388"/>
                  </a:lnTo>
                  <a:lnTo>
                    <a:pt x="245036" y="89655"/>
                  </a:lnTo>
                  <a:lnTo>
                    <a:pt x="276776" y="76042"/>
                  </a:lnTo>
                  <a:lnTo>
                    <a:pt x="281766" y="75245"/>
                  </a:lnTo>
                  <a:lnTo>
                    <a:pt x="285092" y="75561"/>
                  </a:lnTo>
                  <a:lnTo>
                    <a:pt x="287309" y="74925"/>
                  </a:lnTo>
                  <a:lnTo>
                    <a:pt x="288788" y="73654"/>
                  </a:lnTo>
                  <a:lnTo>
                    <a:pt x="289773" y="71960"/>
                  </a:lnTo>
                  <a:lnTo>
                    <a:pt x="290431" y="71677"/>
                  </a:lnTo>
                  <a:lnTo>
                    <a:pt x="290869" y="72335"/>
                  </a:lnTo>
                  <a:lnTo>
                    <a:pt x="291161" y="73621"/>
                  </a:lnTo>
                  <a:lnTo>
                    <a:pt x="292202" y="74478"/>
                  </a:lnTo>
                  <a:lnTo>
                    <a:pt x="296019" y="75684"/>
                  </a:lnTo>
                  <a:lnTo>
                    <a:pt x="294209" y="75967"/>
                  </a:lnTo>
                  <a:lnTo>
                    <a:pt x="293388" y="76888"/>
                  </a:lnTo>
                  <a:lnTo>
                    <a:pt x="292475" y="80170"/>
                  </a:lnTo>
                  <a:lnTo>
                    <a:pt x="292634" y="117354"/>
                  </a:lnTo>
                  <a:lnTo>
                    <a:pt x="302357" y="148750"/>
                  </a:lnTo>
                  <a:lnTo>
                    <a:pt x="313704" y="164765"/>
                  </a:lnTo>
                  <a:lnTo>
                    <a:pt x="322953" y="170592"/>
                  </a:lnTo>
                  <a:lnTo>
                    <a:pt x="339938" y="173871"/>
                  </a:lnTo>
                  <a:lnTo>
                    <a:pt x="346734" y="174332"/>
                  </a:lnTo>
                  <a:lnTo>
                    <a:pt x="361058" y="170327"/>
                  </a:lnTo>
                  <a:lnTo>
                    <a:pt x="383402" y="156295"/>
                  </a:lnTo>
                  <a:lnTo>
                    <a:pt x="417753" y="128797"/>
                  </a:lnTo>
                  <a:lnTo>
                    <a:pt x="451914" y="98907"/>
                  </a:lnTo>
                  <a:lnTo>
                    <a:pt x="488138" y="68544"/>
                  </a:lnTo>
                  <a:lnTo>
                    <a:pt x="524049" y="34042"/>
                  </a:lnTo>
                  <a:lnTo>
                    <a:pt x="557319" y="1109"/>
                  </a:lnTo>
                  <a:lnTo>
                    <a:pt x="562613" y="212"/>
                  </a:lnTo>
                  <a:lnTo>
                    <a:pt x="558657" y="0"/>
                  </a:lnTo>
                  <a:lnTo>
                    <a:pt x="552422" y="36524"/>
                  </a:lnTo>
                  <a:lnTo>
                    <a:pt x="549041" y="70365"/>
                  </a:lnTo>
                  <a:lnTo>
                    <a:pt x="545799" y="100696"/>
                  </a:lnTo>
                  <a:lnTo>
                    <a:pt x="544934" y="123008"/>
                  </a:lnTo>
                  <a:lnTo>
                    <a:pt x="544358" y="148042"/>
                  </a:lnTo>
                  <a:lnTo>
                    <a:pt x="543547" y="183276"/>
                  </a:lnTo>
                  <a:lnTo>
                    <a:pt x="543205" y="1981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23"/>
            <p:cNvSpPr/>
            <p:nvPr>
              <p:custDataLst>
                <p:tags r:id="rId164"/>
              </p:custDataLst>
            </p:nvPr>
          </p:nvSpPr>
          <p:spPr>
            <a:xfrm>
              <a:off x="2186940" y="4183380"/>
              <a:ext cx="243841" cy="68581"/>
            </a:xfrm>
            <a:custGeom>
              <a:avLst/>
              <a:gdLst/>
              <a:ahLst/>
              <a:cxnLst/>
              <a:rect l="0" t="0" r="0" b="0"/>
              <a:pathLst>
                <a:path w="243841" h="68581">
                  <a:moveTo>
                    <a:pt x="0" y="68580"/>
                  </a:moveTo>
                  <a:lnTo>
                    <a:pt x="0" y="68580"/>
                  </a:lnTo>
                  <a:lnTo>
                    <a:pt x="14393" y="67733"/>
                  </a:lnTo>
                  <a:lnTo>
                    <a:pt x="38382" y="66323"/>
                  </a:lnTo>
                  <a:lnTo>
                    <a:pt x="68768" y="64535"/>
                  </a:lnTo>
                  <a:lnTo>
                    <a:pt x="93259" y="62496"/>
                  </a:lnTo>
                  <a:lnTo>
                    <a:pt x="113819" y="60291"/>
                  </a:lnTo>
                  <a:lnTo>
                    <a:pt x="147953" y="54736"/>
                  </a:lnTo>
                  <a:lnTo>
                    <a:pt x="177234" y="46623"/>
                  </a:lnTo>
                  <a:lnTo>
                    <a:pt x="204360" y="30599"/>
                  </a:lnTo>
                  <a:lnTo>
                    <a:pt x="242300" y="1194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24"/>
            <p:cNvSpPr/>
            <p:nvPr>
              <p:custDataLst>
                <p:tags r:id="rId165"/>
              </p:custDataLst>
            </p:nvPr>
          </p:nvSpPr>
          <p:spPr>
            <a:xfrm>
              <a:off x="2133600" y="3352800"/>
              <a:ext cx="295048" cy="112763"/>
            </a:xfrm>
            <a:custGeom>
              <a:avLst/>
              <a:gdLst/>
              <a:ahLst/>
              <a:cxnLst/>
              <a:rect l="0" t="0" r="0" b="0"/>
              <a:pathLst>
                <a:path w="295048" h="112763">
                  <a:moveTo>
                    <a:pt x="0" y="0"/>
                  </a:moveTo>
                  <a:lnTo>
                    <a:pt x="0" y="0"/>
                  </a:lnTo>
                  <a:lnTo>
                    <a:pt x="28316" y="12136"/>
                  </a:lnTo>
                  <a:lnTo>
                    <a:pt x="62106" y="23728"/>
                  </a:lnTo>
                  <a:lnTo>
                    <a:pt x="93567" y="28479"/>
                  </a:lnTo>
                  <a:lnTo>
                    <a:pt x="124337" y="29887"/>
                  </a:lnTo>
                  <a:lnTo>
                    <a:pt x="158949" y="30304"/>
                  </a:lnTo>
                  <a:lnTo>
                    <a:pt x="196015" y="26382"/>
                  </a:lnTo>
                  <a:lnTo>
                    <a:pt x="229764" y="23904"/>
                  </a:lnTo>
                  <a:lnTo>
                    <a:pt x="264578" y="17829"/>
                  </a:lnTo>
                  <a:lnTo>
                    <a:pt x="295047" y="15341"/>
                  </a:lnTo>
                  <a:lnTo>
                    <a:pt x="293974" y="15285"/>
                  </a:lnTo>
                  <a:lnTo>
                    <a:pt x="289818" y="15243"/>
                  </a:lnTo>
                  <a:lnTo>
                    <a:pt x="256235" y="37982"/>
                  </a:lnTo>
                  <a:lnTo>
                    <a:pt x="222278" y="65638"/>
                  </a:lnTo>
                  <a:lnTo>
                    <a:pt x="212244" y="73199"/>
                  </a:lnTo>
                  <a:lnTo>
                    <a:pt x="194235" y="95699"/>
                  </a:lnTo>
                  <a:lnTo>
                    <a:pt x="192160" y="101235"/>
                  </a:lnTo>
                  <a:lnTo>
                    <a:pt x="192454" y="103896"/>
                  </a:lnTo>
                  <a:lnTo>
                    <a:pt x="195037" y="109112"/>
                  </a:lnTo>
                  <a:lnTo>
                    <a:pt x="196911" y="110842"/>
                  </a:lnTo>
                  <a:lnTo>
                    <a:pt x="201252" y="112762"/>
                  </a:lnTo>
                  <a:lnTo>
                    <a:pt x="203595" y="111582"/>
                  </a:lnTo>
                  <a:lnTo>
                    <a:pt x="21336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25"/>
            <p:cNvSpPr/>
            <p:nvPr>
              <p:custDataLst>
                <p:tags r:id="rId166"/>
              </p:custDataLst>
            </p:nvPr>
          </p:nvSpPr>
          <p:spPr>
            <a:xfrm>
              <a:off x="2209800" y="3208020"/>
              <a:ext cx="45721" cy="228601"/>
            </a:xfrm>
            <a:custGeom>
              <a:avLst/>
              <a:gdLst/>
              <a:ahLst/>
              <a:cxnLst/>
              <a:rect l="0" t="0" r="0" b="0"/>
              <a:pathLst>
                <a:path w="45721" h="228601">
                  <a:moveTo>
                    <a:pt x="45720" y="0"/>
                  </a:moveTo>
                  <a:lnTo>
                    <a:pt x="45720" y="0"/>
                  </a:lnTo>
                  <a:lnTo>
                    <a:pt x="29539" y="36407"/>
                  </a:lnTo>
                  <a:lnTo>
                    <a:pt x="21596" y="63312"/>
                  </a:lnTo>
                  <a:lnTo>
                    <a:pt x="14865" y="97499"/>
                  </a:lnTo>
                  <a:lnTo>
                    <a:pt x="9766" y="129077"/>
                  </a:lnTo>
                  <a:lnTo>
                    <a:pt x="5998" y="159883"/>
                  </a:lnTo>
                  <a:lnTo>
                    <a:pt x="1185" y="19658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26"/>
            <p:cNvSpPr/>
            <p:nvPr>
              <p:custDataLst>
                <p:tags r:id="rId167"/>
              </p:custDataLst>
            </p:nvPr>
          </p:nvSpPr>
          <p:spPr>
            <a:xfrm>
              <a:off x="1958977" y="3337560"/>
              <a:ext cx="144144" cy="166745"/>
            </a:xfrm>
            <a:custGeom>
              <a:avLst/>
              <a:gdLst/>
              <a:ahLst/>
              <a:cxnLst/>
              <a:rect l="0" t="0" r="0" b="0"/>
              <a:pathLst>
                <a:path w="144144" h="166745">
                  <a:moveTo>
                    <a:pt x="60323" y="0"/>
                  </a:moveTo>
                  <a:lnTo>
                    <a:pt x="60323" y="0"/>
                  </a:lnTo>
                  <a:lnTo>
                    <a:pt x="32445" y="33114"/>
                  </a:lnTo>
                  <a:lnTo>
                    <a:pt x="10256" y="61731"/>
                  </a:lnTo>
                  <a:lnTo>
                    <a:pt x="4205" y="76543"/>
                  </a:lnTo>
                  <a:lnTo>
                    <a:pt x="0" y="110300"/>
                  </a:lnTo>
                  <a:lnTo>
                    <a:pt x="3597" y="126568"/>
                  </a:lnTo>
                  <a:lnTo>
                    <a:pt x="18481" y="147235"/>
                  </a:lnTo>
                  <a:lnTo>
                    <a:pt x="27898" y="157443"/>
                  </a:lnTo>
                  <a:lnTo>
                    <a:pt x="39985" y="163108"/>
                  </a:lnTo>
                  <a:lnTo>
                    <a:pt x="72486" y="166744"/>
                  </a:lnTo>
                  <a:lnTo>
                    <a:pt x="89435" y="162727"/>
                  </a:lnTo>
                  <a:lnTo>
                    <a:pt x="106282" y="153603"/>
                  </a:lnTo>
                  <a:lnTo>
                    <a:pt x="144143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27"/>
            <p:cNvSpPr/>
            <p:nvPr>
              <p:custDataLst>
                <p:tags r:id="rId168"/>
              </p:custDataLst>
            </p:nvPr>
          </p:nvSpPr>
          <p:spPr>
            <a:xfrm>
              <a:off x="1844040" y="3284220"/>
              <a:ext cx="38101" cy="60961"/>
            </a:xfrm>
            <a:custGeom>
              <a:avLst/>
              <a:gdLst/>
              <a:ahLst/>
              <a:cxnLst/>
              <a:rect l="0" t="0" r="0" b="0"/>
              <a:pathLst>
                <a:path w="38101" h="60961">
                  <a:moveTo>
                    <a:pt x="0" y="60960"/>
                  </a:moveTo>
                  <a:lnTo>
                    <a:pt x="0" y="60960"/>
                  </a:lnTo>
                  <a:lnTo>
                    <a:pt x="0" y="24302"/>
                  </a:lnTo>
                  <a:lnTo>
                    <a:pt x="0" y="7677"/>
                  </a:lnTo>
                  <a:lnTo>
                    <a:pt x="19081" y="6776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28"/>
            <p:cNvSpPr/>
            <p:nvPr>
              <p:custDataLst>
                <p:tags r:id="rId169"/>
              </p:custDataLst>
            </p:nvPr>
          </p:nvSpPr>
          <p:spPr>
            <a:xfrm>
              <a:off x="1554661" y="3116580"/>
              <a:ext cx="266393" cy="379062"/>
            </a:xfrm>
            <a:custGeom>
              <a:avLst/>
              <a:gdLst/>
              <a:ahLst/>
              <a:cxnLst/>
              <a:rect l="0" t="0" r="0" b="0"/>
              <a:pathLst>
                <a:path w="266393" h="379062">
                  <a:moveTo>
                    <a:pt x="182699" y="0"/>
                  </a:moveTo>
                  <a:lnTo>
                    <a:pt x="182699" y="0"/>
                  </a:lnTo>
                  <a:lnTo>
                    <a:pt x="182699" y="32361"/>
                  </a:lnTo>
                  <a:lnTo>
                    <a:pt x="182699" y="68667"/>
                  </a:lnTo>
                  <a:lnTo>
                    <a:pt x="178654" y="100873"/>
                  </a:lnTo>
                  <a:lnTo>
                    <a:pt x="176138" y="131865"/>
                  </a:lnTo>
                  <a:lnTo>
                    <a:pt x="175393" y="162496"/>
                  </a:lnTo>
                  <a:lnTo>
                    <a:pt x="175141" y="197951"/>
                  </a:lnTo>
                  <a:lnTo>
                    <a:pt x="177349" y="234431"/>
                  </a:lnTo>
                  <a:lnTo>
                    <a:pt x="181995" y="268001"/>
                  </a:lnTo>
                  <a:lnTo>
                    <a:pt x="182386" y="278850"/>
                  </a:lnTo>
                  <a:lnTo>
                    <a:pt x="180797" y="281573"/>
                  </a:lnTo>
                  <a:lnTo>
                    <a:pt x="178044" y="282542"/>
                  </a:lnTo>
                  <a:lnTo>
                    <a:pt x="174516" y="282341"/>
                  </a:lnTo>
                  <a:lnTo>
                    <a:pt x="168338" y="279861"/>
                  </a:lnTo>
                  <a:lnTo>
                    <a:pt x="147215" y="268084"/>
                  </a:lnTo>
                  <a:lnTo>
                    <a:pt x="125442" y="260541"/>
                  </a:lnTo>
                  <a:lnTo>
                    <a:pt x="96291" y="251263"/>
                  </a:lnTo>
                  <a:lnTo>
                    <a:pt x="63780" y="245306"/>
                  </a:lnTo>
                  <a:lnTo>
                    <a:pt x="51106" y="245338"/>
                  </a:lnTo>
                  <a:lnTo>
                    <a:pt x="37007" y="248175"/>
                  </a:lnTo>
                  <a:lnTo>
                    <a:pt x="18834" y="258577"/>
                  </a:lnTo>
                  <a:lnTo>
                    <a:pt x="6770" y="272383"/>
                  </a:lnTo>
                  <a:lnTo>
                    <a:pt x="2908" y="284466"/>
                  </a:lnTo>
                  <a:lnTo>
                    <a:pt x="90" y="319592"/>
                  </a:lnTo>
                  <a:lnTo>
                    <a:pt x="0" y="324822"/>
                  </a:lnTo>
                  <a:lnTo>
                    <a:pt x="4415" y="335147"/>
                  </a:lnTo>
                  <a:lnTo>
                    <a:pt x="21047" y="355574"/>
                  </a:lnTo>
                  <a:lnTo>
                    <a:pt x="39693" y="366787"/>
                  </a:lnTo>
                  <a:lnTo>
                    <a:pt x="69596" y="377314"/>
                  </a:lnTo>
                  <a:lnTo>
                    <a:pt x="97446" y="379061"/>
                  </a:lnTo>
                  <a:lnTo>
                    <a:pt x="117151" y="376469"/>
                  </a:lnTo>
                  <a:lnTo>
                    <a:pt x="154009" y="358280"/>
                  </a:lnTo>
                  <a:lnTo>
                    <a:pt x="176438" y="341888"/>
                  </a:lnTo>
                  <a:lnTo>
                    <a:pt x="193765" y="326139"/>
                  </a:lnTo>
                  <a:lnTo>
                    <a:pt x="230797" y="292270"/>
                  </a:lnTo>
                  <a:lnTo>
                    <a:pt x="261648" y="263618"/>
                  </a:lnTo>
                  <a:lnTo>
                    <a:pt x="263271" y="262952"/>
                  </a:lnTo>
                  <a:lnTo>
                    <a:pt x="264354" y="263355"/>
                  </a:lnTo>
                  <a:lnTo>
                    <a:pt x="266392" y="266505"/>
                  </a:lnTo>
                  <a:lnTo>
                    <a:pt x="254361" y="297920"/>
                  </a:lnTo>
                  <a:lnTo>
                    <a:pt x="246313" y="335279"/>
                  </a:lnTo>
                  <a:lnTo>
                    <a:pt x="244839" y="346850"/>
                  </a:lnTo>
                  <a:lnTo>
                    <a:pt x="248054" y="362886"/>
                  </a:lnTo>
                  <a:lnTo>
                    <a:pt x="249976" y="366384"/>
                  </a:lnTo>
                  <a:lnTo>
                    <a:pt x="252103" y="368716"/>
                  </a:lnTo>
                  <a:lnTo>
                    <a:pt x="254369" y="370270"/>
                  </a:lnTo>
                  <a:lnTo>
                    <a:pt x="255879" y="370460"/>
                  </a:lnTo>
                  <a:lnTo>
                    <a:pt x="256885" y="369740"/>
                  </a:lnTo>
                  <a:lnTo>
                    <a:pt x="258899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9"/>
            <p:cNvSpPr/>
            <p:nvPr>
              <p:custDataLst>
                <p:tags r:id="rId170"/>
              </p:custDataLst>
            </p:nvPr>
          </p:nvSpPr>
          <p:spPr>
            <a:xfrm>
              <a:off x="1120140" y="3346219"/>
              <a:ext cx="274321" cy="158982"/>
            </a:xfrm>
            <a:custGeom>
              <a:avLst/>
              <a:gdLst/>
              <a:ahLst/>
              <a:cxnLst/>
              <a:rect l="0" t="0" r="0" b="0"/>
              <a:pathLst>
                <a:path w="274321" h="158982">
                  <a:moveTo>
                    <a:pt x="0" y="158981"/>
                  </a:moveTo>
                  <a:lnTo>
                    <a:pt x="0" y="158981"/>
                  </a:lnTo>
                  <a:lnTo>
                    <a:pt x="26184" y="131103"/>
                  </a:lnTo>
                  <a:lnTo>
                    <a:pt x="40576" y="97193"/>
                  </a:lnTo>
                  <a:lnTo>
                    <a:pt x="51634" y="73461"/>
                  </a:lnTo>
                  <a:lnTo>
                    <a:pt x="77986" y="40883"/>
                  </a:lnTo>
                  <a:lnTo>
                    <a:pt x="88782" y="25586"/>
                  </a:lnTo>
                  <a:lnTo>
                    <a:pt x="122336" y="6855"/>
                  </a:lnTo>
                  <a:lnTo>
                    <a:pt x="135208" y="0"/>
                  </a:lnTo>
                  <a:lnTo>
                    <a:pt x="143066" y="24259"/>
                  </a:lnTo>
                  <a:lnTo>
                    <a:pt x="152485" y="56771"/>
                  </a:lnTo>
                  <a:lnTo>
                    <a:pt x="158634" y="75074"/>
                  </a:lnTo>
                  <a:lnTo>
                    <a:pt x="160789" y="77643"/>
                  </a:lnTo>
                  <a:lnTo>
                    <a:pt x="172821" y="87342"/>
                  </a:lnTo>
                  <a:lnTo>
                    <a:pt x="177845" y="89041"/>
                  </a:lnTo>
                  <a:lnTo>
                    <a:pt x="212013" y="90366"/>
                  </a:lnTo>
                  <a:lnTo>
                    <a:pt x="231376" y="84311"/>
                  </a:lnTo>
                  <a:lnTo>
                    <a:pt x="256571" y="72488"/>
                  </a:lnTo>
                  <a:lnTo>
                    <a:pt x="264456" y="65224"/>
                  </a:lnTo>
                  <a:lnTo>
                    <a:pt x="273743" y="53057"/>
                  </a:lnTo>
                  <a:lnTo>
                    <a:pt x="274149" y="48480"/>
                  </a:lnTo>
                  <a:lnTo>
                    <a:pt x="273359" y="47214"/>
                  </a:lnTo>
                  <a:lnTo>
                    <a:pt x="271986" y="46369"/>
                  </a:lnTo>
                  <a:lnTo>
                    <a:pt x="266009" y="45181"/>
                  </a:lnTo>
                  <a:lnTo>
                    <a:pt x="244834" y="44710"/>
                  </a:lnTo>
                  <a:lnTo>
                    <a:pt x="237791" y="46951"/>
                  </a:lnTo>
                  <a:lnTo>
                    <a:pt x="222325" y="59334"/>
                  </a:lnTo>
                  <a:lnTo>
                    <a:pt x="211971" y="73200"/>
                  </a:lnTo>
                  <a:lnTo>
                    <a:pt x="207586" y="88032"/>
                  </a:lnTo>
                  <a:lnTo>
                    <a:pt x="208818" y="98097"/>
                  </a:lnTo>
                  <a:lnTo>
                    <a:pt x="214455" y="122584"/>
                  </a:lnTo>
                  <a:lnTo>
                    <a:pt x="221184" y="129541"/>
                  </a:lnTo>
                  <a:lnTo>
                    <a:pt x="252490" y="143543"/>
                  </a:lnTo>
                  <a:lnTo>
                    <a:pt x="274320" y="1513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30"/>
            <p:cNvSpPr/>
            <p:nvPr>
              <p:custDataLst>
                <p:tags r:id="rId171"/>
              </p:custDataLst>
            </p:nvPr>
          </p:nvSpPr>
          <p:spPr>
            <a:xfrm>
              <a:off x="944880" y="3368489"/>
              <a:ext cx="164527" cy="129092"/>
            </a:xfrm>
            <a:custGeom>
              <a:avLst/>
              <a:gdLst/>
              <a:ahLst/>
              <a:cxnLst/>
              <a:rect l="0" t="0" r="0" b="0"/>
              <a:pathLst>
                <a:path w="164527" h="129092">
                  <a:moveTo>
                    <a:pt x="0" y="129091"/>
                  </a:moveTo>
                  <a:lnTo>
                    <a:pt x="0" y="129091"/>
                  </a:lnTo>
                  <a:lnTo>
                    <a:pt x="0" y="96824"/>
                  </a:lnTo>
                  <a:lnTo>
                    <a:pt x="0" y="78693"/>
                  </a:lnTo>
                  <a:lnTo>
                    <a:pt x="6084" y="65012"/>
                  </a:lnTo>
                  <a:lnTo>
                    <a:pt x="29484" y="38762"/>
                  </a:lnTo>
                  <a:lnTo>
                    <a:pt x="49412" y="25672"/>
                  </a:lnTo>
                  <a:lnTo>
                    <a:pt x="84306" y="12346"/>
                  </a:lnTo>
                  <a:lnTo>
                    <a:pt x="115953" y="1821"/>
                  </a:lnTo>
                  <a:lnTo>
                    <a:pt x="141061" y="0"/>
                  </a:lnTo>
                  <a:lnTo>
                    <a:pt x="151876" y="4266"/>
                  </a:lnTo>
                  <a:lnTo>
                    <a:pt x="157131" y="7774"/>
                  </a:lnTo>
                  <a:lnTo>
                    <a:pt x="160634" y="11807"/>
                  </a:lnTo>
                  <a:lnTo>
                    <a:pt x="164526" y="20802"/>
                  </a:lnTo>
                  <a:lnTo>
                    <a:pt x="163871" y="24725"/>
                  </a:lnTo>
                  <a:lnTo>
                    <a:pt x="161741" y="28187"/>
                  </a:lnTo>
                  <a:lnTo>
                    <a:pt x="152910" y="39363"/>
                  </a:lnTo>
                  <a:lnTo>
                    <a:pt x="138296" y="58309"/>
                  </a:lnTo>
                  <a:lnTo>
                    <a:pt x="102536" y="88481"/>
                  </a:lnTo>
                  <a:lnTo>
                    <a:pt x="68686" y="108327"/>
                  </a:lnTo>
                  <a:lnTo>
                    <a:pt x="59878" y="111396"/>
                  </a:lnTo>
                  <a:lnTo>
                    <a:pt x="51166" y="113607"/>
                  </a:lnTo>
                  <a:lnTo>
                    <a:pt x="38674" y="119667"/>
                  </a:lnTo>
                  <a:lnTo>
                    <a:pt x="32098" y="121115"/>
                  </a:lnTo>
                  <a:lnTo>
                    <a:pt x="31559" y="120387"/>
                  </a:lnTo>
                  <a:lnTo>
                    <a:pt x="30959" y="117320"/>
                  </a:lnTo>
                  <a:lnTo>
                    <a:pt x="32951" y="113135"/>
                  </a:lnTo>
                  <a:lnTo>
                    <a:pt x="38100" y="1062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31"/>
            <p:cNvSpPr/>
            <p:nvPr>
              <p:custDataLst>
                <p:tags r:id="rId172"/>
              </p:custDataLst>
            </p:nvPr>
          </p:nvSpPr>
          <p:spPr>
            <a:xfrm>
              <a:off x="946043" y="3398520"/>
              <a:ext cx="29318" cy="320041"/>
            </a:xfrm>
            <a:custGeom>
              <a:avLst/>
              <a:gdLst/>
              <a:ahLst/>
              <a:cxnLst/>
              <a:rect l="0" t="0" r="0" b="0"/>
              <a:pathLst>
                <a:path w="29318" h="320041">
                  <a:moveTo>
                    <a:pt x="29317" y="0"/>
                  </a:moveTo>
                  <a:lnTo>
                    <a:pt x="29317" y="0"/>
                  </a:lnTo>
                  <a:lnTo>
                    <a:pt x="25272" y="32361"/>
                  </a:lnTo>
                  <a:lnTo>
                    <a:pt x="21028" y="59538"/>
                  </a:lnTo>
                  <a:lnTo>
                    <a:pt x="16137" y="96381"/>
                  </a:lnTo>
                  <a:lnTo>
                    <a:pt x="12430" y="128746"/>
                  </a:lnTo>
                  <a:lnTo>
                    <a:pt x="8227" y="162042"/>
                  </a:lnTo>
                  <a:lnTo>
                    <a:pt x="4724" y="196461"/>
                  </a:lnTo>
                  <a:lnTo>
                    <a:pt x="0" y="234387"/>
                  </a:lnTo>
                  <a:lnTo>
                    <a:pt x="5022" y="271821"/>
                  </a:lnTo>
                  <a:lnTo>
                    <a:pt x="8289" y="288820"/>
                  </a:lnTo>
                  <a:lnTo>
                    <a:pt x="15827" y="311686"/>
                  </a:lnTo>
                  <a:lnTo>
                    <a:pt x="21697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32"/>
            <p:cNvSpPr/>
            <p:nvPr>
              <p:custDataLst>
                <p:tags r:id="rId173"/>
              </p:custDataLst>
            </p:nvPr>
          </p:nvSpPr>
          <p:spPr>
            <a:xfrm>
              <a:off x="663049" y="3383872"/>
              <a:ext cx="190392" cy="166541"/>
            </a:xfrm>
            <a:custGeom>
              <a:avLst/>
              <a:gdLst/>
              <a:ahLst/>
              <a:cxnLst/>
              <a:rect l="0" t="0" r="0" b="0"/>
              <a:pathLst>
                <a:path w="190392" h="166541">
                  <a:moveTo>
                    <a:pt x="22751" y="45128"/>
                  </a:moveTo>
                  <a:lnTo>
                    <a:pt x="22751" y="45128"/>
                  </a:lnTo>
                  <a:lnTo>
                    <a:pt x="14661" y="81535"/>
                  </a:lnTo>
                  <a:lnTo>
                    <a:pt x="9630" y="116311"/>
                  </a:lnTo>
                  <a:lnTo>
                    <a:pt x="1136" y="151956"/>
                  </a:lnTo>
                  <a:lnTo>
                    <a:pt x="0" y="165333"/>
                  </a:lnTo>
                  <a:lnTo>
                    <a:pt x="810" y="165904"/>
                  </a:lnTo>
                  <a:lnTo>
                    <a:pt x="3968" y="166540"/>
                  </a:lnTo>
                  <a:lnTo>
                    <a:pt x="8194" y="164565"/>
                  </a:lnTo>
                  <a:lnTo>
                    <a:pt x="10506" y="162852"/>
                  </a:lnTo>
                  <a:lnTo>
                    <a:pt x="29376" y="127911"/>
                  </a:lnTo>
                  <a:lnTo>
                    <a:pt x="53693" y="97416"/>
                  </a:lnTo>
                  <a:lnTo>
                    <a:pt x="77938" y="61916"/>
                  </a:lnTo>
                  <a:lnTo>
                    <a:pt x="113588" y="28555"/>
                  </a:lnTo>
                  <a:lnTo>
                    <a:pt x="141717" y="6152"/>
                  </a:lnTo>
                  <a:lnTo>
                    <a:pt x="157923" y="0"/>
                  </a:lnTo>
                  <a:lnTo>
                    <a:pt x="161285" y="4187"/>
                  </a:lnTo>
                  <a:lnTo>
                    <a:pt x="164755" y="10846"/>
                  </a:lnTo>
                  <a:lnTo>
                    <a:pt x="166708" y="21047"/>
                  </a:lnTo>
                  <a:lnTo>
                    <a:pt x="167459" y="55693"/>
                  </a:lnTo>
                  <a:lnTo>
                    <a:pt x="167522" y="91236"/>
                  </a:lnTo>
                  <a:lnTo>
                    <a:pt x="168376" y="115321"/>
                  </a:lnTo>
                  <a:lnTo>
                    <a:pt x="171575" y="125996"/>
                  </a:lnTo>
                  <a:lnTo>
                    <a:pt x="178077" y="134127"/>
                  </a:lnTo>
                  <a:lnTo>
                    <a:pt x="190391" y="144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33"/>
            <p:cNvSpPr/>
            <p:nvPr>
              <p:custDataLst>
                <p:tags r:id="rId174"/>
              </p:custDataLst>
            </p:nvPr>
          </p:nvSpPr>
          <p:spPr>
            <a:xfrm>
              <a:off x="274426" y="3268980"/>
              <a:ext cx="350415" cy="308168"/>
            </a:xfrm>
            <a:custGeom>
              <a:avLst/>
              <a:gdLst/>
              <a:ahLst/>
              <a:cxnLst/>
              <a:rect l="0" t="0" r="0" b="0"/>
              <a:pathLst>
                <a:path w="350415" h="308168">
                  <a:moveTo>
                    <a:pt x="45614" y="0"/>
                  </a:moveTo>
                  <a:lnTo>
                    <a:pt x="45614" y="0"/>
                  </a:lnTo>
                  <a:lnTo>
                    <a:pt x="38841" y="24836"/>
                  </a:lnTo>
                  <a:lnTo>
                    <a:pt x="29057" y="60144"/>
                  </a:lnTo>
                  <a:lnTo>
                    <a:pt x="18789" y="95149"/>
                  </a:lnTo>
                  <a:lnTo>
                    <a:pt x="11231" y="127441"/>
                  </a:lnTo>
                  <a:lnTo>
                    <a:pt x="7769" y="161750"/>
                  </a:lnTo>
                  <a:lnTo>
                    <a:pt x="1700" y="199215"/>
                  </a:lnTo>
                  <a:lnTo>
                    <a:pt x="429" y="228925"/>
                  </a:lnTo>
                  <a:lnTo>
                    <a:pt x="0" y="261214"/>
                  </a:lnTo>
                  <a:lnTo>
                    <a:pt x="3970" y="278527"/>
                  </a:lnTo>
                  <a:lnTo>
                    <a:pt x="10509" y="294381"/>
                  </a:lnTo>
                  <a:lnTo>
                    <a:pt x="13744" y="297854"/>
                  </a:lnTo>
                  <a:lnTo>
                    <a:pt x="31895" y="307931"/>
                  </a:lnTo>
                  <a:lnTo>
                    <a:pt x="42057" y="308167"/>
                  </a:lnTo>
                  <a:lnTo>
                    <a:pt x="65231" y="301420"/>
                  </a:lnTo>
                  <a:lnTo>
                    <a:pt x="99530" y="272872"/>
                  </a:lnTo>
                  <a:lnTo>
                    <a:pt x="129548" y="239509"/>
                  </a:lnTo>
                  <a:lnTo>
                    <a:pt x="152328" y="206244"/>
                  </a:lnTo>
                  <a:lnTo>
                    <a:pt x="175164" y="173622"/>
                  </a:lnTo>
                  <a:lnTo>
                    <a:pt x="198017" y="138462"/>
                  </a:lnTo>
                  <a:lnTo>
                    <a:pt x="221564" y="100822"/>
                  </a:lnTo>
                  <a:lnTo>
                    <a:pt x="242058" y="63426"/>
                  </a:lnTo>
                  <a:lnTo>
                    <a:pt x="243587" y="61177"/>
                  </a:lnTo>
                  <a:lnTo>
                    <a:pt x="243691" y="65070"/>
                  </a:lnTo>
                  <a:lnTo>
                    <a:pt x="235971" y="101300"/>
                  </a:lnTo>
                  <a:lnTo>
                    <a:pt x="230222" y="135847"/>
                  </a:lnTo>
                  <a:lnTo>
                    <a:pt x="228835" y="171426"/>
                  </a:lnTo>
                  <a:lnTo>
                    <a:pt x="228561" y="205829"/>
                  </a:lnTo>
                  <a:lnTo>
                    <a:pt x="230765" y="239844"/>
                  </a:lnTo>
                  <a:lnTo>
                    <a:pt x="243934" y="277743"/>
                  </a:lnTo>
                  <a:lnTo>
                    <a:pt x="249749" y="285155"/>
                  </a:lnTo>
                  <a:lnTo>
                    <a:pt x="257978" y="291271"/>
                  </a:lnTo>
                  <a:lnTo>
                    <a:pt x="267280" y="294554"/>
                  </a:lnTo>
                  <a:lnTo>
                    <a:pt x="291095" y="296661"/>
                  </a:lnTo>
                  <a:lnTo>
                    <a:pt x="303165" y="292434"/>
                  </a:lnTo>
                  <a:lnTo>
                    <a:pt x="314175" y="284064"/>
                  </a:lnTo>
                  <a:lnTo>
                    <a:pt x="340165" y="250736"/>
                  </a:lnTo>
                  <a:lnTo>
                    <a:pt x="350414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334"/>
          <p:cNvSpPr/>
          <p:nvPr>
            <p:custDataLst>
              <p:tags r:id="rId2"/>
            </p:custDataLst>
          </p:nvPr>
        </p:nvSpPr>
        <p:spPr>
          <a:xfrm>
            <a:off x="480060" y="3939540"/>
            <a:ext cx="281941" cy="104422"/>
          </a:xfrm>
          <a:custGeom>
            <a:avLst/>
            <a:gdLst/>
            <a:ahLst/>
            <a:cxnLst/>
            <a:rect l="0" t="0" r="0" b="0"/>
            <a:pathLst>
              <a:path w="281941" h="104422">
                <a:moveTo>
                  <a:pt x="0" y="91440"/>
                </a:moveTo>
                <a:lnTo>
                  <a:pt x="0" y="91440"/>
                </a:lnTo>
                <a:lnTo>
                  <a:pt x="34807" y="101914"/>
                </a:lnTo>
                <a:lnTo>
                  <a:pt x="65817" y="104421"/>
                </a:lnTo>
                <a:lnTo>
                  <a:pt x="97301" y="101025"/>
                </a:lnTo>
                <a:lnTo>
                  <a:pt x="132217" y="98795"/>
                </a:lnTo>
                <a:lnTo>
                  <a:pt x="165235" y="92302"/>
                </a:lnTo>
                <a:lnTo>
                  <a:pt x="199759" y="80030"/>
                </a:lnTo>
                <a:lnTo>
                  <a:pt x="237296" y="58455"/>
                </a:lnTo>
                <a:lnTo>
                  <a:pt x="255325" y="42913"/>
                </a:lnTo>
                <a:lnTo>
                  <a:pt x="278101" y="6487"/>
                </a:lnTo>
                <a:lnTo>
                  <a:pt x="28194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60"/>
          <p:cNvGrpSpPr/>
          <p:nvPr/>
        </p:nvGrpSpPr>
        <p:grpSpPr>
          <a:xfrm>
            <a:off x="482542" y="2388850"/>
            <a:ext cx="1765359" cy="414668"/>
            <a:chOff x="482542" y="2388850"/>
            <a:chExt cx="1765359" cy="414668"/>
          </a:xfrm>
        </p:grpSpPr>
        <p:sp>
          <p:nvSpPr>
            <p:cNvPr id="26" name="SMARTInkShape-335"/>
            <p:cNvSpPr/>
            <p:nvPr>
              <p:custDataLst>
                <p:tags r:id="rId152"/>
              </p:custDataLst>
            </p:nvPr>
          </p:nvSpPr>
          <p:spPr>
            <a:xfrm>
              <a:off x="482542" y="2388850"/>
              <a:ext cx="660459" cy="414668"/>
            </a:xfrm>
            <a:custGeom>
              <a:avLst/>
              <a:gdLst/>
              <a:ahLst/>
              <a:cxnLst/>
              <a:rect l="0" t="0" r="0" b="0"/>
              <a:pathLst>
                <a:path w="660459" h="414668">
                  <a:moveTo>
                    <a:pt x="485198" y="19070"/>
                  </a:moveTo>
                  <a:lnTo>
                    <a:pt x="485198" y="19070"/>
                  </a:lnTo>
                  <a:lnTo>
                    <a:pt x="458105" y="28101"/>
                  </a:lnTo>
                  <a:lnTo>
                    <a:pt x="436656" y="35251"/>
                  </a:lnTo>
                  <a:lnTo>
                    <a:pt x="416430" y="44251"/>
                  </a:lnTo>
                  <a:lnTo>
                    <a:pt x="397019" y="54484"/>
                  </a:lnTo>
                  <a:lnTo>
                    <a:pt x="359647" y="78836"/>
                  </a:lnTo>
                  <a:lnTo>
                    <a:pt x="323282" y="109415"/>
                  </a:lnTo>
                  <a:lnTo>
                    <a:pt x="287364" y="140503"/>
                  </a:lnTo>
                  <a:lnTo>
                    <a:pt x="251645" y="172100"/>
                  </a:lnTo>
                  <a:lnTo>
                    <a:pt x="216014" y="205899"/>
                  </a:lnTo>
                  <a:lnTo>
                    <a:pt x="180423" y="240676"/>
                  </a:lnTo>
                  <a:lnTo>
                    <a:pt x="146542" y="274195"/>
                  </a:lnTo>
                  <a:lnTo>
                    <a:pt x="117373" y="303204"/>
                  </a:lnTo>
                  <a:lnTo>
                    <a:pt x="90298" y="330207"/>
                  </a:lnTo>
                  <a:lnTo>
                    <a:pt x="55771" y="364694"/>
                  </a:lnTo>
                  <a:lnTo>
                    <a:pt x="21348" y="395058"/>
                  </a:lnTo>
                  <a:lnTo>
                    <a:pt x="0" y="413142"/>
                  </a:lnTo>
                  <a:lnTo>
                    <a:pt x="20" y="413864"/>
                  </a:lnTo>
                  <a:lnTo>
                    <a:pt x="879" y="414346"/>
                  </a:lnTo>
                  <a:lnTo>
                    <a:pt x="2299" y="414667"/>
                  </a:lnTo>
                  <a:lnTo>
                    <a:pt x="12387" y="407029"/>
                  </a:lnTo>
                  <a:lnTo>
                    <a:pt x="38236" y="381906"/>
                  </a:lnTo>
                  <a:lnTo>
                    <a:pt x="65286" y="355026"/>
                  </a:lnTo>
                  <a:lnTo>
                    <a:pt x="97911" y="322477"/>
                  </a:lnTo>
                  <a:lnTo>
                    <a:pt x="134988" y="285433"/>
                  </a:lnTo>
                  <a:lnTo>
                    <a:pt x="156051" y="265225"/>
                  </a:lnTo>
                  <a:lnTo>
                    <a:pt x="178560" y="244134"/>
                  </a:lnTo>
                  <a:lnTo>
                    <a:pt x="202033" y="222453"/>
                  </a:lnTo>
                  <a:lnTo>
                    <a:pt x="225301" y="202072"/>
                  </a:lnTo>
                  <a:lnTo>
                    <a:pt x="248433" y="182558"/>
                  </a:lnTo>
                  <a:lnTo>
                    <a:pt x="271475" y="163622"/>
                  </a:lnTo>
                  <a:lnTo>
                    <a:pt x="294456" y="145918"/>
                  </a:lnTo>
                  <a:lnTo>
                    <a:pt x="317397" y="129035"/>
                  </a:lnTo>
                  <a:lnTo>
                    <a:pt x="340311" y="112700"/>
                  </a:lnTo>
                  <a:lnTo>
                    <a:pt x="377059" y="87777"/>
                  </a:lnTo>
                  <a:lnTo>
                    <a:pt x="407503" y="68233"/>
                  </a:lnTo>
                  <a:lnTo>
                    <a:pt x="435145" y="51080"/>
                  </a:lnTo>
                  <a:lnTo>
                    <a:pt x="462371" y="39279"/>
                  </a:lnTo>
                  <a:lnTo>
                    <a:pt x="467440" y="38469"/>
                  </a:lnTo>
                  <a:lnTo>
                    <a:pt x="470819" y="38776"/>
                  </a:lnTo>
                  <a:lnTo>
                    <a:pt x="476243" y="41307"/>
                  </a:lnTo>
                  <a:lnTo>
                    <a:pt x="452204" y="67132"/>
                  </a:lnTo>
                  <a:lnTo>
                    <a:pt x="418505" y="94886"/>
                  </a:lnTo>
                  <a:lnTo>
                    <a:pt x="382811" y="118780"/>
                  </a:lnTo>
                  <a:lnTo>
                    <a:pt x="376193" y="124910"/>
                  </a:lnTo>
                  <a:lnTo>
                    <a:pt x="371944" y="131699"/>
                  </a:lnTo>
                  <a:lnTo>
                    <a:pt x="371595" y="131409"/>
                  </a:lnTo>
                  <a:lnTo>
                    <a:pt x="371208" y="128829"/>
                  </a:lnTo>
                  <a:lnTo>
                    <a:pt x="375551" y="124861"/>
                  </a:lnTo>
                  <a:lnTo>
                    <a:pt x="404688" y="99919"/>
                  </a:lnTo>
                  <a:lnTo>
                    <a:pt x="437730" y="74164"/>
                  </a:lnTo>
                  <a:lnTo>
                    <a:pt x="464948" y="57949"/>
                  </a:lnTo>
                  <a:lnTo>
                    <a:pt x="491720" y="40019"/>
                  </a:lnTo>
                  <a:lnTo>
                    <a:pt x="517730" y="22454"/>
                  </a:lnTo>
                  <a:lnTo>
                    <a:pt x="555327" y="4738"/>
                  </a:lnTo>
                  <a:lnTo>
                    <a:pt x="577608" y="0"/>
                  </a:lnTo>
                  <a:lnTo>
                    <a:pt x="594285" y="2410"/>
                  </a:lnTo>
                  <a:lnTo>
                    <a:pt x="606494" y="9126"/>
                  </a:lnTo>
                  <a:lnTo>
                    <a:pt x="618128" y="22427"/>
                  </a:lnTo>
                  <a:lnTo>
                    <a:pt x="624147" y="32133"/>
                  </a:lnTo>
                  <a:lnTo>
                    <a:pt x="625128" y="46607"/>
                  </a:lnTo>
                  <a:lnTo>
                    <a:pt x="618860" y="83494"/>
                  </a:lnTo>
                  <a:lnTo>
                    <a:pt x="607869" y="113324"/>
                  </a:lnTo>
                  <a:lnTo>
                    <a:pt x="601151" y="147660"/>
                  </a:lnTo>
                  <a:lnTo>
                    <a:pt x="599643" y="182926"/>
                  </a:lnTo>
                  <a:lnTo>
                    <a:pt x="599562" y="192366"/>
                  </a:lnTo>
                  <a:lnTo>
                    <a:pt x="601234" y="196407"/>
                  </a:lnTo>
                  <a:lnTo>
                    <a:pt x="607607" y="203155"/>
                  </a:lnTo>
                  <a:lnTo>
                    <a:pt x="620715" y="211715"/>
                  </a:lnTo>
                  <a:lnTo>
                    <a:pt x="635324" y="215568"/>
                  </a:lnTo>
                  <a:lnTo>
                    <a:pt x="645336" y="214211"/>
                  </a:lnTo>
                  <a:lnTo>
                    <a:pt x="660458" y="209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36"/>
            <p:cNvSpPr/>
            <p:nvPr>
              <p:custDataLst>
                <p:tags r:id="rId153"/>
              </p:custDataLst>
            </p:nvPr>
          </p:nvSpPr>
          <p:spPr>
            <a:xfrm>
              <a:off x="1196340" y="2531474"/>
              <a:ext cx="218955" cy="153831"/>
            </a:xfrm>
            <a:custGeom>
              <a:avLst/>
              <a:gdLst/>
              <a:ahLst/>
              <a:cxnLst/>
              <a:rect l="0" t="0" r="0" b="0"/>
              <a:pathLst>
                <a:path w="218955" h="153831">
                  <a:moveTo>
                    <a:pt x="0" y="36466"/>
                  </a:moveTo>
                  <a:lnTo>
                    <a:pt x="0" y="36466"/>
                  </a:lnTo>
                  <a:lnTo>
                    <a:pt x="23487" y="68733"/>
                  </a:lnTo>
                  <a:lnTo>
                    <a:pt x="45906" y="84032"/>
                  </a:lnTo>
                  <a:lnTo>
                    <a:pt x="68635" y="93081"/>
                  </a:lnTo>
                  <a:lnTo>
                    <a:pt x="91456" y="95292"/>
                  </a:lnTo>
                  <a:lnTo>
                    <a:pt x="124181" y="88883"/>
                  </a:lnTo>
                  <a:lnTo>
                    <a:pt x="153070" y="79655"/>
                  </a:lnTo>
                  <a:lnTo>
                    <a:pt x="191121" y="61689"/>
                  </a:lnTo>
                  <a:lnTo>
                    <a:pt x="206865" y="48361"/>
                  </a:lnTo>
                  <a:lnTo>
                    <a:pt x="214142" y="38648"/>
                  </a:lnTo>
                  <a:lnTo>
                    <a:pt x="217941" y="28687"/>
                  </a:lnTo>
                  <a:lnTo>
                    <a:pt x="218954" y="23660"/>
                  </a:lnTo>
                  <a:lnTo>
                    <a:pt x="217822" y="15817"/>
                  </a:lnTo>
                  <a:lnTo>
                    <a:pt x="212424" y="6641"/>
                  </a:lnTo>
                  <a:lnTo>
                    <a:pt x="210196" y="3883"/>
                  </a:lnTo>
                  <a:lnTo>
                    <a:pt x="203205" y="818"/>
                  </a:lnTo>
                  <a:lnTo>
                    <a:pt x="198970" y="0"/>
                  </a:lnTo>
                  <a:lnTo>
                    <a:pt x="176829" y="2895"/>
                  </a:lnTo>
                  <a:lnTo>
                    <a:pt x="144243" y="18389"/>
                  </a:lnTo>
                  <a:lnTo>
                    <a:pt x="108330" y="45031"/>
                  </a:lnTo>
                  <a:lnTo>
                    <a:pt x="80571" y="74752"/>
                  </a:lnTo>
                  <a:lnTo>
                    <a:pt x="73910" y="89889"/>
                  </a:lnTo>
                  <a:lnTo>
                    <a:pt x="69633" y="116257"/>
                  </a:lnTo>
                  <a:lnTo>
                    <a:pt x="72937" y="132545"/>
                  </a:lnTo>
                  <a:lnTo>
                    <a:pt x="77411" y="136925"/>
                  </a:lnTo>
                  <a:lnTo>
                    <a:pt x="100736" y="147135"/>
                  </a:lnTo>
                  <a:lnTo>
                    <a:pt x="134082" y="153830"/>
                  </a:lnTo>
                  <a:lnTo>
                    <a:pt x="171987" y="151622"/>
                  </a:lnTo>
                  <a:lnTo>
                    <a:pt x="182880" y="15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37"/>
            <p:cNvSpPr/>
            <p:nvPr>
              <p:custDataLst>
                <p:tags r:id="rId154"/>
              </p:custDataLst>
            </p:nvPr>
          </p:nvSpPr>
          <p:spPr>
            <a:xfrm>
              <a:off x="1524934" y="2476500"/>
              <a:ext cx="204807" cy="204773"/>
            </a:xfrm>
            <a:custGeom>
              <a:avLst/>
              <a:gdLst/>
              <a:ahLst/>
              <a:cxnLst/>
              <a:rect l="0" t="0" r="0" b="0"/>
              <a:pathLst>
                <a:path w="204807" h="204773">
                  <a:moveTo>
                    <a:pt x="204806" y="0"/>
                  </a:moveTo>
                  <a:lnTo>
                    <a:pt x="204806" y="0"/>
                  </a:lnTo>
                  <a:lnTo>
                    <a:pt x="188625" y="32361"/>
                  </a:lnTo>
                  <a:lnTo>
                    <a:pt x="177150" y="68324"/>
                  </a:lnTo>
                  <a:lnTo>
                    <a:pt x="176009" y="91364"/>
                  </a:lnTo>
                  <a:lnTo>
                    <a:pt x="180522" y="121905"/>
                  </a:lnTo>
                  <a:lnTo>
                    <a:pt x="181821" y="159349"/>
                  </a:lnTo>
                  <a:lnTo>
                    <a:pt x="181921" y="180208"/>
                  </a:lnTo>
                  <a:lnTo>
                    <a:pt x="181083" y="183638"/>
                  </a:lnTo>
                  <a:lnTo>
                    <a:pt x="179677" y="185926"/>
                  </a:lnTo>
                  <a:lnTo>
                    <a:pt x="177893" y="187451"/>
                  </a:lnTo>
                  <a:lnTo>
                    <a:pt x="142821" y="200838"/>
                  </a:lnTo>
                  <a:lnTo>
                    <a:pt x="112317" y="204772"/>
                  </a:lnTo>
                  <a:lnTo>
                    <a:pt x="76815" y="203291"/>
                  </a:lnTo>
                  <a:lnTo>
                    <a:pt x="45092" y="199141"/>
                  </a:lnTo>
                  <a:lnTo>
                    <a:pt x="9699" y="198210"/>
                  </a:lnTo>
                  <a:lnTo>
                    <a:pt x="2217" y="198147"/>
                  </a:lnTo>
                  <a:lnTo>
                    <a:pt x="1166" y="197291"/>
                  </a:lnTo>
                  <a:lnTo>
                    <a:pt x="0" y="194083"/>
                  </a:lnTo>
                  <a:lnTo>
                    <a:pt x="535" y="192042"/>
                  </a:lnTo>
                  <a:lnTo>
                    <a:pt x="6686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38"/>
            <p:cNvSpPr/>
            <p:nvPr>
              <p:custDataLst>
                <p:tags r:id="rId155"/>
              </p:custDataLst>
            </p:nvPr>
          </p:nvSpPr>
          <p:spPr>
            <a:xfrm>
              <a:off x="1818544" y="2537460"/>
              <a:ext cx="429357" cy="167403"/>
            </a:xfrm>
            <a:custGeom>
              <a:avLst/>
              <a:gdLst/>
              <a:ahLst/>
              <a:cxnLst/>
              <a:rect l="0" t="0" r="0" b="0"/>
              <a:pathLst>
                <a:path w="429357" h="167403">
                  <a:moveTo>
                    <a:pt x="78836" y="0"/>
                  </a:moveTo>
                  <a:lnTo>
                    <a:pt x="78836" y="0"/>
                  </a:lnTo>
                  <a:lnTo>
                    <a:pt x="54565" y="36407"/>
                  </a:lnTo>
                  <a:lnTo>
                    <a:pt x="27336" y="71183"/>
                  </a:lnTo>
                  <a:lnTo>
                    <a:pt x="7546" y="104842"/>
                  </a:lnTo>
                  <a:lnTo>
                    <a:pt x="1149" y="117434"/>
                  </a:lnTo>
                  <a:lnTo>
                    <a:pt x="0" y="128675"/>
                  </a:lnTo>
                  <a:lnTo>
                    <a:pt x="2311" y="138469"/>
                  </a:lnTo>
                  <a:lnTo>
                    <a:pt x="6161" y="145644"/>
                  </a:lnTo>
                  <a:lnTo>
                    <a:pt x="21178" y="158489"/>
                  </a:lnTo>
                  <a:lnTo>
                    <a:pt x="39099" y="163573"/>
                  </a:lnTo>
                  <a:lnTo>
                    <a:pt x="72989" y="166435"/>
                  </a:lnTo>
                  <a:lnTo>
                    <a:pt x="99097" y="167105"/>
                  </a:lnTo>
                  <a:lnTo>
                    <a:pt x="130457" y="167402"/>
                  </a:lnTo>
                  <a:lnTo>
                    <a:pt x="164149" y="163019"/>
                  </a:lnTo>
                  <a:lnTo>
                    <a:pt x="198880" y="154580"/>
                  </a:lnTo>
                  <a:lnTo>
                    <a:pt x="234071" y="142362"/>
                  </a:lnTo>
                  <a:lnTo>
                    <a:pt x="262694" y="130723"/>
                  </a:lnTo>
                  <a:lnTo>
                    <a:pt x="297848" y="112393"/>
                  </a:lnTo>
                  <a:lnTo>
                    <a:pt x="316721" y="98212"/>
                  </a:lnTo>
                  <a:lnTo>
                    <a:pt x="327932" y="83443"/>
                  </a:lnTo>
                  <a:lnTo>
                    <a:pt x="334957" y="64893"/>
                  </a:lnTo>
                  <a:lnTo>
                    <a:pt x="334250" y="60196"/>
                  </a:lnTo>
                  <a:lnTo>
                    <a:pt x="332086" y="56217"/>
                  </a:lnTo>
                  <a:lnTo>
                    <a:pt x="312399" y="39703"/>
                  </a:lnTo>
                  <a:lnTo>
                    <a:pt x="279273" y="25122"/>
                  </a:lnTo>
                  <a:lnTo>
                    <a:pt x="241330" y="18168"/>
                  </a:lnTo>
                  <a:lnTo>
                    <a:pt x="213709" y="16541"/>
                  </a:lnTo>
                  <a:lnTo>
                    <a:pt x="186193" y="15818"/>
                  </a:lnTo>
                  <a:lnTo>
                    <a:pt x="151662" y="17104"/>
                  </a:lnTo>
                  <a:lnTo>
                    <a:pt x="114169" y="27336"/>
                  </a:lnTo>
                  <a:lnTo>
                    <a:pt x="102159" y="29930"/>
                  </a:lnTo>
                  <a:lnTo>
                    <a:pt x="94000" y="33904"/>
                  </a:lnTo>
                  <a:lnTo>
                    <a:pt x="92332" y="35303"/>
                  </a:lnTo>
                  <a:lnTo>
                    <a:pt x="92067" y="36235"/>
                  </a:lnTo>
                  <a:lnTo>
                    <a:pt x="94876" y="38118"/>
                  </a:lnTo>
                  <a:lnTo>
                    <a:pt x="101769" y="41776"/>
                  </a:lnTo>
                  <a:lnTo>
                    <a:pt x="133852" y="44941"/>
                  </a:lnTo>
                  <a:lnTo>
                    <a:pt x="159168" y="45374"/>
                  </a:lnTo>
                  <a:lnTo>
                    <a:pt x="189610" y="45566"/>
                  </a:lnTo>
                  <a:lnTo>
                    <a:pt x="223743" y="45652"/>
                  </a:lnTo>
                  <a:lnTo>
                    <a:pt x="261490" y="45690"/>
                  </a:lnTo>
                  <a:lnTo>
                    <a:pt x="281885" y="46547"/>
                  </a:lnTo>
                  <a:lnTo>
                    <a:pt x="303102" y="47964"/>
                  </a:lnTo>
                  <a:lnTo>
                    <a:pt x="324867" y="49756"/>
                  </a:lnTo>
                  <a:lnTo>
                    <a:pt x="346150" y="51797"/>
                  </a:lnTo>
                  <a:lnTo>
                    <a:pt x="367112" y="54005"/>
                  </a:lnTo>
                  <a:lnTo>
                    <a:pt x="401692" y="57869"/>
                  </a:lnTo>
                  <a:lnTo>
                    <a:pt x="429356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MARTInkShape-339"/>
          <p:cNvSpPr/>
          <p:nvPr>
            <p:custDataLst>
              <p:tags r:id="rId3"/>
            </p:custDataLst>
          </p:nvPr>
        </p:nvSpPr>
        <p:spPr>
          <a:xfrm>
            <a:off x="2484120" y="4328160"/>
            <a:ext cx="91441" cy="41177"/>
          </a:xfrm>
          <a:custGeom>
            <a:avLst/>
            <a:gdLst/>
            <a:ahLst/>
            <a:cxnLst/>
            <a:rect l="0" t="0" r="0" b="0"/>
            <a:pathLst>
              <a:path w="91441" h="41177">
                <a:moveTo>
                  <a:pt x="0" y="0"/>
                </a:moveTo>
                <a:lnTo>
                  <a:pt x="0" y="0"/>
                </a:lnTo>
                <a:lnTo>
                  <a:pt x="37504" y="26184"/>
                </a:lnTo>
                <a:lnTo>
                  <a:pt x="65795" y="40576"/>
                </a:lnTo>
                <a:lnTo>
                  <a:pt x="76091" y="41176"/>
                </a:lnTo>
                <a:lnTo>
                  <a:pt x="9144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62"/>
          <p:cNvGrpSpPr/>
          <p:nvPr/>
        </p:nvGrpSpPr>
        <p:grpSpPr>
          <a:xfrm>
            <a:off x="243840" y="3738623"/>
            <a:ext cx="3878581" cy="1469108"/>
            <a:chOff x="243840" y="3738623"/>
            <a:chExt cx="3878581" cy="1469108"/>
          </a:xfrm>
        </p:grpSpPr>
        <p:sp>
          <p:nvSpPr>
            <p:cNvPr id="32" name="SMARTInkShape-340"/>
            <p:cNvSpPr/>
            <p:nvPr>
              <p:custDataLst>
                <p:tags r:id="rId126"/>
              </p:custDataLst>
            </p:nvPr>
          </p:nvSpPr>
          <p:spPr>
            <a:xfrm>
              <a:off x="312420" y="4450080"/>
              <a:ext cx="182881" cy="607048"/>
            </a:xfrm>
            <a:custGeom>
              <a:avLst/>
              <a:gdLst/>
              <a:ahLst/>
              <a:cxnLst/>
              <a:rect l="0" t="0" r="0" b="0"/>
              <a:pathLst>
                <a:path w="182881" h="607048">
                  <a:moveTo>
                    <a:pt x="182880" y="0"/>
                  </a:moveTo>
                  <a:lnTo>
                    <a:pt x="182880" y="0"/>
                  </a:lnTo>
                  <a:lnTo>
                    <a:pt x="180622" y="22578"/>
                  </a:lnTo>
                  <a:lnTo>
                    <a:pt x="176796" y="57448"/>
                  </a:lnTo>
                  <a:lnTo>
                    <a:pt x="172274" y="89879"/>
                  </a:lnTo>
                  <a:lnTo>
                    <a:pt x="167442" y="121226"/>
                  </a:lnTo>
                  <a:lnTo>
                    <a:pt x="162472" y="152938"/>
                  </a:lnTo>
                  <a:lnTo>
                    <a:pt x="157441" y="186789"/>
                  </a:lnTo>
                  <a:lnTo>
                    <a:pt x="152383" y="221588"/>
                  </a:lnTo>
                  <a:lnTo>
                    <a:pt x="146466" y="256811"/>
                  </a:lnTo>
                  <a:lnTo>
                    <a:pt x="138191" y="292220"/>
                  </a:lnTo>
                  <a:lnTo>
                    <a:pt x="131127" y="327714"/>
                  </a:lnTo>
                  <a:lnTo>
                    <a:pt x="124319" y="362397"/>
                  </a:lnTo>
                  <a:lnTo>
                    <a:pt x="115649" y="394745"/>
                  </a:lnTo>
                  <a:lnTo>
                    <a:pt x="108408" y="426056"/>
                  </a:lnTo>
                  <a:lnTo>
                    <a:pt x="102368" y="456905"/>
                  </a:lnTo>
                  <a:lnTo>
                    <a:pt x="96861" y="487549"/>
                  </a:lnTo>
                  <a:lnTo>
                    <a:pt x="84956" y="525271"/>
                  </a:lnTo>
                  <a:lnTo>
                    <a:pt x="74749" y="557897"/>
                  </a:lnTo>
                  <a:lnTo>
                    <a:pt x="63715" y="591485"/>
                  </a:lnTo>
                  <a:lnTo>
                    <a:pt x="58516" y="600985"/>
                  </a:lnTo>
                  <a:lnTo>
                    <a:pt x="53383" y="605771"/>
                  </a:lnTo>
                  <a:lnTo>
                    <a:pt x="50828" y="607047"/>
                  </a:lnTo>
                  <a:lnTo>
                    <a:pt x="48279" y="606205"/>
                  </a:lnTo>
                  <a:lnTo>
                    <a:pt x="31517" y="588163"/>
                  </a:lnTo>
                  <a:lnTo>
                    <a:pt x="13453" y="550928"/>
                  </a:lnTo>
                  <a:lnTo>
                    <a:pt x="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41"/>
            <p:cNvSpPr/>
            <p:nvPr>
              <p:custDataLst>
                <p:tags r:id="rId127"/>
              </p:custDataLst>
            </p:nvPr>
          </p:nvSpPr>
          <p:spPr>
            <a:xfrm>
              <a:off x="243840" y="4389120"/>
              <a:ext cx="495301" cy="182881"/>
            </a:xfrm>
            <a:custGeom>
              <a:avLst/>
              <a:gdLst/>
              <a:ahLst/>
              <a:cxnLst/>
              <a:rect l="0" t="0" r="0" b="0"/>
              <a:pathLst>
                <a:path w="495301" h="182881">
                  <a:moveTo>
                    <a:pt x="0" y="182880"/>
                  </a:moveTo>
                  <a:lnTo>
                    <a:pt x="0" y="182880"/>
                  </a:lnTo>
                  <a:lnTo>
                    <a:pt x="34807" y="155003"/>
                  </a:lnTo>
                  <a:lnTo>
                    <a:pt x="65817" y="136144"/>
                  </a:lnTo>
                  <a:lnTo>
                    <a:pt x="97301" y="119831"/>
                  </a:lnTo>
                  <a:lnTo>
                    <a:pt x="133910" y="104274"/>
                  </a:lnTo>
                  <a:lnTo>
                    <a:pt x="161962" y="94039"/>
                  </a:lnTo>
                  <a:lnTo>
                    <a:pt x="191363" y="83846"/>
                  </a:lnTo>
                  <a:lnTo>
                    <a:pt x="222210" y="73672"/>
                  </a:lnTo>
                  <a:lnTo>
                    <a:pt x="255676" y="63506"/>
                  </a:lnTo>
                  <a:lnTo>
                    <a:pt x="288047" y="53342"/>
                  </a:lnTo>
                  <a:lnTo>
                    <a:pt x="319367" y="43181"/>
                  </a:lnTo>
                  <a:lnTo>
                    <a:pt x="350221" y="33021"/>
                  </a:lnTo>
                  <a:lnTo>
                    <a:pt x="380867" y="25118"/>
                  </a:lnTo>
                  <a:lnTo>
                    <a:pt x="410574" y="18783"/>
                  </a:lnTo>
                  <a:lnTo>
                    <a:pt x="437889" y="13146"/>
                  </a:lnTo>
                  <a:lnTo>
                    <a:pt x="473021" y="5212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42"/>
            <p:cNvSpPr/>
            <p:nvPr>
              <p:custDataLst>
                <p:tags r:id="rId128"/>
              </p:custDataLst>
            </p:nvPr>
          </p:nvSpPr>
          <p:spPr>
            <a:xfrm>
              <a:off x="635638" y="4754880"/>
              <a:ext cx="19683" cy="227918"/>
            </a:xfrm>
            <a:custGeom>
              <a:avLst/>
              <a:gdLst/>
              <a:ahLst/>
              <a:cxnLst/>
              <a:rect l="0" t="0" r="0" b="0"/>
              <a:pathLst>
                <a:path w="19683" h="227918">
                  <a:moveTo>
                    <a:pt x="19682" y="0"/>
                  </a:moveTo>
                  <a:lnTo>
                    <a:pt x="19682" y="0"/>
                  </a:lnTo>
                  <a:lnTo>
                    <a:pt x="17142" y="20320"/>
                  </a:lnTo>
                  <a:lnTo>
                    <a:pt x="12909" y="54186"/>
                  </a:lnTo>
                  <a:lnTo>
                    <a:pt x="7546" y="97084"/>
                  </a:lnTo>
                  <a:lnTo>
                    <a:pt x="3972" y="133303"/>
                  </a:lnTo>
                  <a:lnTo>
                    <a:pt x="1588" y="165069"/>
                  </a:lnTo>
                  <a:lnTo>
                    <a:pt x="0" y="193866"/>
                  </a:lnTo>
                  <a:lnTo>
                    <a:pt x="492" y="221347"/>
                  </a:lnTo>
                  <a:lnTo>
                    <a:pt x="1809" y="226305"/>
                  </a:lnTo>
                  <a:lnTo>
                    <a:pt x="3533" y="227917"/>
                  </a:lnTo>
                  <a:lnTo>
                    <a:pt x="5529" y="227298"/>
                  </a:lnTo>
                  <a:lnTo>
                    <a:pt x="7707" y="225192"/>
                  </a:lnTo>
                  <a:lnTo>
                    <a:pt x="12062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43"/>
            <p:cNvSpPr/>
            <p:nvPr>
              <p:custDataLst>
                <p:tags r:id="rId129"/>
              </p:custDataLst>
            </p:nvPr>
          </p:nvSpPr>
          <p:spPr>
            <a:xfrm>
              <a:off x="670560" y="4655820"/>
              <a:ext cx="121921" cy="91441"/>
            </a:xfrm>
            <a:custGeom>
              <a:avLst/>
              <a:gdLst/>
              <a:ahLst/>
              <a:cxnLst/>
              <a:rect l="0" t="0" r="0" b="0"/>
              <a:pathLst>
                <a:path w="121921" h="91441">
                  <a:moveTo>
                    <a:pt x="0" y="91440"/>
                  </a:moveTo>
                  <a:lnTo>
                    <a:pt x="0" y="91440"/>
                  </a:lnTo>
                  <a:lnTo>
                    <a:pt x="27877" y="59173"/>
                  </a:lnTo>
                  <a:lnTo>
                    <a:pt x="61788" y="32951"/>
                  </a:lnTo>
                  <a:lnTo>
                    <a:pt x="99169" y="9869"/>
                  </a:lnTo>
                  <a:lnTo>
                    <a:pt x="1219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44"/>
            <p:cNvSpPr/>
            <p:nvPr>
              <p:custDataLst>
                <p:tags r:id="rId130"/>
              </p:custDataLst>
            </p:nvPr>
          </p:nvSpPr>
          <p:spPr>
            <a:xfrm>
              <a:off x="648604" y="4655820"/>
              <a:ext cx="258145" cy="551911"/>
            </a:xfrm>
            <a:custGeom>
              <a:avLst/>
              <a:gdLst/>
              <a:ahLst/>
              <a:cxnLst/>
              <a:rect l="0" t="0" r="0" b="0"/>
              <a:pathLst>
                <a:path w="258145" h="551911">
                  <a:moveTo>
                    <a:pt x="242936" y="0"/>
                  </a:moveTo>
                  <a:lnTo>
                    <a:pt x="242936" y="0"/>
                  </a:lnTo>
                  <a:lnTo>
                    <a:pt x="225532" y="33960"/>
                  </a:lnTo>
                  <a:lnTo>
                    <a:pt x="202653" y="67763"/>
                  </a:lnTo>
                  <a:lnTo>
                    <a:pt x="183587" y="95713"/>
                  </a:lnTo>
                  <a:lnTo>
                    <a:pt x="167213" y="130807"/>
                  </a:lnTo>
                  <a:lnTo>
                    <a:pt x="151637" y="165757"/>
                  </a:lnTo>
                  <a:lnTo>
                    <a:pt x="138556" y="195305"/>
                  </a:lnTo>
                  <a:lnTo>
                    <a:pt x="130595" y="223998"/>
                  </a:lnTo>
                  <a:lnTo>
                    <a:pt x="129217" y="240689"/>
                  </a:lnTo>
                  <a:lnTo>
                    <a:pt x="130716" y="245126"/>
                  </a:lnTo>
                  <a:lnTo>
                    <a:pt x="136898" y="252314"/>
                  </a:lnTo>
                  <a:lnTo>
                    <a:pt x="140071" y="253723"/>
                  </a:lnTo>
                  <a:lnTo>
                    <a:pt x="143032" y="253815"/>
                  </a:lnTo>
                  <a:lnTo>
                    <a:pt x="157915" y="247880"/>
                  </a:lnTo>
                  <a:lnTo>
                    <a:pt x="182397" y="231625"/>
                  </a:lnTo>
                  <a:lnTo>
                    <a:pt x="213963" y="194487"/>
                  </a:lnTo>
                  <a:lnTo>
                    <a:pt x="229248" y="161058"/>
                  </a:lnTo>
                  <a:lnTo>
                    <a:pt x="244277" y="129745"/>
                  </a:lnTo>
                  <a:lnTo>
                    <a:pt x="251987" y="102014"/>
                  </a:lnTo>
                  <a:lnTo>
                    <a:pt x="255426" y="95293"/>
                  </a:lnTo>
                  <a:lnTo>
                    <a:pt x="258144" y="83968"/>
                  </a:lnTo>
                  <a:lnTo>
                    <a:pt x="250076" y="120271"/>
                  </a:lnTo>
                  <a:lnTo>
                    <a:pt x="246110" y="147152"/>
                  </a:lnTo>
                  <a:lnTo>
                    <a:pt x="243876" y="181325"/>
                  </a:lnTo>
                  <a:lnTo>
                    <a:pt x="243215" y="212900"/>
                  </a:lnTo>
                  <a:lnTo>
                    <a:pt x="243019" y="243704"/>
                  </a:lnTo>
                  <a:lnTo>
                    <a:pt x="242961" y="276538"/>
                  </a:lnTo>
                  <a:lnTo>
                    <a:pt x="240686" y="310819"/>
                  </a:lnTo>
                  <a:lnTo>
                    <a:pt x="234649" y="342425"/>
                  </a:lnTo>
                  <a:lnTo>
                    <a:pt x="222983" y="375497"/>
                  </a:lnTo>
                  <a:lnTo>
                    <a:pt x="205697" y="409849"/>
                  </a:lnTo>
                  <a:lnTo>
                    <a:pt x="187593" y="441477"/>
                  </a:lnTo>
                  <a:lnTo>
                    <a:pt x="158720" y="478459"/>
                  </a:lnTo>
                  <a:lnTo>
                    <a:pt x="127711" y="509378"/>
                  </a:lnTo>
                  <a:lnTo>
                    <a:pt x="92109" y="530411"/>
                  </a:lnTo>
                  <a:lnTo>
                    <a:pt x="60367" y="542969"/>
                  </a:lnTo>
                  <a:lnTo>
                    <a:pt x="35721" y="551910"/>
                  </a:lnTo>
                  <a:lnTo>
                    <a:pt x="24969" y="550658"/>
                  </a:lnTo>
                  <a:lnTo>
                    <a:pt x="9396" y="545193"/>
                  </a:lnTo>
                  <a:lnTo>
                    <a:pt x="5963" y="542108"/>
                  </a:lnTo>
                  <a:lnTo>
                    <a:pt x="2148" y="534166"/>
                  </a:lnTo>
                  <a:lnTo>
                    <a:pt x="0" y="520175"/>
                  </a:lnTo>
                  <a:lnTo>
                    <a:pt x="3409" y="501259"/>
                  </a:lnTo>
                  <a:lnTo>
                    <a:pt x="21956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45"/>
            <p:cNvSpPr/>
            <p:nvPr>
              <p:custDataLst>
                <p:tags r:id="rId131"/>
              </p:custDataLst>
            </p:nvPr>
          </p:nvSpPr>
          <p:spPr>
            <a:xfrm>
              <a:off x="990600" y="4649160"/>
              <a:ext cx="175261" cy="181921"/>
            </a:xfrm>
            <a:custGeom>
              <a:avLst/>
              <a:gdLst/>
              <a:ahLst/>
              <a:cxnLst/>
              <a:rect l="0" t="0" r="0" b="0"/>
              <a:pathLst>
                <a:path w="175261" h="181921">
                  <a:moveTo>
                    <a:pt x="0" y="181920"/>
                  </a:moveTo>
                  <a:lnTo>
                    <a:pt x="0" y="181920"/>
                  </a:lnTo>
                  <a:lnTo>
                    <a:pt x="0" y="145513"/>
                  </a:lnTo>
                  <a:lnTo>
                    <a:pt x="2258" y="118608"/>
                  </a:lnTo>
                  <a:lnTo>
                    <a:pt x="8289" y="86679"/>
                  </a:lnTo>
                  <a:lnTo>
                    <a:pt x="17696" y="61131"/>
                  </a:lnTo>
                  <a:lnTo>
                    <a:pt x="40090" y="29744"/>
                  </a:lnTo>
                  <a:lnTo>
                    <a:pt x="74545" y="14380"/>
                  </a:lnTo>
                  <a:lnTo>
                    <a:pt x="97957" y="6726"/>
                  </a:lnTo>
                  <a:lnTo>
                    <a:pt x="134951" y="0"/>
                  </a:lnTo>
                  <a:lnTo>
                    <a:pt x="155320" y="3370"/>
                  </a:lnTo>
                  <a:lnTo>
                    <a:pt x="164423" y="9713"/>
                  </a:lnTo>
                  <a:lnTo>
                    <a:pt x="168035" y="13776"/>
                  </a:lnTo>
                  <a:lnTo>
                    <a:pt x="172049" y="22804"/>
                  </a:lnTo>
                  <a:lnTo>
                    <a:pt x="175260" y="37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46"/>
            <p:cNvSpPr/>
            <p:nvPr>
              <p:custDataLst>
                <p:tags r:id="rId132"/>
              </p:custDataLst>
            </p:nvPr>
          </p:nvSpPr>
          <p:spPr>
            <a:xfrm>
              <a:off x="1196340" y="4777740"/>
              <a:ext cx="7621" cy="82576"/>
            </a:xfrm>
            <a:custGeom>
              <a:avLst/>
              <a:gdLst/>
              <a:ahLst/>
              <a:cxnLst/>
              <a:rect l="0" t="0" r="0" b="0"/>
              <a:pathLst>
                <a:path w="7621" h="82576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7306" y="69056"/>
                  </a:lnTo>
                  <a:lnTo>
                    <a:pt x="7612" y="82575"/>
                  </a:lnTo>
                  <a:lnTo>
                    <a:pt x="762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7"/>
            <p:cNvSpPr/>
            <p:nvPr>
              <p:custDataLst>
                <p:tags r:id="rId133"/>
              </p:custDataLst>
            </p:nvPr>
          </p:nvSpPr>
          <p:spPr>
            <a:xfrm>
              <a:off x="1226820" y="46558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48"/>
            <p:cNvSpPr/>
            <p:nvPr>
              <p:custDataLst>
                <p:tags r:id="rId134"/>
              </p:custDataLst>
            </p:nvPr>
          </p:nvSpPr>
          <p:spPr>
            <a:xfrm>
              <a:off x="1335441" y="4610100"/>
              <a:ext cx="149835" cy="281941"/>
            </a:xfrm>
            <a:custGeom>
              <a:avLst/>
              <a:gdLst/>
              <a:ahLst/>
              <a:cxnLst/>
              <a:rect l="0" t="0" r="0" b="0"/>
              <a:pathLst>
                <a:path w="149835" h="281941">
                  <a:moveTo>
                    <a:pt x="66639" y="0"/>
                  </a:moveTo>
                  <a:lnTo>
                    <a:pt x="66639" y="0"/>
                  </a:lnTo>
                  <a:lnTo>
                    <a:pt x="41458" y="37348"/>
                  </a:lnTo>
                  <a:lnTo>
                    <a:pt x="20170" y="67681"/>
                  </a:lnTo>
                  <a:lnTo>
                    <a:pt x="4610" y="101898"/>
                  </a:lnTo>
                  <a:lnTo>
                    <a:pt x="0" y="124078"/>
                  </a:lnTo>
                  <a:lnTo>
                    <a:pt x="1046" y="130132"/>
                  </a:lnTo>
                  <a:lnTo>
                    <a:pt x="6725" y="141374"/>
                  </a:lnTo>
                  <a:lnTo>
                    <a:pt x="19441" y="153178"/>
                  </a:lnTo>
                  <a:lnTo>
                    <a:pt x="52208" y="173439"/>
                  </a:lnTo>
                  <a:lnTo>
                    <a:pt x="86084" y="185060"/>
                  </a:lnTo>
                  <a:lnTo>
                    <a:pt x="118458" y="195509"/>
                  </a:lnTo>
                  <a:lnTo>
                    <a:pt x="130874" y="200628"/>
                  </a:lnTo>
                  <a:lnTo>
                    <a:pt x="139779" y="207984"/>
                  </a:lnTo>
                  <a:lnTo>
                    <a:pt x="145712" y="216050"/>
                  </a:lnTo>
                  <a:lnTo>
                    <a:pt x="149834" y="226780"/>
                  </a:lnTo>
                  <a:lnTo>
                    <a:pt x="146228" y="236151"/>
                  </a:lnTo>
                  <a:lnTo>
                    <a:pt x="139830" y="242681"/>
                  </a:lnTo>
                  <a:lnTo>
                    <a:pt x="103058" y="268113"/>
                  </a:lnTo>
                  <a:lnTo>
                    <a:pt x="68675" y="279534"/>
                  </a:lnTo>
                  <a:lnTo>
                    <a:pt x="31519" y="281877"/>
                  </a:lnTo>
                  <a:lnTo>
                    <a:pt x="28539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9"/>
            <p:cNvSpPr/>
            <p:nvPr>
              <p:custDataLst>
                <p:tags r:id="rId135"/>
              </p:custDataLst>
            </p:nvPr>
          </p:nvSpPr>
          <p:spPr>
            <a:xfrm>
              <a:off x="1417320" y="4892040"/>
              <a:ext cx="119293" cy="144781"/>
            </a:xfrm>
            <a:custGeom>
              <a:avLst/>
              <a:gdLst/>
              <a:ahLst/>
              <a:cxnLst/>
              <a:rect l="0" t="0" r="0" b="0"/>
              <a:pathLst>
                <a:path w="119293" h="144781">
                  <a:moveTo>
                    <a:pt x="76200" y="0"/>
                  </a:moveTo>
                  <a:lnTo>
                    <a:pt x="76200" y="0"/>
                  </a:lnTo>
                  <a:lnTo>
                    <a:pt x="103231" y="32268"/>
                  </a:lnTo>
                  <a:lnTo>
                    <a:pt x="116006" y="48413"/>
                  </a:lnTo>
                  <a:lnTo>
                    <a:pt x="119292" y="58489"/>
                  </a:lnTo>
                  <a:lnTo>
                    <a:pt x="118494" y="68610"/>
                  </a:lnTo>
                  <a:lnTo>
                    <a:pt x="107922" y="99221"/>
                  </a:lnTo>
                  <a:lnTo>
                    <a:pt x="95383" y="115288"/>
                  </a:lnTo>
                  <a:lnTo>
                    <a:pt x="65093" y="138651"/>
                  </a:lnTo>
                  <a:lnTo>
                    <a:pt x="37411" y="143569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0"/>
            <p:cNvSpPr/>
            <p:nvPr>
              <p:custDataLst>
                <p:tags r:id="rId136"/>
              </p:custDataLst>
            </p:nvPr>
          </p:nvSpPr>
          <p:spPr>
            <a:xfrm>
              <a:off x="1571369" y="4472940"/>
              <a:ext cx="219332" cy="453934"/>
            </a:xfrm>
            <a:custGeom>
              <a:avLst/>
              <a:gdLst/>
              <a:ahLst/>
              <a:cxnLst/>
              <a:rect l="0" t="0" r="0" b="0"/>
              <a:pathLst>
                <a:path w="219332" h="453934">
                  <a:moveTo>
                    <a:pt x="219331" y="0"/>
                  </a:moveTo>
                  <a:lnTo>
                    <a:pt x="219331" y="0"/>
                  </a:lnTo>
                  <a:lnTo>
                    <a:pt x="211241" y="32362"/>
                  </a:lnTo>
                  <a:lnTo>
                    <a:pt x="200495" y="59538"/>
                  </a:lnTo>
                  <a:lnTo>
                    <a:pt x="188099" y="85729"/>
                  </a:lnTo>
                  <a:lnTo>
                    <a:pt x="176946" y="111479"/>
                  </a:lnTo>
                  <a:lnTo>
                    <a:pt x="166344" y="137036"/>
                  </a:lnTo>
                  <a:lnTo>
                    <a:pt x="155141" y="163351"/>
                  </a:lnTo>
                  <a:lnTo>
                    <a:pt x="141696" y="191980"/>
                  </a:lnTo>
                  <a:lnTo>
                    <a:pt x="129511" y="221638"/>
                  </a:lnTo>
                  <a:lnTo>
                    <a:pt x="117604" y="251753"/>
                  </a:lnTo>
                  <a:lnTo>
                    <a:pt x="103846" y="282071"/>
                  </a:lnTo>
                  <a:lnTo>
                    <a:pt x="89264" y="310220"/>
                  </a:lnTo>
                  <a:lnTo>
                    <a:pt x="74317" y="336842"/>
                  </a:lnTo>
                  <a:lnTo>
                    <a:pt x="52468" y="374784"/>
                  </a:lnTo>
                  <a:lnTo>
                    <a:pt x="34894" y="407004"/>
                  </a:lnTo>
                  <a:lnTo>
                    <a:pt x="12685" y="444945"/>
                  </a:lnTo>
                  <a:lnTo>
                    <a:pt x="6697" y="451754"/>
                  </a:lnTo>
                  <a:lnTo>
                    <a:pt x="3915" y="453569"/>
                  </a:lnTo>
                  <a:lnTo>
                    <a:pt x="2060" y="453933"/>
                  </a:lnTo>
                  <a:lnTo>
                    <a:pt x="824" y="453328"/>
                  </a:lnTo>
                  <a:lnTo>
                    <a:pt x="0" y="452079"/>
                  </a:lnTo>
                  <a:lnTo>
                    <a:pt x="1342" y="446175"/>
                  </a:lnTo>
                  <a:lnTo>
                    <a:pt x="5971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51"/>
            <p:cNvSpPr/>
            <p:nvPr>
              <p:custDataLst>
                <p:tags r:id="rId137"/>
              </p:custDataLst>
            </p:nvPr>
          </p:nvSpPr>
          <p:spPr>
            <a:xfrm>
              <a:off x="1676400" y="4489590"/>
              <a:ext cx="352539" cy="188741"/>
            </a:xfrm>
            <a:custGeom>
              <a:avLst/>
              <a:gdLst/>
              <a:ahLst/>
              <a:cxnLst/>
              <a:rect l="0" t="0" r="0" b="0"/>
              <a:pathLst>
                <a:path w="352539" h="188741">
                  <a:moveTo>
                    <a:pt x="0" y="59550"/>
                  </a:moveTo>
                  <a:lnTo>
                    <a:pt x="0" y="59550"/>
                  </a:lnTo>
                  <a:lnTo>
                    <a:pt x="28316" y="51460"/>
                  </a:lnTo>
                  <a:lnTo>
                    <a:pt x="62106" y="46429"/>
                  </a:lnTo>
                  <a:lnTo>
                    <a:pt x="93567" y="40893"/>
                  </a:lnTo>
                  <a:lnTo>
                    <a:pt x="128383" y="33890"/>
                  </a:lnTo>
                  <a:lnTo>
                    <a:pt x="165510" y="30498"/>
                  </a:lnTo>
                  <a:lnTo>
                    <a:pt x="192940" y="27447"/>
                  </a:lnTo>
                  <a:lnTo>
                    <a:pt x="221218" y="23269"/>
                  </a:lnTo>
                  <a:lnTo>
                    <a:pt x="247897" y="18589"/>
                  </a:lnTo>
                  <a:lnTo>
                    <a:pt x="282672" y="15240"/>
                  </a:lnTo>
                  <a:lnTo>
                    <a:pt x="314424" y="10202"/>
                  </a:lnTo>
                  <a:lnTo>
                    <a:pt x="350616" y="0"/>
                  </a:lnTo>
                  <a:lnTo>
                    <a:pt x="352277" y="377"/>
                  </a:lnTo>
                  <a:lnTo>
                    <a:pt x="352538" y="1474"/>
                  </a:lnTo>
                  <a:lnTo>
                    <a:pt x="351866" y="3053"/>
                  </a:lnTo>
                  <a:lnTo>
                    <a:pt x="344345" y="4807"/>
                  </a:lnTo>
                  <a:lnTo>
                    <a:pt x="314765" y="10388"/>
                  </a:lnTo>
                  <a:lnTo>
                    <a:pt x="291970" y="17463"/>
                  </a:lnTo>
                  <a:lnTo>
                    <a:pt x="263227" y="26412"/>
                  </a:lnTo>
                  <a:lnTo>
                    <a:pt x="238138" y="35765"/>
                  </a:lnTo>
                  <a:lnTo>
                    <a:pt x="215485" y="45387"/>
                  </a:lnTo>
                  <a:lnTo>
                    <a:pt x="194457" y="55187"/>
                  </a:lnTo>
                  <a:lnTo>
                    <a:pt x="174511" y="65108"/>
                  </a:lnTo>
                  <a:lnTo>
                    <a:pt x="136545" y="85163"/>
                  </a:lnTo>
                  <a:lnTo>
                    <a:pt x="99916" y="105365"/>
                  </a:lnTo>
                  <a:lnTo>
                    <a:pt x="67267" y="123939"/>
                  </a:lnTo>
                  <a:lnTo>
                    <a:pt x="33760" y="145608"/>
                  </a:lnTo>
                  <a:lnTo>
                    <a:pt x="6992" y="170186"/>
                  </a:lnTo>
                  <a:lnTo>
                    <a:pt x="3815" y="175640"/>
                  </a:lnTo>
                  <a:lnTo>
                    <a:pt x="2543" y="180124"/>
                  </a:lnTo>
                  <a:lnTo>
                    <a:pt x="5082" y="183112"/>
                  </a:lnTo>
                  <a:lnTo>
                    <a:pt x="16935" y="186433"/>
                  </a:lnTo>
                  <a:lnTo>
                    <a:pt x="46692" y="188303"/>
                  </a:lnTo>
                  <a:lnTo>
                    <a:pt x="72399" y="188740"/>
                  </a:lnTo>
                  <a:lnTo>
                    <a:pt x="101604" y="188088"/>
                  </a:lnTo>
                  <a:lnTo>
                    <a:pt x="134339" y="184976"/>
                  </a:lnTo>
                  <a:lnTo>
                    <a:pt x="166386" y="178513"/>
                  </a:lnTo>
                  <a:lnTo>
                    <a:pt x="197563" y="171689"/>
                  </a:lnTo>
                  <a:lnTo>
                    <a:pt x="228353" y="168656"/>
                  </a:lnTo>
                  <a:lnTo>
                    <a:pt x="266157" y="158859"/>
                  </a:lnTo>
                  <a:lnTo>
                    <a:pt x="301494" y="146462"/>
                  </a:lnTo>
                  <a:lnTo>
                    <a:pt x="320040" y="13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52"/>
            <p:cNvSpPr/>
            <p:nvPr>
              <p:custDataLst>
                <p:tags r:id="rId138"/>
              </p:custDataLst>
            </p:nvPr>
          </p:nvSpPr>
          <p:spPr>
            <a:xfrm>
              <a:off x="1600859" y="4691713"/>
              <a:ext cx="814205" cy="389221"/>
            </a:xfrm>
            <a:custGeom>
              <a:avLst/>
              <a:gdLst/>
              <a:ahLst/>
              <a:cxnLst/>
              <a:rect l="0" t="0" r="0" b="0"/>
              <a:pathLst>
                <a:path w="814205" h="389221">
                  <a:moveTo>
                    <a:pt x="98401" y="47927"/>
                  </a:moveTo>
                  <a:lnTo>
                    <a:pt x="98401" y="47927"/>
                  </a:lnTo>
                  <a:lnTo>
                    <a:pt x="63594" y="71414"/>
                  </a:lnTo>
                  <a:lnTo>
                    <a:pt x="26865" y="99133"/>
                  </a:lnTo>
                  <a:lnTo>
                    <a:pt x="4345" y="120302"/>
                  </a:lnTo>
                  <a:lnTo>
                    <a:pt x="0" y="130072"/>
                  </a:lnTo>
                  <a:lnTo>
                    <a:pt x="1892" y="133261"/>
                  </a:lnTo>
                  <a:lnTo>
                    <a:pt x="3581" y="135296"/>
                  </a:lnTo>
                  <a:lnTo>
                    <a:pt x="18095" y="142206"/>
                  </a:lnTo>
                  <a:lnTo>
                    <a:pt x="42528" y="145570"/>
                  </a:lnTo>
                  <a:lnTo>
                    <a:pt x="75261" y="142522"/>
                  </a:lnTo>
                  <a:lnTo>
                    <a:pt x="107725" y="136257"/>
                  </a:lnTo>
                  <a:lnTo>
                    <a:pt x="133025" y="129236"/>
                  </a:lnTo>
                  <a:lnTo>
                    <a:pt x="161203" y="120471"/>
                  </a:lnTo>
                  <a:lnTo>
                    <a:pt x="190660" y="110931"/>
                  </a:lnTo>
                  <a:lnTo>
                    <a:pt x="218427" y="98788"/>
                  </a:lnTo>
                  <a:lnTo>
                    <a:pt x="244879" y="84925"/>
                  </a:lnTo>
                  <a:lnTo>
                    <a:pt x="282725" y="62840"/>
                  </a:lnTo>
                  <a:lnTo>
                    <a:pt x="320501" y="37160"/>
                  </a:lnTo>
                  <a:lnTo>
                    <a:pt x="354747" y="12854"/>
                  </a:lnTo>
                  <a:lnTo>
                    <a:pt x="372758" y="0"/>
                  </a:lnTo>
                  <a:lnTo>
                    <a:pt x="373592" y="735"/>
                  </a:lnTo>
                  <a:lnTo>
                    <a:pt x="362508" y="22835"/>
                  </a:lnTo>
                  <a:lnTo>
                    <a:pt x="355200" y="30567"/>
                  </a:lnTo>
                  <a:lnTo>
                    <a:pt x="332627" y="51191"/>
                  </a:lnTo>
                  <a:lnTo>
                    <a:pt x="310182" y="81011"/>
                  </a:lnTo>
                  <a:lnTo>
                    <a:pt x="305931" y="96206"/>
                  </a:lnTo>
                  <a:lnTo>
                    <a:pt x="304377" y="117545"/>
                  </a:lnTo>
                  <a:lnTo>
                    <a:pt x="308256" y="130267"/>
                  </a:lnTo>
                  <a:lnTo>
                    <a:pt x="314719" y="137581"/>
                  </a:lnTo>
                  <a:lnTo>
                    <a:pt x="323236" y="142807"/>
                  </a:lnTo>
                  <a:lnTo>
                    <a:pt x="339244" y="145748"/>
                  </a:lnTo>
                  <a:lnTo>
                    <a:pt x="364684" y="144927"/>
                  </a:lnTo>
                  <a:lnTo>
                    <a:pt x="393670" y="134712"/>
                  </a:lnTo>
                  <a:lnTo>
                    <a:pt x="423708" y="120960"/>
                  </a:lnTo>
                  <a:lnTo>
                    <a:pt x="453209" y="105314"/>
                  </a:lnTo>
                  <a:lnTo>
                    <a:pt x="490157" y="74362"/>
                  </a:lnTo>
                  <a:lnTo>
                    <a:pt x="527531" y="51672"/>
                  </a:lnTo>
                  <a:lnTo>
                    <a:pt x="530425" y="49591"/>
                  </a:lnTo>
                  <a:lnTo>
                    <a:pt x="530350" y="49884"/>
                  </a:lnTo>
                  <a:lnTo>
                    <a:pt x="514769" y="69928"/>
                  </a:lnTo>
                  <a:lnTo>
                    <a:pt x="511329" y="96120"/>
                  </a:lnTo>
                  <a:lnTo>
                    <a:pt x="514355" y="118557"/>
                  </a:lnTo>
                  <a:lnTo>
                    <a:pt x="524659" y="135929"/>
                  </a:lnTo>
                  <a:lnTo>
                    <a:pt x="538437" y="147756"/>
                  </a:lnTo>
                  <a:lnTo>
                    <a:pt x="557289" y="156622"/>
                  </a:lnTo>
                  <a:lnTo>
                    <a:pt x="573849" y="157478"/>
                  </a:lnTo>
                  <a:lnTo>
                    <a:pt x="608030" y="151128"/>
                  </a:lnTo>
                  <a:lnTo>
                    <a:pt x="639241" y="135638"/>
                  </a:lnTo>
                  <a:lnTo>
                    <a:pt x="669865" y="116271"/>
                  </a:lnTo>
                  <a:lnTo>
                    <a:pt x="707329" y="94296"/>
                  </a:lnTo>
                  <a:lnTo>
                    <a:pt x="720098" y="87660"/>
                  </a:lnTo>
                  <a:lnTo>
                    <a:pt x="726360" y="89011"/>
                  </a:lnTo>
                  <a:lnTo>
                    <a:pt x="730400" y="90556"/>
                  </a:lnTo>
                  <a:lnTo>
                    <a:pt x="732247" y="94127"/>
                  </a:lnTo>
                  <a:lnTo>
                    <a:pt x="732041" y="104867"/>
                  </a:lnTo>
                  <a:lnTo>
                    <a:pt x="720470" y="142099"/>
                  </a:lnTo>
                  <a:lnTo>
                    <a:pt x="707180" y="170656"/>
                  </a:lnTo>
                  <a:lnTo>
                    <a:pt x="692518" y="200567"/>
                  </a:lnTo>
                  <a:lnTo>
                    <a:pt x="675191" y="233136"/>
                  </a:lnTo>
                  <a:lnTo>
                    <a:pt x="653971" y="267339"/>
                  </a:lnTo>
                  <a:lnTo>
                    <a:pt x="630487" y="303634"/>
                  </a:lnTo>
                  <a:lnTo>
                    <a:pt x="612873" y="337963"/>
                  </a:lnTo>
                  <a:lnTo>
                    <a:pt x="595336" y="372530"/>
                  </a:lnTo>
                  <a:lnTo>
                    <a:pt x="587937" y="382695"/>
                  </a:lnTo>
                  <a:lnTo>
                    <a:pt x="580333" y="389220"/>
                  </a:lnTo>
                  <a:lnTo>
                    <a:pt x="579709" y="388909"/>
                  </a:lnTo>
                  <a:lnTo>
                    <a:pt x="579016" y="386306"/>
                  </a:lnTo>
                  <a:lnTo>
                    <a:pt x="585070" y="354176"/>
                  </a:lnTo>
                  <a:lnTo>
                    <a:pt x="597201" y="321687"/>
                  </a:lnTo>
                  <a:lnTo>
                    <a:pt x="605933" y="293389"/>
                  </a:lnTo>
                  <a:lnTo>
                    <a:pt x="614729" y="262709"/>
                  </a:lnTo>
                  <a:lnTo>
                    <a:pt x="626837" y="228030"/>
                  </a:lnTo>
                  <a:lnTo>
                    <a:pt x="637856" y="195929"/>
                  </a:lnTo>
                  <a:lnTo>
                    <a:pt x="655609" y="164969"/>
                  </a:lnTo>
                  <a:lnTo>
                    <a:pt x="671969" y="135194"/>
                  </a:lnTo>
                  <a:lnTo>
                    <a:pt x="697779" y="98145"/>
                  </a:lnTo>
                  <a:lnTo>
                    <a:pt x="729264" y="73303"/>
                  </a:lnTo>
                  <a:lnTo>
                    <a:pt x="756051" y="59265"/>
                  </a:lnTo>
                  <a:lnTo>
                    <a:pt x="766328" y="57199"/>
                  </a:lnTo>
                  <a:lnTo>
                    <a:pt x="774281" y="58540"/>
                  </a:lnTo>
                  <a:lnTo>
                    <a:pt x="797650" y="71049"/>
                  </a:lnTo>
                  <a:lnTo>
                    <a:pt x="803725" y="76830"/>
                  </a:lnTo>
                  <a:lnTo>
                    <a:pt x="811058" y="88758"/>
                  </a:lnTo>
                  <a:lnTo>
                    <a:pt x="813608" y="98878"/>
                  </a:lnTo>
                  <a:lnTo>
                    <a:pt x="814204" y="107543"/>
                  </a:lnTo>
                  <a:lnTo>
                    <a:pt x="810494" y="121942"/>
                  </a:lnTo>
                  <a:lnTo>
                    <a:pt x="804072" y="129647"/>
                  </a:lnTo>
                  <a:lnTo>
                    <a:pt x="767287" y="157349"/>
                  </a:lnTo>
                  <a:lnTo>
                    <a:pt x="734011" y="173493"/>
                  </a:lnTo>
                  <a:lnTo>
                    <a:pt x="714048" y="181072"/>
                  </a:lnTo>
                  <a:lnTo>
                    <a:pt x="707020" y="179633"/>
                  </a:lnTo>
                  <a:lnTo>
                    <a:pt x="704807" y="178065"/>
                  </a:lnTo>
                  <a:lnTo>
                    <a:pt x="703331" y="176172"/>
                  </a:lnTo>
                  <a:lnTo>
                    <a:pt x="702348" y="174064"/>
                  </a:lnTo>
                  <a:lnTo>
                    <a:pt x="700963" y="158960"/>
                  </a:lnTo>
                  <a:lnTo>
                    <a:pt x="705155" y="147793"/>
                  </a:lnTo>
                  <a:lnTo>
                    <a:pt x="726410" y="115610"/>
                  </a:lnTo>
                  <a:lnTo>
                    <a:pt x="746101" y="860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53"/>
            <p:cNvSpPr/>
            <p:nvPr>
              <p:custDataLst>
                <p:tags r:id="rId139"/>
              </p:custDataLst>
            </p:nvPr>
          </p:nvSpPr>
          <p:spPr>
            <a:xfrm>
              <a:off x="2476501" y="4533900"/>
              <a:ext cx="68580" cy="372897"/>
            </a:xfrm>
            <a:custGeom>
              <a:avLst/>
              <a:gdLst/>
              <a:ahLst/>
              <a:cxnLst/>
              <a:rect l="0" t="0" r="0" b="0"/>
              <a:pathLst>
                <a:path w="68580" h="372897">
                  <a:moveTo>
                    <a:pt x="68579" y="0"/>
                  </a:moveTo>
                  <a:lnTo>
                    <a:pt x="68579" y="0"/>
                  </a:lnTo>
                  <a:lnTo>
                    <a:pt x="60488" y="28316"/>
                  </a:lnTo>
                  <a:lnTo>
                    <a:pt x="55458" y="62106"/>
                  </a:lnTo>
                  <a:lnTo>
                    <a:pt x="52910" y="98628"/>
                  </a:lnTo>
                  <a:lnTo>
                    <a:pt x="47379" y="127625"/>
                  </a:lnTo>
                  <a:lnTo>
                    <a:pt x="41225" y="158512"/>
                  </a:lnTo>
                  <a:lnTo>
                    <a:pt x="37332" y="193252"/>
                  </a:lnTo>
                  <a:lnTo>
                    <a:pt x="27053" y="226217"/>
                  </a:lnTo>
                  <a:lnTo>
                    <a:pt x="18269" y="260725"/>
                  </a:lnTo>
                  <a:lnTo>
                    <a:pt x="7716" y="296000"/>
                  </a:lnTo>
                  <a:lnTo>
                    <a:pt x="1015" y="328194"/>
                  </a:lnTo>
                  <a:lnTo>
                    <a:pt x="3" y="342845"/>
                  </a:lnTo>
                  <a:lnTo>
                    <a:pt x="0" y="334793"/>
                  </a:lnTo>
                  <a:lnTo>
                    <a:pt x="1693" y="331569"/>
                  </a:lnTo>
                  <a:lnTo>
                    <a:pt x="33055" y="296072"/>
                  </a:lnTo>
                  <a:lnTo>
                    <a:pt x="39526" y="292453"/>
                  </a:lnTo>
                  <a:lnTo>
                    <a:pt x="51736" y="289814"/>
                  </a:lnTo>
                  <a:lnTo>
                    <a:pt x="52270" y="290576"/>
                  </a:lnTo>
                  <a:lnTo>
                    <a:pt x="53869" y="295694"/>
                  </a:lnTo>
                  <a:lnTo>
                    <a:pt x="57244" y="300188"/>
                  </a:lnTo>
                  <a:lnTo>
                    <a:pt x="57636" y="302572"/>
                  </a:lnTo>
                  <a:lnTo>
                    <a:pt x="57051" y="305008"/>
                  </a:lnTo>
                  <a:lnTo>
                    <a:pt x="55813" y="307479"/>
                  </a:lnTo>
                  <a:lnTo>
                    <a:pt x="56696" y="314740"/>
                  </a:lnTo>
                  <a:lnTo>
                    <a:pt x="58117" y="319047"/>
                  </a:lnTo>
                  <a:lnTo>
                    <a:pt x="57438" y="328347"/>
                  </a:lnTo>
                  <a:lnTo>
                    <a:pt x="53879" y="352304"/>
                  </a:lnTo>
                  <a:lnTo>
                    <a:pt x="53360" y="371746"/>
                  </a:lnTo>
                  <a:lnTo>
                    <a:pt x="54200" y="372290"/>
                  </a:lnTo>
                  <a:lnTo>
                    <a:pt x="57390" y="372896"/>
                  </a:lnTo>
                  <a:lnTo>
                    <a:pt x="61631" y="370907"/>
                  </a:lnTo>
                  <a:lnTo>
                    <a:pt x="68579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54"/>
            <p:cNvSpPr/>
            <p:nvPr>
              <p:custDataLst>
                <p:tags r:id="rId140"/>
              </p:custDataLst>
            </p:nvPr>
          </p:nvSpPr>
          <p:spPr>
            <a:xfrm>
              <a:off x="2613660" y="4762500"/>
              <a:ext cx="68581" cy="114301"/>
            </a:xfrm>
            <a:custGeom>
              <a:avLst/>
              <a:gdLst/>
              <a:ahLst/>
              <a:cxnLst/>
              <a:rect l="0" t="0" r="0" b="0"/>
              <a:pathLst>
                <a:path w="68581" h="114301">
                  <a:moveTo>
                    <a:pt x="0" y="114300"/>
                  </a:moveTo>
                  <a:lnTo>
                    <a:pt x="0" y="114300"/>
                  </a:lnTo>
                  <a:lnTo>
                    <a:pt x="16181" y="85984"/>
                  </a:lnTo>
                  <a:lnTo>
                    <a:pt x="30289" y="56240"/>
                  </a:lnTo>
                  <a:lnTo>
                    <a:pt x="48723" y="24279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55"/>
            <p:cNvSpPr/>
            <p:nvPr>
              <p:custDataLst>
                <p:tags r:id="rId141"/>
              </p:custDataLst>
            </p:nvPr>
          </p:nvSpPr>
          <p:spPr>
            <a:xfrm>
              <a:off x="2732364" y="4762500"/>
              <a:ext cx="201337" cy="152155"/>
            </a:xfrm>
            <a:custGeom>
              <a:avLst/>
              <a:gdLst/>
              <a:ahLst/>
              <a:cxnLst/>
              <a:rect l="0" t="0" r="0" b="0"/>
              <a:pathLst>
                <a:path w="201337" h="152155">
                  <a:moveTo>
                    <a:pt x="33696" y="0"/>
                  </a:moveTo>
                  <a:lnTo>
                    <a:pt x="33696" y="0"/>
                  </a:lnTo>
                  <a:lnTo>
                    <a:pt x="17515" y="32362"/>
                  </a:lnTo>
                  <a:lnTo>
                    <a:pt x="2841" y="67741"/>
                  </a:lnTo>
                  <a:lnTo>
                    <a:pt x="426" y="73101"/>
                  </a:lnTo>
                  <a:lnTo>
                    <a:pt x="0" y="83571"/>
                  </a:lnTo>
                  <a:lnTo>
                    <a:pt x="2634" y="93023"/>
                  </a:lnTo>
                  <a:lnTo>
                    <a:pt x="6626" y="100045"/>
                  </a:lnTo>
                  <a:lnTo>
                    <a:pt x="27633" y="116703"/>
                  </a:lnTo>
                  <a:lnTo>
                    <a:pt x="44035" y="124419"/>
                  </a:lnTo>
                  <a:lnTo>
                    <a:pt x="55506" y="125006"/>
                  </a:lnTo>
                  <a:lnTo>
                    <a:pt x="92055" y="118056"/>
                  </a:lnTo>
                  <a:lnTo>
                    <a:pt x="115251" y="106506"/>
                  </a:lnTo>
                  <a:lnTo>
                    <a:pt x="123183" y="100530"/>
                  </a:lnTo>
                  <a:lnTo>
                    <a:pt x="122011" y="95198"/>
                  </a:lnTo>
                  <a:lnTo>
                    <a:pt x="119514" y="87184"/>
                  </a:lnTo>
                  <a:lnTo>
                    <a:pt x="118404" y="77977"/>
                  </a:lnTo>
                  <a:lnTo>
                    <a:pt x="116414" y="73999"/>
                  </a:lnTo>
                  <a:lnTo>
                    <a:pt x="81952" y="41421"/>
                  </a:lnTo>
                  <a:lnTo>
                    <a:pt x="73206" y="35907"/>
                  </a:lnTo>
                  <a:lnTo>
                    <a:pt x="54715" y="32088"/>
                  </a:lnTo>
                  <a:lnTo>
                    <a:pt x="50249" y="32399"/>
                  </a:lnTo>
                  <a:lnTo>
                    <a:pt x="47272" y="33453"/>
                  </a:lnTo>
                  <a:lnTo>
                    <a:pt x="28543" y="44389"/>
                  </a:lnTo>
                  <a:lnTo>
                    <a:pt x="27721" y="45679"/>
                  </a:lnTo>
                  <a:lnTo>
                    <a:pt x="22248" y="60255"/>
                  </a:lnTo>
                  <a:lnTo>
                    <a:pt x="29172" y="78426"/>
                  </a:lnTo>
                  <a:lnTo>
                    <a:pt x="49077" y="115304"/>
                  </a:lnTo>
                  <a:lnTo>
                    <a:pt x="57748" y="125471"/>
                  </a:lnTo>
                  <a:lnTo>
                    <a:pt x="86503" y="146094"/>
                  </a:lnTo>
                  <a:lnTo>
                    <a:pt x="94701" y="149598"/>
                  </a:lnTo>
                  <a:lnTo>
                    <a:pt x="122823" y="152154"/>
                  </a:lnTo>
                  <a:lnTo>
                    <a:pt x="130599" y="150033"/>
                  </a:lnTo>
                  <a:lnTo>
                    <a:pt x="156971" y="134481"/>
                  </a:lnTo>
                  <a:lnTo>
                    <a:pt x="176731" y="113613"/>
                  </a:lnTo>
                  <a:lnTo>
                    <a:pt x="195336" y="83573"/>
                  </a:lnTo>
                  <a:lnTo>
                    <a:pt x="201336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56"/>
            <p:cNvSpPr/>
            <p:nvPr>
              <p:custDataLst>
                <p:tags r:id="rId142"/>
              </p:custDataLst>
            </p:nvPr>
          </p:nvSpPr>
          <p:spPr>
            <a:xfrm>
              <a:off x="3070860" y="4587240"/>
              <a:ext cx="121177" cy="342901"/>
            </a:xfrm>
            <a:custGeom>
              <a:avLst/>
              <a:gdLst/>
              <a:ahLst/>
              <a:cxnLst/>
              <a:rect l="0" t="0" r="0" b="0"/>
              <a:pathLst>
                <a:path w="121177" h="342901">
                  <a:moveTo>
                    <a:pt x="60960" y="0"/>
                  </a:moveTo>
                  <a:lnTo>
                    <a:pt x="60960" y="0"/>
                  </a:lnTo>
                  <a:lnTo>
                    <a:pt x="93322" y="0"/>
                  </a:lnTo>
                  <a:lnTo>
                    <a:pt x="113446" y="0"/>
                  </a:lnTo>
                  <a:lnTo>
                    <a:pt x="116271" y="846"/>
                  </a:lnTo>
                  <a:lnTo>
                    <a:pt x="118154" y="2258"/>
                  </a:lnTo>
                  <a:lnTo>
                    <a:pt x="121176" y="6560"/>
                  </a:lnTo>
                  <a:lnTo>
                    <a:pt x="115294" y="28739"/>
                  </a:lnTo>
                  <a:lnTo>
                    <a:pt x="112173" y="61734"/>
                  </a:lnTo>
                  <a:lnTo>
                    <a:pt x="103720" y="91593"/>
                  </a:lnTo>
                  <a:lnTo>
                    <a:pt x="88661" y="128033"/>
                  </a:lnTo>
                  <a:lnTo>
                    <a:pt x="79422" y="157786"/>
                  </a:lnTo>
                  <a:lnTo>
                    <a:pt x="70475" y="188050"/>
                  </a:lnTo>
                  <a:lnTo>
                    <a:pt x="58323" y="218467"/>
                  </a:lnTo>
                  <a:lnTo>
                    <a:pt x="48984" y="248928"/>
                  </a:lnTo>
                  <a:lnTo>
                    <a:pt x="40008" y="279402"/>
                  </a:lnTo>
                  <a:lnTo>
                    <a:pt x="24491" y="315525"/>
                  </a:lnTo>
                  <a:lnTo>
                    <a:pt x="13022" y="335423"/>
                  </a:lnTo>
                  <a:lnTo>
                    <a:pt x="7763" y="339577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57"/>
            <p:cNvSpPr/>
            <p:nvPr>
              <p:custDataLst>
                <p:tags r:id="rId143"/>
              </p:custDataLst>
            </p:nvPr>
          </p:nvSpPr>
          <p:spPr>
            <a:xfrm>
              <a:off x="2964180" y="4800600"/>
              <a:ext cx="289561" cy="22349"/>
            </a:xfrm>
            <a:custGeom>
              <a:avLst/>
              <a:gdLst/>
              <a:ahLst/>
              <a:cxnLst/>
              <a:rect l="0" t="0" r="0" b="0"/>
              <a:pathLst>
                <a:path w="289561" h="22349">
                  <a:moveTo>
                    <a:pt x="0" y="7620"/>
                  </a:moveTo>
                  <a:lnTo>
                    <a:pt x="0" y="7620"/>
                  </a:lnTo>
                  <a:lnTo>
                    <a:pt x="32362" y="11665"/>
                  </a:lnTo>
                  <a:lnTo>
                    <a:pt x="68667" y="14181"/>
                  </a:lnTo>
                  <a:lnTo>
                    <a:pt x="104918" y="18971"/>
                  </a:lnTo>
                  <a:lnTo>
                    <a:pt x="138425" y="21708"/>
                  </a:lnTo>
                  <a:lnTo>
                    <a:pt x="163969" y="22348"/>
                  </a:lnTo>
                  <a:lnTo>
                    <a:pt x="200137" y="20450"/>
                  </a:lnTo>
                  <a:lnTo>
                    <a:pt x="229198" y="14526"/>
                  </a:lnTo>
                  <a:lnTo>
                    <a:pt x="259257" y="7408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58"/>
            <p:cNvSpPr/>
            <p:nvPr>
              <p:custDataLst>
                <p:tags r:id="rId144"/>
              </p:custDataLst>
            </p:nvPr>
          </p:nvSpPr>
          <p:spPr>
            <a:xfrm>
              <a:off x="3241308" y="4733203"/>
              <a:ext cx="330440" cy="128358"/>
            </a:xfrm>
            <a:custGeom>
              <a:avLst/>
              <a:gdLst/>
              <a:ahLst/>
              <a:cxnLst/>
              <a:rect l="0" t="0" r="0" b="0"/>
              <a:pathLst>
                <a:path w="330440" h="128358">
                  <a:moveTo>
                    <a:pt x="50532" y="44537"/>
                  </a:moveTo>
                  <a:lnTo>
                    <a:pt x="50532" y="44537"/>
                  </a:lnTo>
                  <a:lnTo>
                    <a:pt x="18265" y="61094"/>
                  </a:lnTo>
                  <a:lnTo>
                    <a:pt x="134" y="73016"/>
                  </a:lnTo>
                  <a:lnTo>
                    <a:pt x="0" y="75376"/>
                  </a:lnTo>
                  <a:lnTo>
                    <a:pt x="2109" y="82514"/>
                  </a:lnTo>
                  <a:lnTo>
                    <a:pt x="10384" y="89074"/>
                  </a:lnTo>
                  <a:lnTo>
                    <a:pt x="44492" y="102801"/>
                  </a:lnTo>
                  <a:lnTo>
                    <a:pt x="72920" y="109684"/>
                  </a:lnTo>
                  <a:lnTo>
                    <a:pt x="107777" y="112100"/>
                  </a:lnTo>
                  <a:lnTo>
                    <a:pt x="144916" y="112816"/>
                  </a:lnTo>
                  <a:lnTo>
                    <a:pt x="182732" y="112181"/>
                  </a:lnTo>
                  <a:lnTo>
                    <a:pt x="219901" y="107007"/>
                  </a:lnTo>
                  <a:lnTo>
                    <a:pt x="252739" y="100112"/>
                  </a:lnTo>
                  <a:lnTo>
                    <a:pt x="289660" y="90197"/>
                  </a:lnTo>
                  <a:lnTo>
                    <a:pt x="302438" y="84303"/>
                  </a:lnTo>
                  <a:lnTo>
                    <a:pt x="318305" y="71465"/>
                  </a:lnTo>
                  <a:lnTo>
                    <a:pt x="327898" y="57784"/>
                  </a:lnTo>
                  <a:lnTo>
                    <a:pt x="330439" y="50989"/>
                  </a:lnTo>
                  <a:lnTo>
                    <a:pt x="330270" y="47992"/>
                  </a:lnTo>
                  <a:lnTo>
                    <a:pt x="321688" y="30452"/>
                  </a:lnTo>
                  <a:lnTo>
                    <a:pt x="314697" y="23319"/>
                  </a:lnTo>
                  <a:lnTo>
                    <a:pt x="285415" y="4804"/>
                  </a:lnTo>
                  <a:lnTo>
                    <a:pt x="253750" y="0"/>
                  </a:lnTo>
                  <a:lnTo>
                    <a:pt x="225045" y="1425"/>
                  </a:lnTo>
                  <a:lnTo>
                    <a:pt x="195091" y="7210"/>
                  </a:lnTo>
                  <a:lnTo>
                    <a:pt x="164766" y="16544"/>
                  </a:lnTo>
                  <a:lnTo>
                    <a:pt x="134332" y="30034"/>
                  </a:lnTo>
                  <a:lnTo>
                    <a:pt x="101798" y="49762"/>
                  </a:lnTo>
                  <a:lnTo>
                    <a:pt x="84443" y="64900"/>
                  </a:lnTo>
                  <a:lnTo>
                    <a:pt x="72622" y="84155"/>
                  </a:lnTo>
                  <a:lnTo>
                    <a:pt x="71185" y="89575"/>
                  </a:lnTo>
                  <a:lnTo>
                    <a:pt x="71074" y="94036"/>
                  </a:lnTo>
                  <a:lnTo>
                    <a:pt x="76979" y="111323"/>
                  </a:lnTo>
                  <a:lnTo>
                    <a:pt x="85993" y="118811"/>
                  </a:lnTo>
                  <a:lnTo>
                    <a:pt x="99312" y="124114"/>
                  </a:lnTo>
                  <a:lnTo>
                    <a:pt x="126698" y="127100"/>
                  </a:lnTo>
                  <a:lnTo>
                    <a:pt x="162159" y="128108"/>
                  </a:lnTo>
                  <a:lnTo>
                    <a:pt x="172452" y="128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59"/>
            <p:cNvSpPr/>
            <p:nvPr>
              <p:custDataLst>
                <p:tags r:id="rId145"/>
              </p:custDataLst>
            </p:nvPr>
          </p:nvSpPr>
          <p:spPr>
            <a:xfrm>
              <a:off x="3322320" y="4884420"/>
              <a:ext cx="365761" cy="243841"/>
            </a:xfrm>
            <a:custGeom>
              <a:avLst/>
              <a:gdLst/>
              <a:ahLst/>
              <a:cxnLst/>
              <a:rect l="0" t="0" r="0" b="0"/>
              <a:pathLst>
                <a:path w="365761" h="243841">
                  <a:moveTo>
                    <a:pt x="365760" y="0"/>
                  </a:moveTo>
                  <a:lnTo>
                    <a:pt x="365760" y="0"/>
                  </a:lnTo>
                  <a:lnTo>
                    <a:pt x="353625" y="36406"/>
                  </a:lnTo>
                  <a:lnTo>
                    <a:pt x="337988" y="71183"/>
                  </a:lnTo>
                  <a:lnTo>
                    <a:pt x="310603" y="106535"/>
                  </a:lnTo>
                  <a:lnTo>
                    <a:pt x="275717" y="142996"/>
                  </a:lnTo>
                  <a:lnTo>
                    <a:pt x="249616" y="164854"/>
                  </a:lnTo>
                  <a:lnTo>
                    <a:pt x="220434" y="184312"/>
                  </a:lnTo>
                  <a:lnTo>
                    <a:pt x="190338" y="203907"/>
                  </a:lnTo>
                  <a:lnTo>
                    <a:pt x="153873" y="225698"/>
                  </a:lnTo>
                  <a:lnTo>
                    <a:pt x="125932" y="237148"/>
                  </a:lnTo>
                  <a:lnTo>
                    <a:pt x="96203" y="241857"/>
                  </a:lnTo>
                  <a:lnTo>
                    <a:pt x="65946" y="243253"/>
                  </a:lnTo>
                  <a:lnTo>
                    <a:pt x="31465" y="243724"/>
                  </a:lnTo>
                  <a:lnTo>
                    <a:pt x="0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60"/>
            <p:cNvSpPr/>
            <p:nvPr>
              <p:custDataLst>
                <p:tags r:id="rId146"/>
              </p:custDataLst>
            </p:nvPr>
          </p:nvSpPr>
          <p:spPr>
            <a:xfrm>
              <a:off x="2895600" y="3738623"/>
              <a:ext cx="270244" cy="502766"/>
            </a:xfrm>
            <a:custGeom>
              <a:avLst/>
              <a:gdLst/>
              <a:ahLst/>
              <a:cxnLst/>
              <a:rect l="0" t="0" r="0" b="0"/>
              <a:pathLst>
                <a:path w="270244" h="502766">
                  <a:moveTo>
                    <a:pt x="266700" y="56137"/>
                  </a:moveTo>
                  <a:lnTo>
                    <a:pt x="266700" y="56137"/>
                  </a:lnTo>
                  <a:lnTo>
                    <a:pt x="270243" y="19480"/>
                  </a:lnTo>
                  <a:lnTo>
                    <a:pt x="268216" y="13919"/>
                  </a:lnTo>
                  <a:lnTo>
                    <a:pt x="265170" y="10211"/>
                  </a:lnTo>
                  <a:lnTo>
                    <a:pt x="248749" y="949"/>
                  </a:lnTo>
                  <a:lnTo>
                    <a:pt x="235015" y="0"/>
                  </a:lnTo>
                  <a:lnTo>
                    <a:pt x="220445" y="3247"/>
                  </a:lnTo>
                  <a:lnTo>
                    <a:pt x="188137" y="19129"/>
                  </a:lnTo>
                  <a:lnTo>
                    <a:pt x="159320" y="38116"/>
                  </a:lnTo>
                  <a:lnTo>
                    <a:pt x="123287" y="70828"/>
                  </a:lnTo>
                  <a:lnTo>
                    <a:pt x="99465" y="102165"/>
                  </a:lnTo>
                  <a:lnTo>
                    <a:pt x="76320" y="134215"/>
                  </a:lnTo>
                  <a:lnTo>
                    <a:pt x="61013" y="159419"/>
                  </a:lnTo>
                  <a:lnTo>
                    <a:pt x="46590" y="187553"/>
                  </a:lnTo>
                  <a:lnTo>
                    <a:pt x="34536" y="216991"/>
                  </a:lnTo>
                  <a:lnTo>
                    <a:pt x="25791" y="244750"/>
                  </a:lnTo>
                  <a:lnTo>
                    <a:pt x="19083" y="272045"/>
                  </a:lnTo>
                  <a:lnTo>
                    <a:pt x="13279" y="301109"/>
                  </a:lnTo>
                  <a:lnTo>
                    <a:pt x="5251" y="337942"/>
                  </a:lnTo>
                  <a:lnTo>
                    <a:pt x="5601" y="374350"/>
                  </a:lnTo>
                  <a:lnTo>
                    <a:pt x="2977" y="407903"/>
                  </a:lnTo>
                  <a:lnTo>
                    <a:pt x="1435" y="443498"/>
                  </a:lnTo>
                  <a:lnTo>
                    <a:pt x="10684" y="478646"/>
                  </a:lnTo>
                  <a:lnTo>
                    <a:pt x="10957" y="489734"/>
                  </a:lnTo>
                  <a:lnTo>
                    <a:pt x="8279" y="502560"/>
                  </a:lnTo>
                  <a:lnTo>
                    <a:pt x="7213" y="502765"/>
                  </a:lnTo>
                  <a:lnTo>
                    <a:pt x="0" y="498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61"/>
            <p:cNvSpPr/>
            <p:nvPr>
              <p:custDataLst>
                <p:tags r:id="rId147"/>
              </p:custDataLst>
            </p:nvPr>
          </p:nvSpPr>
          <p:spPr>
            <a:xfrm>
              <a:off x="2735580" y="4023360"/>
              <a:ext cx="388621" cy="80098"/>
            </a:xfrm>
            <a:custGeom>
              <a:avLst/>
              <a:gdLst/>
              <a:ahLst/>
              <a:cxnLst/>
              <a:rect l="0" t="0" r="0" b="0"/>
              <a:pathLst>
                <a:path w="388621" h="80098">
                  <a:moveTo>
                    <a:pt x="0" y="53340"/>
                  </a:moveTo>
                  <a:lnTo>
                    <a:pt x="0" y="53340"/>
                  </a:lnTo>
                  <a:lnTo>
                    <a:pt x="28316" y="61431"/>
                  </a:lnTo>
                  <a:lnTo>
                    <a:pt x="62107" y="70507"/>
                  </a:lnTo>
                  <a:lnTo>
                    <a:pt x="93567" y="74513"/>
                  </a:lnTo>
                  <a:lnTo>
                    <a:pt x="128383" y="75701"/>
                  </a:lnTo>
                  <a:lnTo>
                    <a:pt x="165510" y="80097"/>
                  </a:lnTo>
                  <a:lnTo>
                    <a:pt x="203321" y="78671"/>
                  </a:lnTo>
                  <a:lnTo>
                    <a:pt x="237290" y="76932"/>
                  </a:lnTo>
                  <a:lnTo>
                    <a:pt x="272850" y="68327"/>
                  </a:lnTo>
                  <a:lnTo>
                    <a:pt x="306151" y="55052"/>
                  </a:lnTo>
                  <a:lnTo>
                    <a:pt x="337468" y="36350"/>
                  </a:lnTo>
                  <a:lnTo>
                    <a:pt x="375004" y="9814"/>
                  </a:lnTo>
                  <a:lnTo>
                    <a:pt x="388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62"/>
            <p:cNvSpPr/>
            <p:nvPr>
              <p:custDataLst>
                <p:tags r:id="rId148"/>
              </p:custDataLst>
            </p:nvPr>
          </p:nvSpPr>
          <p:spPr>
            <a:xfrm>
              <a:off x="3109973" y="3817620"/>
              <a:ext cx="379988" cy="365629"/>
            </a:xfrm>
            <a:custGeom>
              <a:avLst/>
              <a:gdLst/>
              <a:ahLst/>
              <a:cxnLst/>
              <a:rect l="0" t="0" r="0" b="0"/>
              <a:pathLst>
                <a:path w="379988" h="365629">
                  <a:moveTo>
                    <a:pt x="143767" y="0"/>
                  </a:moveTo>
                  <a:lnTo>
                    <a:pt x="143767" y="0"/>
                  </a:lnTo>
                  <a:lnTo>
                    <a:pt x="131631" y="28316"/>
                  </a:lnTo>
                  <a:lnTo>
                    <a:pt x="120040" y="58061"/>
                  </a:lnTo>
                  <a:lnTo>
                    <a:pt x="103152" y="87006"/>
                  </a:lnTo>
                  <a:lnTo>
                    <a:pt x="86107" y="117031"/>
                  </a:lnTo>
                  <a:lnTo>
                    <a:pt x="70332" y="151422"/>
                  </a:lnTo>
                  <a:lnTo>
                    <a:pt x="50888" y="184378"/>
                  </a:lnTo>
                  <a:lnTo>
                    <a:pt x="29041" y="219636"/>
                  </a:lnTo>
                  <a:lnTo>
                    <a:pt x="10526" y="252849"/>
                  </a:lnTo>
                  <a:lnTo>
                    <a:pt x="2406" y="284139"/>
                  </a:lnTo>
                  <a:lnTo>
                    <a:pt x="0" y="310814"/>
                  </a:lnTo>
                  <a:lnTo>
                    <a:pt x="3953" y="324688"/>
                  </a:lnTo>
                  <a:lnTo>
                    <a:pt x="11354" y="335652"/>
                  </a:lnTo>
                  <a:lnTo>
                    <a:pt x="20288" y="343348"/>
                  </a:lnTo>
                  <a:lnTo>
                    <a:pt x="32161" y="347332"/>
                  </a:lnTo>
                  <a:lnTo>
                    <a:pt x="60479" y="349890"/>
                  </a:lnTo>
                  <a:lnTo>
                    <a:pt x="96616" y="344312"/>
                  </a:lnTo>
                  <a:lnTo>
                    <a:pt x="130549" y="336640"/>
                  </a:lnTo>
                  <a:lnTo>
                    <a:pt x="166679" y="328546"/>
                  </a:lnTo>
                  <a:lnTo>
                    <a:pt x="196848" y="321563"/>
                  </a:lnTo>
                  <a:lnTo>
                    <a:pt x="220698" y="317330"/>
                  </a:lnTo>
                  <a:lnTo>
                    <a:pt x="257591" y="319994"/>
                  </a:lnTo>
                  <a:lnTo>
                    <a:pt x="258055" y="327345"/>
                  </a:lnTo>
                  <a:lnTo>
                    <a:pt x="252828" y="333681"/>
                  </a:lnTo>
                  <a:lnTo>
                    <a:pt x="251506" y="338238"/>
                  </a:lnTo>
                  <a:lnTo>
                    <a:pt x="246402" y="343086"/>
                  </a:lnTo>
                  <a:lnTo>
                    <a:pt x="240183" y="348063"/>
                  </a:lnTo>
                  <a:lnTo>
                    <a:pt x="237418" y="353097"/>
                  </a:lnTo>
                  <a:lnTo>
                    <a:pt x="235862" y="360690"/>
                  </a:lnTo>
                  <a:lnTo>
                    <a:pt x="234797" y="362381"/>
                  </a:lnTo>
                  <a:lnTo>
                    <a:pt x="233241" y="363507"/>
                  </a:lnTo>
                  <a:lnTo>
                    <a:pt x="231356" y="364258"/>
                  </a:lnTo>
                  <a:lnTo>
                    <a:pt x="230946" y="364759"/>
                  </a:lnTo>
                  <a:lnTo>
                    <a:pt x="231520" y="365093"/>
                  </a:lnTo>
                  <a:lnTo>
                    <a:pt x="246614" y="365628"/>
                  </a:lnTo>
                  <a:lnTo>
                    <a:pt x="262764" y="361676"/>
                  </a:lnTo>
                  <a:lnTo>
                    <a:pt x="297638" y="341284"/>
                  </a:lnTo>
                  <a:lnTo>
                    <a:pt x="331410" y="314595"/>
                  </a:lnTo>
                  <a:lnTo>
                    <a:pt x="358134" y="288493"/>
                  </a:lnTo>
                  <a:lnTo>
                    <a:pt x="361808" y="280337"/>
                  </a:lnTo>
                  <a:lnTo>
                    <a:pt x="362788" y="275791"/>
                  </a:lnTo>
                  <a:lnTo>
                    <a:pt x="362594" y="271914"/>
                  </a:lnTo>
                  <a:lnTo>
                    <a:pt x="360121" y="265349"/>
                  </a:lnTo>
                  <a:lnTo>
                    <a:pt x="353969" y="256892"/>
                  </a:lnTo>
                  <a:lnTo>
                    <a:pt x="322126" y="234770"/>
                  </a:lnTo>
                  <a:lnTo>
                    <a:pt x="306492" y="230428"/>
                  </a:lnTo>
                  <a:lnTo>
                    <a:pt x="269301" y="228761"/>
                  </a:lnTo>
                  <a:lnTo>
                    <a:pt x="243729" y="229478"/>
                  </a:lnTo>
                  <a:lnTo>
                    <a:pt x="221789" y="239210"/>
                  </a:lnTo>
                  <a:lnTo>
                    <a:pt x="203009" y="266739"/>
                  </a:lnTo>
                  <a:lnTo>
                    <a:pt x="197755" y="281675"/>
                  </a:lnTo>
                  <a:lnTo>
                    <a:pt x="198242" y="291982"/>
                  </a:lnTo>
                  <a:lnTo>
                    <a:pt x="201280" y="302208"/>
                  </a:lnTo>
                  <a:lnTo>
                    <a:pt x="211796" y="317484"/>
                  </a:lnTo>
                  <a:lnTo>
                    <a:pt x="230520" y="331734"/>
                  </a:lnTo>
                  <a:lnTo>
                    <a:pt x="255405" y="347045"/>
                  </a:lnTo>
                  <a:lnTo>
                    <a:pt x="292703" y="355666"/>
                  </a:lnTo>
                  <a:lnTo>
                    <a:pt x="313485" y="356560"/>
                  </a:lnTo>
                  <a:lnTo>
                    <a:pt x="338175" y="351839"/>
                  </a:lnTo>
                  <a:lnTo>
                    <a:pt x="359906" y="344917"/>
                  </a:lnTo>
                  <a:lnTo>
                    <a:pt x="379987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63"/>
            <p:cNvSpPr/>
            <p:nvPr>
              <p:custDataLst>
                <p:tags r:id="rId149"/>
              </p:custDataLst>
            </p:nvPr>
          </p:nvSpPr>
          <p:spPr>
            <a:xfrm>
              <a:off x="3505434" y="4093650"/>
              <a:ext cx="159651" cy="150478"/>
            </a:xfrm>
            <a:custGeom>
              <a:avLst/>
              <a:gdLst/>
              <a:ahLst/>
              <a:cxnLst/>
              <a:rect l="0" t="0" r="0" b="0"/>
              <a:pathLst>
                <a:path w="159651" h="150478">
                  <a:moveTo>
                    <a:pt x="53106" y="21150"/>
                  </a:moveTo>
                  <a:lnTo>
                    <a:pt x="53106" y="21150"/>
                  </a:lnTo>
                  <a:lnTo>
                    <a:pt x="40970" y="53512"/>
                  </a:lnTo>
                  <a:lnTo>
                    <a:pt x="32364" y="88628"/>
                  </a:lnTo>
                  <a:lnTo>
                    <a:pt x="31720" y="105584"/>
                  </a:lnTo>
                  <a:lnTo>
                    <a:pt x="34570" y="113145"/>
                  </a:lnTo>
                  <a:lnTo>
                    <a:pt x="62998" y="145245"/>
                  </a:lnTo>
                  <a:lnTo>
                    <a:pt x="72743" y="148270"/>
                  </a:lnTo>
                  <a:lnTo>
                    <a:pt x="106163" y="150477"/>
                  </a:lnTo>
                  <a:lnTo>
                    <a:pt x="116480" y="149749"/>
                  </a:lnTo>
                  <a:lnTo>
                    <a:pt x="130962" y="144579"/>
                  </a:lnTo>
                  <a:lnTo>
                    <a:pt x="151966" y="127769"/>
                  </a:lnTo>
                  <a:lnTo>
                    <a:pt x="154573" y="125250"/>
                  </a:lnTo>
                  <a:lnTo>
                    <a:pt x="157469" y="117935"/>
                  </a:lnTo>
                  <a:lnTo>
                    <a:pt x="159650" y="84517"/>
                  </a:lnTo>
                  <a:lnTo>
                    <a:pt x="153676" y="59914"/>
                  </a:lnTo>
                  <a:lnTo>
                    <a:pt x="141871" y="38182"/>
                  </a:lnTo>
                  <a:lnTo>
                    <a:pt x="134608" y="30696"/>
                  </a:lnTo>
                  <a:lnTo>
                    <a:pt x="108500" y="9925"/>
                  </a:lnTo>
                  <a:lnTo>
                    <a:pt x="105275" y="8587"/>
                  </a:lnTo>
                  <a:lnTo>
                    <a:pt x="79115" y="4842"/>
                  </a:lnTo>
                  <a:lnTo>
                    <a:pt x="46038" y="1202"/>
                  </a:lnTo>
                  <a:lnTo>
                    <a:pt x="18745" y="0"/>
                  </a:lnTo>
                  <a:lnTo>
                    <a:pt x="8765" y="2719"/>
                  </a:lnTo>
                  <a:lnTo>
                    <a:pt x="5766" y="4629"/>
                  </a:lnTo>
                  <a:lnTo>
                    <a:pt x="557" y="12190"/>
                  </a:lnTo>
                  <a:lnTo>
                    <a:pt x="0" y="25269"/>
                  </a:lnTo>
                  <a:lnTo>
                    <a:pt x="1615" y="29822"/>
                  </a:lnTo>
                  <a:lnTo>
                    <a:pt x="7926" y="37140"/>
                  </a:lnTo>
                  <a:lnTo>
                    <a:pt x="26621" y="48737"/>
                  </a:lnTo>
                  <a:lnTo>
                    <a:pt x="46670" y="55759"/>
                  </a:lnTo>
                  <a:lnTo>
                    <a:pt x="83741" y="58790"/>
                  </a:lnTo>
                  <a:lnTo>
                    <a:pt x="98826" y="5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64"/>
            <p:cNvSpPr/>
            <p:nvPr>
              <p:custDataLst>
                <p:tags r:id="rId150"/>
              </p:custDataLst>
            </p:nvPr>
          </p:nvSpPr>
          <p:spPr>
            <a:xfrm>
              <a:off x="3703846" y="3909060"/>
              <a:ext cx="247391" cy="391667"/>
            </a:xfrm>
            <a:custGeom>
              <a:avLst/>
              <a:gdLst/>
              <a:ahLst/>
              <a:cxnLst/>
              <a:rect l="0" t="0" r="0" b="0"/>
              <a:pathLst>
                <a:path w="247391" h="391667">
                  <a:moveTo>
                    <a:pt x="212834" y="0"/>
                  </a:moveTo>
                  <a:lnTo>
                    <a:pt x="212834" y="0"/>
                  </a:lnTo>
                  <a:lnTo>
                    <a:pt x="212834" y="32362"/>
                  </a:lnTo>
                  <a:lnTo>
                    <a:pt x="208789" y="68667"/>
                  </a:lnTo>
                  <a:lnTo>
                    <a:pt x="205074" y="105192"/>
                  </a:lnTo>
                  <a:lnTo>
                    <a:pt x="201033" y="129945"/>
                  </a:lnTo>
                  <a:lnTo>
                    <a:pt x="202753" y="158353"/>
                  </a:lnTo>
                  <a:lnTo>
                    <a:pt x="198864" y="196034"/>
                  </a:lnTo>
                  <a:lnTo>
                    <a:pt x="197845" y="232233"/>
                  </a:lnTo>
                  <a:lnTo>
                    <a:pt x="202881" y="265913"/>
                  </a:lnTo>
                  <a:lnTo>
                    <a:pt x="207011" y="297024"/>
                  </a:lnTo>
                  <a:lnTo>
                    <a:pt x="211939" y="311504"/>
                  </a:lnTo>
                  <a:lnTo>
                    <a:pt x="235270" y="342029"/>
                  </a:lnTo>
                  <a:lnTo>
                    <a:pt x="241725" y="348843"/>
                  </a:lnTo>
                  <a:lnTo>
                    <a:pt x="244866" y="349774"/>
                  </a:lnTo>
                  <a:lnTo>
                    <a:pt x="247390" y="350189"/>
                  </a:lnTo>
                  <a:lnTo>
                    <a:pt x="244018" y="350476"/>
                  </a:lnTo>
                  <a:lnTo>
                    <a:pt x="207508" y="318740"/>
                  </a:lnTo>
                  <a:lnTo>
                    <a:pt x="174907" y="306197"/>
                  </a:lnTo>
                  <a:lnTo>
                    <a:pt x="151989" y="298112"/>
                  </a:lnTo>
                  <a:lnTo>
                    <a:pt x="119751" y="289127"/>
                  </a:lnTo>
                  <a:lnTo>
                    <a:pt x="96957" y="285981"/>
                  </a:lnTo>
                  <a:lnTo>
                    <a:pt x="61627" y="288602"/>
                  </a:lnTo>
                  <a:lnTo>
                    <a:pt x="30190" y="293416"/>
                  </a:lnTo>
                  <a:lnTo>
                    <a:pt x="15254" y="300110"/>
                  </a:lnTo>
                  <a:lnTo>
                    <a:pt x="5467" y="311501"/>
                  </a:lnTo>
                  <a:lnTo>
                    <a:pt x="2137" y="320760"/>
                  </a:lnTo>
                  <a:lnTo>
                    <a:pt x="0" y="336457"/>
                  </a:lnTo>
                  <a:lnTo>
                    <a:pt x="7720" y="353127"/>
                  </a:lnTo>
                  <a:lnTo>
                    <a:pt x="24777" y="370107"/>
                  </a:lnTo>
                  <a:lnTo>
                    <a:pt x="59380" y="384932"/>
                  </a:lnTo>
                  <a:lnTo>
                    <a:pt x="89661" y="391666"/>
                  </a:lnTo>
                  <a:lnTo>
                    <a:pt x="125068" y="389899"/>
                  </a:lnTo>
                  <a:lnTo>
                    <a:pt x="158136" y="388999"/>
                  </a:lnTo>
                  <a:lnTo>
                    <a:pt x="174734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65"/>
            <p:cNvSpPr/>
            <p:nvPr>
              <p:custDataLst>
                <p:tags r:id="rId151"/>
              </p:custDataLst>
            </p:nvPr>
          </p:nvSpPr>
          <p:spPr>
            <a:xfrm>
              <a:off x="3794760" y="4168411"/>
              <a:ext cx="327661" cy="243570"/>
            </a:xfrm>
            <a:custGeom>
              <a:avLst/>
              <a:gdLst/>
              <a:ahLst/>
              <a:cxnLst/>
              <a:rect l="0" t="0" r="0" b="0"/>
              <a:pathLst>
                <a:path w="327661" h="243570">
                  <a:moveTo>
                    <a:pt x="327660" y="14969"/>
                  </a:moveTo>
                  <a:lnTo>
                    <a:pt x="327660" y="14969"/>
                  </a:lnTo>
                  <a:lnTo>
                    <a:pt x="299344" y="10924"/>
                  </a:lnTo>
                  <a:lnTo>
                    <a:pt x="261859" y="2819"/>
                  </a:lnTo>
                  <a:lnTo>
                    <a:pt x="226527" y="0"/>
                  </a:lnTo>
                  <a:lnTo>
                    <a:pt x="210958" y="656"/>
                  </a:lnTo>
                  <a:lnTo>
                    <a:pt x="200722" y="3810"/>
                  </a:lnTo>
                  <a:lnTo>
                    <a:pt x="197315" y="5837"/>
                  </a:lnTo>
                  <a:lnTo>
                    <a:pt x="193528" y="10346"/>
                  </a:lnTo>
                  <a:lnTo>
                    <a:pt x="191397" y="25735"/>
                  </a:lnTo>
                  <a:lnTo>
                    <a:pt x="196761" y="52843"/>
                  </a:lnTo>
                  <a:lnTo>
                    <a:pt x="212480" y="84690"/>
                  </a:lnTo>
                  <a:lnTo>
                    <a:pt x="230407" y="115768"/>
                  </a:lnTo>
                  <a:lnTo>
                    <a:pt x="237870" y="129195"/>
                  </a:lnTo>
                  <a:lnTo>
                    <a:pt x="244919" y="149355"/>
                  </a:lnTo>
                  <a:lnTo>
                    <a:pt x="247099" y="152819"/>
                  </a:lnTo>
                  <a:lnTo>
                    <a:pt x="247706" y="155976"/>
                  </a:lnTo>
                  <a:lnTo>
                    <a:pt x="247264" y="158927"/>
                  </a:lnTo>
                  <a:lnTo>
                    <a:pt x="240471" y="173792"/>
                  </a:lnTo>
                  <a:lnTo>
                    <a:pt x="233594" y="180948"/>
                  </a:lnTo>
                  <a:lnTo>
                    <a:pt x="202698" y="200327"/>
                  </a:lnTo>
                  <a:lnTo>
                    <a:pt x="169466" y="209778"/>
                  </a:lnTo>
                  <a:lnTo>
                    <a:pt x="142205" y="215286"/>
                  </a:lnTo>
                  <a:lnTo>
                    <a:pt x="110897" y="222814"/>
                  </a:lnTo>
                  <a:lnTo>
                    <a:pt x="76381" y="230958"/>
                  </a:lnTo>
                  <a:lnTo>
                    <a:pt x="38463" y="237400"/>
                  </a:lnTo>
                  <a:lnTo>
                    <a:pt x="0" y="2435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63"/>
          <p:cNvGrpSpPr/>
          <p:nvPr/>
        </p:nvGrpSpPr>
        <p:grpSpPr>
          <a:xfrm>
            <a:off x="114300" y="5303520"/>
            <a:ext cx="2804161" cy="844261"/>
            <a:chOff x="114300" y="5303520"/>
            <a:chExt cx="2804161" cy="844261"/>
          </a:xfrm>
        </p:grpSpPr>
        <p:sp>
          <p:nvSpPr>
            <p:cNvPr id="59" name="SMARTInkShape-366"/>
            <p:cNvSpPr/>
            <p:nvPr>
              <p:custDataLst>
                <p:tags r:id="rId120"/>
              </p:custDataLst>
            </p:nvPr>
          </p:nvSpPr>
          <p:spPr>
            <a:xfrm>
              <a:off x="114300" y="5737860"/>
              <a:ext cx="251461" cy="22581"/>
            </a:xfrm>
            <a:custGeom>
              <a:avLst/>
              <a:gdLst/>
              <a:ahLst/>
              <a:cxnLst/>
              <a:rect l="0" t="0" r="0" b="0"/>
              <a:pathLst>
                <a:path w="251461" h="22581">
                  <a:moveTo>
                    <a:pt x="0" y="7620"/>
                  </a:moveTo>
                  <a:lnTo>
                    <a:pt x="0" y="7620"/>
                  </a:lnTo>
                  <a:lnTo>
                    <a:pt x="31609" y="12135"/>
                  </a:lnTo>
                  <a:lnTo>
                    <a:pt x="56633" y="15711"/>
                  </a:lnTo>
                  <a:lnTo>
                    <a:pt x="91210" y="19683"/>
                  </a:lnTo>
                  <a:lnTo>
                    <a:pt x="127214" y="21918"/>
                  </a:lnTo>
                  <a:lnTo>
                    <a:pt x="159331" y="22580"/>
                  </a:lnTo>
                  <a:lnTo>
                    <a:pt x="190296" y="20519"/>
                  </a:lnTo>
                  <a:lnTo>
                    <a:pt x="223009" y="12237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67"/>
            <p:cNvSpPr/>
            <p:nvPr>
              <p:custDataLst>
                <p:tags r:id="rId121"/>
              </p:custDataLst>
            </p:nvPr>
          </p:nvSpPr>
          <p:spPr>
            <a:xfrm>
              <a:off x="449724" y="5440680"/>
              <a:ext cx="547302" cy="707101"/>
            </a:xfrm>
            <a:custGeom>
              <a:avLst/>
              <a:gdLst/>
              <a:ahLst/>
              <a:cxnLst/>
              <a:rect l="0" t="0" r="0" b="0"/>
              <a:pathLst>
                <a:path w="547302" h="707101">
                  <a:moveTo>
                    <a:pt x="251316" y="0"/>
                  </a:moveTo>
                  <a:lnTo>
                    <a:pt x="251316" y="0"/>
                  </a:lnTo>
                  <a:lnTo>
                    <a:pt x="218955" y="24271"/>
                  </a:lnTo>
                  <a:lnTo>
                    <a:pt x="182649" y="55546"/>
                  </a:lnTo>
                  <a:lnTo>
                    <a:pt x="158708" y="80566"/>
                  </a:lnTo>
                  <a:lnTo>
                    <a:pt x="134804" y="108620"/>
                  </a:lnTo>
                  <a:lnTo>
                    <a:pt x="112890" y="138023"/>
                  </a:lnTo>
                  <a:lnTo>
                    <a:pt x="94120" y="168023"/>
                  </a:lnTo>
                  <a:lnTo>
                    <a:pt x="79005" y="197444"/>
                  </a:lnTo>
                  <a:lnTo>
                    <a:pt x="69464" y="224630"/>
                  </a:lnTo>
                  <a:lnTo>
                    <a:pt x="62402" y="250825"/>
                  </a:lnTo>
                  <a:lnTo>
                    <a:pt x="58134" y="275731"/>
                  </a:lnTo>
                  <a:lnTo>
                    <a:pt x="60492" y="307946"/>
                  </a:lnTo>
                  <a:lnTo>
                    <a:pt x="68874" y="342017"/>
                  </a:lnTo>
                  <a:lnTo>
                    <a:pt x="71268" y="349931"/>
                  </a:lnTo>
                  <a:lnTo>
                    <a:pt x="75404" y="356053"/>
                  </a:lnTo>
                  <a:lnTo>
                    <a:pt x="98035" y="371964"/>
                  </a:lnTo>
                  <a:lnTo>
                    <a:pt x="119062" y="383260"/>
                  </a:lnTo>
                  <a:lnTo>
                    <a:pt x="131576" y="383980"/>
                  </a:lnTo>
                  <a:lnTo>
                    <a:pt x="166936" y="375309"/>
                  </a:lnTo>
                  <a:lnTo>
                    <a:pt x="178818" y="370568"/>
                  </a:lnTo>
                  <a:lnTo>
                    <a:pt x="195028" y="355050"/>
                  </a:lnTo>
                  <a:lnTo>
                    <a:pt x="220782" y="319632"/>
                  </a:lnTo>
                  <a:lnTo>
                    <a:pt x="225880" y="312149"/>
                  </a:lnTo>
                  <a:lnTo>
                    <a:pt x="233055" y="281389"/>
                  </a:lnTo>
                  <a:lnTo>
                    <a:pt x="235181" y="245464"/>
                  </a:lnTo>
                  <a:lnTo>
                    <a:pt x="235811" y="216099"/>
                  </a:lnTo>
                  <a:lnTo>
                    <a:pt x="241260" y="178185"/>
                  </a:lnTo>
                  <a:lnTo>
                    <a:pt x="243375" y="141591"/>
                  </a:lnTo>
                  <a:lnTo>
                    <a:pt x="248869" y="104890"/>
                  </a:lnTo>
                  <a:lnTo>
                    <a:pt x="251438" y="89592"/>
                  </a:lnTo>
                  <a:lnTo>
                    <a:pt x="255039" y="82717"/>
                  </a:lnTo>
                  <a:lnTo>
                    <a:pt x="256338" y="81391"/>
                  </a:lnTo>
                  <a:lnTo>
                    <a:pt x="257204" y="81354"/>
                  </a:lnTo>
                  <a:lnTo>
                    <a:pt x="257781" y="82177"/>
                  </a:lnTo>
                  <a:lnTo>
                    <a:pt x="260681" y="83089"/>
                  </a:lnTo>
                  <a:lnTo>
                    <a:pt x="262639" y="83333"/>
                  </a:lnTo>
                  <a:lnTo>
                    <a:pt x="267073" y="85861"/>
                  </a:lnTo>
                  <a:lnTo>
                    <a:pt x="271866" y="90653"/>
                  </a:lnTo>
                  <a:lnTo>
                    <a:pt x="281841" y="109786"/>
                  </a:lnTo>
                  <a:lnTo>
                    <a:pt x="287172" y="130460"/>
                  </a:lnTo>
                  <a:lnTo>
                    <a:pt x="288973" y="168292"/>
                  </a:lnTo>
                  <a:lnTo>
                    <a:pt x="289285" y="204146"/>
                  </a:lnTo>
                  <a:lnTo>
                    <a:pt x="289358" y="233536"/>
                  </a:lnTo>
                  <a:lnTo>
                    <a:pt x="286850" y="264661"/>
                  </a:lnTo>
                  <a:lnTo>
                    <a:pt x="277269" y="292605"/>
                  </a:lnTo>
                  <a:lnTo>
                    <a:pt x="269059" y="321393"/>
                  </a:lnTo>
                  <a:lnTo>
                    <a:pt x="261742" y="351968"/>
                  </a:lnTo>
                  <a:lnTo>
                    <a:pt x="252845" y="385313"/>
                  </a:lnTo>
                  <a:lnTo>
                    <a:pt x="243247" y="417630"/>
                  </a:lnTo>
                  <a:lnTo>
                    <a:pt x="232490" y="448080"/>
                  </a:lnTo>
                  <a:lnTo>
                    <a:pt x="219242" y="475724"/>
                  </a:lnTo>
                  <a:lnTo>
                    <a:pt x="204887" y="502122"/>
                  </a:lnTo>
                  <a:lnTo>
                    <a:pt x="190041" y="528812"/>
                  </a:lnTo>
                  <a:lnTo>
                    <a:pt x="174976" y="557607"/>
                  </a:lnTo>
                  <a:lnTo>
                    <a:pt x="152215" y="594289"/>
                  </a:lnTo>
                  <a:lnTo>
                    <a:pt x="125339" y="626606"/>
                  </a:lnTo>
                  <a:lnTo>
                    <a:pt x="92000" y="660937"/>
                  </a:lnTo>
                  <a:lnTo>
                    <a:pt x="57334" y="686237"/>
                  </a:lnTo>
                  <a:lnTo>
                    <a:pt x="21116" y="705151"/>
                  </a:lnTo>
                  <a:lnTo>
                    <a:pt x="14103" y="707100"/>
                  </a:lnTo>
                  <a:lnTo>
                    <a:pt x="11047" y="706774"/>
                  </a:lnTo>
                  <a:lnTo>
                    <a:pt x="342" y="701314"/>
                  </a:lnTo>
                  <a:lnTo>
                    <a:pt x="0" y="693030"/>
                  </a:lnTo>
                  <a:lnTo>
                    <a:pt x="8472" y="659382"/>
                  </a:lnTo>
                  <a:lnTo>
                    <a:pt x="20283" y="639026"/>
                  </a:lnTo>
                  <a:lnTo>
                    <a:pt x="57924" y="601841"/>
                  </a:lnTo>
                  <a:lnTo>
                    <a:pt x="90725" y="575863"/>
                  </a:lnTo>
                  <a:lnTo>
                    <a:pt x="123921" y="539875"/>
                  </a:lnTo>
                  <a:lnTo>
                    <a:pt x="152891" y="512459"/>
                  </a:lnTo>
                  <a:lnTo>
                    <a:pt x="185182" y="488248"/>
                  </a:lnTo>
                  <a:lnTo>
                    <a:pt x="217045" y="462731"/>
                  </a:lnTo>
                  <a:lnTo>
                    <a:pt x="247088" y="435979"/>
                  </a:lnTo>
                  <a:lnTo>
                    <a:pt x="280543" y="409707"/>
                  </a:lnTo>
                  <a:lnTo>
                    <a:pt x="314163" y="382732"/>
                  </a:lnTo>
                  <a:lnTo>
                    <a:pt x="346419" y="356396"/>
                  </a:lnTo>
                  <a:lnTo>
                    <a:pt x="374322" y="327144"/>
                  </a:lnTo>
                  <a:lnTo>
                    <a:pt x="406295" y="299285"/>
                  </a:lnTo>
                  <a:lnTo>
                    <a:pt x="442890" y="267116"/>
                  </a:lnTo>
                  <a:lnTo>
                    <a:pt x="471661" y="236303"/>
                  </a:lnTo>
                  <a:lnTo>
                    <a:pt x="494529" y="205756"/>
                  </a:lnTo>
                  <a:lnTo>
                    <a:pt x="515352" y="179308"/>
                  </a:lnTo>
                  <a:lnTo>
                    <a:pt x="523323" y="172825"/>
                  </a:lnTo>
                  <a:lnTo>
                    <a:pt x="527995" y="169945"/>
                  </a:lnTo>
                  <a:lnTo>
                    <a:pt x="528055" y="169176"/>
                  </a:lnTo>
                  <a:lnTo>
                    <a:pt x="525778" y="167730"/>
                  </a:lnTo>
                  <a:lnTo>
                    <a:pt x="517588" y="167666"/>
                  </a:lnTo>
                  <a:lnTo>
                    <a:pt x="500391" y="179783"/>
                  </a:lnTo>
                  <a:lnTo>
                    <a:pt x="468414" y="215088"/>
                  </a:lnTo>
                  <a:lnTo>
                    <a:pt x="446848" y="239912"/>
                  </a:lnTo>
                  <a:lnTo>
                    <a:pt x="418370" y="276526"/>
                  </a:lnTo>
                  <a:lnTo>
                    <a:pt x="392818" y="313921"/>
                  </a:lnTo>
                  <a:lnTo>
                    <a:pt x="373059" y="349311"/>
                  </a:lnTo>
                  <a:lnTo>
                    <a:pt x="367821" y="373022"/>
                  </a:lnTo>
                  <a:lnTo>
                    <a:pt x="368854" y="386203"/>
                  </a:lnTo>
                  <a:lnTo>
                    <a:pt x="372135" y="396859"/>
                  </a:lnTo>
                  <a:lnTo>
                    <a:pt x="381140" y="410599"/>
                  </a:lnTo>
                  <a:lnTo>
                    <a:pt x="383586" y="413432"/>
                  </a:lnTo>
                  <a:lnTo>
                    <a:pt x="390818" y="416581"/>
                  </a:lnTo>
                  <a:lnTo>
                    <a:pt x="409258" y="418603"/>
                  </a:lnTo>
                  <a:lnTo>
                    <a:pt x="434444" y="412918"/>
                  </a:lnTo>
                  <a:lnTo>
                    <a:pt x="451297" y="405227"/>
                  </a:lnTo>
                  <a:lnTo>
                    <a:pt x="487496" y="373162"/>
                  </a:lnTo>
                  <a:lnTo>
                    <a:pt x="512084" y="342715"/>
                  </a:lnTo>
                  <a:lnTo>
                    <a:pt x="530418" y="304850"/>
                  </a:lnTo>
                  <a:lnTo>
                    <a:pt x="537401" y="286941"/>
                  </a:lnTo>
                  <a:lnTo>
                    <a:pt x="542447" y="263078"/>
                  </a:lnTo>
                  <a:lnTo>
                    <a:pt x="546704" y="252645"/>
                  </a:lnTo>
                  <a:lnTo>
                    <a:pt x="547301" y="249709"/>
                  </a:lnTo>
                  <a:lnTo>
                    <a:pt x="545707" y="241933"/>
                  </a:lnTo>
                  <a:lnTo>
                    <a:pt x="541159" y="222820"/>
                  </a:lnTo>
                  <a:lnTo>
                    <a:pt x="540960" y="217480"/>
                  </a:lnTo>
                  <a:lnTo>
                    <a:pt x="518292" y="182644"/>
                  </a:lnTo>
                  <a:lnTo>
                    <a:pt x="505058" y="154638"/>
                  </a:lnTo>
                  <a:lnTo>
                    <a:pt x="502776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68"/>
            <p:cNvSpPr/>
            <p:nvPr>
              <p:custDataLst>
                <p:tags r:id="rId122"/>
              </p:custDataLst>
            </p:nvPr>
          </p:nvSpPr>
          <p:spPr>
            <a:xfrm>
              <a:off x="1060845" y="5303520"/>
              <a:ext cx="333385" cy="569500"/>
            </a:xfrm>
            <a:custGeom>
              <a:avLst/>
              <a:gdLst/>
              <a:ahLst/>
              <a:cxnLst/>
              <a:rect l="0" t="0" r="0" b="0"/>
              <a:pathLst>
                <a:path w="333385" h="569500">
                  <a:moveTo>
                    <a:pt x="120255" y="0"/>
                  </a:moveTo>
                  <a:lnTo>
                    <a:pt x="120255" y="0"/>
                  </a:lnTo>
                  <a:lnTo>
                    <a:pt x="124771" y="24835"/>
                  </a:lnTo>
                  <a:lnTo>
                    <a:pt x="130728" y="62685"/>
                  </a:lnTo>
                  <a:lnTo>
                    <a:pt x="133377" y="96440"/>
                  </a:lnTo>
                  <a:lnTo>
                    <a:pt x="131543" y="120173"/>
                  </a:lnTo>
                  <a:lnTo>
                    <a:pt x="127780" y="148696"/>
                  </a:lnTo>
                  <a:lnTo>
                    <a:pt x="122732" y="180410"/>
                  </a:lnTo>
                  <a:lnTo>
                    <a:pt x="118519" y="205787"/>
                  </a:lnTo>
                  <a:lnTo>
                    <a:pt x="114865" y="226938"/>
                  </a:lnTo>
                  <a:lnTo>
                    <a:pt x="108546" y="262574"/>
                  </a:lnTo>
                  <a:lnTo>
                    <a:pt x="102915" y="295346"/>
                  </a:lnTo>
                  <a:lnTo>
                    <a:pt x="99848" y="324588"/>
                  </a:lnTo>
                  <a:lnTo>
                    <a:pt x="95864" y="360334"/>
                  </a:lnTo>
                  <a:lnTo>
                    <a:pt x="93328" y="378589"/>
                  </a:lnTo>
                  <a:lnTo>
                    <a:pt x="96692" y="410691"/>
                  </a:lnTo>
                  <a:lnTo>
                    <a:pt x="99340" y="417621"/>
                  </a:lnTo>
                  <a:lnTo>
                    <a:pt x="104683" y="426187"/>
                  </a:lnTo>
                  <a:lnTo>
                    <a:pt x="108962" y="426562"/>
                  </a:lnTo>
                  <a:lnTo>
                    <a:pt x="110186" y="425769"/>
                  </a:lnTo>
                  <a:lnTo>
                    <a:pt x="111002" y="424392"/>
                  </a:lnTo>
                  <a:lnTo>
                    <a:pt x="111547" y="422628"/>
                  </a:lnTo>
                  <a:lnTo>
                    <a:pt x="118523" y="411276"/>
                  </a:lnTo>
                  <a:lnTo>
                    <a:pt x="119100" y="408804"/>
                  </a:lnTo>
                  <a:lnTo>
                    <a:pt x="118638" y="406309"/>
                  </a:lnTo>
                  <a:lnTo>
                    <a:pt x="104772" y="382584"/>
                  </a:lnTo>
                  <a:lnTo>
                    <a:pt x="98980" y="376624"/>
                  </a:lnTo>
                  <a:lnTo>
                    <a:pt x="90762" y="371153"/>
                  </a:lnTo>
                  <a:lnTo>
                    <a:pt x="76615" y="367358"/>
                  </a:lnTo>
                  <a:lnTo>
                    <a:pt x="61698" y="366234"/>
                  </a:lnTo>
                  <a:lnTo>
                    <a:pt x="42509" y="369946"/>
                  </a:lnTo>
                  <a:lnTo>
                    <a:pt x="24782" y="380453"/>
                  </a:lnTo>
                  <a:lnTo>
                    <a:pt x="12851" y="394291"/>
                  </a:lnTo>
                  <a:lnTo>
                    <a:pt x="3953" y="413160"/>
                  </a:lnTo>
                  <a:lnTo>
                    <a:pt x="0" y="434838"/>
                  </a:lnTo>
                  <a:lnTo>
                    <a:pt x="4747" y="464919"/>
                  </a:lnTo>
                  <a:lnTo>
                    <a:pt x="16290" y="498887"/>
                  </a:lnTo>
                  <a:lnTo>
                    <a:pt x="31877" y="515178"/>
                  </a:lnTo>
                  <a:lnTo>
                    <a:pt x="52582" y="530729"/>
                  </a:lnTo>
                  <a:lnTo>
                    <a:pt x="67318" y="536446"/>
                  </a:lnTo>
                  <a:lnTo>
                    <a:pt x="83181" y="538141"/>
                  </a:lnTo>
                  <a:lnTo>
                    <a:pt x="110305" y="533488"/>
                  </a:lnTo>
                  <a:lnTo>
                    <a:pt x="144913" y="517174"/>
                  </a:lnTo>
                  <a:lnTo>
                    <a:pt x="174128" y="500370"/>
                  </a:lnTo>
                  <a:lnTo>
                    <a:pt x="204233" y="479304"/>
                  </a:lnTo>
                  <a:lnTo>
                    <a:pt x="241839" y="450442"/>
                  </a:lnTo>
                  <a:lnTo>
                    <a:pt x="274481" y="421177"/>
                  </a:lnTo>
                  <a:lnTo>
                    <a:pt x="299149" y="394059"/>
                  </a:lnTo>
                  <a:lnTo>
                    <a:pt x="324737" y="357145"/>
                  </a:lnTo>
                  <a:lnTo>
                    <a:pt x="333384" y="328658"/>
                  </a:lnTo>
                  <a:lnTo>
                    <a:pt x="301523" y="341562"/>
                  </a:lnTo>
                  <a:lnTo>
                    <a:pt x="268868" y="363712"/>
                  </a:lnTo>
                  <a:lnTo>
                    <a:pt x="252718" y="382652"/>
                  </a:lnTo>
                  <a:lnTo>
                    <a:pt x="246861" y="394717"/>
                  </a:lnTo>
                  <a:lnTo>
                    <a:pt x="238402" y="421439"/>
                  </a:lnTo>
                  <a:lnTo>
                    <a:pt x="246969" y="456492"/>
                  </a:lnTo>
                  <a:lnTo>
                    <a:pt x="255661" y="491784"/>
                  </a:lnTo>
                  <a:lnTo>
                    <a:pt x="257313" y="516920"/>
                  </a:lnTo>
                  <a:lnTo>
                    <a:pt x="255112" y="524100"/>
                  </a:lnTo>
                  <a:lnTo>
                    <a:pt x="253339" y="527200"/>
                  </a:lnTo>
                  <a:lnTo>
                    <a:pt x="228793" y="541934"/>
                  </a:lnTo>
                  <a:lnTo>
                    <a:pt x="194740" y="558359"/>
                  </a:lnTo>
                  <a:lnTo>
                    <a:pt x="168317" y="565660"/>
                  </a:lnTo>
                  <a:lnTo>
                    <a:pt x="140770" y="568904"/>
                  </a:lnTo>
                  <a:lnTo>
                    <a:pt x="112439" y="569499"/>
                  </a:lnTo>
                  <a:lnTo>
                    <a:pt x="85737" y="566942"/>
                  </a:lnTo>
                  <a:lnTo>
                    <a:pt x="50949" y="560742"/>
                  </a:lnTo>
                  <a:lnTo>
                    <a:pt x="28815" y="556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69"/>
            <p:cNvSpPr/>
            <p:nvPr>
              <p:custDataLst>
                <p:tags r:id="rId123"/>
              </p:custDataLst>
            </p:nvPr>
          </p:nvSpPr>
          <p:spPr>
            <a:xfrm>
              <a:off x="723900" y="5364480"/>
              <a:ext cx="68581" cy="274321"/>
            </a:xfrm>
            <a:custGeom>
              <a:avLst/>
              <a:gdLst/>
              <a:ahLst/>
              <a:cxnLst/>
              <a:rect l="0" t="0" r="0" b="0"/>
              <a:pathLst>
                <a:path w="68581" h="274321">
                  <a:moveTo>
                    <a:pt x="0" y="0"/>
                  </a:moveTo>
                  <a:lnTo>
                    <a:pt x="0" y="0"/>
                  </a:lnTo>
                  <a:lnTo>
                    <a:pt x="16181" y="32362"/>
                  </a:lnTo>
                  <a:lnTo>
                    <a:pt x="30288" y="68667"/>
                  </a:lnTo>
                  <a:lnTo>
                    <a:pt x="35785" y="100874"/>
                  </a:lnTo>
                  <a:lnTo>
                    <a:pt x="43726" y="136860"/>
                  </a:lnTo>
                  <a:lnTo>
                    <a:pt x="50962" y="165764"/>
                  </a:lnTo>
                  <a:lnTo>
                    <a:pt x="58734" y="203614"/>
                  </a:lnTo>
                  <a:lnTo>
                    <a:pt x="64566" y="239845"/>
                  </a:lnTo>
                  <a:lnTo>
                    <a:pt x="6858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70"/>
            <p:cNvSpPr/>
            <p:nvPr>
              <p:custDataLst>
                <p:tags r:id="rId124"/>
              </p:custDataLst>
            </p:nvPr>
          </p:nvSpPr>
          <p:spPr>
            <a:xfrm>
              <a:off x="1508760" y="5665244"/>
              <a:ext cx="448835" cy="141197"/>
            </a:xfrm>
            <a:custGeom>
              <a:avLst/>
              <a:gdLst/>
              <a:ahLst/>
              <a:cxnLst/>
              <a:rect l="0" t="0" r="0" b="0"/>
              <a:pathLst>
                <a:path w="448835" h="141197">
                  <a:moveTo>
                    <a:pt x="0" y="64996"/>
                  </a:moveTo>
                  <a:lnTo>
                    <a:pt x="0" y="64996"/>
                  </a:lnTo>
                  <a:lnTo>
                    <a:pt x="32361" y="64996"/>
                  </a:lnTo>
                  <a:lnTo>
                    <a:pt x="68667" y="64996"/>
                  </a:lnTo>
                  <a:lnTo>
                    <a:pt x="100873" y="60951"/>
                  </a:lnTo>
                  <a:lnTo>
                    <a:pt x="126112" y="58965"/>
                  </a:lnTo>
                  <a:lnTo>
                    <a:pt x="154263" y="56389"/>
                  </a:lnTo>
                  <a:lnTo>
                    <a:pt x="183708" y="49599"/>
                  </a:lnTo>
                  <a:lnTo>
                    <a:pt x="211470" y="45453"/>
                  </a:lnTo>
                  <a:lnTo>
                    <a:pt x="237920" y="42764"/>
                  </a:lnTo>
                  <a:lnTo>
                    <a:pt x="274918" y="36490"/>
                  </a:lnTo>
                  <a:lnTo>
                    <a:pt x="311033" y="29042"/>
                  </a:lnTo>
                  <a:lnTo>
                    <a:pt x="342836" y="26900"/>
                  </a:lnTo>
                  <a:lnTo>
                    <a:pt x="330720" y="26050"/>
                  </a:lnTo>
                  <a:lnTo>
                    <a:pt x="309763" y="20865"/>
                  </a:lnTo>
                  <a:lnTo>
                    <a:pt x="273970" y="14248"/>
                  </a:lnTo>
                  <a:lnTo>
                    <a:pt x="236346" y="6647"/>
                  </a:lnTo>
                  <a:lnTo>
                    <a:pt x="228902" y="4138"/>
                  </a:lnTo>
                  <a:lnTo>
                    <a:pt x="236437" y="3209"/>
                  </a:lnTo>
                  <a:lnTo>
                    <a:pt x="247323" y="0"/>
                  </a:lnTo>
                  <a:lnTo>
                    <a:pt x="267328" y="1345"/>
                  </a:lnTo>
                  <a:lnTo>
                    <a:pt x="296752" y="4782"/>
                  </a:lnTo>
                  <a:lnTo>
                    <a:pt x="332455" y="9613"/>
                  </a:lnTo>
                  <a:lnTo>
                    <a:pt x="358797" y="13681"/>
                  </a:lnTo>
                  <a:lnTo>
                    <a:pt x="394839" y="20457"/>
                  </a:lnTo>
                  <a:lnTo>
                    <a:pt x="425364" y="33078"/>
                  </a:lnTo>
                  <a:lnTo>
                    <a:pt x="447064" y="47901"/>
                  </a:lnTo>
                  <a:lnTo>
                    <a:pt x="448462" y="51190"/>
                  </a:lnTo>
                  <a:lnTo>
                    <a:pt x="448834" y="53252"/>
                  </a:lnTo>
                  <a:lnTo>
                    <a:pt x="448237" y="55473"/>
                  </a:lnTo>
                  <a:lnTo>
                    <a:pt x="445314" y="60200"/>
                  </a:lnTo>
                  <a:lnTo>
                    <a:pt x="434863" y="67620"/>
                  </a:lnTo>
                  <a:lnTo>
                    <a:pt x="402926" y="80247"/>
                  </a:lnTo>
                  <a:lnTo>
                    <a:pt x="369150" y="90398"/>
                  </a:lnTo>
                  <a:lnTo>
                    <a:pt x="339859" y="102062"/>
                  </a:lnTo>
                  <a:lnTo>
                    <a:pt x="309732" y="112198"/>
                  </a:lnTo>
                  <a:lnTo>
                    <a:pt x="279356" y="120562"/>
                  </a:lnTo>
                  <a:lnTo>
                    <a:pt x="256998" y="128404"/>
                  </a:lnTo>
                  <a:lnTo>
                    <a:pt x="249688" y="133535"/>
                  </a:lnTo>
                  <a:lnTo>
                    <a:pt x="243840" y="141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71"/>
            <p:cNvSpPr/>
            <p:nvPr>
              <p:custDataLst>
                <p:tags r:id="rId125"/>
              </p:custDataLst>
            </p:nvPr>
          </p:nvSpPr>
          <p:spPr>
            <a:xfrm>
              <a:off x="2028941" y="5455920"/>
              <a:ext cx="889520" cy="531845"/>
            </a:xfrm>
            <a:custGeom>
              <a:avLst/>
              <a:gdLst/>
              <a:ahLst/>
              <a:cxnLst/>
              <a:rect l="0" t="0" r="0" b="0"/>
              <a:pathLst>
                <a:path w="889520" h="531845">
                  <a:moveTo>
                    <a:pt x="211339" y="0"/>
                  </a:moveTo>
                  <a:lnTo>
                    <a:pt x="211339" y="0"/>
                  </a:lnTo>
                  <a:lnTo>
                    <a:pt x="191113" y="32362"/>
                  </a:lnTo>
                  <a:lnTo>
                    <a:pt x="162354" y="64622"/>
                  </a:lnTo>
                  <a:lnTo>
                    <a:pt x="127532" y="98279"/>
                  </a:lnTo>
                  <a:lnTo>
                    <a:pt x="91178" y="129386"/>
                  </a:lnTo>
                  <a:lnTo>
                    <a:pt x="55241" y="159990"/>
                  </a:lnTo>
                  <a:lnTo>
                    <a:pt x="22025" y="195858"/>
                  </a:lnTo>
                  <a:lnTo>
                    <a:pt x="12053" y="208121"/>
                  </a:lnTo>
                  <a:lnTo>
                    <a:pt x="1010" y="232175"/>
                  </a:lnTo>
                  <a:lnTo>
                    <a:pt x="0" y="236063"/>
                  </a:lnTo>
                  <a:lnTo>
                    <a:pt x="173" y="239502"/>
                  </a:lnTo>
                  <a:lnTo>
                    <a:pt x="2623" y="245581"/>
                  </a:lnTo>
                  <a:lnTo>
                    <a:pt x="12808" y="253763"/>
                  </a:lnTo>
                  <a:lnTo>
                    <a:pt x="30595" y="261550"/>
                  </a:lnTo>
                  <a:lnTo>
                    <a:pt x="64968" y="255379"/>
                  </a:lnTo>
                  <a:lnTo>
                    <a:pt x="88358" y="248993"/>
                  </a:lnTo>
                  <a:lnTo>
                    <a:pt x="121121" y="237381"/>
                  </a:lnTo>
                  <a:lnTo>
                    <a:pt x="156103" y="219066"/>
                  </a:lnTo>
                  <a:lnTo>
                    <a:pt x="185659" y="199811"/>
                  </a:lnTo>
                  <a:lnTo>
                    <a:pt x="208246" y="181123"/>
                  </a:lnTo>
                  <a:lnTo>
                    <a:pt x="223405" y="159500"/>
                  </a:lnTo>
                  <a:lnTo>
                    <a:pt x="239283" y="122543"/>
                  </a:lnTo>
                  <a:lnTo>
                    <a:pt x="241318" y="105768"/>
                  </a:lnTo>
                  <a:lnTo>
                    <a:pt x="240638" y="103533"/>
                  </a:lnTo>
                  <a:lnTo>
                    <a:pt x="239338" y="102042"/>
                  </a:lnTo>
                  <a:lnTo>
                    <a:pt x="235636" y="100385"/>
                  </a:lnTo>
                  <a:lnTo>
                    <a:pt x="228793" y="98606"/>
                  </a:lnTo>
                  <a:lnTo>
                    <a:pt x="220555" y="93940"/>
                  </a:lnTo>
                  <a:lnTo>
                    <a:pt x="212331" y="92551"/>
                  </a:lnTo>
                  <a:lnTo>
                    <a:pt x="205289" y="94191"/>
                  </a:lnTo>
                  <a:lnTo>
                    <a:pt x="193869" y="102144"/>
                  </a:lnTo>
                  <a:lnTo>
                    <a:pt x="190874" y="109179"/>
                  </a:lnTo>
                  <a:lnTo>
                    <a:pt x="182658" y="145668"/>
                  </a:lnTo>
                  <a:lnTo>
                    <a:pt x="181942" y="176914"/>
                  </a:lnTo>
                  <a:lnTo>
                    <a:pt x="191496" y="203083"/>
                  </a:lnTo>
                  <a:lnTo>
                    <a:pt x="206301" y="227109"/>
                  </a:lnTo>
                  <a:lnTo>
                    <a:pt x="209674" y="230146"/>
                  </a:lnTo>
                  <a:lnTo>
                    <a:pt x="217937" y="233520"/>
                  </a:lnTo>
                  <a:lnTo>
                    <a:pt x="227253" y="232762"/>
                  </a:lnTo>
                  <a:lnTo>
                    <a:pt x="236192" y="229603"/>
                  </a:lnTo>
                  <a:lnTo>
                    <a:pt x="251087" y="218419"/>
                  </a:lnTo>
                  <a:lnTo>
                    <a:pt x="262910" y="204981"/>
                  </a:lnTo>
                  <a:lnTo>
                    <a:pt x="285795" y="169162"/>
                  </a:lnTo>
                  <a:lnTo>
                    <a:pt x="302626" y="131263"/>
                  </a:lnTo>
                  <a:lnTo>
                    <a:pt x="308096" y="114811"/>
                  </a:lnTo>
                  <a:lnTo>
                    <a:pt x="310264" y="99982"/>
                  </a:lnTo>
                  <a:lnTo>
                    <a:pt x="310359" y="103378"/>
                  </a:lnTo>
                  <a:lnTo>
                    <a:pt x="308124" y="107471"/>
                  </a:lnTo>
                  <a:lnTo>
                    <a:pt x="304308" y="113805"/>
                  </a:lnTo>
                  <a:lnTo>
                    <a:pt x="292486" y="145718"/>
                  </a:lnTo>
                  <a:lnTo>
                    <a:pt x="282159" y="176972"/>
                  </a:lnTo>
                  <a:lnTo>
                    <a:pt x="278325" y="196369"/>
                  </a:lnTo>
                  <a:lnTo>
                    <a:pt x="276317" y="202033"/>
                  </a:lnTo>
                  <a:lnTo>
                    <a:pt x="276342" y="212841"/>
                  </a:lnTo>
                  <a:lnTo>
                    <a:pt x="277534" y="218095"/>
                  </a:lnTo>
                  <a:lnTo>
                    <a:pt x="276601" y="226189"/>
                  </a:lnTo>
                  <a:lnTo>
                    <a:pt x="275167" y="229533"/>
                  </a:lnTo>
                  <a:lnTo>
                    <a:pt x="275058" y="231762"/>
                  </a:lnTo>
                  <a:lnTo>
                    <a:pt x="275831" y="233248"/>
                  </a:lnTo>
                  <a:lnTo>
                    <a:pt x="279680" y="236045"/>
                  </a:lnTo>
                  <a:lnTo>
                    <a:pt x="294549" y="236205"/>
                  </a:lnTo>
                  <a:lnTo>
                    <a:pt x="303637" y="231697"/>
                  </a:lnTo>
                  <a:lnTo>
                    <a:pt x="335404" y="202871"/>
                  </a:lnTo>
                  <a:lnTo>
                    <a:pt x="369431" y="174662"/>
                  </a:lnTo>
                  <a:lnTo>
                    <a:pt x="387815" y="159748"/>
                  </a:lnTo>
                  <a:lnTo>
                    <a:pt x="403140" y="154578"/>
                  </a:lnTo>
                  <a:lnTo>
                    <a:pt x="410319" y="153367"/>
                  </a:lnTo>
                  <a:lnTo>
                    <a:pt x="416332" y="155088"/>
                  </a:lnTo>
                  <a:lnTo>
                    <a:pt x="419121" y="156732"/>
                  </a:lnTo>
                  <a:lnTo>
                    <a:pt x="420981" y="159522"/>
                  </a:lnTo>
                  <a:lnTo>
                    <a:pt x="423597" y="171538"/>
                  </a:lnTo>
                  <a:lnTo>
                    <a:pt x="423526" y="186669"/>
                  </a:lnTo>
                  <a:lnTo>
                    <a:pt x="418519" y="211096"/>
                  </a:lnTo>
                  <a:lnTo>
                    <a:pt x="414050" y="241705"/>
                  </a:lnTo>
                  <a:lnTo>
                    <a:pt x="416095" y="278314"/>
                  </a:lnTo>
                  <a:lnTo>
                    <a:pt x="416423" y="282063"/>
                  </a:lnTo>
                  <a:lnTo>
                    <a:pt x="418335" y="284562"/>
                  </a:lnTo>
                  <a:lnTo>
                    <a:pt x="424975" y="287339"/>
                  </a:lnTo>
                  <a:lnTo>
                    <a:pt x="438233" y="288902"/>
                  </a:lnTo>
                  <a:lnTo>
                    <a:pt x="452886" y="285320"/>
                  </a:lnTo>
                  <a:lnTo>
                    <a:pt x="486361" y="265807"/>
                  </a:lnTo>
                  <a:lnTo>
                    <a:pt x="516968" y="246940"/>
                  </a:lnTo>
                  <a:lnTo>
                    <a:pt x="552632" y="227439"/>
                  </a:lnTo>
                  <a:lnTo>
                    <a:pt x="588664" y="204079"/>
                  </a:lnTo>
                  <a:lnTo>
                    <a:pt x="621247" y="181862"/>
                  </a:lnTo>
                  <a:lnTo>
                    <a:pt x="644158" y="169001"/>
                  </a:lnTo>
                  <a:lnTo>
                    <a:pt x="649368" y="168043"/>
                  </a:lnTo>
                  <a:lnTo>
                    <a:pt x="648985" y="167908"/>
                  </a:lnTo>
                  <a:lnTo>
                    <a:pt x="637646" y="167644"/>
                  </a:lnTo>
                  <a:lnTo>
                    <a:pt x="614810" y="175930"/>
                  </a:lnTo>
                  <a:lnTo>
                    <a:pt x="578654" y="196590"/>
                  </a:lnTo>
                  <a:lnTo>
                    <a:pt x="557086" y="212023"/>
                  </a:lnTo>
                  <a:lnTo>
                    <a:pt x="533677" y="236378"/>
                  </a:lnTo>
                  <a:lnTo>
                    <a:pt x="526698" y="249249"/>
                  </a:lnTo>
                  <a:lnTo>
                    <a:pt x="525719" y="252526"/>
                  </a:lnTo>
                  <a:lnTo>
                    <a:pt x="525912" y="255558"/>
                  </a:lnTo>
                  <a:lnTo>
                    <a:pt x="528384" y="261183"/>
                  </a:lnTo>
                  <a:lnTo>
                    <a:pt x="530229" y="263022"/>
                  </a:lnTo>
                  <a:lnTo>
                    <a:pt x="545768" y="270261"/>
                  </a:lnTo>
                  <a:lnTo>
                    <a:pt x="554989" y="270259"/>
                  </a:lnTo>
                  <a:lnTo>
                    <a:pt x="587043" y="262497"/>
                  </a:lnTo>
                  <a:lnTo>
                    <a:pt x="622278" y="245983"/>
                  </a:lnTo>
                  <a:lnTo>
                    <a:pt x="654398" y="227178"/>
                  </a:lnTo>
                  <a:lnTo>
                    <a:pt x="684465" y="204358"/>
                  </a:lnTo>
                  <a:lnTo>
                    <a:pt x="698872" y="183114"/>
                  </a:lnTo>
                  <a:lnTo>
                    <a:pt x="694931" y="186994"/>
                  </a:lnTo>
                  <a:lnTo>
                    <a:pt x="692968" y="193457"/>
                  </a:lnTo>
                  <a:lnTo>
                    <a:pt x="690403" y="203668"/>
                  </a:lnTo>
                  <a:lnTo>
                    <a:pt x="674958" y="235559"/>
                  </a:lnTo>
                  <a:lnTo>
                    <a:pt x="659647" y="266569"/>
                  </a:lnTo>
                  <a:lnTo>
                    <a:pt x="647623" y="298000"/>
                  </a:lnTo>
                  <a:lnTo>
                    <a:pt x="632077" y="335944"/>
                  </a:lnTo>
                  <a:lnTo>
                    <a:pt x="621047" y="365957"/>
                  </a:lnTo>
                  <a:lnTo>
                    <a:pt x="607053" y="396298"/>
                  </a:lnTo>
                  <a:lnTo>
                    <a:pt x="591200" y="432846"/>
                  </a:lnTo>
                  <a:lnTo>
                    <a:pt x="573832" y="464525"/>
                  </a:lnTo>
                  <a:lnTo>
                    <a:pt x="549064" y="498836"/>
                  </a:lnTo>
                  <a:lnTo>
                    <a:pt x="528820" y="514312"/>
                  </a:lnTo>
                  <a:lnTo>
                    <a:pt x="499391" y="528147"/>
                  </a:lnTo>
                  <a:lnTo>
                    <a:pt x="461411" y="531844"/>
                  </a:lnTo>
                  <a:lnTo>
                    <a:pt x="442991" y="528193"/>
                  </a:lnTo>
                  <a:lnTo>
                    <a:pt x="415788" y="512551"/>
                  </a:lnTo>
                  <a:lnTo>
                    <a:pt x="408603" y="504096"/>
                  </a:lnTo>
                  <a:lnTo>
                    <a:pt x="404845" y="492437"/>
                  </a:lnTo>
                  <a:lnTo>
                    <a:pt x="402433" y="468299"/>
                  </a:lnTo>
                  <a:lnTo>
                    <a:pt x="406618" y="457618"/>
                  </a:lnTo>
                  <a:lnTo>
                    <a:pt x="428714" y="426617"/>
                  </a:lnTo>
                  <a:lnTo>
                    <a:pt x="463328" y="395056"/>
                  </a:lnTo>
                  <a:lnTo>
                    <a:pt x="500313" y="370763"/>
                  </a:lnTo>
                  <a:lnTo>
                    <a:pt x="535251" y="350591"/>
                  </a:lnTo>
                  <a:lnTo>
                    <a:pt x="572414" y="332667"/>
                  </a:lnTo>
                  <a:lnTo>
                    <a:pt x="610236" y="312492"/>
                  </a:lnTo>
                  <a:lnTo>
                    <a:pt x="648254" y="294567"/>
                  </a:lnTo>
                  <a:lnTo>
                    <a:pt x="686329" y="274392"/>
                  </a:lnTo>
                  <a:lnTo>
                    <a:pt x="722729" y="256467"/>
                  </a:lnTo>
                  <a:lnTo>
                    <a:pt x="751199" y="236292"/>
                  </a:lnTo>
                  <a:lnTo>
                    <a:pt x="788474" y="211618"/>
                  </a:lnTo>
                  <a:lnTo>
                    <a:pt x="825458" y="175775"/>
                  </a:lnTo>
                  <a:lnTo>
                    <a:pt x="833002" y="162430"/>
                  </a:lnTo>
                  <a:lnTo>
                    <a:pt x="835761" y="152874"/>
                  </a:lnTo>
                  <a:lnTo>
                    <a:pt x="835993" y="148941"/>
                  </a:lnTo>
                  <a:lnTo>
                    <a:pt x="835208" y="147554"/>
                  </a:lnTo>
                  <a:lnTo>
                    <a:pt x="833839" y="146630"/>
                  </a:lnTo>
                  <a:lnTo>
                    <a:pt x="827865" y="145328"/>
                  </a:lnTo>
                  <a:lnTo>
                    <a:pt x="810739" y="144812"/>
                  </a:lnTo>
                  <a:lnTo>
                    <a:pt x="805681" y="147052"/>
                  </a:lnTo>
                  <a:lnTo>
                    <a:pt x="790433" y="156132"/>
                  </a:lnTo>
                  <a:lnTo>
                    <a:pt x="787902" y="159122"/>
                  </a:lnTo>
                  <a:lnTo>
                    <a:pt x="785090" y="166959"/>
                  </a:lnTo>
                  <a:lnTo>
                    <a:pt x="782971" y="200768"/>
                  </a:lnTo>
                  <a:lnTo>
                    <a:pt x="782856" y="226074"/>
                  </a:lnTo>
                  <a:lnTo>
                    <a:pt x="787362" y="236226"/>
                  </a:lnTo>
                  <a:lnTo>
                    <a:pt x="793316" y="246383"/>
                  </a:lnTo>
                  <a:lnTo>
                    <a:pt x="798361" y="261621"/>
                  </a:lnTo>
                  <a:lnTo>
                    <a:pt x="823242" y="291654"/>
                  </a:lnTo>
                  <a:lnTo>
                    <a:pt x="835074" y="299588"/>
                  </a:lnTo>
                  <a:lnTo>
                    <a:pt x="845260" y="303255"/>
                  </a:lnTo>
                  <a:lnTo>
                    <a:pt x="868045" y="304664"/>
                  </a:lnTo>
                  <a:lnTo>
                    <a:pt x="873766" y="302482"/>
                  </a:lnTo>
                  <a:lnTo>
                    <a:pt x="884338" y="294182"/>
                  </a:lnTo>
                  <a:lnTo>
                    <a:pt x="887216" y="289356"/>
                  </a:lnTo>
                  <a:lnTo>
                    <a:pt x="889519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64"/>
          <p:cNvGrpSpPr/>
          <p:nvPr/>
        </p:nvGrpSpPr>
        <p:grpSpPr>
          <a:xfrm>
            <a:off x="2804160" y="5585460"/>
            <a:ext cx="525781" cy="548641"/>
            <a:chOff x="2804160" y="5585460"/>
            <a:chExt cx="525781" cy="548641"/>
          </a:xfrm>
        </p:grpSpPr>
        <p:sp>
          <p:nvSpPr>
            <p:cNvPr id="66" name="SMARTInkShape-372"/>
            <p:cNvSpPr/>
            <p:nvPr>
              <p:custDataLst>
                <p:tags r:id="rId117"/>
              </p:custDataLst>
            </p:nvPr>
          </p:nvSpPr>
          <p:spPr>
            <a:xfrm>
              <a:off x="2804160" y="5608320"/>
              <a:ext cx="228601" cy="144251"/>
            </a:xfrm>
            <a:custGeom>
              <a:avLst/>
              <a:gdLst/>
              <a:ahLst/>
              <a:cxnLst/>
              <a:rect l="0" t="0" r="0" b="0"/>
              <a:pathLst>
                <a:path w="228601" h="144251">
                  <a:moveTo>
                    <a:pt x="0" y="0"/>
                  </a:moveTo>
                  <a:lnTo>
                    <a:pt x="0" y="0"/>
                  </a:lnTo>
                  <a:lnTo>
                    <a:pt x="37504" y="846"/>
                  </a:lnTo>
                  <a:lnTo>
                    <a:pt x="70956" y="7760"/>
                  </a:lnTo>
                  <a:lnTo>
                    <a:pt x="98381" y="16986"/>
                  </a:lnTo>
                  <a:lnTo>
                    <a:pt x="105041" y="21700"/>
                  </a:lnTo>
                  <a:lnTo>
                    <a:pt x="98104" y="38698"/>
                  </a:lnTo>
                  <a:lnTo>
                    <a:pt x="89887" y="49090"/>
                  </a:lnTo>
                  <a:lnTo>
                    <a:pt x="71919" y="66327"/>
                  </a:lnTo>
                  <a:lnTo>
                    <a:pt x="63736" y="77884"/>
                  </a:lnTo>
                  <a:lnTo>
                    <a:pt x="55950" y="83755"/>
                  </a:lnTo>
                  <a:lnTo>
                    <a:pt x="41492" y="103577"/>
                  </a:lnTo>
                  <a:lnTo>
                    <a:pt x="39105" y="111593"/>
                  </a:lnTo>
                  <a:lnTo>
                    <a:pt x="38547" y="116767"/>
                  </a:lnTo>
                  <a:lnTo>
                    <a:pt x="40556" y="121887"/>
                  </a:lnTo>
                  <a:lnTo>
                    <a:pt x="51979" y="135653"/>
                  </a:lnTo>
                  <a:lnTo>
                    <a:pt x="61027" y="140758"/>
                  </a:lnTo>
                  <a:lnTo>
                    <a:pt x="90194" y="144250"/>
                  </a:lnTo>
                  <a:lnTo>
                    <a:pt x="101893" y="143698"/>
                  </a:lnTo>
                  <a:lnTo>
                    <a:pt x="138945" y="132609"/>
                  </a:lnTo>
                  <a:lnTo>
                    <a:pt x="154717" y="128756"/>
                  </a:lnTo>
                  <a:lnTo>
                    <a:pt x="184456" y="104748"/>
                  </a:lnTo>
                  <a:lnTo>
                    <a:pt x="209737" y="78962"/>
                  </a:lnTo>
                  <a:lnTo>
                    <a:pt x="221437" y="54942"/>
                  </a:lnTo>
                  <a:lnTo>
                    <a:pt x="225416" y="48972"/>
                  </a:lnTo>
                  <a:lnTo>
                    <a:pt x="2286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73"/>
            <p:cNvSpPr/>
            <p:nvPr>
              <p:custDataLst>
                <p:tags r:id="rId118"/>
              </p:custDataLst>
            </p:nvPr>
          </p:nvSpPr>
          <p:spPr>
            <a:xfrm>
              <a:off x="3048093" y="5585460"/>
              <a:ext cx="167548" cy="233482"/>
            </a:xfrm>
            <a:custGeom>
              <a:avLst/>
              <a:gdLst/>
              <a:ahLst/>
              <a:cxnLst/>
              <a:rect l="0" t="0" r="0" b="0"/>
              <a:pathLst>
                <a:path w="167548" h="233482">
                  <a:moveTo>
                    <a:pt x="7527" y="0"/>
                  </a:moveTo>
                  <a:lnTo>
                    <a:pt x="7527" y="0"/>
                  </a:lnTo>
                  <a:lnTo>
                    <a:pt x="3482" y="36407"/>
                  </a:lnTo>
                  <a:lnTo>
                    <a:pt x="1496" y="63312"/>
                  </a:lnTo>
                  <a:lnTo>
                    <a:pt x="378" y="95241"/>
                  </a:lnTo>
                  <a:lnTo>
                    <a:pt x="0" y="132831"/>
                  </a:lnTo>
                  <a:lnTo>
                    <a:pt x="6008" y="166785"/>
                  </a:lnTo>
                  <a:lnTo>
                    <a:pt x="17822" y="201582"/>
                  </a:lnTo>
                  <a:lnTo>
                    <a:pt x="25085" y="210383"/>
                  </a:lnTo>
                  <a:lnTo>
                    <a:pt x="49319" y="230058"/>
                  </a:lnTo>
                  <a:lnTo>
                    <a:pt x="62508" y="233481"/>
                  </a:lnTo>
                  <a:lnTo>
                    <a:pt x="88258" y="231364"/>
                  </a:lnTo>
                  <a:lnTo>
                    <a:pt x="117336" y="221329"/>
                  </a:lnTo>
                  <a:lnTo>
                    <a:pt x="154117" y="199224"/>
                  </a:lnTo>
                  <a:lnTo>
                    <a:pt x="167547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74"/>
            <p:cNvSpPr/>
            <p:nvPr>
              <p:custDataLst>
                <p:tags r:id="rId119"/>
              </p:custDataLst>
            </p:nvPr>
          </p:nvSpPr>
          <p:spPr>
            <a:xfrm>
              <a:off x="2811780" y="5646420"/>
              <a:ext cx="518161" cy="487681"/>
            </a:xfrm>
            <a:custGeom>
              <a:avLst/>
              <a:gdLst/>
              <a:ahLst/>
              <a:cxnLst/>
              <a:rect l="0" t="0" r="0" b="0"/>
              <a:pathLst>
                <a:path w="518161" h="487681">
                  <a:moveTo>
                    <a:pt x="518160" y="0"/>
                  </a:moveTo>
                  <a:lnTo>
                    <a:pt x="518160" y="0"/>
                  </a:lnTo>
                  <a:lnTo>
                    <a:pt x="489844" y="16180"/>
                  </a:lnTo>
                  <a:lnTo>
                    <a:pt x="456053" y="34334"/>
                  </a:lnTo>
                  <a:lnTo>
                    <a:pt x="430444" y="49691"/>
                  </a:lnTo>
                  <a:lnTo>
                    <a:pt x="402975" y="67804"/>
                  </a:lnTo>
                  <a:lnTo>
                    <a:pt x="376655" y="87145"/>
                  </a:lnTo>
                  <a:lnTo>
                    <a:pt x="348589" y="109286"/>
                  </a:lnTo>
                  <a:lnTo>
                    <a:pt x="318335" y="134085"/>
                  </a:lnTo>
                  <a:lnTo>
                    <a:pt x="285133" y="162040"/>
                  </a:lnTo>
                  <a:lnTo>
                    <a:pt x="252879" y="191397"/>
                  </a:lnTo>
                  <a:lnTo>
                    <a:pt x="220764" y="222226"/>
                  </a:lnTo>
                  <a:lnTo>
                    <a:pt x="186735" y="255683"/>
                  </a:lnTo>
                  <a:lnTo>
                    <a:pt x="154113" y="288050"/>
                  </a:lnTo>
                  <a:lnTo>
                    <a:pt x="123528" y="319369"/>
                  </a:lnTo>
                  <a:lnTo>
                    <a:pt x="95823" y="350222"/>
                  </a:lnTo>
                  <a:lnTo>
                    <a:pt x="71657" y="380868"/>
                  </a:lnTo>
                  <a:lnTo>
                    <a:pt x="50475" y="409728"/>
                  </a:lnTo>
                  <a:lnTo>
                    <a:pt x="25116" y="445016"/>
                  </a:lnTo>
                  <a:lnTo>
                    <a:pt x="3642" y="481393"/>
                  </a:lnTo>
                  <a:lnTo>
                    <a:pt x="0" y="487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SMARTInkShape-375"/>
          <p:cNvSpPr/>
          <p:nvPr>
            <p:custDataLst>
              <p:tags r:id="rId4"/>
            </p:custDataLst>
          </p:nvPr>
        </p:nvSpPr>
        <p:spPr>
          <a:xfrm>
            <a:off x="815380" y="2400300"/>
            <a:ext cx="137121" cy="320041"/>
          </a:xfrm>
          <a:custGeom>
            <a:avLst/>
            <a:gdLst/>
            <a:ahLst/>
            <a:cxnLst/>
            <a:rect l="0" t="0" r="0" b="0"/>
            <a:pathLst>
              <a:path w="137121" h="320041">
                <a:moveTo>
                  <a:pt x="137120" y="0"/>
                </a:moveTo>
                <a:lnTo>
                  <a:pt x="137120" y="0"/>
                </a:lnTo>
                <a:lnTo>
                  <a:pt x="99616" y="27877"/>
                </a:lnTo>
                <a:lnTo>
                  <a:pt x="82639" y="47583"/>
                </a:lnTo>
                <a:lnTo>
                  <a:pt x="66519" y="84065"/>
                </a:lnTo>
                <a:lnTo>
                  <a:pt x="55096" y="119585"/>
                </a:lnTo>
                <a:lnTo>
                  <a:pt x="37411" y="154196"/>
                </a:lnTo>
                <a:lnTo>
                  <a:pt x="24886" y="183412"/>
                </a:lnTo>
                <a:lnTo>
                  <a:pt x="13068" y="219580"/>
                </a:lnTo>
                <a:lnTo>
                  <a:pt x="3427" y="251184"/>
                </a:lnTo>
                <a:lnTo>
                  <a:pt x="264" y="285835"/>
                </a:lnTo>
                <a:lnTo>
                  <a:pt x="0" y="306013"/>
                </a:lnTo>
                <a:lnTo>
                  <a:pt x="2235" y="311830"/>
                </a:lnTo>
                <a:lnTo>
                  <a:pt x="4017" y="314567"/>
                </a:lnTo>
                <a:lnTo>
                  <a:pt x="6898" y="316392"/>
                </a:lnTo>
                <a:lnTo>
                  <a:pt x="22820" y="3200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66"/>
          <p:cNvGrpSpPr/>
          <p:nvPr/>
        </p:nvGrpSpPr>
        <p:grpSpPr>
          <a:xfrm>
            <a:off x="4335780" y="2377906"/>
            <a:ext cx="1607821" cy="526687"/>
            <a:chOff x="4335780" y="2377906"/>
            <a:chExt cx="1607821" cy="526687"/>
          </a:xfrm>
        </p:grpSpPr>
        <p:sp>
          <p:nvSpPr>
            <p:cNvPr id="71" name="SMARTInkShape-376"/>
            <p:cNvSpPr/>
            <p:nvPr>
              <p:custDataLst>
                <p:tags r:id="rId108"/>
              </p:custDataLst>
            </p:nvPr>
          </p:nvSpPr>
          <p:spPr>
            <a:xfrm>
              <a:off x="4401593" y="2415540"/>
              <a:ext cx="139928" cy="471497"/>
            </a:xfrm>
            <a:custGeom>
              <a:avLst/>
              <a:gdLst/>
              <a:ahLst/>
              <a:cxnLst/>
              <a:rect l="0" t="0" r="0" b="0"/>
              <a:pathLst>
                <a:path w="139928" h="471497">
                  <a:moveTo>
                    <a:pt x="101827" y="0"/>
                  </a:moveTo>
                  <a:lnTo>
                    <a:pt x="101827" y="0"/>
                  </a:lnTo>
                  <a:lnTo>
                    <a:pt x="95053" y="29351"/>
                  </a:lnTo>
                  <a:lnTo>
                    <a:pt x="89691" y="52588"/>
                  </a:lnTo>
                  <a:lnTo>
                    <a:pt x="84423" y="73158"/>
                  </a:lnTo>
                  <a:lnTo>
                    <a:pt x="74055" y="109561"/>
                  </a:lnTo>
                  <a:lnTo>
                    <a:pt x="63801" y="140416"/>
                  </a:lnTo>
                  <a:lnTo>
                    <a:pt x="53600" y="169087"/>
                  </a:lnTo>
                  <a:lnTo>
                    <a:pt x="43421" y="198763"/>
                  </a:lnTo>
                  <a:lnTo>
                    <a:pt x="30995" y="228886"/>
                  </a:lnTo>
                  <a:lnTo>
                    <a:pt x="18700" y="259207"/>
                  </a:lnTo>
                  <a:lnTo>
                    <a:pt x="10413" y="289616"/>
                  </a:lnTo>
                  <a:lnTo>
                    <a:pt x="3907" y="317807"/>
                  </a:lnTo>
                  <a:lnTo>
                    <a:pt x="0" y="355221"/>
                  </a:lnTo>
                  <a:lnTo>
                    <a:pt x="1947" y="387755"/>
                  </a:lnTo>
                  <a:lnTo>
                    <a:pt x="4096" y="407709"/>
                  </a:lnTo>
                  <a:lnTo>
                    <a:pt x="14826" y="432376"/>
                  </a:lnTo>
                  <a:lnTo>
                    <a:pt x="38577" y="461687"/>
                  </a:lnTo>
                  <a:lnTo>
                    <a:pt x="55372" y="467661"/>
                  </a:lnTo>
                  <a:lnTo>
                    <a:pt x="92557" y="471496"/>
                  </a:lnTo>
                  <a:lnTo>
                    <a:pt x="110971" y="465247"/>
                  </a:lnTo>
                  <a:lnTo>
                    <a:pt x="139927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77"/>
            <p:cNvSpPr/>
            <p:nvPr>
              <p:custDataLst>
                <p:tags r:id="rId109"/>
              </p:custDataLst>
            </p:nvPr>
          </p:nvSpPr>
          <p:spPr>
            <a:xfrm>
              <a:off x="4335780" y="2377906"/>
              <a:ext cx="655321" cy="68115"/>
            </a:xfrm>
            <a:custGeom>
              <a:avLst/>
              <a:gdLst/>
              <a:ahLst/>
              <a:cxnLst/>
              <a:rect l="0" t="0" r="0" b="0"/>
              <a:pathLst>
                <a:path w="655321" h="68115">
                  <a:moveTo>
                    <a:pt x="0" y="68114"/>
                  </a:moveTo>
                  <a:lnTo>
                    <a:pt x="0" y="68114"/>
                  </a:lnTo>
                  <a:lnTo>
                    <a:pt x="29350" y="61341"/>
                  </a:lnTo>
                  <a:lnTo>
                    <a:pt x="52587" y="55979"/>
                  </a:lnTo>
                  <a:lnTo>
                    <a:pt x="81625" y="49864"/>
                  </a:lnTo>
                  <a:lnTo>
                    <a:pt x="114530" y="43247"/>
                  </a:lnTo>
                  <a:lnTo>
                    <a:pt x="150013" y="36296"/>
                  </a:lnTo>
                  <a:lnTo>
                    <a:pt x="182135" y="30816"/>
                  </a:lnTo>
                  <a:lnTo>
                    <a:pt x="212017" y="26315"/>
                  </a:lnTo>
                  <a:lnTo>
                    <a:pt x="240405" y="22468"/>
                  </a:lnTo>
                  <a:lnTo>
                    <a:pt x="267796" y="19056"/>
                  </a:lnTo>
                  <a:lnTo>
                    <a:pt x="294525" y="15936"/>
                  </a:lnTo>
                  <a:lnTo>
                    <a:pt x="320810" y="13009"/>
                  </a:lnTo>
                  <a:lnTo>
                    <a:pt x="345106" y="10210"/>
                  </a:lnTo>
                  <a:lnTo>
                    <a:pt x="368077" y="7498"/>
                  </a:lnTo>
                  <a:lnTo>
                    <a:pt x="390165" y="4843"/>
                  </a:lnTo>
                  <a:lnTo>
                    <a:pt x="412510" y="3073"/>
                  </a:lnTo>
                  <a:lnTo>
                    <a:pt x="435027" y="1894"/>
                  </a:lnTo>
                  <a:lnTo>
                    <a:pt x="457658" y="1107"/>
                  </a:lnTo>
                  <a:lnTo>
                    <a:pt x="479519" y="583"/>
                  </a:lnTo>
                  <a:lnTo>
                    <a:pt x="500866" y="233"/>
                  </a:lnTo>
                  <a:lnTo>
                    <a:pt x="521871" y="0"/>
                  </a:lnTo>
                  <a:lnTo>
                    <a:pt x="546034" y="691"/>
                  </a:lnTo>
                  <a:lnTo>
                    <a:pt x="572302" y="1999"/>
                  </a:lnTo>
                  <a:lnTo>
                    <a:pt x="599975" y="3717"/>
                  </a:lnTo>
                  <a:lnTo>
                    <a:pt x="655320" y="7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78"/>
            <p:cNvSpPr/>
            <p:nvPr>
              <p:custDataLst>
                <p:tags r:id="rId110"/>
              </p:custDataLst>
            </p:nvPr>
          </p:nvSpPr>
          <p:spPr>
            <a:xfrm>
              <a:off x="4463335" y="2514600"/>
              <a:ext cx="459186" cy="37650"/>
            </a:xfrm>
            <a:custGeom>
              <a:avLst/>
              <a:gdLst/>
              <a:ahLst/>
              <a:cxnLst/>
              <a:rect l="0" t="0" r="0" b="0"/>
              <a:pathLst>
                <a:path w="459186" h="37650">
                  <a:moveTo>
                    <a:pt x="101045" y="0"/>
                  </a:moveTo>
                  <a:lnTo>
                    <a:pt x="101045" y="0"/>
                  </a:lnTo>
                  <a:lnTo>
                    <a:pt x="72729" y="8090"/>
                  </a:lnTo>
                  <a:lnTo>
                    <a:pt x="38939" y="17167"/>
                  </a:lnTo>
                  <a:lnTo>
                    <a:pt x="10193" y="27819"/>
                  </a:lnTo>
                  <a:lnTo>
                    <a:pt x="1964" y="32966"/>
                  </a:lnTo>
                  <a:lnTo>
                    <a:pt x="278" y="34678"/>
                  </a:lnTo>
                  <a:lnTo>
                    <a:pt x="0" y="35818"/>
                  </a:lnTo>
                  <a:lnTo>
                    <a:pt x="662" y="36579"/>
                  </a:lnTo>
                  <a:lnTo>
                    <a:pt x="13728" y="37649"/>
                  </a:lnTo>
                  <a:lnTo>
                    <a:pt x="41778" y="33921"/>
                  </a:lnTo>
                  <a:lnTo>
                    <a:pt x="67084" y="29752"/>
                  </a:lnTo>
                  <a:lnTo>
                    <a:pt x="97805" y="25076"/>
                  </a:lnTo>
                  <a:lnTo>
                    <a:pt x="116665" y="22644"/>
                  </a:lnTo>
                  <a:lnTo>
                    <a:pt x="136859" y="20176"/>
                  </a:lnTo>
                  <a:lnTo>
                    <a:pt x="157941" y="17684"/>
                  </a:lnTo>
                  <a:lnTo>
                    <a:pt x="179616" y="15176"/>
                  </a:lnTo>
                  <a:lnTo>
                    <a:pt x="201686" y="12658"/>
                  </a:lnTo>
                  <a:lnTo>
                    <a:pt x="223173" y="10978"/>
                  </a:lnTo>
                  <a:lnTo>
                    <a:pt x="244270" y="9859"/>
                  </a:lnTo>
                  <a:lnTo>
                    <a:pt x="265108" y="9113"/>
                  </a:lnTo>
                  <a:lnTo>
                    <a:pt x="284927" y="8615"/>
                  </a:lnTo>
                  <a:lnTo>
                    <a:pt x="322753" y="8062"/>
                  </a:lnTo>
                  <a:lnTo>
                    <a:pt x="359319" y="10074"/>
                  </a:lnTo>
                  <a:lnTo>
                    <a:pt x="392787" y="12944"/>
                  </a:lnTo>
                  <a:lnTo>
                    <a:pt x="428976" y="14560"/>
                  </a:lnTo>
                  <a:lnTo>
                    <a:pt x="459185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79"/>
            <p:cNvSpPr/>
            <p:nvPr>
              <p:custDataLst>
                <p:tags r:id="rId111"/>
              </p:custDataLst>
            </p:nvPr>
          </p:nvSpPr>
          <p:spPr>
            <a:xfrm>
              <a:off x="4404360" y="2697480"/>
              <a:ext cx="472441" cy="87866"/>
            </a:xfrm>
            <a:custGeom>
              <a:avLst/>
              <a:gdLst/>
              <a:ahLst/>
              <a:cxnLst/>
              <a:rect l="0" t="0" r="0" b="0"/>
              <a:pathLst>
                <a:path w="472441" h="87866">
                  <a:moveTo>
                    <a:pt x="0" y="83820"/>
                  </a:moveTo>
                  <a:lnTo>
                    <a:pt x="0" y="83820"/>
                  </a:lnTo>
                  <a:lnTo>
                    <a:pt x="36407" y="87865"/>
                  </a:lnTo>
                  <a:lnTo>
                    <a:pt x="65570" y="87594"/>
                  </a:lnTo>
                  <a:lnTo>
                    <a:pt x="93488" y="84650"/>
                  </a:lnTo>
                  <a:lnTo>
                    <a:pt x="122830" y="80520"/>
                  </a:lnTo>
                  <a:lnTo>
                    <a:pt x="155062" y="75862"/>
                  </a:lnTo>
                  <a:lnTo>
                    <a:pt x="189144" y="70970"/>
                  </a:lnTo>
                  <a:lnTo>
                    <a:pt x="224046" y="65974"/>
                  </a:lnTo>
                  <a:lnTo>
                    <a:pt x="259313" y="60931"/>
                  </a:lnTo>
                  <a:lnTo>
                    <a:pt x="293897" y="55867"/>
                  </a:lnTo>
                  <a:lnTo>
                    <a:pt x="326201" y="50794"/>
                  </a:lnTo>
                  <a:lnTo>
                    <a:pt x="357491" y="45717"/>
                  </a:lnTo>
                  <a:lnTo>
                    <a:pt x="387485" y="39792"/>
                  </a:lnTo>
                  <a:lnTo>
                    <a:pt x="414927" y="31514"/>
                  </a:lnTo>
                  <a:lnTo>
                    <a:pt x="450131" y="13289"/>
                  </a:lnTo>
                  <a:lnTo>
                    <a:pt x="472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80"/>
            <p:cNvSpPr/>
            <p:nvPr>
              <p:custDataLst>
                <p:tags r:id="rId112"/>
              </p:custDataLst>
            </p:nvPr>
          </p:nvSpPr>
          <p:spPr>
            <a:xfrm>
              <a:off x="4711255" y="2583180"/>
              <a:ext cx="336949" cy="300740"/>
            </a:xfrm>
            <a:custGeom>
              <a:avLst/>
              <a:gdLst/>
              <a:ahLst/>
              <a:cxnLst/>
              <a:rect l="0" t="0" r="0" b="0"/>
              <a:pathLst>
                <a:path w="336949" h="300740">
                  <a:moveTo>
                    <a:pt x="287465" y="0"/>
                  </a:moveTo>
                  <a:lnTo>
                    <a:pt x="287465" y="0"/>
                  </a:lnTo>
                  <a:lnTo>
                    <a:pt x="264887" y="4516"/>
                  </a:lnTo>
                  <a:lnTo>
                    <a:pt x="232557" y="12167"/>
                  </a:lnTo>
                  <a:lnTo>
                    <a:pt x="200076" y="25995"/>
                  </a:lnTo>
                  <a:lnTo>
                    <a:pt x="176058" y="40816"/>
                  </a:lnTo>
                  <a:lnTo>
                    <a:pt x="152389" y="62018"/>
                  </a:lnTo>
                  <a:lnTo>
                    <a:pt x="150001" y="65899"/>
                  </a:lnTo>
                  <a:lnTo>
                    <a:pt x="149256" y="70179"/>
                  </a:lnTo>
                  <a:lnTo>
                    <a:pt x="150098" y="85170"/>
                  </a:lnTo>
                  <a:lnTo>
                    <a:pt x="151861" y="88107"/>
                  </a:lnTo>
                  <a:lnTo>
                    <a:pt x="158334" y="93628"/>
                  </a:lnTo>
                  <a:lnTo>
                    <a:pt x="166855" y="96645"/>
                  </a:lnTo>
                  <a:lnTo>
                    <a:pt x="186124" y="98583"/>
                  </a:lnTo>
                  <a:lnTo>
                    <a:pt x="209271" y="94873"/>
                  </a:lnTo>
                  <a:lnTo>
                    <a:pt x="242197" y="79951"/>
                  </a:lnTo>
                  <a:lnTo>
                    <a:pt x="278178" y="60697"/>
                  </a:lnTo>
                  <a:lnTo>
                    <a:pt x="311642" y="35525"/>
                  </a:lnTo>
                  <a:lnTo>
                    <a:pt x="336290" y="12085"/>
                  </a:lnTo>
                  <a:lnTo>
                    <a:pt x="336948" y="10597"/>
                  </a:lnTo>
                  <a:lnTo>
                    <a:pt x="336540" y="9604"/>
                  </a:lnTo>
                  <a:lnTo>
                    <a:pt x="333848" y="8012"/>
                  </a:lnTo>
                  <a:lnTo>
                    <a:pt x="322637" y="18260"/>
                  </a:lnTo>
                  <a:lnTo>
                    <a:pt x="307751" y="54275"/>
                  </a:lnTo>
                  <a:lnTo>
                    <a:pt x="297619" y="89241"/>
                  </a:lnTo>
                  <a:lnTo>
                    <a:pt x="287463" y="121486"/>
                  </a:lnTo>
                  <a:lnTo>
                    <a:pt x="281350" y="152314"/>
                  </a:lnTo>
                  <a:lnTo>
                    <a:pt x="272201" y="179280"/>
                  </a:lnTo>
                  <a:lnTo>
                    <a:pt x="249027" y="214475"/>
                  </a:lnTo>
                  <a:lnTo>
                    <a:pt x="231768" y="234292"/>
                  </a:lnTo>
                  <a:lnTo>
                    <a:pt x="194868" y="261366"/>
                  </a:lnTo>
                  <a:lnTo>
                    <a:pt x="157195" y="279632"/>
                  </a:lnTo>
                  <a:lnTo>
                    <a:pt x="127228" y="288876"/>
                  </a:lnTo>
                  <a:lnTo>
                    <a:pt x="96901" y="294720"/>
                  </a:lnTo>
                  <a:lnTo>
                    <a:pt x="60358" y="300739"/>
                  </a:lnTo>
                  <a:lnTo>
                    <a:pt x="36447" y="299552"/>
                  </a:lnTo>
                  <a:lnTo>
                    <a:pt x="12542" y="291565"/>
                  </a:lnTo>
                  <a:lnTo>
                    <a:pt x="4975" y="286782"/>
                  </a:lnTo>
                  <a:lnTo>
                    <a:pt x="1047" y="281834"/>
                  </a:lnTo>
                  <a:lnTo>
                    <a:pt x="0" y="279330"/>
                  </a:lnTo>
                  <a:lnTo>
                    <a:pt x="149" y="276813"/>
                  </a:lnTo>
                  <a:lnTo>
                    <a:pt x="2570" y="271759"/>
                  </a:lnTo>
                  <a:lnTo>
                    <a:pt x="12740" y="264154"/>
                  </a:lnTo>
                  <a:lnTo>
                    <a:pt x="50606" y="245428"/>
                  </a:lnTo>
                  <a:lnTo>
                    <a:pt x="67048" y="236926"/>
                  </a:lnTo>
                  <a:lnTo>
                    <a:pt x="104585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81"/>
            <p:cNvSpPr/>
            <p:nvPr>
              <p:custDataLst>
                <p:tags r:id="rId113"/>
              </p:custDataLst>
            </p:nvPr>
          </p:nvSpPr>
          <p:spPr>
            <a:xfrm>
              <a:off x="5113020" y="2613660"/>
              <a:ext cx="99061" cy="67523"/>
            </a:xfrm>
            <a:custGeom>
              <a:avLst/>
              <a:gdLst/>
              <a:ahLst/>
              <a:cxnLst/>
              <a:rect l="0" t="0" r="0" b="0"/>
              <a:pathLst>
                <a:path w="99061" h="67523">
                  <a:moveTo>
                    <a:pt x="0" y="0"/>
                  </a:moveTo>
                  <a:lnTo>
                    <a:pt x="0" y="0"/>
                  </a:lnTo>
                  <a:lnTo>
                    <a:pt x="8091" y="32361"/>
                  </a:lnTo>
                  <a:lnTo>
                    <a:pt x="16578" y="50507"/>
                  </a:lnTo>
                  <a:lnTo>
                    <a:pt x="21212" y="56531"/>
                  </a:lnTo>
                  <a:lnTo>
                    <a:pt x="33134" y="63225"/>
                  </a:lnTo>
                  <a:lnTo>
                    <a:pt x="61484" y="67522"/>
                  </a:lnTo>
                  <a:lnTo>
                    <a:pt x="76433" y="63594"/>
                  </a:lnTo>
                  <a:lnTo>
                    <a:pt x="9906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82"/>
            <p:cNvSpPr/>
            <p:nvPr>
              <p:custDataLst>
                <p:tags r:id="rId114"/>
              </p:custDataLst>
            </p:nvPr>
          </p:nvSpPr>
          <p:spPr>
            <a:xfrm>
              <a:off x="4995771" y="2598420"/>
              <a:ext cx="315370" cy="306173"/>
            </a:xfrm>
            <a:custGeom>
              <a:avLst/>
              <a:gdLst/>
              <a:ahLst/>
              <a:cxnLst/>
              <a:rect l="0" t="0" r="0" b="0"/>
              <a:pathLst>
                <a:path w="315370" h="306173">
                  <a:moveTo>
                    <a:pt x="315369" y="0"/>
                  </a:moveTo>
                  <a:lnTo>
                    <a:pt x="315369" y="0"/>
                  </a:lnTo>
                  <a:lnTo>
                    <a:pt x="287053" y="16181"/>
                  </a:lnTo>
                  <a:lnTo>
                    <a:pt x="253262" y="38379"/>
                  </a:lnTo>
                  <a:lnTo>
                    <a:pt x="221802" y="61043"/>
                  </a:lnTo>
                  <a:lnTo>
                    <a:pt x="186986" y="91935"/>
                  </a:lnTo>
                  <a:lnTo>
                    <a:pt x="149859" y="123854"/>
                  </a:lnTo>
                  <a:lnTo>
                    <a:pt x="112048" y="158806"/>
                  </a:lnTo>
                  <a:lnTo>
                    <a:pt x="74033" y="195973"/>
                  </a:lnTo>
                  <a:lnTo>
                    <a:pt x="44049" y="225706"/>
                  </a:lnTo>
                  <a:lnTo>
                    <a:pt x="18092" y="262898"/>
                  </a:lnTo>
                  <a:lnTo>
                    <a:pt x="1065" y="293805"/>
                  </a:lnTo>
                  <a:lnTo>
                    <a:pt x="0" y="298317"/>
                  </a:lnTo>
                  <a:lnTo>
                    <a:pt x="136" y="302171"/>
                  </a:lnTo>
                  <a:lnTo>
                    <a:pt x="1074" y="305587"/>
                  </a:lnTo>
                  <a:lnTo>
                    <a:pt x="3392" y="306172"/>
                  </a:lnTo>
                  <a:lnTo>
                    <a:pt x="18189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83"/>
            <p:cNvSpPr/>
            <p:nvPr>
              <p:custDataLst>
                <p:tags r:id="rId115"/>
              </p:custDataLst>
            </p:nvPr>
          </p:nvSpPr>
          <p:spPr>
            <a:xfrm>
              <a:off x="5297063" y="2610581"/>
              <a:ext cx="185572" cy="249976"/>
            </a:xfrm>
            <a:custGeom>
              <a:avLst/>
              <a:gdLst/>
              <a:ahLst/>
              <a:cxnLst/>
              <a:rect l="0" t="0" r="0" b="0"/>
              <a:pathLst>
                <a:path w="185572" h="249976">
                  <a:moveTo>
                    <a:pt x="29317" y="155479"/>
                  </a:moveTo>
                  <a:lnTo>
                    <a:pt x="29317" y="155479"/>
                  </a:lnTo>
                  <a:lnTo>
                    <a:pt x="25272" y="187840"/>
                  </a:lnTo>
                  <a:lnTo>
                    <a:pt x="16137" y="223220"/>
                  </a:lnTo>
                  <a:lnTo>
                    <a:pt x="14147" y="233000"/>
                  </a:lnTo>
                  <a:lnTo>
                    <a:pt x="7636" y="248964"/>
                  </a:lnTo>
                  <a:lnTo>
                    <a:pt x="6396" y="249975"/>
                  </a:lnTo>
                  <a:lnTo>
                    <a:pt x="4724" y="249803"/>
                  </a:lnTo>
                  <a:lnTo>
                    <a:pt x="2762" y="248842"/>
                  </a:lnTo>
                  <a:lnTo>
                    <a:pt x="1454" y="247354"/>
                  </a:lnTo>
                  <a:lnTo>
                    <a:pt x="0" y="243444"/>
                  </a:lnTo>
                  <a:lnTo>
                    <a:pt x="5501" y="207845"/>
                  </a:lnTo>
                  <a:lnTo>
                    <a:pt x="14264" y="177580"/>
                  </a:lnTo>
                  <a:lnTo>
                    <a:pt x="27585" y="145847"/>
                  </a:lnTo>
                  <a:lnTo>
                    <a:pt x="38211" y="110950"/>
                  </a:lnTo>
                  <a:lnTo>
                    <a:pt x="47947" y="93620"/>
                  </a:lnTo>
                  <a:lnTo>
                    <a:pt x="62057" y="72753"/>
                  </a:lnTo>
                  <a:lnTo>
                    <a:pt x="79083" y="49528"/>
                  </a:lnTo>
                  <a:lnTo>
                    <a:pt x="111137" y="12796"/>
                  </a:lnTo>
                  <a:lnTo>
                    <a:pt x="125230" y="3165"/>
                  </a:lnTo>
                  <a:lnTo>
                    <a:pt x="131359" y="596"/>
                  </a:lnTo>
                  <a:lnTo>
                    <a:pt x="142684" y="0"/>
                  </a:lnTo>
                  <a:lnTo>
                    <a:pt x="152516" y="2557"/>
                  </a:lnTo>
                  <a:lnTo>
                    <a:pt x="163658" y="9603"/>
                  </a:lnTo>
                  <a:lnTo>
                    <a:pt x="172562" y="17550"/>
                  </a:lnTo>
                  <a:lnTo>
                    <a:pt x="177648" y="28984"/>
                  </a:lnTo>
                  <a:lnTo>
                    <a:pt x="185571" y="57510"/>
                  </a:lnTo>
                  <a:lnTo>
                    <a:pt x="182392" y="73674"/>
                  </a:lnTo>
                  <a:lnTo>
                    <a:pt x="179759" y="79046"/>
                  </a:lnTo>
                  <a:lnTo>
                    <a:pt x="177871" y="81663"/>
                  </a:lnTo>
                  <a:lnTo>
                    <a:pt x="144932" y="104675"/>
                  </a:lnTo>
                  <a:lnTo>
                    <a:pt x="134599" y="108252"/>
                  </a:lnTo>
                  <a:lnTo>
                    <a:pt x="126175" y="109313"/>
                  </a:lnTo>
                  <a:lnTo>
                    <a:pt x="124369" y="108615"/>
                  </a:lnTo>
                  <a:lnTo>
                    <a:pt x="123165" y="107303"/>
                  </a:lnTo>
                  <a:lnTo>
                    <a:pt x="121827" y="103587"/>
                  </a:lnTo>
                  <a:lnTo>
                    <a:pt x="121233" y="99114"/>
                  </a:lnTo>
                  <a:lnTo>
                    <a:pt x="128377" y="564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84"/>
            <p:cNvSpPr/>
            <p:nvPr>
              <p:custDataLst>
                <p:tags r:id="rId116"/>
              </p:custDataLst>
            </p:nvPr>
          </p:nvSpPr>
          <p:spPr>
            <a:xfrm>
              <a:off x="5608320" y="2522220"/>
              <a:ext cx="335281" cy="18907"/>
            </a:xfrm>
            <a:custGeom>
              <a:avLst/>
              <a:gdLst/>
              <a:ahLst/>
              <a:cxnLst/>
              <a:rect l="0" t="0" r="0" b="0"/>
              <a:pathLst>
                <a:path w="335281" h="18907">
                  <a:moveTo>
                    <a:pt x="0" y="0"/>
                  </a:moveTo>
                  <a:lnTo>
                    <a:pt x="0" y="0"/>
                  </a:lnTo>
                  <a:lnTo>
                    <a:pt x="27093" y="0"/>
                  </a:lnTo>
                  <a:lnTo>
                    <a:pt x="48542" y="0"/>
                  </a:lnTo>
                  <a:lnTo>
                    <a:pt x="81406" y="2258"/>
                  </a:lnTo>
                  <a:lnTo>
                    <a:pt x="108994" y="5237"/>
                  </a:lnTo>
                  <a:lnTo>
                    <a:pt x="138188" y="6561"/>
                  </a:lnTo>
                  <a:lnTo>
                    <a:pt x="168096" y="7149"/>
                  </a:lnTo>
                  <a:lnTo>
                    <a:pt x="199169" y="8258"/>
                  </a:lnTo>
                  <a:lnTo>
                    <a:pt x="232735" y="11572"/>
                  </a:lnTo>
                  <a:lnTo>
                    <a:pt x="262893" y="15868"/>
                  </a:lnTo>
                  <a:lnTo>
                    <a:pt x="289561" y="18906"/>
                  </a:lnTo>
                  <a:lnTo>
                    <a:pt x="33528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MARTInkShape-385"/>
          <p:cNvSpPr/>
          <p:nvPr>
            <p:custDataLst>
              <p:tags r:id="rId5"/>
            </p:custDataLst>
          </p:nvPr>
        </p:nvSpPr>
        <p:spPr>
          <a:xfrm>
            <a:off x="5661660" y="2446020"/>
            <a:ext cx="137161" cy="167641"/>
          </a:xfrm>
          <a:custGeom>
            <a:avLst/>
            <a:gdLst/>
            <a:ahLst/>
            <a:cxnLst/>
            <a:rect l="0" t="0" r="0" b="0"/>
            <a:pathLst>
              <a:path w="137161" h="167641">
                <a:moveTo>
                  <a:pt x="137160" y="0"/>
                </a:moveTo>
                <a:lnTo>
                  <a:pt x="137160" y="0"/>
                </a:lnTo>
                <a:lnTo>
                  <a:pt x="125024" y="28317"/>
                </a:lnTo>
                <a:lnTo>
                  <a:pt x="109387" y="58061"/>
                </a:lnTo>
                <a:lnTo>
                  <a:pt x="83697" y="90021"/>
                </a:lnTo>
                <a:lnTo>
                  <a:pt x="52153" y="122904"/>
                </a:lnTo>
                <a:lnTo>
                  <a:pt x="27862" y="150901"/>
                </a:lnTo>
                <a:lnTo>
                  <a:pt x="0" y="1676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Shape-386"/>
          <p:cNvSpPr/>
          <p:nvPr>
            <p:custDataLst>
              <p:tags r:id="rId6"/>
            </p:custDataLst>
          </p:nvPr>
        </p:nvSpPr>
        <p:spPr>
          <a:xfrm>
            <a:off x="-1139802" y="1402765"/>
            <a:ext cx="556656" cy="447934"/>
          </a:xfrm>
          <a:custGeom>
            <a:avLst/>
            <a:gdLst/>
            <a:ahLst/>
            <a:cxnLst/>
            <a:rect l="0" t="0" r="0" b="0"/>
            <a:pathLst>
              <a:path w="556656" h="447934">
                <a:moveTo>
                  <a:pt x="202542" y="6935"/>
                </a:moveTo>
                <a:lnTo>
                  <a:pt x="202542" y="6935"/>
                </a:lnTo>
                <a:lnTo>
                  <a:pt x="177707" y="6935"/>
                </a:lnTo>
                <a:lnTo>
                  <a:pt x="158045" y="6935"/>
                </a:lnTo>
                <a:lnTo>
                  <a:pt x="155097" y="10322"/>
                </a:lnTo>
                <a:lnTo>
                  <a:pt x="178915" y="23116"/>
                </a:lnTo>
                <a:lnTo>
                  <a:pt x="204571" y="25342"/>
                </a:lnTo>
                <a:lnTo>
                  <a:pt x="236915" y="24286"/>
                </a:lnTo>
                <a:lnTo>
                  <a:pt x="273717" y="21043"/>
                </a:lnTo>
                <a:lnTo>
                  <a:pt x="305872" y="18033"/>
                </a:lnTo>
                <a:lnTo>
                  <a:pt x="334929" y="15181"/>
                </a:lnTo>
                <a:lnTo>
                  <a:pt x="361920" y="12432"/>
                </a:lnTo>
                <a:lnTo>
                  <a:pt x="385841" y="9753"/>
                </a:lnTo>
                <a:lnTo>
                  <a:pt x="407714" y="7120"/>
                </a:lnTo>
                <a:lnTo>
                  <a:pt x="428224" y="4519"/>
                </a:lnTo>
                <a:lnTo>
                  <a:pt x="447823" y="2784"/>
                </a:lnTo>
                <a:lnTo>
                  <a:pt x="485405" y="857"/>
                </a:lnTo>
                <a:lnTo>
                  <a:pt x="512832" y="0"/>
                </a:lnTo>
                <a:lnTo>
                  <a:pt x="540295" y="1776"/>
                </a:lnTo>
                <a:lnTo>
                  <a:pt x="547091" y="3496"/>
                </a:lnTo>
                <a:lnTo>
                  <a:pt x="551621" y="6335"/>
                </a:lnTo>
                <a:lnTo>
                  <a:pt x="554642" y="9922"/>
                </a:lnTo>
                <a:lnTo>
                  <a:pt x="556655" y="14006"/>
                </a:lnTo>
                <a:lnTo>
                  <a:pt x="555457" y="19269"/>
                </a:lnTo>
                <a:lnTo>
                  <a:pt x="547353" y="31890"/>
                </a:lnTo>
                <a:lnTo>
                  <a:pt x="512330" y="57321"/>
                </a:lnTo>
                <a:lnTo>
                  <a:pt x="478797" y="76460"/>
                </a:lnTo>
                <a:lnTo>
                  <a:pt x="460372" y="86305"/>
                </a:lnTo>
                <a:lnTo>
                  <a:pt x="440468" y="97948"/>
                </a:lnTo>
                <a:lnTo>
                  <a:pt x="419580" y="110791"/>
                </a:lnTo>
                <a:lnTo>
                  <a:pt x="398034" y="124432"/>
                </a:lnTo>
                <a:lnTo>
                  <a:pt x="375203" y="137760"/>
                </a:lnTo>
                <a:lnTo>
                  <a:pt x="351516" y="150878"/>
                </a:lnTo>
                <a:lnTo>
                  <a:pt x="327258" y="163857"/>
                </a:lnTo>
                <a:lnTo>
                  <a:pt x="303466" y="177590"/>
                </a:lnTo>
                <a:lnTo>
                  <a:pt x="279985" y="191825"/>
                </a:lnTo>
                <a:lnTo>
                  <a:pt x="256710" y="206395"/>
                </a:lnTo>
                <a:lnTo>
                  <a:pt x="233574" y="221188"/>
                </a:lnTo>
                <a:lnTo>
                  <a:pt x="210530" y="236131"/>
                </a:lnTo>
                <a:lnTo>
                  <a:pt x="187547" y="251172"/>
                </a:lnTo>
                <a:lnTo>
                  <a:pt x="165452" y="266280"/>
                </a:lnTo>
                <a:lnTo>
                  <a:pt x="143949" y="281431"/>
                </a:lnTo>
                <a:lnTo>
                  <a:pt x="122840" y="296613"/>
                </a:lnTo>
                <a:lnTo>
                  <a:pt x="85839" y="324769"/>
                </a:lnTo>
                <a:lnTo>
                  <a:pt x="54154" y="351395"/>
                </a:lnTo>
                <a:lnTo>
                  <a:pt x="19816" y="388491"/>
                </a:lnTo>
                <a:lnTo>
                  <a:pt x="3997" y="415475"/>
                </a:lnTo>
                <a:lnTo>
                  <a:pt x="0" y="428680"/>
                </a:lnTo>
                <a:lnTo>
                  <a:pt x="627" y="433725"/>
                </a:lnTo>
                <a:lnTo>
                  <a:pt x="2739" y="437935"/>
                </a:lnTo>
                <a:lnTo>
                  <a:pt x="5840" y="441588"/>
                </a:lnTo>
                <a:lnTo>
                  <a:pt x="16059" y="445648"/>
                </a:lnTo>
                <a:lnTo>
                  <a:pt x="45123" y="447933"/>
                </a:lnTo>
                <a:lnTo>
                  <a:pt x="75005" y="446774"/>
                </a:lnTo>
                <a:lnTo>
                  <a:pt x="108041" y="440615"/>
                </a:lnTo>
                <a:lnTo>
                  <a:pt x="144737" y="432232"/>
                </a:lnTo>
                <a:lnTo>
                  <a:pt x="164005" y="427627"/>
                </a:lnTo>
                <a:lnTo>
                  <a:pt x="183624" y="422016"/>
                </a:lnTo>
                <a:lnTo>
                  <a:pt x="203477" y="415736"/>
                </a:lnTo>
                <a:lnTo>
                  <a:pt x="223485" y="409009"/>
                </a:lnTo>
                <a:lnTo>
                  <a:pt x="243597" y="402831"/>
                </a:lnTo>
                <a:lnTo>
                  <a:pt x="263779" y="397019"/>
                </a:lnTo>
                <a:lnTo>
                  <a:pt x="284007" y="391451"/>
                </a:lnTo>
                <a:lnTo>
                  <a:pt x="303418" y="386046"/>
                </a:lnTo>
                <a:lnTo>
                  <a:pt x="340791" y="375524"/>
                </a:lnTo>
                <a:lnTo>
                  <a:pt x="372642" y="367461"/>
                </a:lnTo>
                <a:lnTo>
                  <a:pt x="400909" y="361055"/>
                </a:lnTo>
                <a:lnTo>
                  <a:pt x="427583" y="355386"/>
                </a:lnTo>
                <a:lnTo>
                  <a:pt x="462355" y="347435"/>
                </a:lnTo>
                <a:lnTo>
                  <a:pt x="499722" y="3345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SMARTInkShape-Group69"/>
          <p:cNvGrpSpPr/>
          <p:nvPr/>
        </p:nvGrpSpPr>
        <p:grpSpPr>
          <a:xfrm>
            <a:off x="-12647" y="1478280"/>
            <a:ext cx="2009088" cy="638400"/>
            <a:chOff x="-12647" y="1478280"/>
            <a:chExt cx="2009088" cy="638400"/>
          </a:xfrm>
        </p:grpSpPr>
        <p:sp>
          <p:nvSpPr>
            <p:cNvPr id="83" name="SMARTInkShape-387"/>
            <p:cNvSpPr/>
            <p:nvPr>
              <p:custDataLst>
                <p:tags r:id="rId97"/>
              </p:custDataLst>
            </p:nvPr>
          </p:nvSpPr>
          <p:spPr>
            <a:xfrm>
              <a:off x="-12647" y="1528548"/>
              <a:ext cx="477248" cy="280939"/>
            </a:xfrm>
            <a:custGeom>
              <a:avLst/>
              <a:gdLst/>
              <a:ahLst/>
              <a:cxnLst/>
              <a:rect l="0" t="0" r="0" b="0"/>
              <a:pathLst>
                <a:path w="477248" h="280939">
                  <a:moveTo>
                    <a:pt x="43127" y="33552"/>
                  </a:moveTo>
                  <a:lnTo>
                    <a:pt x="43127" y="33552"/>
                  </a:lnTo>
                  <a:lnTo>
                    <a:pt x="79534" y="37597"/>
                  </a:lnTo>
                  <a:lnTo>
                    <a:pt x="110954" y="37325"/>
                  </a:lnTo>
                  <a:lnTo>
                    <a:pt x="143546" y="33536"/>
                  </a:lnTo>
                  <a:lnTo>
                    <a:pt x="180609" y="26207"/>
                  </a:lnTo>
                  <a:lnTo>
                    <a:pt x="217401" y="19563"/>
                  </a:lnTo>
                  <a:lnTo>
                    <a:pt x="253509" y="13788"/>
                  </a:lnTo>
                  <a:lnTo>
                    <a:pt x="289312" y="8399"/>
                  </a:lnTo>
                  <a:lnTo>
                    <a:pt x="312237" y="5777"/>
                  </a:lnTo>
                  <a:lnTo>
                    <a:pt x="338527" y="3182"/>
                  </a:lnTo>
                  <a:lnTo>
                    <a:pt x="367060" y="605"/>
                  </a:lnTo>
                  <a:lnTo>
                    <a:pt x="403280" y="0"/>
                  </a:lnTo>
                  <a:lnTo>
                    <a:pt x="423328" y="2554"/>
                  </a:lnTo>
                  <a:lnTo>
                    <a:pt x="432239" y="6511"/>
                  </a:lnTo>
                  <a:lnTo>
                    <a:pt x="433768" y="8751"/>
                  </a:lnTo>
                  <a:lnTo>
                    <a:pt x="433941" y="11091"/>
                  </a:lnTo>
                  <a:lnTo>
                    <a:pt x="433210" y="13498"/>
                  </a:lnTo>
                  <a:lnTo>
                    <a:pt x="420045" y="24976"/>
                  </a:lnTo>
                  <a:lnTo>
                    <a:pt x="391967" y="43147"/>
                  </a:lnTo>
                  <a:lnTo>
                    <a:pt x="366654" y="59547"/>
                  </a:lnTo>
                  <a:lnTo>
                    <a:pt x="336777" y="77279"/>
                  </a:lnTo>
                  <a:lnTo>
                    <a:pt x="300920" y="93626"/>
                  </a:lnTo>
                  <a:lnTo>
                    <a:pt x="264664" y="111616"/>
                  </a:lnTo>
                  <a:lnTo>
                    <a:pt x="228795" y="130901"/>
                  </a:lnTo>
                  <a:lnTo>
                    <a:pt x="193097" y="150760"/>
                  </a:lnTo>
                  <a:lnTo>
                    <a:pt x="157476" y="168618"/>
                  </a:lnTo>
                  <a:lnTo>
                    <a:pt x="122735" y="185868"/>
                  </a:lnTo>
                  <a:lnTo>
                    <a:pt x="90362" y="204823"/>
                  </a:lnTo>
                  <a:lnTo>
                    <a:pt x="63556" y="222279"/>
                  </a:lnTo>
                  <a:lnTo>
                    <a:pt x="31682" y="244129"/>
                  </a:lnTo>
                  <a:lnTo>
                    <a:pt x="6247" y="262637"/>
                  </a:lnTo>
                  <a:lnTo>
                    <a:pt x="1336" y="268859"/>
                  </a:lnTo>
                  <a:lnTo>
                    <a:pt x="26" y="271703"/>
                  </a:lnTo>
                  <a:lnTo>
                    <a:pt x="0" y="273599"/>
                  </a:lnTo>
                  <a:lnTo>
                    <a:pt x="829" y="274864"/>
                  </a:lnTo>
                  <a:lnTo>
                    <a:pt x="12288" y="280938"/>
                  </a:lnTo>
                  <a:lnTo>
                    <a:pt x="49955" y="278124"/>
                  </a:lnTo>
                  <a:lnTo>
                    <a:pt x="76642" y="274048"/>
                  </a:lnTo>
                  <a:lnTo>
                    <a:pt x="107694" y="269415"/>
                  </a:lnTo>
                  <a:lnTo>
                    <a:pt x="141250" y="263687"/>
                  </a:lnTo>
                  <a:lnTo>
                    <a:pt x="175919" y="255496"/>
                  </a:lnTo>
                  <a:lnTo>
                    <a:pt x="213341" y="248469"/>
                  </a:lnTo>
                  <a:lnTo>
                    <a:pt x="232803" y="245410"/>
                  </a:lnTo>
                  <a:lnTo>
                    <a:pt x="252551" y="241677"/>
                  </a:lnTo>
                  <a:lnTo>
                    <a:pt x="272490" y="237496"/>
                  </a:lnTo>
                  <a:lnTo>
                    <a:pt x="292555" y="233014"/>
                  </a:lnTo>
                  <a:lnTo>
                    <a:pt x="330655" y="225778"/>
                  </a:lnTo>
                  <a:lnTo>
                    <a:pt x="365651" y="219739"/>
                  </a:lnTo>
                  <a:lnTo>
                    <a:pt x="395315" y="214233"/>
                  </a:lnTo>
                  <a:lnTo>
                    <a:pt x="427726" y="210418"/>
                  </a:lnTo>
                  <a:lnTo>
                    <a:pt x="464802" y="209024"/>
                  </a:lnTo>
                  <a:lnTo>
                    <a:pt x="469024" y="208953"/>
                  </a:lnTo>
                  <a:lnTo>
                    <a:pt x="471838" y="209753"/>
                  </a:lnTo>
                  <a:lnTo>
                    <a:pt x="473714" y="211132"/>
                  </a:lnTo>
                  <a:lnTo>
                    <a:pt x="477247" y="216122"/>
                  </a:lnTo>
                  <a:lnTo>
                    <a:pt x="473357" y="220385"/>
                  </a:lnTo>
                  <a:lnTo>
                    <a:pt x="469149" y="222422"/>
                  </a:lnTo>
                  <a:lnTo>
                    <a:pt x="462227" y="224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88"/>
            <p:cNvSpPr/>
            <p:nvPr>
              <p:custDataLst>
                <p:tags r:id="rId98"/>
              </p:custDataLst>
            </p:nvPr>
          </p:nvSpPr>
          <p:spPr>
            <a:xfrm>
              <a:off x="541020" y="1737360"/>
              <a:ext cx="83821" cy="76201"/>
            </a:xfrm>
            <a:custGeom>
              <a:avLst/>
              <a:gdLst/>
              <a:ahLst/>
              <a:cxnLst/>
              <a:rect l="0" t="0" r="0" b="0"/>
              <a:pathLst>
                <a:path w="83821" h="76201">
                  <a:moveTo>
                    <a:pt x="0" y="0"/>
                  </a:moveTo>
                  <a:lnTo>
                    <a:pt x="0" y="0"/>
                  </a:lnTo>
                  <a:lnTo>
                    <a:pt x="16557" y="37504"/>
                  </a:lnTo>
                  <a:lnTo>
                    <a:pt x="27672" y="54481"/>
                  </a:lnTo>
                  <a:lnTo>
                    <a:pt x="47054" y="70601"/>
                  </a:lnTo>
                  <a:lnTo>
                    <a:pt x="57319" y="73712"/>
                  </a:lnTo>
                  <a:lnTo>
                    <a:pt x="8382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89"/>
            <p:cNvSpPr/>
            <p:nvPr>
              <p:custDataLst>
                <p:tags r:id="rId99"/>
              </p:custDataLst>
            </p:nvPr>
          </p:nvSpPr>
          <p:spPr>
            <a:xfrm>
              <a:off x="624840" y="16535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90"/>
            <p:cNvSpPr/>
            <p:nvPr>
              <p:custDataLst>
                <p:tags r:id="rId100"/>
              </p:custDataLst>
            </p:nvPr>
          </p:nvSpPr>
          <p:spPr>
            <a:xfrm>
              <a:off x="362102" y="1607820"/>
              <a:ext cx="491339" cy="487495"/>
            </a:xfrm>
            <a:custGeom>
              <a:avLst/>
              <a:gdLst/>
              <a:ahLst/>
              <a:cxnLst/>
              <a:rect l="0" t="0" r="0" b="0"/>
              <a:pathLst>
                <a:path w="491339" h="487495">
                  <a:moveTo>
                    <a:pt x="491338" y="0"/>
                  </a:moveTo>
                  <a:lnTo>
                    <a:pt x="491338" y="0"/>
                  </a:lnTo>
                  <a:lnTo>
                    <a:pt x="454931" y="8090"/>
                  </a:lnTo>
                  <a:lnTo>
                    <a:pt x="420155" y="21212"/>
                  </a:lnTo>
                  <a:lnTo>
                    <a:pt x="385649" y="46053"/>
                  </a:lnTo>
                  <a:lnTo>
                    <a:pt x="354374" y="70402"/>
                  </a:lnTo>
                  <a:lnTo>
                    <a:pt x="327782" y="99420"/>
                  </a:lnTo>
                  <a:lnTo>
                    <a:pt x="309330" y="134950"/>
                  </a:lnTo>
                  <a:lnTo>
                    <a:pt x="304612" y="146338"/>
                  </a:lnTo>
                  <a:lnTo>
                    <a:pt x="301335" y="168546"/>
                  </a:lnTo>
                  <a:lnTo>
                    <a:pt x="302863" y="170784"/>
                  </a:lnTo>
                  <a:lnTo>
                    <a:pt x="305574" y="172276"/>
                  </a:lnTo>
                  <a:lnTo>
                    <a:pt x="321625" y="174867"/>
                  </a:lnTo>
                  <a:lnTo>
                    <a:pt x="330114" y="175085"/>
                  </a:lnTo>
                  <a:lnTo>
                    <a:pt x="348459" y="167118"/>
                  </a:lnTo>
                  <a:lnTo>
                    <a:pt x="384908" y="142119"/>
                  </a:lnTo>
                  <a:lnTo>
                    <a:pt x="417554" y="106330"/>
                  </a:lnTo>
                  <a:lnTo>
                    <a:pt x="443837" y="73873"/>
                  </a:lnTo>
                  <a:lnTo>
                    <a:pt x="469937" y="38107"/>
                  </a:lnTo>
                  <a:lnTo>
                    <a:pt x="489692" y="16944"/>
                  </a:lnTo>
                  <a:lnTo>
                    <a:pt x="490240" y="17223"/>
                  </a:lnTo>
                  <a:lnTo>
                    <a:pt x="490850" y="19790"/>
                  </a:lnTo>
                  <a:lnTo>
                    <a:pt x="491194" y="25996"/>
                  </a:lnTo>
                  <a:lnTo>
                    <a:pt x="480719" y="59389"/>
                  </a:lnTo>
                  <a:lnTo>
                    <a:pt x="464844" y="97213"/>
                  </a:lnTo>
                  <a:lnTo>
                    <a:pt x="449527" y="127205"/>
                  </a:lnTo>
                  <a:lnTo>
                    <a:pt x="428432" y="158388"/>
                  </a:lnTo>
                  <a:lnTo>
                    <a:pt x="401109" y="194062"/>
                  </a:lnTo>
                  <a:lnTo>
                    <a:pt x="370717" y="231443"/>
                  </a:lnTo>
                  <a:lnTo>
                    <a:pt x="347418" y="256675"/>
                  </a:lnTo>
                  <a:lnTo>
                    <a:pt x="325965" y="276950"/>
                  </a:lnTo>
                  <a:lnTo>
                    <a:pt x="298116" y="302320"/>
                  </a:lnTo>
                  <a:lnTo>
                    <a:pt x="266003" y="331086"/>
                  </a:lnTo>
                  <a:lnTo>
                    <a:pt x="238668" y="353651"/>
                  </a:lnTo>
                  <a:lnTo>
                    <a:pt x="214518" y="372080"/>
                  </a:lnTo>
                  <a:lnTo>
                    <a:pt x="192491" y="387754"/>
                  </a:lnTo>
                  <a:lnTo>
                    <a:pt x="156728" y="411942"/>
                  </a:lnTo>
                  <a:lnTo>
                    <a:pt x="127569" y="431158"/>
                  </a:lnTo>
                  <a:lnTo>
                    <a:pt x="91267" y="455411"/>
                  </a:lnTo>
                  <a:lnTo>
                    <a:pt x="55769" y="472850"/>
                  </a:lnTo>
                  <a:lnTo>
                    <a:pt x="22418" y="484500"/>
                  </a:lnTo>
                  <a:lnTo>
                    <a:pt x="711" y="487494"/>
                  </a:lnTo>
                  <a:lnTo>
                    <a:pt x="0" y="486709"/>
                  </a:lnTo>
                  <a:lnTo>
                    <a:pt x="372" y="485339"/>
                  </a:lnTo>
                  <a:lnTo>
                    <a:pt x="34138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91"/>
            <p:cNvSpPr/>
            <p:nvPr>
              <p:custDataLst>
                <p:tags r:id="rId101"/>
              </p:custDataLst>
            </p:nvPr>
          </p:nvSpPr>
          <p:spPr>
            <a:xfrm>
              <a:off x="503550" y="1626635"/>
              <a:ext cx="460111" cy="490045"/>
            </a:xfrm>
            <a:custGeom>
              <a:avLst/>
              <a:gdLst/>
              <a:ahLst/>
              <a:cxnLst/>
              <a:rect l="0" t="0" r="0" b="0"/>
              <a:pathLst>
                <a:path w="460111" h="490045">
                  <a:moveTo>
                    <a:pt x="426090" y="4045"/>
                  </a:moveTo>
                  <a:lnTo>
                    <a:pt x="426090" y="4045"/>
                  </a:lnTo>
                  <a:lnTo>
                    <a:pt x="397774" y="0"/>
                  </a:lnTo>
                  <a:lnTo>
                    <a:pt x="377098" y="2529"/>
                  </a:lnTo>
                  <a:lnTo>
                    <a:pt x="339084" y="17951"/>
                  </a:lnTo>
                  <a:lnTo>
                    <a:pt x="313104" y="36388"/>
                  </a:lnTo>
                  <a:lnTo>
                    <a:pt x="283263" y="70610"/>
                  </a:lnTo>
                  <a:lnTo>
                    <a:pt x="264456" y="106414"/>
                  </a:lnTo>
                  <a:lnTo>
                    <a:pt x="260230" y="122900"/>
                  </a:lnTo>
                  <a:lnTo>
                    <a:pt x="261498" y="131094"/>
                  </a:lnTo>
                  <a:lnTo>
                    <a:pt x="266973" y="140467"/>
                  </a:lnTo>
                  <a:lnTo>
                    <a:pt x="272398" y="145957"/>
                  </a:lnTo>
                  <a:lnTo>
                    <a:pt x="280454" y="151219"/>
                  </a:lnTo>
                  <a:lnTo>
                    <a:pt x="291936" y="151865"/>
                  </a:lnTo>
                  <a:lnTo>
                    <a:pt x="320004" y="145380"/>
                  </a:lnTo>
                  <a:lnTo>
                    <a:pt x="355244" y="123779"/>
                  </a:lnTo>
                  <a:lnTo>
                    <a:pt x="389800" y="97311"/>
                  </a:lnTo>
                  <a:lnTo>
                    <a:pt x="407421" y="85290"/>
                  </a:lnTo>
                  <a:lnTo>
                    <a:pt x="442049" y="49426"/>
                  </a:lnTo>
                  <a:lnTo>
                    <a:pt x="459340" y="25227"/>
                  </a:lnTo>
                  <a:lnTo>
                    <a:pt x="460110" y="23246"/>
                  </a:lnTo>
                  <a:lnTo>
                    <a:pt x="459777" y="21926"/>
                  </a:lnTo>
                  <a:lnTo>
                    <a:pt x="456758" y="19440"/>
                  </a:lnTo>
                  <a:lnTo>
                    <a:pt x="455761" y="26246"/>
                  </a:lnTo>
                  <a:lnTo>
                    <a:pt x="437492" y="58777"/>
                  </a:lnTo>
                  <a:lnTo>
                    <a:pt x="418214" y="90398"/>
                  </a:lnTo>
                  <a:lnTo>
                    <a:pt x="403154" y="119095"/>
                  </a:lnTo>
                  <a:lnTo>
                    <a:pt x="387967" y="149048"/>
                  </a:lnTo>
                  <a:lnTo>
                    <a:pt x="366813" y="181097"/>
                  </a:lnTo>
                  <a:lnTo>
                    <a:pt x="343392" y="210980"/>
                  </a:lnTo>
                  <a:lnTo>
                    <a:pt x="315078" y="246142"/>
                  </a:lnTo>
                  <a:lnTo>
                    <a:pt x="291969" y="272969"/>
                  </a:lnTo>
                  <a:lnTo>
                    <a:pt x="272329" y="294241"/>
                  </a:lnTo>
                  <a:lnTo>
                    <a:pt x="239218" y="327755"/>
                  </a:lnTo>
                  <a:lnTo>
                    <a:pt x="210391" y="356760"/>
                  </a:lnTo>
                  <a:lnTo>
                    <a:pt x="183469" y="381505"/>
                  </a:lnTo>
                  <a:lnTo>
                    <a:pt x="157392" y="402945"/>
                  </a:lnTo>
                  <a:lnTo>
                    <a:pt x="119757" y="429296"/>
                  </a:lnTo>
                  <a:lnTo>
                    <a:pt x="86781" y="452343"/>
                  </a:lnTo>
                  <a:lnTo>
                    <a:pt x="56408" y="469426"/>
                  </a:lnTo>
                  <a:lnTo>
                    <a:pt x="19142" y="486050"/>
                  </a:lnTo>
                  <a:lnTo>
                    <a:pt x="6545" y="490044"/>
                  </a:lnTo>
                  <a:lnTo>
                    <a:pt x="4154" y="489757"/>
                  </a:lnTo>
                  <a:lnTo>
                    <a:pt x="2559" y="488720"/>
                  </a:lnTo>
                  <a:lnTo>
                    <a:pt x="1496" y="487182"/>
                  </a:lnTo>
                  <a:lnTo>
                    <a:pt x="0" y="480971"/>
                  </a:lnTo>
                  <a:lnTo>
                    <a:pt x="1908" y="476221"/>
                  </a:lnTo>
                  <a:lnTo>
                    <a:pt x="31411" y="444644"/>
                  </a:lnTo>
                  <a:lnTo>
                    <a:pt x="64683" y="411211"/>
                  </a:lnTo>
                  <a:lnTo>
                    <a:pt x="97933" y="381979"/>
                  </a:lnTo>
                  <a:lnTo>
                    <a:pt x="121290" y="362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92"/>
            <p:cNvSpPr/>
            <p:nvPr>
              <p:custDataLst>
                <p:tags r:id="rId102"/>
              </p:custDataLst>
            </p:nvPr>
          </p:nvSpPr>
          <p:spPr>
            <a:xfrm>
              <a:off x="1005840" y="1615440"/>
              <a:ext cx="297181" cy="174061"/>
            </a:xfrm>
            <a:custGeom>
              <a:avLst/>
              <a:gdLst/>
              <a:ahLst/>
              <a:cxnLst/>
              <a:rect l="0" t="0" r="0" b="0"/>
              <a:pathLst>
                <a:path w="297181" h="174061">
                  <a:moveTo>
                    <a:pt x="0" y="91440"/>
                  </a:moveTo>
                  <a:lnTo>
                    <a:pt x="0" y="91440"/>
                  </a:lnTo>
                  <a:lnTo>
                    <a:pt x="0" y="123802"/>
                  </a:lnTo>
                  <a:lnTo>
                    <a:pt x="847" y="157225"/>
                  </a:lnTo>
                  <a:lnTo>
                    <a:pt x="2258" y="160696"/>
                  </a:lnTo>
                  <a:lnTo>
                    <a:pt x="10606" y="170314"/>
                  </a:lnTo>
                  <a:lnTo>
                    <a:pt x="13844" y="171116"/>
                  </a:lnTo>
                  <a:lnTo>
                    <a:pt x="33465" y="166320"/>
                  </a:lnTo>
                  <a:lnTo>
                    <a:pt x="46200" y="161126"/>
                  </a:lnTo>
                  <a:lnTo>
                    <a:pt x="83796" y="135118"/>
                  </a:lnTo>
                  <a:lnTo>
                    <a:pt x="116615" y="117953"/>
                  </a:lnTo>
                  <a:lnTo>
                    <a:pt x="126900" y="115924"/>
                  </a:lnTo>
                  <a:lnTo>
                    <a:pt x="134858" y="117280"/>
                  </a:lnTo>
                  <a:lnTo>
                    <a:pt x="138165" y="118826"/>
                  </a:lnTo>
                  <a:lnTo>
                    <a:pt x="140370" y="120704"/>
                  </a:lnTo>
                  <a:lnTo>
                    <a:pt x="149630" y="135583"/>
                  </a:lnTo>
                  <a:lnTo>
                    <a:pt x="152426" y="147511"/>
                  </a:lnTo>
                  <a:lnTo>
                    <a:pt x="158269" y="159556"/>
                  </a:lnTo>
                  <a:lnTo>
                    <a:pt x="158853" y="162251"/>
                  </a:lnTo>
                  <a:lnTo>
                    <a:pt x="160088" y="164047"/>
                  </a:lnTo>
                  <a:lnTo>
                    <a:pt x="161759" y="165245"/>
                  </a:lnTo>
                  <a:lnTo>
                    <a:pt x="165873" y="167422"/>
                  </a:lnTo>
                  <a:lnTo>
                    <a:pt x="173857" y="174060"/>
                  </a:lnTo>
                  <a:lnTo>
                    <a:pt x="175171" y="173614"/>
                  </a:lnTo>
                  <a:lnTo>
                    <a:pt x="181066" y="169786"/>
                  </a:lnTo>
                  <a:lnTo>
                    <a:pt x="185743" y="168594"/>
                  </a:lnTo>
                  <a:lnTo>
                    <a:pt x="190644" y="163549"/>
                  </a:lnTo>
                  <a:lnTo>
                    <a:pt x="194797" y="155661"/>
                  </a:lnTo>
                  <a:lnTo>
                    <a:pt x="203065" y="120757"/>
                  </a:lnTo>
                  <a:lnTo>
                    <a:pt x="207487" y="92788"/>
                  </a:lnTo>
                  <a:lnTo>
                    <a:pt x="217523" y="55351"/>
                  </a:lnTo>
                  <a:lnTo>
                    <a:pt x="229363" y="23080"/>
                  </a:lnTo>
                  <a:lnTo>
                    <a:pt x="238234" y="8155"/>
                  </a:lnTo>
                  <a:lnTo>
                    <a:pt x="243606" y="3624"/>
                  </a:lnTo>
                  <a:lnTo>
                    <a:pt x="249663" y="1611"/>
                  </a:lnTo>
                  <a:lnTo>
                    <a:pt x="287148" y="63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93"/>
            <p:cNvSpPr/>
            <p:nvPr>
              <p:custDataLst>
                <p:tags r:id="rId103"/>
              </p:custDataLst>
            </p:nvPr>
          </p:nvSpPr>
          <p:spPr>
            <a:xfrm>
              <a:off x="1402246" y="1630680"/>
              <a:ext cx="159855" cy="129091"/>
            </a:xfrm>
            <a:custGeom>
              <a:avLst/>
              <a:gdLst/>
              <a:ahLst/>
              <a:cxnLst/>
              <a:rect l="0" t="0" r="0" b="0"/>
              <a:pathLst>
                <a:path w="159855" h="129091">
                  <a:moveTo>
                    <a:pt x="60794" y="0"/>
                  </a:moveTo>
                  <a:lnTo>
                    <a:pt x="60794" y="0"/>
                  </a:lnTo>
                  <a:lnTo>
                    <a:pt x="39000" y="33961"/>
                  </a:lnTo>
                  <a:lnTo>
                    <a:pt x="16918" y="71610"/>
                  </a:lnTo>
                  <a:lnTo>
                    <a:pt x="4087" y="92729"/>
                  </a:lnTo>
                  <a:lnTo>
                    <a:pt x="674" y="105931"/>
                  </a:lnTo>
                  <a:lnTo>
                    <a:pt x="0" y="116692"/>
                  </a:lnTo>
                  <a:lnTo>
                    <a:pt x="2166" y="121854"/>
                  </a:lnTo>
                  <a:lnTo>
                    <a:pt x="6409" y="128022"/>
                  </a:lnTo>
                  <a:lnTo>
                    <a:pt x="9248" y="128865"/>
                  </a:lnTo>
                  <a:lnTo>
                    <a:pt x="11190" y="129090"/>
                  </a:lnTo>
                  <a:lnTo>
                    <a:pt x="15605" y="127082"/>
                  </a:lnTo>
                  <a:lnTo>
                    <a:pt x="51128" y="104358"/>
                  </a:lnTo>
                  <a:lnTo>
                    <a:pt x="83130" y="66931"/>
                  </a:lnTo>
                  <a:lnTo>
                    <a:pt x="95438" y="43809"/>
                  </a:lnTo>
                  <a:lnTo>
                    <a:pt x="98212" y="31106"/>
                  </a:lnTo>
                  <a:lnTo>
                    <a:pt x="98759" y="24489"/>
                  </a:lnTo>
                  <a:lnTo>
                    <a:pt x="94809" y="19297"/>
                  </a:lnTo>
                  <a:lnTo>
                    <a:pt x="90587" y="17043"/>
                  </a:lnTo>
                  <a:lnTo>
                    <a:pt x="77637" y="15477"/>
                  </a:lnTo>
                  <a:lnTo>
                    <a:pt x="64844" y="16157"/>
                  </a:lnTo>
                  <a:lnTo>
                    <a:pt x="51175" y="21345"/>
                  </a:lnTo>
                  <a:lnTo>
                    <a:pt x="28734" y="35650"/>
                  </a:lnTo>
                  <a:lnTo>
                    <a:pt x="19444" y="48272"/>
                  </a:lnTo>
                  <a:lnTo>
                    <a:pt x="18834" y="51655"/>
                  </a:lnTo>
                  <a:lnTo>
                    <a:pt x="22494" y="74381"/>
                  </a:lnTo>
                  <a:lnTo>
                    <a:pt x="33282" y="86646"/>
                  </a:lnTo>
                  <a:lnTo>
                    <a:pt x="38125" y="89309"/>
                  </a:lnTo>
                  <a:lnTo>
                    <a:pt x="40601" y="90020"/>
                  </a:lnTo>
                  <a:lnTo>
                    <a:pt x="64312" y="86974"/>
                  </a:lnTo>
                  <a:lnTo>
                    <a:pt x="90059" y="76664"/>
                  </a:lnTo>
                  <a:lnTo>
                    <a:pt x="126281" y="41517"/>
                  </a:lnTo>
                  <a:lnTo>
                    <a:pt x="159854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94"/>
            <p:cNvSpPr/>
            <p:nvPr>
              <p:custDataLst>
                <p:tags r:id="rId104"/>
              </p:custDataLst>
            </p:nvPr>
          </p:nvSpPr>
          <p:spPr>
            <a:xfrm>
              <a:off x="1668780" y="1478280"/>
              <a:ext cx="88661" cy="286505"/>
            </a:xfrm>
            <a:custGeom>
              <a:avLst/>
              <a:gdLst/>
              <a:ahLst/>
              <a:cxnLst/>
              <a:rect l="0" t="0" r="0" b="0"/>
              <a:pathLst>
                <a:path w="88661" h="286505">
                  <a:moveTo>
                    <a:pt x="53340" y="0"/>
                  </a:moveTo>
                  <a:lnTo>
                    <a:pt x="53340" y="0"/>
                  </a:lnTo>
                  <a:lnTo>
                    <a:pt x="77611" y="20226"/>
                  </a:lnTo>
                  <a:lnTo>
                    <a:pt x="83914" y="28724"/>
                  </a:lnTo>
                  <a:lnTo>
                    <a:pt x="88660" y="44940"/>
                  </a:lnTo>
                  <a:lnTo>
                    <a:pt x="85654" y="81283"/>
                  </a:lnTo>
                  <a:lnTo>
                    <a:pt x="82670" y="106775"/>
                  </a:lnTo>
                  <a:lnTo>
                    <a:pt x="73508" y="135401"/>
                  </a:lnTo>
                  <a:lnTo>
                    <a:pt x="68347" y="163638"/>
                  </a:lnTo>
                  <a:lnTo>
                    <a:pt x="58539" y="185175"/>
                  </a:lnTo>
                  <a:lnTo>
                    <a:pt x="52109" y="219677"/>
                  </a:lnTo>
                  <a:lnTo>
                    <a:pt x="40478" y="252825"/>
                  </a:lnTo>
                  <a:lnTo>
                    <a:pt x="25386" y="282683"/>
                  </a:lnTo>
                  <a:lnTo>
                    <a:pt x="20314" y="286504"/>
                  </a:lnTo>
                  <a:lnTo>
                    <a:pt x="17776" y="285829"/>
                  </a:lnTo>
                  <a:lnTo>
                    <a:pt x="12698" y="280564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95"/>
            <p:cNvSpPr/>
            <p:nvPr>
              <p:custDataLst>
                <p:tags r:id="rId105"/>
              </p:custDataLst>
            </p:nvPr>
          </p:nvSpPr>
          <p:spPr>
            <a:xfrm>
              <a:off x="1607820" y="1584960"/>
              <a:ext cx="251461" cy="30481"/>
            </a:xfrm>
            <a:custGeom>
              <a:avLst/>
              <a:gdLst/>
              <a:ahLst/>
              <a:cxnLst/>
              <a:rect l="0" t="0" r="0" b="0"/>
              <a:pathLst>
                <a:path w="251461" h="30481">
                  <a:moveTo>
                    <a:pt x="0" y="30480"/>
                  </a:moveTo>
                  <a:lnTo>
                    <a:pt x="0" y="30480"/>
                  </a:lnTo>
                  <a:lnTo>
                    <a:pt x="24835" y="28222"/>
                  </a:lnTo>
                  <a:lnTo>
                    <a:pt x="61838" y="24397"/>
                  </a:lnTo>
                  <a:lnTo>
                    <a:pt x="92395" y="19874"/>
                  </a:lnTo>
                  <a:lnTo>
                    <a:pt x="120087" y="17300"/>
                  </a:lnTo>
                  <a:lnTo>
                    <a:pt x="148198" y="15309"/>
                  </a:lnTo>
                  <a:lnTo>
                    <a:pt x="180448" y="11602"/>
                  </a:lnTo>
                  <a:lnTo>
                    <a:pt x="210021" y="7132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96"/>
            <p:cNvSpPr/>
            <p:nvPr>
              <p:custDataLst>
                <p:tags r:id="rId106"/>
              </p:custDataLst>
            </p:nvPr>
          </p:nvSpPr>
          <p:spPr>
            <a:xfrm>
              <a:off x="1699260" y="1539240"/>
              <a:ext cx="297181" cy="236117"/>
            </a:xfrm>
            <a:custGeom>
              <a:avLst/>
              <a:gdLst/>
              <a:ahLst/>
              <a:cxnLst/>
              <a:rect l="0" t="0" r="0" b="0"/>
              <a:pathLst>
                <a:path w="297181" h="236117">
                  <a:moveTo>
                    <a:pt x="297180" y="0"/>
                  </a:moveTo>
                  <a:lnTo>
                    <a:pt x="297180" y="0"/>
                  </a:lnTo>
                  <a:lnTo>
                    <a:pt x="272344" y="4515"/>
                  </a:lnTo>
                  <a:lnTo>
                    <a:pt x="237035" y="12167"/>
                  </a:lnTo>
                  <a:lnTo>
                    <a:pt x="203724" y="25995"/>
                  </a:lnTo>
                  <a:lnTo>
                    <a:pt x="171252" y="46833"/>
                  </a:lnTo>
                  <a:lnTo>
                    <a:pt x="167508" y="50696"/>
                  </a:lnTo>
                  <a:lnTo>
                    <a:pt x="163348" y="59502"/>
                  </a:lnTo>
                  <a:lnTo>
                    <a:pt x="160312" y="88995"/>
                  </a:lnTo>
                  <a:lnTo>
                    <a:pt x="173167" y="125949"/>
                  </a:lnTo>
                  <a:lnTo>
                    <a:pt x="192243" y="161433"/>
                  </a:lnTo>
                  <a:lnTo>
                    <a:pt x="199604" y="181728"/>
                  </a:lnTo>
                  <a:lnTo>
                    <a:pt x="201649" y="184652"/>
                  </a:lnTo>
                  <a:lnTo>
                    <a:pt x="202166" y="186601"/>
                  </a:lnTo>
                  <a:lnTo>
                    <a:pt x="201664" y="187901"/>
                  </a:lnTo>
                  <a:lnTo>
                    <a:pt x="178331" y="203396"/>
                  </a:lnTo>
                  <a:lnTo>
                    <a:pt x="153759" y="211141"/>
                  </a:lnTo>
                  <a:lnTo>
                    <a:pt x="116706" y="219151"/>
                  </a:lnTo>
                  <a:lnTo>
                    <a:pt x="90159" y="226483"/>
                  </a:lnTo>
                  <a:lnTo>
                    <a:pt x="70458" y="230230"/>
                  </a:lnTo>
                  <a:lnTo>
                    <a:pt x="53897" y="234446"/>
                  </a:lnTo>
                  <a:lnTo>
                    <a:pt x="24373" y="236116"/>
                  </a:lnTo>
                  <a:lnTo>
                    <a:pt x="20483" y="234457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97"/>
            <p:cNvSpPr/>
            <p:nvPr>
              <p:custDataLst>
                <p:tags r:id="rId107"/>
              </p:custDataLst>
            </p:nvPr>
          </p:nvSpPr>
          <p:spPr>
            <a:xfrm>
              <a:off x="1424940" y="1661160"/>
              <a:ext cx="81945" cy="160021"/>
            </a:xfrm>
            <a:custGeom>
              <a:avLst/>
              <a:gdLst/>
              <a:ahLst/>
              <a:cxnLst/>
              <a:rect l="0" t="0" r="0" b="0"/>
              <a:pathLst>
                <a:path w="81945" h="160021">
                  <a:moveTo>
                    <a:pt x="0" y="0"/>
                  </a:moveTo>
                  <a:lnTo>
                    <a:pt x="0" y="0"/>
                  </a:lnTo>
                  <a:lnTo>
                    <a:pt x="27877" y="37504"/>
                  </a:lnTo>
                  <a:lnTo>
                    <a:pt x="57812" y="70956"/>
                  </a:lnTo>
                  <a:lnTo>
                    <a:pt x="77489" y="96499"/>
                  </a:lnTo>
                  <a:lnTo>
                    <a:pt x="81944" y="115799"/>
                  </a:lnTo>
                  <a:lnTo>
                    <a:pt x="7620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70"/>
          <p:cNvGrpSpPr/>
          <p:nvPr/>
        </p:nvGrpSpPr>
        <p:grpSpPr>
          <a:xfrm>
            <a:off x="1981200" y="1330336"/>
            <a:ext cx="2228684" cy="2411081"/>
            <a:chOff x="1981200" y="1330336"/>
            <a:chExt cx="2228684" cy="2411081"/>
          </a:xfrm>
        </p:grpSpPr>
        <p:sp>
          <p:nvSpPr>
            <p:cNvPr id="95" name="SMARTInkShape-398"/>
            <p:cNvSpPr/>
            <p:nvPr>
              <p:custDataLst>
                <p:tags r:id="rId81"/>
              </p:custDataLst>
            </p:nvPr>
          </p:nvSpPr>
          <p:spPr>
            <a:xfrm>
              <a:off x="1981200" y="1585010"/>
              <a:ext cx="277385" cy="132161"/>
            </a:xfrm>
            <a:custGeom>
              <a:avLst/>
              <a:gdLst/>
              <a:ahLst/>
              <a:cxnLst/>
              <a:rect l="0" t="0" r="0" b="0"/>
              <a:pathLst>
                <a:path w="277385" h="132161">
                  <a:moveTo>
                    <a:pt x="0" y="99010"/>
                  </a:moveTo>
                  <a:lnTo>
                    <a:pt x="0" y="99010"/>
                  </a:lnTo>
                  <a:lnTo>
                    <a:pt x="36407" y="107100"/>
                  </a:lnTo>
                  <a:lnTo>
                    <a:pt x="65569" y="111072"/>
                  </a:lnTo>
                  <a:lnTo>
                    <a:pt x="103530" y="111051"/>
                  </a:lnTo>
                  <a:lnTo>
                    <a:pt x="138485" y="105682"/>
                  </a:lnTo>
                  <a:lnTo>
                    <a:pt x="175652" y="100987"/>
                  </a:lnTo>
                  <a:lnTo>
                    <a:pt x="211219" y="97338"/>
                  </a:lnTo>
                  <a:lnTo>
                    <a:pt x="245487" y="88520"/>
                  </a:lnTo>
                  <a:lnTo>
                    <a:pt x="266868" y="78625"/>
                  </a:lnTo>
                  <a:lnTo>
                    <a:pt x="271008" y="73581"/>
                  </a:lnTo>
                  <a:lnTo>
                    <a:pt x="277384" y="61936"/>
                  </a:lnTo>
                  <a:lnTo>
                    <a:pt x="277209" y="59054"/>
                  </a:lnTo>
                  <a:lnTo>
                    <a:pt x="275399" y="57133"/>
                  </a:lnTo>
                  <a:lnTo>
                    <a:pt x="268874" y="53305"/>
                  </a:lnTo>
                  <a:lnTo>
                    <a:pt x="256525" y="41629"/>
                  </a:lnTo>
                  <a:lnTo>
                    <a:pt x="239823" y="22514"/>
                  </a:lnTo>
                  <a:lnTo>
                    <a:pt x="216612" y="6477"/>
                  </a:lnTo>
                  <a:lnTo>
                    <a:pt x="200871" y="1884"/>
                  </a:lnTo>
                  <a:lnTo>
                    <a:pt x="172112" y="0"/>
                  </a:lnTo>
                  <a:lnTo>
                    <a:pt x="171468" y="830"/>
                  </a:lnTo>
                  <a:lnTo>
                    <a:pt x="171886" y="2230"/>
                  </a:lnTo>
                  <a:lnTo>
                    <a:pt x="173011" y="4010"/>
                  </a:lnTo>
                  <a:lnTo>
                    <a:pt x="182684" y="10560"/>
                  </a:lnTo>
                  <a:lnTo>
                    <a:pt x="185289" y="14644"/>
                  </a:lnTo>
                  <a:lnTo>
                    <a:pt x="188184" y="25954"/>
                  </a:lnTo>
                  <a:lnTo>
                    <a:pt x="192343" y="29139"/>
                  </a:lnTo>
                  <a:lnTo>
                    <a:pt x="224630" y="34472"/>
                  </a:lnTo>
                  <a:lnTo>
                    <a:pt x="231069" y="38718"/>
                  </a:lnTo>
                  <a:lnTo>
                    <a:pt x="240778" y="50838"/>
                  </a:lnTo>
                  <a:lnTo>
                    <a:pt x="242933" y="58396"/>
                  </a:lnTo>
                  <a:lnTo>
                    <a:pt x="243437" y="63462"/>
                  </a:lnTo>
                  <a:lnTo>
                    <a:pt x="217866" y="100923"/>
                  </a:lnTo>
                  <a:lnTo>
                    <a:pt x="215363" y="106351"/>
                  </a:lnTo>
                  <a:lnTo>
                    <a:pt x="213755" y="120780"/>
                  </a:lnTo>
                  <a:lnTo>
                    <a:pt x="215794" y="127877"/>
                  </a:lnTo>
                  <a:lnTo>
                    <a:pt x="217522" y="130955"/>
                  </a:lnTo>
                  <a:lnTo>
                    <a:pt x="218675" y="132160"/>
                  </a:lnTo>
                  <a:lnTo>
                    <a:pt x="219443" y="132116"/>
                  </a:lnTo>
                  <a:lnTo>
                    <a:pt x="220980" y="129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99"/>
            <p:cNvSpPr/>
            <p:nvPr>
              <p:custDataLst>
                <p:tags r:id="rId82"/>
              </p:custDataLst>
            </p:nvPr>
          </p:nvSpPr>
          <p:spPr>
            <a:xfrm>
              <a:off x="2347599" y="1478280"/>
              <a:ext cx="365122" cy="292666"/>
            </a:xfrm>
            <a:custGeom>
              <a:avLst/>
              <a:gdLst/>
              <a:ahLst/>
              <a:cxnLst/>
              <a:rect l="0" t="0" r="0" b="0"/>
              <a:pathLst>
                <a:path w="365122" h="292666">
                  <a:moveTo>
                    <a:pt x="365121" y="0"/>
                  </a:moveTo>
                  <a:lnTo>
                    <a:pt x="365121" y="0"/>
                  </a:lnTo>
                  <a:lnTo>
                    <a:pt x="328714" y="0"/>
                  </a:lnTo>
                  <a:lnTo>
                    <a:pt x="301809" y="4516"/>
                  </a:lnTo>
                  <a:lnTo>
                    <a:pt x="267622" y="18836"/>
                  </a:lnTo>
                  <a:lnTo>
                    <a:pt x="236044" y="39165"/>
                  </a:lnTo>
                  <a:lnTo>
                    <a:pt x="199078" y="68790"/>
                  </a:lnTo>
                  <a:lnTo>
                    <a:pt x="174246" y="93865"/>
                  </a:lnTo>
                  <a:lnTo>
                    <a:pt x="166552" y="107758"/>
                  </a:lnTo>
                  <a:lnTo>
                    <a:pt x="161506" y="129859"/>
                  </a:lnTo>
                  <a:lnTo>
                    <a:pt x="162583" y="142664"/>
                  </a:lnTo>
                  <a:lnTo>
                    <a:pt x="173349" y="175138"/>
                  </a:lnTo>
                  <a:lnTo>
                    <a:pt x="195443" y="202850"/>
                  </a:lnTo>
                  <a:lnTo>
                    <a:pt x="232584" y="233514"/>
                  </a:lnTo>
                  <a:lnTo>
                    <a:pt x="234249" y="237275"/>
                  </a:lnTo>
                  <a:lnTo>
                    <a:pt x="235318" y="242543"/>
                  </a:lnTo>
                  <a:lnTo>
                    <a:pt x="227413" y="247501"/>
                  </a:lnTo>
                  <a:lnTo>
                    <a:pt x="196557" y="256762"/>
                  </a:lnTo>
                  <a:lnTo>
                    <a:pt x="162682" y="264225"/>
                  </a:lnTo>
                  <a:lnTo>
                    <a:pt x="125834" y="271799"/>
                  </a:lnTo>
                  <a:lnTo>
                    <a:pt x="88105" y="279406"/>
                  </a:lnTo>
                  <a:lnTo>
                    <a:pt x="62792" y="284483"/>
                  </a:lnTo>
                  <a:lnTo>
                    <a:pt x="35172" y="289561"/>
                  </a:lnTo>
                  <a:lnTo>
                    <a:pt x="4610" y="292665"/>
                  </a:lnTo>
                  <a:lnTo>
                    <a:pt x="320" y="291630"/>
                  </a:lnTo>
                  <a:lnTo>
                    <a:pt x="0" y="290093"/>
                  </a:lnTo>
                  <a:lnTo>
                    <a:pt x="32403" y="271045"/>
                  </a:lnTo>
                  <a:lnTo>
                    <a:pt x="59484" y="257625"/>
                  </a:lnTo>
                  <a:lnTo>
                    <a:pt x="92122" y="242347"/>
                  </a:lnTo>
                  <a:lnTo>
                    <a:pt x="129206" y="224267"/>
                  </a:lnTo>
                  <a:lnTo>
                    <a:pt x="167001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00"/>
            <p:cNvSpPr/>
            <p:nvPr>
              <p:custDataLst>
                <p:tags r:id="rId83"/>
              </p:custDataLst>
            </p:nvPr>
          </p:nvSpPr>
          <p:spPr>
            <a:xfrm>
              <a:off x="2648730" y="1592580"/>
              <a:ext cx="208771" cy="158464"/>
            </a:xfrm>
            <a:custGeom>
              <a:avLst/>
              <a:gdLst/>
              <a:ahLst/>
              <a:cxnLst/>
              <a:rect l="0" t="0" r="0" b="0"/>
              <a:pathLst>
                <a:path w="208771" h="158464">
                  <a:moveTo>
                    <a:pt x="124950" y="0"/>
                  </a:moveTo>
                  <a:lnTo>
                    <a:pt x="124950" y="0"/>
                  </a:lnTo>
                  <a:lnTo>
                    <a:pt x="96633" y="28316"/>
                  </a:lnTo>
                  <a:lnTo>
                    <a:pt x="62843" y="58061"/>
                  </a:lnTo>
                  <a:lnTo>
                    <a:pt x="33252" y="90867"/>
                  </a:lnTo>
                  <a:lnTo>
                    <a:pt x="9915" y="125420"/>
                  </a:lnTo>
                  <a:lnTo>
                    <a:pt x="1025" y="137726"/>
                  </a:lnTo>
                  <a:lnTo>
                    <a:pt x="0" y="140924"/>
                  </a:lnTo>
                  <a:lnTo>
                    <a:pt x="163" y="143903"/>
                  </a:lnTo>
                  <a:lnTo>
                    <a:pt x="2602" y="149470"/>
                  </a:lnTo>
                  <a:lnTo>
                    <a:pt x="6509" y="154767"/>
                  </a:lnTo>
                  <a:lnTo>
                    <a:pt x="13325" y="157685"/>
                  </a:lnTo>
                  <a:lnTo>
                    <a:pt x="17513" y="158463"/>
                  </a:lnTo>
                  <a:lnTo>
                    <a:pt x="26683" y="157070"/>
                  </a:lnTo>
                  <a:lnTo>
                    <a:pt x="62715" y="145238"/>
                  </a:lnTo>
                  <a:lnTo>
                    <a:pt x="97877" y="117402"/>
                  </a:lnTo>
                  <a:lnTo>
                    <a:pt x="117846" y="97477"/>
                  </a:lnTo>
                  <a:lnTo>
                    <a:pt x="121792" y="90454"/>
                  </a:lnTo>
                  <a:lnTo>
                    <a:pt x="124868" y="62820"/>
                  </a:lnTo>
                  <a:lnTo>
                    <a:pt x="124049" y="62200"/>
                  </a:lnTo>
                  <a:lnTo>
                    <a:pt x="118851" y="61327"/>
                  </a:lnTo>
                  <a:lnTo>
                    <a:pt x="114337" y="61123"/>
                  </a:lnTo>
                  <a:lnTo>
                    <a:pt x="109509" y="63290"/>
                  </a:lnTo>
                  <a:lnTo>
                    <a:pt x="99510" y="71580"/>
                  </a:lnTo>
                  <a:lnTo>
                    <a:pt x="91918" y="82921"/>
                  </a:lnTo>
                  <a:lnTo>
                    <a:pt x="88351" y="92961"/>
                  </a:lnTo>
                  <a:lnTo>
                    <a:pt x="88698" y="95841"/>
                  </a:lnTo>
                  <a:lnTo>
                    <a:pt x="91341" y="101298"/>
                  </a:lnTo>
                  <a:lnTo>
                    <a:pt x="97588" y="109130"/>
                  </a:lnTo>
                  <a:lnTo>
                    <a:pt x="112892" y="116814"/>
                  </a:lnTo>
                  <a:lnTo>
                    <a:pt x="150487" y="121248"/>
                  </a:lnTo>
                  <a:lnTo>
                    <a:pt x="169320" y="119928"/>
                  </a:lnTo>
                  <a:lnTo>
                    <a:pt x="20877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401"/>
            <p:cNvSpPr/>
            <p:nvPr>
              <p:custDataLst>
                <p:tags r:id="rId84"/>
              </p:custDataLst>
            </p:nvPr>
          </p:nvSpPr>
          <p:spPr>
            <a:xfrm>
              <a:off x="2889758" y="1569720"/>
              <a:ext cx="454868" cy="144638"/>
            </a:xfrm>
            <a:custGeom>
              <a:avLst/>
              <a:gdLst/>
              <a:ahLst/>
              <a:cxnLst/>
              <a:rect l="0" t="0" r="0" b="0"/>
              <a:pathLst>
                <a:path w="454868" h="144638">
                  <a:moveTo>
                    <a:pt x="150622" y="0"/>
                  </a:moveTo>
                  <a:lnTo>
                    <a:pt x="150622" y="0"/>
                  </a:lnTo>
                  <a:lnTo>
                    <a:pt x="118260" y="8090"/>
                  </a:lnTo>
                  <a:lnTo>
                    <a:pt x="100261" y="18094"/>
                  </a:lnTo>
                  <a:lnTo>
                    <a:pt x="79795" y="32383"/>
                  </a:lnTo>
                  <a:lnTo>
                    <a:pt x="57684" y="49528"/>
                  </a:lnTo>
                  <a:lnTo>
                    <a:pt x="28600" y="73095"/>
                  </a:lnTo>
                  <a:lnTo>
                    <a:pt x="11724" y="89213"/>
                  </a:lnTo>
                  <a:lnTo>
                    <a:pt x="2222" y="106961"/>
                  </a:lnTo>
                  <a:lnTo>
                    <a:pt x="0" y="114707"/>
                  </a:lnTo>
                  <a:lnTo>
                    <a:pt x="254" y="117958"/>
                  </a:lnTo>
                  <a:lnTo>
                    <a:pt x="2794" y="123828"/>
                  </a:lnTo>
                  <a:lnTo>
                    <a:pt x="13029" y="131893"/>
                  </a:lnTo>
                  <a:lnTo>
                    <a:pt x="30832" y="135599"/>
                  </a:lnTo>
                  <a:lnTo>
                    <a:pt x="55213" y="136005"/>
                  </a:lnTo>
                  <a:lnTo>
                    <a:pt x="88627" y="128810"/>
                  </a:lnTo>
                  <a:lnTo>
                    <a:pt x="119937" y="119236"/>
                  </a:lnTo>
                  <a:lnTo>
                    <a:pt x="154972" y="103108"/>
                  </a:lnTo>
                  <a:lnTo>
                    <a:pt x="189905" y="79653"/>
                  </a:lnTo>
                  <a:lnTo>
                    <a:pt x="197150" y="74066"/>
                  </a:lnTo>
                  <a:lnTo>
                    <a:pt x="200935" y="66502"/>
                  </a:lnTo>
                  <a:lnTo>
                    <a:pt x="203463" y="58343"/>
                  </a:lnTo>
                  <a:lnTo>
                    <a:pt x="211216" y="46262"/>
                  </a:lnTo>
                  <a:lnTo>
                    <a:pt x="229713" y="45724"/>
                  </a:lnTo>
                  <a:lnTo>
                    <a:pt x="232136" y="47416"/>
                  </a:lnTo>
                  <a:lnTo>
                    <a:pt x="259844" y="82731"/>
                  </a:lnTo>
                  <a:lnTo>
                    <a:pt x="263417" y="92905"/>
                  </a:lnTo>
                  <a:lnTo>
                    <a:pt x="264476" y="105327"/>
                  </a:lnTo>
                  <a:lnTo>
                    <a:pt x="257604" y="139285"/>
                  </a:lnTo>
                  <a:lnTo>
                    <a:pt x="258350" y="141116"/>
                  </a:lnTo>
                  <a:lnTo>
                    <a:pt x="259694" y="142338"/>
                  </a:lnTo>
                  <a:lnTo>
                    <a:pt x="263445" y="143694"/>
                  </a:lnTo>
                  <a:lnTo>
                    <a:pt x="275222" y="144637"/>
                  </a:lnTo>
                  <a:lnTo>
                    <a:pt x="311546" y="123556"/>
                  </a:lnTo>
                  <a:lnTo>
                    <a:pt x="347384" y="103961"/>
                  </a:lnTo>
                  <a:lnTo>
                    <a:pt x="384817" y="83785"/>
                  </a:lnTo>
                  <a:lnTo>
                    <a:pt x="402029" y="75338"/>
                  </a:lnTo>
                  <a:lnTo>
                    <a:pt x="438534" y="69470"/>
                  </a:lnTo>
                  <a:lnTo>
                    <a:pt x="449101" y="68844"/>
                  </a:lnTo>
                  <a:lnTo>
                    <a:pt x="451208" y="69602"/>
                  </a:lnTo>
                  <a:lnTo>
                    <a:pt x="452612" y="70955"/>
                  </a:lnTo>
                  <a:lnTo>
                    <a:pt x="454867" y="75164"/>
                  </a:lnTo>
                  <a:lnTo>
                    <a:pt x="451212" y="79938"/>
                  </a:lnTo>
                  <a:lnTo>
                    <a:pt x="447060" y="82095"/>
                  </a:lnTo>
                  <a:lnTo>
                    <a:pt x="444767" y="82670"/>
                  </a:lnTo>
                  <a:lnTo>
                    <a:pt x="439962" y="87824"/>
                  </a:lnTo>
                  <a:lnTo>
                    <a:pt x="427180" y="106362"/>
                  </a:lnTo>
                  <a:lnTo>
                    <a:pt x="426434" y="109008"/>
                  </a:lnTo>
                  <a:lnTo>
                    <a:pt x="425090" y="110772"/>
                  </a:lnTo>
                  <a:lnTo>
                    <a:pt x="417322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402"/>
            <p:cNvSpPr/>
            <p:nvPr>
              <p:custDataLst>
                <p:tags r:id="rId85"/>
              </p:custDataLst>
            </p:nvPr>
          </p:nvSpPr>
          <p:spPr>
            <a:xfrm>
              <a:off x="3329940" y="1330336"/>
              <a:ext cx="340897" cy="315585"/>
            </a:xfrm>
            <a:custGeom>
              <a:avLst/>
              <a:gdLst/>
              <a:ahLst/>
              <a:cxnLst/>
              <a:rect l="0" t="0" r="0" b="0"/>
              <a:pathLst>
                <a:path w="340897" h="315585">
                  <a:moveTo>
                    <a:pt x="0" y="254624"/>
                  </a:moveTo>
                  <a:lnTo>
                    <a:pt x="0" y="254624"/>
                  </a:lnTo>
                  <a:lnTo>
                    <a:pt x="22578" y="250109"/>
                  </a:lnTo>
                  <a:lnTo>
                    <a:pt x="56601" y="243304"/>
                  </a:lnTo>
                  <a:lnTo>
                    <a:pt x="85834" y="237457"/>
                  </a:lnTo>
                  <a:lnTo>
                    <a:pt x="122047" y="221315"/>
                  </a:lnTo>
                  <a:lnTo>
                    <a:pt x="158270" y="200446"/>
                  </a:lnTo>
                  <a:lnTo>
                    <a:pt x="191769" y="182221"/>
                  </a:lnTo>
                  <a:lnTo>
                    <a:pt x="227189" y="162051"/>
                  </a:lnTo>
                  <a:lnTo>
                    <a:pt x="260449" y="139988"/>
                  </a:lnTo>
                  <a:lnTo>
                    <a:pt x="295099" y="109778"/>
                  </a:lnTo>
                  <a:lnTo>
                    <a:pt x="319127" y="77093"/>
                  </a:lnTo>
                  <a:lnTo>
                    <a:pt x="336134" y="42321"/>
                  </a:lnTo>
                  <a:lnTo>
                    <a:pt x="340896" y="22762"/>
                  </a:lnTo>
                  <a:lnTo>
                    <a:pt x="339024" y="18770"/>
                  </a:lnTo>
                  <a:lnTo>
                    <a:pt x="335236" y="16108"/>
                  </a:lnTo>
                  <a:lnTo>
                    <a:pt x="299718" y="489"/>
                  </a:lnTo>
                  <a:lnTo>
                    <a:pt x="285044" y="0"/>
                  </a:lnTo>
                  <a:lnTo>
                    <a:pt x="264208" y="2539"/>
                  </a:lnTo>
                  <a:lnTo>
                    <a:pt x="248463" y="11069"/>
                  </a:lnTo>
                  <a:lnTo>
                    <a:pt x="215151" y="40442"/>
                  </a:lnTo>
                  <a:lnTo>
                    <a:pt x="185492" y="73840"/>
                  </a:lnTo>
                  <a:lnTo>
                    <a:pt x="168414" y="105103"/>
                  </a:lnTo>
                  <a:lnTo>
                    <a:pt x="152629" y="138919"/>
                  </a:lnTo>
                  <a:lnTo>
                    <a:pt x="137228" y="172646"/>
                  </a:lnTo>
                  <a:lnTo>
                    <a:pt x="124198" y="204934"/>
                  </a:lnTo>
                  <a:lnTo>
                    <a:pt x="117233" y="230588"/>
                  </a:lnTo>
                  <a:lnTo>
                    <a:pt x="114880" y="262012"/>
                  </a:lnTo>
                  <a:lnTo>
                    <a:pt x="113568" y="290985"/>
                  </a:lnTo>
                  <a:lnTo>
                    <a:pt x="106680" y="315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03"/>
            <p:cNvSpPr/>
            <p:nvPr>
              <p:custDataLst>
                <p:tags r:id="rId86"/>
              </p:custDataLst>
            </p:nvPr>
          </p:nvSpPr>
          <p:spPr>
            <a:xfrm>
              <a:off x="3398520" y="1630680"/>
              <a:ext cx="76201" cy="15837"/>
            </a:xfrm>
            <a:custGeom>
              <a:avLst/>
              <a:gdLst/>
              <a:ahLst/>
              <a:cxnLst/>
              <a:rect l="0" t="0" r="0" b="0"/>
              <a:pathLst>
                <a:path w="76201" h="15837">
                  <a:moveTo>
                    <a:pt x="0" y="0"/>
                  </a:moveTo>
                  <a:lnTo>
                    <a:pt x="0" y="0"/>
                  </a:lnTo>
                  <a:lnTo>
                    <a:pt x="32362" y="12136"/>
                  </a:lnTo>
                  <a:lnTo>
                    <a:pt x="52765" y="15836"/>
                  </a:lnTo>
                  <a:lnTo>
                    <a:pt x="7620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04"/>
            <p:cNvSpPr/>
            <p:nvPr>
              <p:custDataLst>
                <p:tags r:id="rId87"/>
              </p:custDataLst>
            </p:nvPr>
          </p:nvSpPr>
          <p:spPr>
            <a:xfrm>
              <a:off x="3550920" y="15849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05"/>
            <p:cNvSpPr/>
            <p:nvPr>
              <p:custDataLst>
                <p:tags r:id="rId88"/>
              </p:custDataLst>
            </p:nvPr>
          </p:nvSpPr>
          <p:spPr>
            <a:xfrm>
              <a:off x="3598267" y="1546860"/>
              <a:ext cx="234594" cy="150885"/>
            </a:xfrm>
            <a:custGeom>
              <a:avLst/>
              <a:gdLst/>
              <a:ahLst/>
              <a:cxnLst/>
              <a:rect l="0" t="0" r="0" b="0"/>
              <a:pathLst>
                <a:path w="234594" h="150885">
                  <a:moveTo>
                    <a:pt x="74573" y="0"/>
                  </a:moveTo>
                  <a:lnTo>
                    <a:pt x="74573" y="0"/>
                  </a:lnTo>
                  <a:lnTo>
                    <a:pt x="42159" y="28640"/>
                  </a:lnTo>
                  <a:lnTo>
                    <a:pt x="9461" y="65811"/>
                  </a:lnTo>
                  <a:lnTo>
                    <a:pt x="2035" y="78578"/>
                  </a:lnTo>
                  <a:lnTo>
                    <a:pt x="0" y="85159"/>
                  </a:lnTo>
                  <a:lnTo>
                    <a:pt x="1354" y="93164"/>
                  </a:lnTo>
                  <a:lnTo>
                    <a:pt x="4619" y="107191"/>
                  </a:lnTo>
                  <a:lnTo>
                    <a:pt x="6229" y="116220"/>
                  </a:lnTo>
                  <a:lnTo>
                    <a:pt x="9767" y="123056"/>
                  </a:lnTo>
                  <a:lnTo>
                    <a:pt x="20564" y="131664"/>
                  </a:lnTo>
                  <a:lnTo>
                    <a:pt x="49337" y="147283"/>
                  </a:lnTo>
                  <a:lnTo>
                    <a:pt x="72552" y="150884"/>
                  </a:lnTo>
                  <a:lnTo>
                    <a:pt x="104925" y="147906"/>
                  </a:lnTo>
                  <a:lnTo>
                    <a:pt x="137283" y="141661"/>
                  </a:lnTo>
                  <a:lnTo>
                    <a:pt x="168319" y="130403"/>
                  </a:lnTo>
                  <a:lnTo>
                    <a:pt x="203063" y="112275"/>
                  </a:lnTo>
                  <a:lnTo>
                    <a:pt x="234593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06"/>
            <p:cNvSpPr/>
            <p:nvPr>
              <p:custDataLst>
                <p:tags r:id="rId89"/>
              </p:custDataLst>
            </p:nvPr>
          </p:nvSpPr>
          <p:spPr>
            <a:xfrm>
              <a:off x="3804059" y="1457838"/>
              <a:ext cx="405825" cy="226183"/>
            </a:xfrm>
            <a:custGeom>
              <a:avLst/>
              <a:gdLst/>
              <a:ahLst/>
              <a:cxnLst/>
              <a:rect l="0" t="0" r="0" b="0"/>
              <a:pathLst>
                <a:path w="405825" h="226183">
                  <a:moveTo>
                    <a:pt x="82141" y="165222"/>
                  </a:moveTo>
                  <a:lnTo>
                    <a:pt x="82141" y="165222"/>
                  </a:lnTo>
                  <a:lnTo>
                    <a:pt x="118548" y="157132"/>
                  </a:lnTo>
                  <a:lnTo>
                    <a:pt x="138679" y="148644"/>
                  </a:lnTo>
                  <a:lnTo>
                    <a:pt x="158502" y="133443"/>
                  </a:lnTo>
                  <a:lnTo>
                    <a:pt x="162646" y="127673"/>
                  </a:lnTo>
                  <a:lnTo>
                    <a:pt x="164979" y="119665"/>
                  </a:lnTo>
                  <a:lnTo>
                    <a:pt x="165306" y="117071"/>
                  </a:lnTo>
                  <a:lnTo>
                    <a:pt x="164678" y="115341"/>
                  </a:lnTo>
                  <a:lnTo>
                    <a:pt x="163412" y="114188"/>
                  </a:lnTo>
                  <a:lnTo>
                    <a:pt x="159748" y="112060"/>
                  </a:lnTo>
                  <a:lnTo>
                    <a:pt x="155298" y="108292"/>
                  </a:lnTo>
                  <a:lnTo>
                    <a:pt x="148240" y="106053"/>
                  </a:lnTo>
                  <a:lnTo>
                    <a:pt x="137765" y="105905"/>
                  </a:lnTo>
                  <a:lnTo>
                    <a:pt x="103445" y="112708"/>
                  </a:lnTo>
                  <a:lnTo>
                    <a:pt x="76318" y="122005"/>
                  </a:lnTo>
                  <a:lnTo>
                    <a:pt x="44396" y="140316"/>
                  </a:lnTo>
                  <a:lnTo>
                    <a:pt x="20561" y="160240"/>
                  </a:lnTo>
                  <a:lnTo>
                    <a:pt x="9803" y="173718"/>
                  </a:lnTo>
                  <a:lnTo>
                    <a:pt x="3988" y="177465"/>
                  </a:lnTo>
                  <a:lnTo>
                    <a:pt x="2099" y="180157"/>
                  </a:lnTo>
                  <a:lnTo>
                    <a:pt x="0" y="187664"/>
                  </a:lnTo>
                  <a:lnTo>
                    <a:pt x="287" y="190344"/>
                  </a:lnTo>
                  <a:lnTo>
                    <a:pt x="1325" y="192130"/>
                  </a:lnTo>
                  <a:lnTo>
                    <a:pt x="13110" y="201315"/>
                  </a:lnTo>
                  <a:lnTo>
                    <a:pt x="30925" y="207713"/>
                  </a:lnTo>
                  <a:lnTo>
                    <a:pt x="64216" y="210304"/>
                  </a:lnTo>
                  <a:lnTo>
                    <a:pt x="98843" y="208495"/>
                  </a:lnTo>
                  <a:lnTo>
                    <a:pt x="135914" y="202597"/>
                  </a:lnTo>
                  <a:lnTo>
                    <a:pt x="173709" y="195487"/>
                  </a:lnTo>
                  <a:lnTo>
                    <a:pt x="211719" y="188018"/>
                  </a:lnTo>
                  <a:lnTo>
                    <a:pt x="247535" y="182701"/>
                  </a:lnTo>
                  <a:lnTo>
                    <a:pt x="279596" y="181126"/>
                  </a:lnTo>
                  <a:lnTo>
                    <a:pt x="312679" y="180593"/>
                  </a:lnTo>
                  <a:lnTo>
                    <a:pt x="346808" y="187772"/>
                  </a:lnTo>
                  <a:lnTo>
                    <a:pt x="347486" y="188722"/>
                  </a:lnTo>
                  <a:lnTo>
                    <a:pt x="348788" y="195380"/>
                  </a:lnTo>
                  <a:lnTo>
                    <a:pt x="315913" y="201767"/>
                  </a:lnTo>
                  <a:lnTo>
                    <a:pt x="281533" y="208879"/>
                  </a:lnTo>
                  <a:lnTo>
                    <a:pt x="245988" y="210534"/>
                  </a:lnTo>
                  <a:lnTo>
                    <a:pt x="213284" y="216098"/>
                  </a:lnTo>
                  <a:lnTo>
                    <a:pt x="176081" y="218418"/>
                  </a:lnTo>
                  <a:lnTo>
                    <a:pt x="172708" y="218466"/>
                  </a:lnTo>
                  <a:lnTo>
                    <a:pt x="170459" y="219345"/>
                  </a:lnTo>
                  <a:lnTo>
                    <a:pt x="168959" y="220777"/>
                  </a:lnTo>
                  <a:lnTo>
                    <a:pt x="167959" y="222579"/>
                  </a:lnTo>
                  <a:lnTo>
                    <a:pt x="167294" y="222933"/>
                  </a:lnTo>
                  <a:lnTo>
                    <a:pt x="166849" y="222323"/>
                  </a:lnTo>
                  <a:lnTo>
                    <a:pt x="166553" y="221069"/>
                  </a:lnTo>
                  <a:lnTo>
                    <a:pt x="167202" y="220234"/>
                  </a:lnTo>
                  <a:lnTo>
                    <a:pt x="170182" y="219305"/>
                  </a:lnTo>
                  <a:lnTo>
                    <a:pt x="176619" y="218782"/>
                  </a:lnTo>
                  <a:lnTo>
                    <a:pt x="181423" y="216402"/>
                  </a:lnTo>
                  <a:lnTo>
                    <a:pt x="213038" y="194843"/>
                  </a:lnTo>
                  <a:lnTo>
                    <a:pt x="246474" y="175212"/>
                  </a:lnTo>
                  <a:lnTo>
                    <a:pt x="275706" y="152001"/>
                  </a:lnTo>
                  <a:lnTo>
                    <a:pt x="305816" y="123675"/>
                  </a:lnTo>
                  <a:lnTo>
                    <a:pt x="321852" y="106198"/>
                  </a:lnTo>
                  <a:lnTo>
                    <a:pt x="341855" y="83539"/>
                  </a:lnTo>
                  <a:lnTo>
                    <a:pt x="364503" y="57427"/>
                  </a:lnTo>
                  <a:lnTo>
                    <a:pt x="396380" y="20676"/>
                  </a:lnTo>
                  <a:lnTo>
                    <a:pt x="405824" y="5742"/>
                  </a:lnTo>
                  <a:lnTo>
                    <a:pt x="405457" y="3022"/>
                  </a:lnTo>
                  <a:lnTo>
                    <a:pt x="403518" y="1209"/>
                  </a:lnTo>
                  <a:lnTo>
                    <a:pt x="400532" y="0"/>
                  </a:lnTo>
                  <a:lnTo>
                    <a:pt x="384195" y="2344"/>
                  </a:lnTo>
                  <a:lnTo>
                    <a:pt x="355177" y="12445"/>
                  </a:lnTo>
                  <a:lnTo>
                    <a:pt x="329644" y="23661"/>
                  </a:lnTo>
                  <a:lnTo>
                    <a:pt x="303055" y="37113"/>
                  </a:lnTo>
                  <a:lnTo>
                    <a:pt x="269047" y="59812"/>
                  </a:lnTo>
                  <a:lnTo>
                    <a:pt x="236674" y="87611"/>
                  </a:lnTo>
                  <a:lnTo>
                    <a:pt x="200648" y="118143"/>
                  </a:lnTo>
                  <a:lnTo>
                    <a:pt x="163162" y="152778"/>
                  </a:lnTo>
                  <a:lnTo>
                    <a:pt x="125245" y="184865"/>
                  </a:lnTo>
                  <a:lnTo>
                    <a:pt x="91432" y="212435"/>
                  </a:lnTo>
                  <a:lnTo>
                    <a:pt x="74521" y="226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07"/>
            <p:cNvSpPr/>
            <p:nvPr>
              <p:custDataLst>
                <p:tags r:id="rId90"/>
              </p:custDataLst>
            </p:nvPr>
          </p:nvSpPr>
          <p:spPr>
            <a:xfrm>
              <a:off x="3413760" y="1714500"/>
              <a:ext cx="83821" cy="45721"/>
            </a:xfrm>
            <a:custGeom>
              <a:avLst/>
              <a:gdLst/>
              <a:ahLst/>
              <a:cxnLst/>
              <a:rect l="0" t="0" r="0" b="0"/>
              <a:pathLst>
                <a:path w="83821" h="45721">
                  <a:moveTo>
                    <a:pt x="0" y="0"/>
                  </a:moveTo>
                  <a:lnTo>
                    <a:pt x="0" y="0"/>
                  </a:lnTo>
                  <a:lnTo>
                    <a:pt x="28316" y="16181"/>
                  </a:lnTo>
                  <a:lnTo>
                    <a:pt x="64365" y="36886"/>
                  </a:lnTo>
                  <a:lnTo>
                    <a:pt x="71787" y="41794"/>
                  </a:lnTo>
                  <a:lnTo>
                    <a:pt x="8382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08"/>
            <p:cNvSpPr/>
            <p:nvPr>
              <p:custDataLst>
                <p:tags r:id="rId91"/>
              </p:custDataLst>
            </p:nvPr>
          </p:nvSpPr>
          <p:spPr>
            <a:xfrm>
              <a:off x="3108960" y="1805940"/>
              <a:ext cx="152401" cy="281941"/>
            </a:xfrm>
            <a:custGeom>
              <a:avLst/>
              <a:gdLst/>
              <a:ahLst/>
              <a:cxnLst/>
              <a:rect l="0" t="0" r="0" b="0"/>
              <a:pathLst>
                <a:path w="152401" h="281941">
                  <a:moveTo>
                    <a:pt x="152400" y="0"/>
                  </a:moveTo>
                  <a:lnTo>
                    <a:pt x="152400" y="0"/>
                  </a:lnTo>
                  <a:lnTo>
                    <a:pt x="141111" y="27093"/>
                  </a:lnTo>
                  <a:lnTo>
                    <a:pt x="132174" y="48542"/>
                  </a:lnTo>
                  <a:lnTo>
                    <a:pt x="122829" y="69615"/>
                  </a:lnTo>
                  <a:lnTo>
                    <a:pt x="113213" y="90436"/>
                  </a:lnTo>
                  <a:lnTo>
                    <a:pt x="95190" y="128247"/>
                  </a:lnTo>
                  <a:lnTo>
                    <a:pt x="81536" y="156341"/>
                  </a:lnTo>
                  <a:lnTo>
                    <a:pt x="68374" y="187152"/>
                  </a:lnTo>
                  <a:lnTo>
                    <a:pt x="55494" y="220319"/>
                  </a:lnTo>
                  <a:lnTo>
                    <a:pt x="36680" y="254948"/>
                  </a:lnTo>
                  <a:lnTo>
                    <a:pt x="24227" y="271308"/>
                  </a:lnTo>
                  <a:lnTo>
                    <a:pt x="14719" y="277215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09"/>
            <p:cNvSpPr/>
            <p:nvPr>
              <p:custDataLst>
                <p:tags r:id="rId92"/>
              </p:custDataLst>
            </p:nvPr>
          </p:nvSpPr>
          <p:spPr>
            <a:xfrm>
              <a:off x="3017520" y="1921589"/>
              <a:ext cx="431529" cy="120207"/>
            </a:xfrm>
            <a:custGeom>
              <a:avLst/>
              <a:gdLst/>
              <a:ahLst/>
              <a:cxnLst/>
              <a:rect l="0" t="0" r="0" b="0"/>
              <a:pathLst>
                <a:path w="431529" h="120207">
                  <a:moveTo>
                    <a:pt x="0" y="74851"/>
                  </a:moveTo>
                  <a:lnTo>
                    <a:pt x="0" y="74851"/>
                  </a:lnTo>
                  <a:lnTo>
                    <a:pt x="28317" y="78896"/>
                  </a:lnTo>
                  <a:lnTo>
                    <a:pt x="62107" y="77367"/>
                  </a:lnTo>
                  <a:lnTo>
                    <a:pt x="97613" y="75596"/>
                  </a:lnTo>
                  <a:lnTo>
                    <a:pt x="124663" y="72925"/>
                  </a:lnTo>
                  <a:lnTo>
                    <a:pt x="153620" y="68068"/>
                  </a:lnTo>
                  <a:lnTo>
                    <a:pt x="183422" y="60265"/>
                  </a:lnTo>
                  <a:lnTo>
                    <a:pt x="213601" y="53411"/>
                  </a:lnTo>
                  <a:lnTo>
                    <a:pt x="244794" y="46695"/>
                  </a:lnTo>
                  <a:lnTo>
                    <a:pt x="278413" y="38066"/>
                  </a:lnTo>
                  <a:lnTo>
                    <a:pt x="306337" y="30844"/>
                  </a:lnTo>
                  <a:lnTo>
                    <a:pt x="338839" y="22019"/>
                  </a:lnTo>
                  <a:lnTo>
                    <a:pt x="372577" y="11451"/>
                  </a:lnTo>
                  <a:lnTo>
                    <a:pt x="396023" y="6311"/>
                  </a:lnTo>
                  <a:lnTo>
                    <a:pt x="358913" y="20117"/>
                  </a:lnTo>
                  <a:lnTo>
                    <a:pt x="327813" y="39737"/>
                  </a:lnTo>
                  <a:lnTo>
                    <a:pt x="292500" y="74444"/>
                  </a:lnTo>
                  <a:lnTo>
                    <a:pt x="286633" y="84830"/>
                  </a:lnTo>
                  <a:lnTo>
                    <a:pt x="282558" y="106342"/>
                  </a:lnTo>
                  <a:lnTo>
                    <a:pt x="284046" y="108545"/>
                  </a:lnTo>
                  <a:lnTo>
                    <a:pt x="286730" y="110014"/>
                  </a:lnTo>
                  <a:lnTo>
                    <a:pt x="293382" y="112492"/>
                  </a:lnTo>
                  <a:lnTo>
                    <a:pt x="299161" y="116416"/>
                  </a:lnTo>
                  <a:lnTo>
                    <a:pt x="315265" y="119340"/>
                  </a:lnTo>
                  <a:lnTo>
                    <a:pt x="336123" y="120206"/>
                  </a:lnTo>
                  <a:lnTo>
                    <a:pt x="372010" y="108332"/>
                  </a:lnTo>
                  <a:lnTo>
                    <a:pt x="409659" y="88782"/>
                  </a:lnTo>
                  <a:lnTo>
                    <a:pt x="424393" y="76251"/>
                  </a:lnTo>
                  <a:lnTo>
                    <a:pt x="429919" y="64466"/>
                  </a:lnTo>
                  <a:lnTo>
                    <a:pt x="431528" y="51609"/>
                  </a:lnTo>
                  <a:lnTo>
                    <a:pt x="427674" y="34850"/>
                  </a:lnTo>
                  <a:lnTo>
                    <a:pt x="416350" y="8895"/>
                  </a:lnTo>
                  <a:lnTo>
                    <a:pt x="413034" y="5481"/>
                  </a:lnTo>
                  <a:lnTo>
                    <a:pt x="404832" y="1686"/>
                  </a:lnTo>
                  <a:lnTo>
                    <a:pt x="379739" y="0"/>
                  </a:lnTo>
                  <a:lnTo>
                    <a:pt x="349112" y="97"/>
                  </a:lnTo>
                  <a:lnTo>
                    <a:pt x="315654" y="7058"/>
                  </a:lnTo>
                  <a:lnTo>
                    <a:pt x="304544" y="12547"/>
                  </a:lnTo>
                  <a:lnTo>
                    <a:pt x="293529" y="25158"/>
                  </a:lnTo>
                  <a:lnTo>
                    <a:pt x="287655" y="34703"/>
                  </a:lnTo>
                  <a:lnTo>
                    <a:pt x="286597" y="39619"/>
                  </a:lnTo>
                  <a:lnTo>
                    <a:pt x="289560" y="59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10"/>
            <p:cNvSpPr/>
            <p:nvPr>
              <p:custDataLst>
                <p:tags r:id="rId93"/>
              </p:custDataLst>
            </p:nvPr>
          </p:nvSpPr>
          <p:spPr>
            <a:xfrm>
              <a:off x="2918702" y="2179320"/>
              <a:ext cx="614869" cy="371830"/>
            </a:xfrm>
            <a:custGeom>
              <a:avLst/>
              <a:gdLst/>
              <a:ahLst/>
              <a:cxnLst/>
              <a:rect l="0" t="0" r="0" b="0"/>
              <a:pathLst>
                <a:path w="614869" h="371830">
                  <a:moveTo>
                    <a:pt x="395998" y="0"/>
                  </a:moveTo>
                  <a:lnTo>
                    <a:pt x="395998" y="0"/>
                  </a:lnTo>
                  <a:lnTo>
                    <a:pt x="363636" y="16181"/>
                  </a:lnTo>
                  <a:lnTo>
                    <a:pt x="327331" y="38379"/>
                  </a:lnTo>
                  <a:lnTo>
                    <a:pt x="295125" y="61043"/>
                  </a:lnTo>
                  <a:lnTo>
                    <a:pt x="260831" y="91456"/>
                  </a:lnTo>
                  <a:lnTo>
                    <a:pt x="231496" y="125497"/>
                  </a:lnTo>
                  <a:lnTo>
                    <a:pt x="225519" y="138750"/>
                  </a:lnTo>
                  <a:lnTo>
                    <a:pt x="223709" y="151413"/>
                  </a:lnTo>
                  <a:lnTo>
                    <a:pt x="225728" y="159864"/>
                  </a:lnTo>
                  <a:lnTo>
                    <a:pt x="231624" y="169381"/>
                  </a:lnTo>
                  <a:lnTo>
                    <a:pt x="234768" y="171341"/>
                  </a:lnTo>
                  <a:lnTo>
                    <a:pt x="242778" y="173518"/>
                  </a:lnTo>
                  <a:lnTo>
                    <a:pt x="260853" y="170699"/>
                  </a:lnTo>
                  <a:lnTo>
                    <a:pt x="278249" y="164501"/>
                  </a:lnTo>
                  <a:lnTo>
                    <a:pt x="312727" y="138001"/>
                  </a:lnTo>
                  <a:lnTo>
                    <a:pt x="330685" y="122169"/>
                  </a:lnTo>
                  <a:lnTo>
                    <a:pt x="353249" y="90469"/>
                  </a:lnTo>
                  <a:lnTo>
                    <a:pt x="374230" y="57257"/>
                  </a:lnTo>
                  <a:lnTo>
                    <a:pt x="400833" y="19809"/>
                  </a:lnTo>
                  <a:lnTo>
                    <a:pt x="403570" y="15319"/>
                  </a:lnTo>
                  <a:lnTo>
                    <a:pt x="391465" y="41239"/>
                  </a:lnTo>
                  <a:lnTo>
                    <a:pt x="382565" y="77256"/>
                  </a:lnTo>
                  <a:lnTo>
                    <a:pt x="370501" y="114439"/>
                  </a:lnTo>
                  <a:lnTo>
                    <a:pt x="357885" y="150160"/>
                  </a:lnTo>
                  <a:lnTo>
                    <a:pt x="339113" y="183588"/>
                  </a:lnTo>
                  <a:lnTo>
                    <a:pt x="314586" y="217028"/>
                  </a:lnTo>
                  <a:lnTo>
                    <a:pt x="286437" y="241519"/>
                  </a:lnTo>
                  <a:lnTo>
                    <a:pt x="249938" y="269902"/>
                  </a:lnTo>
                  <a:lnTo>
                    <a:pt x="219605" y="288161"/>
                  </a:lnTo>
                  <a:lnTo>
                    <a:pt x="186818" y="303915"/>
                  </a:lnTo>
                  <a:lnTo>
                    <a:pt x="152926" y="322036"/>
                  </a:lnTo>
                  <a:lnTo>
                    <a:pt x="116073" y="339446"/>
                  </a:lnTo>
                  <a:lnTo>
                    <a:pt x="82388" y="351284"/>
                  </a:lnTo>
                  <a:lnTo>
                    <a:pt x="45901" y="362869"/>
                  </a:lnTo>
                  <a:lnTo>
                    <a:pt x="9075" y="371829"/>
                  </a:lnTo>
                  <a:lnTo>
                    <a:pt x="5969" y="371499"/>
                  </a:lnTo>
                  <a:lnTo>
                    <a:pt x="3899" y="370433"/>
                  </a:lnTo>
                  <a:lnTo>
                    <a:pt x="576" y="366683"/>
                  </a:lnTo>
                  <a:lnTo>
                    <a:pt x="0" y="361988"/>
                  </a:lnTo>
                  <a:lnTo>
                    <a:pt x="2124" y="357593"/>
                  </a:lnTo>
                  <a:lnTo>
                    <a:pt x="3875" y="355235"/>
                  </a:lnTo>
                  <a:lnTo>
                    <a:pt x="40073" y="332305"/>
                  </a:lnTo>
                  <a:lnTo>
                    <a:pt x="68994" y="313796"/>
                  </a:lnTo>
                  <a:lnTo>
                    <a:pt x="103528" y="295330"/>
                  </a:lnTo>
                  <a:lnTo>
                    <a:pt x="132238" y="280271"/>
                  </a:lnTo>
                  <a:lnTo>
                    <a:pt x="164753" y="262289"/>
                  </a:lnTo>
                  <a:lnTo>
                    <a:pt x="201218" y="245266"/>
                  </a:lnTo>
                  <a:lnTo>
                    <a:pt x="239156" y="228387"/>
                  </a:lnTo>
                  <a:lnTo>
                    <a:pt x="275772" y="209596"/>
                  </a:lnTo>
                  <a:lnTo>
                    <a:pt x="311802" y="192214"/>
                  </a:lnTo>
                  <a:lnTo>
                    <a:pt x="347571" y="176022"/>
                  </a:lnTo>
                  <a:lnTo>
                    <a:pt x="383224" y="160358"/>
                  </a:lnTo>
                  <a:lnTo>
                    <a:pt x="416567" y="144930"/>
                  </a:lnTo>
                  <a:lnTo>
                    <a:pt x="447474" y="130454"/>
                  </a:lnTo>
                  <a:lnTo>
                    <a:pt x="475320" y="118375"/>
                  </a:lnTo>
                  <a:lnTo>
                    <a:pt x="510753" y="102055"/>
                  </a:lnTo>
                  <a:lnTo>
                    <a:pt x="548358" y="85811"/>
                  </a:lnTo>
                  <a:lnTo>
                    <a:pt x="555346" y="83995"/>
                  </a:lnTo>
                  <a:lnTo>
                    <a:pt x="551774" y="83872"/>
                  </a:lnTo>
                  <a:lnTo>
                    <a:pt x="517944" y="100404"/>
                  </a:lnTo>
                  <a:lnTo>
                    <a:pt x="480490" y="127400"/>
                  </a:lnTo>
                  <a:lnTo>
                    <a:pt x="450987" y="150858"/>
                  </a:lnTo>
                  <a:lnTo>
                    <a:pt x="451284" y="152218"/>
                  </a:lnTo>
                  <a:lnTo>
                    <a:pt x="453872" y="155988"/>
                  </a:lnTo>
                  <a:lnTo>
                    <a:pt x="462359" y="158228"/>
                  </a:lnTo>
                  <a:lnTo>
                    <a:pt x="484459" y="159666"/>
                  </a:lnTo>
                  <a:lnTo>
                    <a:pt x="504053" y="151825"/>
                  </a:lnTo>
                  <a:lnTo>
                    <a:pt x="534276" y="133158"/>
                  </a:lnTo>
                  <a:lnTo>
                    <a:pt x="569723" y="105889"/>
                  </a:lnTo>
                  <a:lnTo>
                    <a:pt x="602226" y="69323"/>
                  </a:lnTo>
                  <a:lnTo>
                    <a:pt x="612231" y="51772"/>
                  </a:lnTo>
                  <a:lnTo>
                    <a:pt x="614868" y="41072"/>
                  </a:lnTo>
                  <a:lnTo>
                    <a:pt x="613782" y="32930"/>
                  </a:lnTo>
                  <a:lnTo>
                    <a:pt x="612308" y="29573"/>
                  </a:lnTo>
                  <a:lnTo>
                    <a:pt x="606153" y="23586"/>
                  </a:lnTo>
                  <a:lnTo>
                    <a:pt x="598621" y="18950"/>
                  </a:lnTo>
                  <a:lnTo>
                    <a:pt x="569853" y="8824"/>
                  </a:lnTo>
                  <a:lnTo>
                    <a:pt x="561885" y="10413"/>
                  </a:lnTo>
                  <a:lnTo>
                    <a:pt x="544937" y="15451"/>
                  </a:lnTo>
                  <a:lnTo>
                    <a:pt x="543551" y="17074"/>
                  </a:lnTo>
                  <a:lnTo>
                    <a:pt x="542627" y="19002"/>
                  </a:lnTo>
                  <a:lnTo>
                    <a:pt x="542857" y="20288"/>
                  </a:lnTo>
                  <a:lnTo>
                    <a:pt x="543857" y="21146"/>
                  </a:lnTo>
                  <a:lnTo>
                    <a:pt x="547226" y="22098"/>
                  </a:lnTo>
                  <a:lnTo>
                    <a:pt x="562784" y="22760"/>
                  </a:lnTo>
                  <a:lnTo>
                    <a:pt x="594118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11"/>
            <p:cNvSpPr/>
            <p:nvPr>
              <p:custDataLst>
                <p:tags r:id="rId94"/>
              </p:custDataLst>
            </p:nvPr>
          </p:nvSpPr>
          <p:spPr>
            <a:xfrm>
              <a:off x="3628795" y="2042160"/>
              <a:ext cx="135327" cy="272805"/>
            </a:xfrm>
            <a:custGeom>
              <a:avLst/>
              <a:gdLst/>
              <a:ahLst/>
              <a:cxnLst/>
              <a:rect l="0" t="0" r="0" b="0"/>
              <a:pathLst>
                <a:path w="135327" h="272805">
                  <a:moveTo>
                    <a:pt x="97385" y="0"/>
                  </a:moveTo>
                  <a:lnTo>
                    <a:pt x="97385" y="0"/>
                  </a:lnTo>
                  <a:lnTo>
                    <a:pt x="105476" y="24271"/>
                  </a:lnTo>
                  <a:lnTo>
                    <a:pt x="104932" y="45218"/>
                  </a:lnTo>
                  <a:lnTo>
                    <a:pt x="98876" y="82216"/>
                  </a:lnTo>
                  <a:lnTo>
                    <a:pt x="87206" y="119220"/>
                  </a:lnTo>
                  <a:lnTo>
                    <a:pt x="82811" y="155619"/>
                  </a:lnTo>
                  <a:lnTo>
                    <a:pt x="86387" y="172168"/>
                  </a:lnTo>
                  <a:lnTo>
                    <a:pt x="100075" y="196591"/>
                  </a:lnTo>
                  <a:lnTo>
                    <a:pt x="105072" y="201674"/>
                  </a:lnTo>
                  <a:lnTo>
                    <a:pt x="107589" y="203029"/>
                  </a:lnTo>
                  <a:lnTo>
                    <a:pt x="133667" y="205669"/>
                  </a:lnTo>
                  <a:lnTo>
                    <a:pt x="134273" y="204846"/>
                  </a:lnTo>
                  <a:lnTo>
                    <a:pt x="135326" y="199173"/>
                  </a:lnTo>
                  <a:lnTo>
                    <a:pt x="114718" y="186031"/>
                  </a:lnTo>
                  <a:lnTo>
                    <a:pt x="87867" y="183295"/>
                  </a:lnTo>
                  <a:lnTo>
                    <a:pt x="66343" y="187048"/>
                  </a:lnTo>
                  <a:lnTo>
                    <a:pt x="30989" y="204366"/>
                  </a:lnTo>
                  <a:lnTo>
                    <a:pt x="20462" y="211056"/>
                  </a:lnTo>
                  <a:lnTo>
                    <a:pt x="6806" y="229148"/>
                  </a:lnTo>
                  <a:lnTo>
                    <a:pt x="838" y="241745"/>
                  </a:lnTo>
                  <a:lnTo>
                    <a:pt x="0" y="244983"/>
                  </a:lnTo>
                  <a:lnTo>
                    <a:pt x="289" y="247989"/>
                  </a:lnTo>
                  <a:lnTo>
                    <a:pt x="2867" y="253586"/>
                  </a:lnTo>
                  <a:lnTo>
                    <a:pt x="9078" y="261497"/>
                  </a:lnTo>
                  <a:lnTo>
                    <a:pt x="20326" y="269204"/>
                  </a:lnTo>
                  <a:lnTo>
                    <a:pt x="38428" y="272804"/>
                  </a:lnTo>
                  <a:lnTo>
                    <a:pt x="63924" y="265781"/>
                  </a:lnTo>
                  <a:lnTo>
                    <a:pt x="101821" y="238730"/>
                  </a:lnTo>
                  <a:lnTo>
                    <a:pt x="105005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12"/>
            <p:cNvSpPr/>
            <p:nvPr>
              <p:custDataLst>
                <p:tags r:id="rId95"/>
              </p:custDataLst>
            </p:nvPr>
          </p:nvSpPr>
          <p:spPr>
            <a:xfrm>
              <a:off x="3756660" y="2194560"/>
              <a:ext cx="138252" cy="129541"/>
            </a:xfrm>
            <a:custGeom>
              <a:avLst/>
              <a:gdLst/>
              <a:ahLst/>
              <a:cxnLst/>
              <a:rect l="0" t="0" r="0" b="0"/>
              <a:pathLst>
                <a:path w="138252" h="129541">
                  <a:moveTo>
                    <a:pt x="114300" y="0"/>
                  </a:moveTo>
                  <a:lnTo>
                    <a:pt x="114300" y="0"/>
                  </a:lnTo>
                  <a:lnTo>
                    <a:pt x="118345" y="28317"/>
                  </a:lnTo>
                  <a:lnTo>
                    <a:pt x="128144" y="62257"/>
                  </a:lnTo>
                  <a:lnTo>
                    <a:pt x="138251" y="87497"/>
                  </a:lnTo>
                  <a:lnTo>
                    <a:pt x="137471" y="103987"/>
                  </a:lnTo>
                  <a:lnTo>
                    <a:pt x="132782" y="107741"/>
                  </a:lnTo>
                  <a:lnTo>
                    <a:pt x="125055" y="111385"/>
                  </a:lnTo>
                  <a:lnTo>
                    <a:pt x="94656" y="120127"/>
                  </a:lnTo>
                  <a:lnTo>
                    <a:pt x="57975" y="128133"/>
                  </a:lnTo>
                  <a:lnTo>
                    <a:pt x="23068" y="129417"/>
                  </a:lnTo>
                  <a:lnTo>
                    <a:pt x="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13"/>
            <p:cNvSpPr/>
            <p:nvPr>
              <p:custDataLst>
                <p:tags r:id="rId96"/>
              </p:custDataLst>
            </p:nvPr>
          </p:nvSpPr>
          <p:spPr>
            <a:xfrm>
              <a:off x="3238500" y="2430780"/>
              <a:ext cx="418375" cy="1310637"/>
            </a:xfrm>
            <a:custGeom>
              <a:avLst/>
              <a:gdLst/>
              <a:ahLst/>
              <a:cxnLst/>
              <a:rect l="0" t="0" r="0" b="0"/>
              <a:pathLst>
                <a:path w="418375" h="1310637">
                  <a:moveTo>
                    <a:pt x="0" y="0"/>
                  </a:moveTo>
                  <a:lnTo>
                    <a:pt x="0" y="0"/>
                  </a:lnTo>
                  <a:lnTo>
                    <a:pt x="37504" y="27877"/>
                  </a:lnTo>
                  <a:lnTo>
                    <a:pt x="69840" y="57743"/>
                  </a:lnTo>
                  <a:lnTo>
                    <a:pt x="104587" y="85988"/>
                  </a:lnTo>
                  <a:lnTo>
                    <a:pt x="130632" y="118774"/>
                  </a:lnTo>
                  <a:lnTo>
                    <a:pt x="152723" y="147893"/>
                  </a:lnTo>
                  <a:lnTo>
                    <a:pt x="175356" y="177970"/>
                  </a:lnTo>
                  <a:lnTo>
                    <a:pt x="194104" y="208330"/>
                  </a:lnTo>
                  <a:lnTo>
                    <a:pt x="218473" y="242820"/>
                  </a:lnTo>
                  <a:lnTo>
                    <a:pt x="243097" y="279850"/>
                  </a:lnTo>
                  <a:lnTo>
                    <a:pt x="256492" y="307258"/>
                  </a:lnTo>
                  <a:lnTo>
                    <a:pt x="268937" y="336373"/>
                  </a:lnTo>
                  <a:lnTo>
                    <a:pt x="282934" y="366245"/>
                  </a:lnTo>
                  <a:lnTo>
                    <a:pt x="294456" y="394024"/>
                  </a:lnTo>
                  <a:lnTo>
                    <a:pt x="308911" y="430323"/>
                  </a:lnTo>
                  <a:lnTo>
                    <a:pt x="325320" y="472302"/>
                  </a:lnTo>
                  <a:lnTo>
                    <a:pt x="338800" y="506215"/>
                  </a:lnTo>
                  <a:lnTo>
                    <a:pt x="350327" y="534750"/>
                  </a:lnTo>
                  <a:lnTo>
                    <a:pt x="360551" y="559700"/>
                  </a:lnTo>
                  <a:lnTo>
                    <a:pt x="368214" y="583106"/>
                  </a:lnTo>
                  <a:lnTo>
                    <a:pt x="374169" y="605484"/>
                  </a:lnTo>
                  <a:lnTo>
                    <a:pt x="378986" y="627176"/>
                  </a:lnTo>
                  <a:lnTo>
                    <a:pt x="383891" y="647564"/>
                  </a:lnTo>
                  <a:lnTo>
                    <a:pt x="388853" y="667083"/>
                  </a:lnTo>
                  <a:lnTo>
                    <a:pt x="398037" y="704575"/>
                  </a:lnTo>
                  <a:lnTo>
                    <a:pt x="404941" y="740993"/>
                  </a:lnTo>
                  <a:lnTo>
                    <a:pt x="407967" y="759849"/>
                  </a:lnTo>
                  <a:lnTo>
                    <a:pt x="410831" y="779192"/>
                  </a:lnTo>
                  <a:lnTo>
                    <a:pt x="415425" y="817055"/>
                  </a:lnTo>
                  <a:lnTo>
                    <a:pt x="417467" y="850815"/>
                  </a:lnTo>
                  <a:lnTo>
                    <a:pt x="418374" y="885011"/>
                  </a:lnTo>
                  <a:lnTo>
                    <a:pt x="417931" y="919965"/>
                  </a:lnTo>
                  <a:lnTo>
                    <a:pt x="414911" y="955256"/>
                  </a:lnTo>
                  <a:lnTo>
                    <a:pt x="410747" y="988438"/>
                  </a:lnTo>
                  <a:lnTo>
                    <a:pt x="406074" y="1020119"/>
                  </a:lnTo>
                  <a:lnTo>
                    <a:pt x="401176" y="1051133"/>
                  </a:lnTo>
                  <a:lnTo>
                    <a:pt x="396176" y="1079592"/>
                  </a:lnTo>
                  <a:lnTo>
                    <a:pt x="390285" y="1106353"/>
                  </a:lnTo>
                  <a:lnTo>
                    <a:pt x="378295" y="1144371"/>
                  </a:lnTo>
                  <a:lnTo>
                    <a:pt x="368157" y="1176615"/>
                  </a:lnTo>
                  <a:lnTo>
                    <a:pt x="349990" y="1210694"/>
                  </a:lnTo>
                  <a:lnTo>
                    <a:pt x="322857" y="1246511"/>
                  </a:lnTo>
                  <a:lnTo>
                    <a:pt x="317623" y="1251940"/>
                  </a:lnTo>
                  <a:lnTo>
                    <a:pt x="315042" y="1252880"/>
                  </a:lnTo>
                  <a:lnTo>
                    <a:pt x="312475" y="1252660"/>
                  </a:lnTo>
                  <a:lnTo>
                    <a:pt x="307364" y="1250158"/>
                  </a:lnTo>
                  <a:lnTo>
                    <a:pt x="290599" y="1235203"/>
                  </a:lnTo>
                  <a:lnTo>
                    <a:pt x="266502" y="1203057"/>
                  </a:lnTo>
                  <a:lnTo>
                    <a:pt x="247357" y="1165741"/>
                  </a:lnTo>
                  <a:lnTo>
                    <a:pt x="236413" y="1133099"/>
                  </a:lnTo>
                  <a:lnTo>
                    <a:pt x="226099" y="1098334"/>
                  </a:lnTo>
                  <a:lnTo>
                    <a:pt x="207334" y="1065350"/>
                  </a:lnTo>
                  <a:lnTo>
                    <a:pt x="192898" y="1029242"/>
                  </a:lnTo>
                  <a:lnTo>
                    <a:pt x="190719" y="1019628"/>
                  </a:lnTo>
                  <a:lnTo>
                    <a:pt x="183235" y="1006428"/>
                  </a:lnTo>
                  <a:lnTo>
                    <a:pt x="187030" y="1010059"/>
                  </a:lnTo>
                  <a:lnTo>
                    <a:pt x="188958" y="1016464"/>
                  </a:lnTo>
                  <a:lnTo>
                    <a:pt x="189472" y="1020542"/>
                  </a:lnTo>
                  <a:lnTo>
                    <a:pt x="206942" y="1052493"/>
                  </a:lnTo>
                  <a:lnTo>
                    <a:pt x="226297" y="1086270"/>
                  </a:lnTo>
                  <a:lnTo>
                    <a:pt x="246427" y="1120317"/>
                  </a:lnTo>
                  <a:lnTo>
                    <a:pt x="261634" y="1148885"/>
                  </a:lnTo>
                  <a:lnTo>
                    <a:pt x="276864" y="1178799"/>
                  </a:lnTo>
                  <a:lnTo>
                    <a:pt x="292101" y="1208264"/>
                  </a:lnTo>
                  <a:lnTo>
                    <a:pt x="314678" y="1241405"/>
                  </a:lnTo>
                  <a:lnTo>
                    <a:pt x="341760" y="1279433"/>
                  </a:lnTo>
                  <a:lnTo>
                    <a:pt x="355450" y="1299381"/>
                  </a:lnTo>
                  <a:lnTo>
                    <a:pt x="365720" y="1310597"/>
                  </a:lnTo>
                  <a:lnTo>
                    <a:pt x="370143" y="1310632"/>
                  </a:lnTo>
                  <a:lnTo>
                    <a:pt x="368272" y="1310636"/>
                  </a:lnTo>
                  <a:lnTo>
                    <a:pt x="368282" y="1309791"/>
                  </a:lnTo>
                  <a:lnTo>
                    <a:pt x="371493" y="1304556"/>
                  </a:lnTo>
                  <a:lnTo>
                    <a:pt x="373668" y="1297642"/>
                  </a:lnTo>
                  <a:lnTo>
                    <a:pt x="377177" y="1292728"/>
                  </a:lnTo>
                  <a:lnTo>
                    <a:pt x="388332" y="1260628"/>
                  </a:lnTo>
                  <a:lnTo>
                    <a:pt x="396048" y="1236659"/>
                  </a:lnTo>
                  <a:lnTo>
                    <a:pt x="411480" y="1188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71"/>
          <p:cNvGrpSpPr/>
          <p:nvPr/>
        </p:nvGrpSpPr>
        <p:grpSpPr>
          <a:xfrm>
            <a:off x="3709347" y="2935421"/>
            <a:ext cx="1327474" cy="1042220"/>
            <a:chOff x="3709347" y="2935421"/>
            <a:chExt cx="1327474" cy="1042220"/>
          </a:xfrm>
        </p:grpSpPr>
        <p:sp>
          <p:nvSpPr>
            <p:cNvPr id="112" name="SMARTInkShape-414"/>
            <p:cNvSpPr/>
            <p:nvPr>
              <p:custDataLst>
                <p:tags r:id="rId76"/>
              </p:custDataLst>
            </p:nvPr>
          </p:nvSpPr>
          <p:spPr>
            <a:xfrm>
              <a:off x="3709347" y="2935421"/>
              <a:ext cx="512134" cy="294081"/>
            </a:xfrm>
            <a:custGeom>
              <a:avLst/>
              <a:gdLst/>
              <a:ahLst/>
              <a:cxnLst/>
              <a:rect l="0" t="0" r="0" b="0"/>
              <a:pathLst>
                <a:path w="512134" h="294081">
                  <a:moveTo>
                    <a:pt x="253053" y="28759"/>
                  </a:moveTo>
                  <a:lnTo>
                    <a:pt x="253053" y="28759"/>
                  </a:lnTo>
                  <a:lnTo>
                    <a:pt x="219186" y="17470"/>
                  </a:lnTo>
                  <a:lnTo>
                    <a:pt x="192375" y="8533"/>
                  </a:lnTo>
                  <a:lnTo>
                    <a:pt x="164341" y="3422"/>
                  </a:lnTo>
                  <a:lnTo>
                    <a:pt x="135492" y="861"/>
                  </a:lnTo>
                  <a:lnTo>
                    <a:pt x="106099" y="0"/>
                  </a:lnTo>
                  <a:lnTo>
                    <a:pt x="77190" y="4507"/>
                  </a:lnTo>
                  <a:lnTo>
                    <a:pt x="48605" y="12591"/>
                  </a:lnTo>
                  <a:lnTo>
                    <a:pt x="20234" y="23060"/>
                  </a:lnTo>
                  <a:lnTo>
                    <a:pt x="5554" y="41046"/>
                  </a:lnTo>
                  <a:lnTo>
                    <a:pt x="0" y="64044"/>
                  </a:lnTo>
                  <a:lnTo>
                    <a:pt x="531" y="90382"/>
                  </a:lnTo>
                  <a:lnTo>
                    <a:pt x="10152" y="124163"/>
                  </a:lnTo>
                  <a:lnTo>
                    <a:pt x="17459" y="135541"/>
                  </a:lnTo>
                  <a:lnTo>
                    <a:pt x="39125" y="152700"/>
                  </a:lnTo>
                  <a:lnTo>
                    <a:pt x="66534" y="165971"/>
                  </a:lnTo>
                  <a:lnTo>
                    <a:pt x="98471" y="177513"/>
                  </a:lnTo>
                  <a:lnTo>
                    <a:pt x="130164" y="186030"/>
                  </a:lnTo>
                  <a:lnTo>
                    <a:pt x="162029" y="192637"/>
                  </a:lnTo>
                  <a:lnTo>
                    <a:pt x="195947" y="198396"/>
                  </a:lnTo>
                  <a:lnTo>
                    <a:pt x="233035" y="201520"/>
                  </a:lnTo>
                  <a:lnTo>
                    <a:pt x="269556" y="202908"/>
                  </a:lnTo>
                  <a:lnTo>
                    <a:pt x="299899" y="203525"/>
                  </a:lnTo>
                  <a:lnTo>
                    <a:pt x="336736" y="203873"/>
                  </a:lnTo>
                  <a:lnTo>
                    <a:pt x="371025" y="204000"/>
                  </a:lnTo>
                  <a:lnTo>
                    <a:pt x="374881" y="204006"/>
                  </a:lnTo>
                  <a:lnTo>
                    <a:pt x="376605" y="203164"/>
                  </a:lnTo>
                  <a:lnTo>
                    <a:pt x="376907" y="201756"/>
                  </a:lnTo>
                  <a:lnTo>
                    <a:pt x="376263" y="199970"/>
                  </a:lnTo>
                  <a:lnTo>
                    <a:pt x="374139" y="198779"/>
                  </a:lnTo>
                  <a:lnTo>
                    <a:pt x="336887" y="191371"/>
                  </a:lnTo>
                  <a:lnTo>
                    <a:pt x="307338" y="189547"/>
                  </a:lnTo>
                  <a:lnTo>
                    <a:pt x="271301" y="190700"/>
                  </a:lnTo>
                  <a:lnTo>
                    <a:pt x="243383" y="196971"/>
                  </a:lnTo>
                  <a:lnTo>
                    <a:pt x="210095" y="208710"/>
                  </a:lnTo>
                  <a:lnTo>
                    <a:pt x="197035" y="221748"/>
                  </a:lnTo>
                  <a:lnTo>
                    <a:pt x="197081" y="225151"/>
                  </a:lnTo>
                  <a:lnTo>
                    <a:pt x="201648" y="233449"/>
                  </a:lnTo>
                  <a:lnTo>
                    <a:pt x="219224" y="252573"/>
                  </a:lnTo>
                  <a:lnTo>
                    <a:pt x="239926" y="266760"/>
                  </a:lnTo>
                  <a:lnTo>
                    <a:pt x="267978" y="277548"/>
                  </a:lnTo>
                  <a:lnTo>
                    <a:pt x="301878" y="289399"/>
                  </a:lnTo>
                  <a:lnTo>
                    <a:pt x="334595" y="293663"/>
                  </a:lnTo>
                  <a:lnTo>
                    <a:pt x="369876" y="294080"/>
                  </a:lnTo>
                  <a:lnTo>
                    <a:pt x="401309" y="289218"/>
                  </a:lnTo>
                  <a:lnTo>
                    <a:pt x="425392" y="281568"/>
                  </a:lnTo>
                  <a:lnTo>
                    <a:pt x="434917" y="273481"/>
                  </a:lnTo>
                  <a:lnTo>
                    <a:pt x="439714" y="264242"/>
                  </a:lnTo>
                  <a:lnTo>
                    <a:pt x="447438" y="234245"/>
                  </a:lnTo>
                  <a:lnTo>
                    <a:pt x="444234" y="217396"/>
                  </a:lnTo>
                  <a:lnTo>
                    <a:pt x="440186" y="206860"/>
                  </a:lnTo>
                  <a:lnTo>
                    <a:pt x="433308" y="198791"/>
                  </a:lnTo>
                  <a:lnTo>
                    <a:pt x="423760" y="192382"/>
                  </a:lnTo>
                  <a:lnTo>
                    <a:pt x="411049" y="186711"/>
                  </a:lnTo>
                  <a:lnTo>
                    <a:pt x="406644" y="183167"/>
                  </a:lnTo>
                  <a:lnTo>
                    <a:pt x="399597" y="171782"/>
                  </a:lnTo>
                  <a:lnTo>
                    <a:pt x="394948" y="168525"/>
                  </a:lnTo>
                  <a:lnTo>
                    <a:pt x="386758" y="166434"/>
                  </a:lnTo>
                  <a:lnTo>
                    <a:pt x="387063" y="166262"/>
                  </a:lnTo>
                  <a:lnTo>
                    <a:pt x="388113" y="166148"/>
                  </a:lnTo>
                  <a:lnTo>
                    <a:pt x="391538" y="168279"/>
                  </a:lnTo>
                  <a:lnTo>
                    <a:pt x="409171" y="183320"/>
                  </a:lnTo>
                  <a:lnTo>
                    <a:pt x="418677" y="186353"/>
                  </a:lnTo>
                  <a:lnTo>
                    <a:pt x="454169" y="188460"/>
                  </a:lnTo>
                  <a:lnTo>
                    <a:pt x="482541" y="188684"/>
                  </a:lnTo>
                  <a:lnTo>
                    <a:pt x="512133" y="188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15"/>
            <p:cNvSpPr/>
            <p:nvPr>
              <p:custDataLst>
                <p:tags r:id="rId77"/>
              </p:custDataLst>
            </p:nvPr>
          </p:nvSpPr>
          <p:spPr>
            <a:xfrm>
              <a:off x="4157604" y="3215640"/>
              <a:ext cx="223897" cy="194095"/>
            </a:xfrm>
            <a:custGeom>
              <a:avLst/>
              <a:gdLst/>
              <a:ahLst/>
              <a:cxnLst/>
              <a:rect l="0" t="0" r="0" b="0"/>
              <a:pathLst>
                <a:path w="223897" h="194095">
                  <a:moveTo>
                    <a:pt x="86736" y="0"/>
                  </a:moveTo>
                  <a:lnTo>
                    <a:pt x="86736" y="0"/>
                  </a:lnTo>
                  <a:lnTo>
                    <a:pt x="50329" y="12136"/>
                  </a:lnTo>
                  <a:lnTo>
                    <a:pt x="18428" y="26825"/>
                  </a:lnTo>
                  <a:lnTo>
                    <a:pt x="1081" y="40493"/>
                  </a:lnTo>
                  <a:lnTo>
                    <a:pt x="0" y="42236"/>
                  </a:lnTo>
                  <a:lnTo>
                    <a:pt x="125" y="43397"/>
                  </a:lnTo>
                  <a:lnTo>
                    <a:pt x="1055" y="44171"/>
                  </a:lnTo>
                  <a:lnTo>
                    <a:pt x="4347" y="45032"/>
                  </a:lnTo>
                  <a:lnTo>
                    <a:pt x="6410" y="45261"/>
                  </a:lnTo>
                  <a:lnTo>
                    <a:pt x="10960" y="47774"/>
                  </a:lnTo>
                  <a:lnTo>
                    <a:pt x="13358" y="49629"/>
                  </a:lnTo>
                  <a:lnTo>
                    <a:pt x="50681" y="52852"/>
                  </a:lnTo>
                  <a:lnTo>
                    <a:pt x="79721" y="53195"/>
                  </a:lnTo>
                  <a:lnTo>
                    <a:pt x="109775" y="55555"/>
                  </a:lnTo>
                  <a:lnTo>
                    <a:pt x="146226" y="63938"/>
                  </a:lnTo>
                  <a:lnTo>
                    <a:pt x="177039" y="74593"/>
                  </a:lnTo>
                  <a:lnTo>
                    <a:pt x="201587" y="92932"/>
                  </a:lnTo>
                  <a:lnTo>
                    <a:pt x="205514" y="100853"/>
                  </a:lnTo>
                  <a:lnTo>
                    <a:pt x="206561" y="105334"/>
                  </a:lnTo>
                  <a:lnTo>
                    <a:pt x="206413" y="109170"/>
                  </a:lnTo>
                  <a:lnTo>
                    <a:pt x="203991" y="115689"/>
                  </a:lnTo>
                  <a:lnTo>
                    <a:pt x="193821" y="128164"/>
                  </a:lnTo>
                  <a:lnTo>
                    <a:pt x="160271" y="154868"/>
                  </a:lnTo>
                  <a:lnTo>
                    <a:pt x="126472" y="181345"/>
                  </a:lnTo>
                  <a:lnTo>
                    <a:pt x="126774" y="182703"/>
                  </a:lnTo>
                  <a:lnTo>
                    <a:pt x="135585" y="193352"/>
                  </a:lnTo>
                  <a:lnTo>
                    <a:pt x="139622" y="194094"/>
                  </a:lnTo>
                  <a:lnTo>
                    <a:pt x="175545" y="187095"/>
                  </a:lnTo>
                  <a:lnTo>
                    <a:pt x="210833" y="173239"/>
                  </a:lnTo>
                  <a:lnTo>
                    <a:pt x="223896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16"/>
            <p:cNvSpPr/>
            <p:nvPr>
              <p:custDataLst>
                <p:tags r:id="rId78"/>
              </p:custDataLst>
            </p:nvPr>
          </p:nvSpPr>
          <p:spPr>
            <a:xfrm>
              <a:off x="4434840" y="3360420"/>
              <a:ext cx="213361" cy="143264"/>
            </a:xfrm>
            <a:custGeom>
              <a:avLst/>
              <a:gdLst/>
              <a:ahLst/>
              <a:cxnLst/>
              <a:rect l="0" t="0" r="0" b="0"/>
              <a:pathLst>
                <a:path w="213361" h="143264">
                  <a:moveTo>
                    <a:pt x="213360" y="0"/>
                  </a:moveTo>
                  <a:lnTo>
                    <a:pt x="213360" y="0"/>
                  </a:lnTo>
                  <a:lnTo>
                    <a:pt x="188493" y="36929"/>
                  </a:lnTo>
                  <a:lnTo>
                    <a:pt x="159623" y="64304"/>
                  </a:lnTo>
                  <a:lnTo>
                    <a:pt x="124125" y="85180"/>
                  </a:lnTo>
                  <a:lnTo>
                    <a:pt x="86489" y="115415"/>
                  </a:lnTo>
                  <a:lnTo>
                    <a:pt x="51654" y="134537"/>
                  </a:lnTo>
                  <a:lnTo>
                    <a:pt x="40799" y="141368"/>
                  </a:lnTo>
                  <a:lnTo>
                    <a:pt x="31962" y="143263"/>
                  </a:lnTo>
                  <a:lnTo>
                    <a:pt x="22389" y="141848"/>
                  </a:lnTo>
                  <a:lnTo>
                    <a:pt x="17467" y="140285"/>
                  </a:lnTo>
                  <a:lnTo>
                    <a:pt x="9739" y="120487"/>
                  </a:lnTo>
                  <a:lnTo>
                    <a:pt x="1923" y="84948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17"/>
            <p:cNvSpPr/>
            <p:nvPr>
              <p:custDataLst>
                <p:tags r:id="rId79"/>
              </p:custDataLst>
            </p:nvPr>
          </p:nvSpPr>
          <p:spPr>
            <a:xfrm>
              <a:off x="4434840" y="3383280"/>
              <a:ext cx="601981" cy="594361"/>
            </a:xfrm>
            <a:custGeom>
              <a:avLst/>
              <a:gdLst/>
              <a:ahLst/>
              <a:cxnLst/>
              <a:rect l="0" t="0" r="0" b="0"/>
              <a:pathLst>
                <a:path w="601981" h="594361">
                  <a:moveTo>
                    <a:pt x="0" y="0"/>
                  </a:moveTo>
                  <a:lnTo>
                    <a:pt x="0" y="0"/>
                  </a:lnTo>
                  <a:lnTo>
                    <a:pt x="36406" y="8090"/>
                  </a:lnTo>
                  <a:lnTo>
                    <a:pt x="63312" y="16578"/>
                  </a:lnTo>
                  <a:lnTo>
                    <a:pt x="97499" y="30876"/>
                  </a:lnTo>
                  <a:lnTo>
                    <a:pt x="135347" y="46833"/>
                  </a:lnTo>
                  <a:lnTo>
                    <a:pt x="167282" y="63375"/>
                  </a:lnTo>
                  <a:lnTo>
                    <a:pt x="201648" y="78389"/>
                  </a:lnTo>
                  <a:lnTo>
                    <a:pt x="209889" y="82211"/>
                  </a:lnTo>
                  <a:lnTo>
                    <a:pt x="211046" y="84441"/>
                  </a:lnTo>
                  <a:lnTo>
                    <a:pt x="213055" y="104891"/>
                  </a:lnTo>
                  <a:lnTo>
                    <a:pt x="209225" y="119602"/>
                  </a:lnTo>
                  <a:lnTo>
                    <a:pt x="194637" y="138731"/>
                  </a:lnTo>
                  <a:lnTo>
                    <a:pt x="185847" y="146325"/>
                  </a:lnTo>
                  <a:lnTo>
                    <a:pt x="178272" y="149700"/>
                  </a:lnTo>
                  <a:lnTo>
                    <a:pt x="140650" y="159244"/>
                  </a:lnTo>
                  <a:lnTo>
                    <a:pt x="130022" y="159990"/>
                  </a:lnTo>
                  <a:lnTo>
                    <a:pt x="133728" y="160011"/>
                  </a:lnTo>
                  <a:lnTo>
                    <a:pt x="137893" y="157758"/>
                  </a:lnTo>
                  <a:lnTo>
                    <a:pt x="142566" y="154781"/>
                  </a:lnTo>
                  <a:lnTo>
                    <a:pt x="147465" y="153458"/>
                  </a:lnTo>
                  <a:lnTo>
                    <a:pt x="174359" y="150281"/>
                  </a:lnTo>
                  <a:lnTo>
                    <a:pt x="192492" y="146410"/>
                  </a:lnTo>
                  <a:lnTo>
                    <a:pt x="221373" y="145102"/>
                  </a:lnTo>
                  <a:lnTo>
                    <a:pt x="236395" y="149439"/>
                  </a:lnTo>
                  <a:lnTo>
                    <a:pt x="258644" y="161975"/>
                  </a:lnTo>
                  <a:lnTo>
                    <a:pt x="283159" y="184309"/>
                  </a:lnTo>
                  <a:lnTo>
                    <a:pt x="286715" y="192264"/>
                  </a:lnTo>
                  <a:lnTo>
                    <a:pt x="293044" y="211168"/>
                  </a:lnTo>
                  <a:lnTo>
                    <a:pt x="300000" y="222118"/>
                  </a:lnTo>
                  <a:lnTo>
                    <a:pt x="304925" y="225719"/>
                  </a:lnTo>
                  <a:lnTo>
                    <a:pt x="310940" y="228031"/>
                  </a:lnTo>
                  <a:lnTo>
                    <a:pt x="311433" y="229067"/>
                  </a:lnTo>
                  <a:lnTo>
                    <a:pt x="312128" y="232878"/>
                  </a:lnTo>
                  <a:lnTo>
                    <a:pt x="312290" y="231066"/>
                  </a:lnTo>
                  <a:lnTo>
                    <a:pt x="311486" y="230244"/>
                  </a:lnTo>
                  <a:lnTo>
                    <a:pt x="292485" y="223507"/>
                  </a:lnTo>
                  <a:lnTo>
                    <a:pt x="257131" y="221202"/>
                  </a:lnTo>
                  <a:lnTo>
                    <a:pt x="235264" y="221009"/>
                  </a:lnTo>
                  <a:lnTo>
                    <a:pt x="222483" y="225034"/>
                  </a:lnTo>
                  <a:lnTo>
                    <a:pt x="212019" y="231588"/>
                  </a:lnTo>
                  <a:lnTo>
                    <a:pt x="208531" y="236420"/>
                  </a:lnTo>
                  <a:lnTo>
                    <a:pt x="206981" y="242236"/>
                  </a:lnTo>
                  <a:lnTo>
                    <a:pt x="206291" y="250464"/>
                  </a:lnTo>
                  <a:lnTo>
                    <a:pt x="234220" y="276753"/>
                  </a:lnTo>
                  <a:lnTo>
                    <a:pt x="259804" y="291128"/>
                  </a:lnTo>
                  <a:lnTo>
                    <a:pt x="295018" y="296383"/>
                  </a:lnTo>
                  <a:lnTo>
                    <a:pt x="313027" y="297023"/>
                  </a:lnTo>
                  <a:lnTo>
                    <a:pt x="315365" y="296228"/>
                  </a:lnTo>
                  <a:lnTo>
                    <a:pt x="316924" y="294852"/>
                  </a:lnTo>
                  <a:lnTo>
                    <a:pt x="325798" y="281736"/>
                  </a:lnTo>
                  <a:lnTo>
                    <a:pt x="327496" y="266682"/>
                  </a:lnTo>
                  <a:lnTo>
                    <a:pt x="327550" y="264148"/>
                  </a:lnTo>
                  <a:lnTo>
                    <a:pt x="325354" y="259075"/>
                  </a:lnTo>
                  <a:lnTo>
                    <a:pt x="322401" y="253998"/>
                  </a:lnTo>
                  <a:lnTo>
                    <a:pt x="321090" y="248919"/>
                  </a:lnTo>
                  <a:lnTo>
                    <a:pt x="319893" y="247226"/>
                  </a:lnTo>
                  <a:lnTo>
                    <a:pt x="318248" y="246097"/>
                  </a:lnTo>
                  <a:lnTo>
                    <a:pt x="313571" y="244286"/>
                  </a:lnTo>
                  <a:lnTo>
                    <a:pt x="308257" y="243928"/>
                  </a:lnTo>
                  <a:lnTo>
                    <a:pt x="310006" y="243879"/>
                  </a:lnTo>
                  <a:lnTo>
                    <a:pt x="310810" y="244713"/>
                  </a:lnTo>
                  <a:lnTo>
                    <a:pt x="312208" y="250404"/>
                  </a:lnTo>
                  <a:lnTo>
                    <a:pt x="323008" y="261973"/>
                  </a:lnTo>
                  <a:lnTo>
                    <a:pt x="355024" y="276892"/>
                  </a:lnTo>
                  <a:lnTo>
                    <a:pt x="381890" y="286179"/>
                  </a:lnTo>
                  <a:lnTo>
                    <a:pt x="396636" y="288057"/>
                  </a:lnTo>
                  <a:lnTo>
                    <a:pt x="427308" y="281025"/>
                  </a:lnTo>
                  <a:lnTo>
                    <a:pt x="459161" y="276306"/>
                  </a:lnTo>
                  <a:lnTo>
                    <a:pt x="494182" y="267782"/>
                  </a:lnTo>
                  <a:lnTo>
                    <a:pt x="527817" y="250670"/>
                  </a:lnTo>
                  <a:lnTo>
                    <a:pt x="562777" y="230983"/>
                  </a:lnTo>
                  <a:lnTo>
                    <a:pt x="587212" y="205552"/>
                  </a:lnTo>
                  <a:lnTo>
                    <a:pt x="598812" y="185603"/>
                  </a:lnTo>
                  <a:lnTo>
                    <a:pt x="599868" y="182155"/>
                  </a:lnTo>
                  <a:lnTo>
                    <a:pt x="599726" y="179856"/>
                  </a:lnTo>
                  <a:lnTo>
                    <a:pt x="598783" y="178324"/>
                  </a:lnTo>
                  <a:lnTo>
                    <a:pt x="588012" y="170427"/>
                  </a:lnTo>
                  <a:lnTo>
                    <a:pt x="579968" y="168878"/>
                  </a:lnTo>
                  <a:lnTo>
                    <a:pt x="549685" y="179205"/>
                  </a:lnTo>
                  <a:lnTo>
                    <a:pt x="513850" y="194791"/>
                  </a:lnTo>
                  <a:lnTo>
                    <a:pt x="481041" y="216889"/>
                  </a:lnTo>
                  <a:lnTo>
                    <a:pt x="443659" y="250652"/>
                  </a:lnTo>
                  <a:lnTo>
                    <a:pt x="423648" y="278126"/>
                  </a:lnTo>
                  <a:lnTo>
                    <a:pt x="411040" y="307715"/>
                  </a:lnTo>
                  <a:lnTo>
                    <a:pt x="410033" y="341976"/>
                  </a:lnTo>
                  <a:lnTo>
                    <a:pt x="415096" y="374893"/>
                  </a:lnTo>
                  <a:lnTo>
                    <a:pt x="426004" y="410141"/>
                  </a:lnTo>
                  <a:lnTo>
                    <a:pt x="444005" y="447396"/>
                  </a:lnTo>
                  <a:lnTo>
                    <a:pt x="469471" y="485245"/>
                  </a:lnTo>
                  <a:lnTo>
                    <a:pt x="494420" y="519226"/>
                  </a:lnTo>
                  <a:lnTo>
                    <a:pt x="521945" y="550743"/>
                  </a:lnTo>
                  <a:lnTo>
                    <a:pt x="551549" y="573441"/>
                  </a:lnTo>
                  <a:lnTo>
                    <a:pt x="588506" y="589350"/>
                  </a:lnTo>
                  <a:lnTo>
                    <a:pt x="601980" y="594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418"/>
            <p:cNvSpPr/>
            <p:nvPr>
              <p:custDataLst>
                <p:tags r:id="rId80"/>
              </p:custDataLst>
            </p:nvPr>
          </p:nvSpPr>
          <p:spPr>
            <a:xfrm>
              <a:off x="3937265" y="3099883"/>
              <a:ext cx="154676" cy="39558"/>
            </a:xfrm>
            <a:custGeom>
              <a:avLst/>
              <a:gdLst/>
              <a:ahLst/>
              <a:cxnLst/>
              <a:rect l="0" t="0" r="0" b="0"/>
              <a:pathLst>
                <a:path w="154676" h="39558">
                  <a:moveTo>
                    <a:pt x="154675" y="9077"/>
                  </a:moveTo>
                  <a:lnTo>
                    <a:pt x="154675" y="9077"/>
                  </a:lnTo>
                  <a:lnTo>
                    <a:pt x="126359" y="987"/>
                  </a:lnTo>
                  <a:lnTo>
                    <a:pt x="96614" y="0"/>
                  </a:lnTo>
                  <a:lnTo>
                    <a:pt x="64654" y="7253"/>
                  </a:lnTo>
                  <a:lnTo>
                    <a:pt x="31771" y="19331"/>
                  </a:lnTo>
                  <a:lnTo>
                    <a:pt x="5072" y="31949"/>
                  </a:lnTo>
                  <a:lnTo>
                    <a:pt x="1600" y="34485"/>
                  </a:lnTo>
                  <a:lnTo>
                    <a:pt x="131" y="36176"/>
                  </a:lnTo>
                  <a:lnTo>
                    <a:pt x="0" y="37303"/>
                  </a:lnTo>
                  <a:lnTo>
                    <a:pt x="2275" y="395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72"/>
          <p:cNvGrpSpPr/>
          <p:nvPr/>
        </p:nvGrpSpPr>
        <p:grpSpPr>
          <a:xfrm>
            <a:off x="3827230" y="3409318"/>
            <a:ext cx="1019091" cy="749035"/>
            <a:chOff x="3827230" y="3409318"/>
            <a:chExt cx="1019091" cy="749035"/>
          </a:xfrm>
        </p:grpSpPr>
        <p:sp>
          <p:nvSpPr>
            <p:cNvPr id="118" name="SMARTInkShape-419"/>
            <p:cNvSpPr/>
            <p:nvPr>
              <p:custDataLst>
                <p:tags r:id="rId74"/>
              </p:custDataLst>
            </p:nvPr>
          </p:nvSpPr>
          <p:spPr>
            <a:xfrm>
              <a:off x="3827230" y="3409318"/>
              <a:ext cx="1019091" cy="749035"/>
            </a:xfrm>
            <a:custGeom>
              <a:avLst/>
              <a:gdLst/>
              <a:ahLst/>
              <a:cxnLst/>
              <a:rect l="0" t="0" r="0" b="0"/>
              <a:pathLst>
                <a:path w="1019091" h="749035">
                  <a:moveTo>
                    <a:pt x="165650" y="19682"/>
                  </a:moveTo>
                  <a:lnTo>
                    <a:pt x="165650" y="19682"/>
                  </a:lnTo>
                  <a:lnTo>
                    <a:pt x="128146" y="3972"/>
                  </a:lnTo>
                  <a:lnTo>
                    <a:pt x="115679" y="0"/>
                  </a:lnTo>
                  <a:lnTo>
                    <a:pt x="95810" y="1809"/>
                  </a:lnTo>
                  <a:lnTo>
                    <a:pt x="58805" y="20673"/>
                  </a:lnTo>
                  <a:lnTo>
                    <a:pt x="21524" y="50249"/>
                  </a:lnTo>
                  <a:lnTo>
                    <a:pt x="0" y="71076"/>
                  </a:lnTo>
                  <a:lnTo>
                    <a:pt x="183" y="71725"/>
                  </a:lnTo>
                  <a:lnTo>
                    <a:pt x="1152" y="72157"/>
                  </a:lnTo>
                  <a:lnTo>
                    <a:pt x="39227" y="72988"/>
                  </a:lnTo>
                  <a:lnTo>
                    <a:pt x="70712" y="71318"/>
                  </a:lnTo>
                  <a:lnTo>
                    <a:pt x="103560" y="61698"/>
                  </a:lnTo>
                  <a:lnTo>
                    <a:pt x="130434" y="55854"/>
                  </a:lnTo>
                  <a:lnTo>
                    <a:pt x="159312" y="50434"/>
                  </a:lnTo>
                  <a:lnTo>
                    <a:pt x="188233" y="45203"/>
                  </a:lnTo>
                  <a:lnTo>
                    <a:pt x="215198" y="40056"/>
                  </a:lnTo>
                  <a:lnTo>
                    <a:pt x="241294" y="34946"/>
                  </a:lnTo>
                  <a:lnTo>
                    <a:pt x="275270" y="31825"/>
                  </a:lnTo>
                  <a:lnTo>
                    <a:pt x="305460" y="38356"/>
                  </a:lnTo>
                  <a:lnTo>
                    <a:pt x="322410" y="45346"/>
                  </a:lnTo>
                  <a:lnTo>
                    <a:pt x="325190" y="47799"/>
                  </a:lnTo>
                  <a:lnTo>
                    <a:pt x="326196" y="50280"/>
                  </a:lnTo>
                  <a:lnTo>
                    <a:pt x="325058" y="56141"/>
                  </a:lnTo>
                  <a:lnTo>
                    <a:pt x="321729" y="64391"/>
                  </a:lnTo>
                  <a:lnTo>
                    <a:pt x="292591" y="87248"/>
                  </a:lnTo>
                  <a:lnTo>
                    <a:pt x="270598" y="102826"/>
                  </a:lnTo>
                  <a:lnTo>
                    <a:pt x="241645" y="124650"/>
                  </a:lnTo>
                  <a:lnTo>
                    <a:pt x="204884" y="152070"/>
                  </a:lnTo>
                  <a:lnTo>
                    <a:pt x="200020" y="158390"/>
                  </a:lnTo>
                  <a:lnTo>
                    <a:pt x="197283" y="166708"/>
                  </a:lnTo>
                  <a:lnTo>
                    <a:pt x="198592" y="169345"/>
                  </a:lnTo>
                  <a:lnTo>
                    <a:pt x="213398" y="182216"/>
                  </a:lnTo>
                  <a:lnTo>
                    <a:pt x="229469" y="189854"/>
                  </a:lnTo>
                  <a:lnTo>
                    <a:pt x="258407" y="193435"/>
                  </a:lnTo>
                  <a:lnTo>
                    <a:pt x="289748" y="194495"/>
                  </a:lnTo>
                  <a:lnTo>
                    <a:pt x="314785" y="192486"/>
                  </a:lnTo>
                  <a:lnTo>
                    <a:pt x="342846" y="190464"/>
                  </a:lnTo>
                  <a:lnTo>
                    <a:pt x="372250" y="192387"/>
                  </a:lnTo>
                  <a:lnTo>
                    <a:pt x="409275" y="194185"/>
                  </a:lnTo>
                  <a:lnTo>
                    <a:pt x="441693" y="194717"/>
                  </a:lnTo>
                  <a:lnTo>
                    <a:pt x="475212" y="194898"/>
                  </a:lnTo>
                  <a:lnTo>
                    <a:pt x="497196" y="194941"/>
                  </a:lnTo>
                  <a:lnTo>
                    <a:pt x="467339" y="195789"/>
                  </a:lnTo>
                  <a:lnTo>
                    <a:pt x="431234" y="200973"/>
                  </a:lnTo>
                  <a:lnTo>
                    <a:pt x="395534" y="206293"/>
                  </a:lnTo>
                  <a:lnTo>
                    <a:pt x="358577" y="217959"/>
                  </a:lnTo>
                  <a:lnTo>
                    <a:pt x="335383" y="231546"/>
                  </a:lnTo>
                  <a:lnTo>
                    <a:pt x="334221" y="234635"/>
                  </a:lnTo>
                  <a:lnTo>
                    <a:pt x="333474" y="243517"/>
                  </a:lnTo>
                  <a:lnTo>
                    <a:pt x="335106" y="245105"/>
                  </a:lnTo>
                  <a:lnTo>
                    <a:pt x="347634" y="249912"/>
                  </a:lnTo>
                  <a:lnTo>
                    <a:pt x="350473" y="251909"/>
                  </a:lnTo>
                  <a:lnTo>
                    <a:pt x="362558" y="254719"/>
                  </a:lnTo>
                  <a:lnTo>
                    <a:pt x="376864" y="251506"/>
                  </a:lnTo>
                  <a:lnTo>
                    <a:pt x="401922" y="242675"/>
                  </a:lnTo>
                  <a:lnTo>
                    <a:pt x="406984" y="242004"/>
                  </a:lnTo>
                  <a:lnTo>
                    <a:pt x="411207" y="239864"/>
                  </a:lnTo>
                  <a:lnTo>
                    <a:pt x="431865" y="218312"/>
                  </a:lnTo>
                  <a:lnTo>
                    <a:pt x="425746" y="217847"/>
                  </a:lnTo>
                  <a:lnTo>
                    <a:pt x="388643" y="242979"/>
                  </a:lnTo>
                  <a:lnTo>
                    <a:pt x="380913" y="253350"/>
                  </a:lnTo>
                  <a:lnTo>
                    <a:pt x="377003" y="269886"/>
                  </a:lnTo>
                  <a:lnTo>
                    <a:pt x="375132" y="272845"/>
                  </a:lnTo>
                  <a:lnTo>
                    <a:pt x="375578" y="274817"/>
                  </a:lnTo>
                  <a:lnTo>
                    <a:pt x="377568" y="276132"/>
                  </a:lnTo>
                  <a:lnTo>
                    <a:pt x="380588" y="277009"/>
                  </a:lnTo>
                  <a:lnTo>
                    <a:pt x="402412" y="290593"/>
                  </a:lnTo>
                  <a:lnTo>
                    <a:pt x="434433" y="293328"/>
                  </a:lnTo>
                  <a:lnTo>
                    <a:pt x="465234" y="285712"/>
                  </a:lnTo>
                  <a:lnTo>
                    <a:pt x="495810" y="276776"/>
                  </a:lnTo>
                  <a:lnTo>
                    <a:pt x="526318" y="268766"/>
                  </a:lnTo>
                  <a:lnTo>
                    <a:pt x="560851" y="256986"/>
                  </a:lnTo>
                  <a:lnTo>
                    <a:pt x="581518" y="249851"/>
                  </a:lnTo>
                  <a:lnTo>
                    <a:pt x="607995" y="240861"/>
                  </a:lnTo>
                  <a:lnTo>
                    <a:pt x="638347" y="230635"/>
                  </a:lnTo>
                  <a:lnTo>
                    <a:pt x="674328" y="217015"/>
                  </a:lnTo>
                  <a:lnTo>
                    <a:pt x="711338" y="203408"/>
                  </a:lnTo>
                  <a:lnTo>
                    <a:pt x="711476" y="203126"/>
                  </a:lnTo>
                  <a:lnTo>
                    <a:pt x="709369" y="202813"/>
                  </a:lnTo>
                  <a:lnTo>
                    <a:pt x="705612" y="204931"/>
                  </a:lnTo>
                  <a:lnTo>
                    <a:pt x="692255" y="213190"/>
                  </a:lnTo>
                  <a:lnTo>
                    <a:pt x="660055" y="225484"/>
                  </a:lnTo>
                  <a:lnTo>
                    <a:pt x="622732" y="244213"/>
                  </a:lnTo>
                  <a:lnTo>
                    <a:pt x="590089" y="261464"/>
                  </a:lnTo>
                  <a:lnTo>
                    <a:pt x="555324" y="277320"/>
                  </a:lnTo>
                  <a:lnTo>
                    <a:pt x="519248" y="306799"/>
                  </a:lnTo>
                  <a:lnTo>
                    <a:pt x="505426" y="320957"/>
                  </a:lnTo>
                  <a:lnTo>
                    <a:pt x="502929" y="326585"/>
                  </a:lnTo>
                  <a:lnTo>
                    <a:pt x="503109" y="329270"/>
                  </a:lnTo>
                  <a:lnTo>
                    <a:pt x="505568" y="334512"/>
                  </a:lnTo>
                  <a:lnTo>
                    <a:pt x="515756" y="342223"/>
                  </a:lnTo>
                  <a:lnTo>
                    <a:pt x="548343" y="350938"/>
                  </a:lnTo>
                  <a:lnTo>
                    <a:pt x="583548" y="353320"/>
                  </a:lnTo>
                  <a:lnTo>
                    <a:pt x="620856" y="348774"/>
                  </a:lnTo>
                  <a:lnTo>
                    <a:pt x="654604" y="347531"/>
                  </a:lnTo>
                  <a:lnTo>
                    <a:pt x="681810" y="347350"/>
                  </a:lnTo>
                  <a:lnTo>
                    <a:pt x="679172" y="347344"/>
                  </a:lnTo>
                  <a:lnTo>
                    <a:pt x="678178" y="348190"/>
                  </a:lnTo>
                  <a:lnTo>
                    <a:pt x="677073" y="351388"/>
                  </a:lnTo>
                  <a:lnTo>
                    <a:pt x="672067" y="355631"/>
                  </a:lnTo>
                  <a:lnTo>
                    <a:pt x="637059" y="372519"/>
                  </a:lnTo>
                  <a:lnTo>
                    <a:pt x="603084" y="397935"/>
                  </a:lnTo>
                  <a:lnTo>
                    <a:pt x="597696" y="403130"/>
                  </a:lnTo>
                  <a:lnTo>
                    <a:pt x="596768" y="405701"/>
                  </a:lnTo>
                  <a:lnTo>
                    <a:pt x="596995" y="408261"/>
                  </a:lnTo>
                  <a:lnTo>
                    <a:pt x="599103" y="415909"/>
                  </a:lnTo>
                  <a:lnTo>
                    <a:pt x="599399" y="418453"/>
                  </a:lnTo>
                  <a:lnTo>
                    <a:pt x="604243" y="423538"/>
                  </a:lnTo>
                  <a:lnTo>
                    <a:pt x="612040" y="427774"/>
                  </a:lnTo>
                  <a:lnTo>
                    <a:pt x="643889" y="430715"/>
                  </a:lnTo>
                  <a:lnTo>
                    <a:pt x="677538" y="428845"/>
                  </a:lnTo>
                  <a:lnTo>
                    <a:pt x="713739" y="421750"/>
                  </a:lnTo>
                  <a:lnTo>
                    <a:pt x="729449" y="415952"/>
                  </a:lnTo>
                  <a:lnTo>
                    <a:pt x="722584" y="422011"/>
                  </a:lnTo>
                  <a:lnTo>
                    <a:pt x="687398" y="438841"/>
                  </a:lnTo>
                  <a:lnTo>
                    <a:pt x="670314" y="452999"/>
                  </a:lnTo>
                  <a:lnTo>
                    <a:pt x="665111" y="460058"/>
                  </a:lnTo>
                  <a:lnTo>
                    <a:pt x="662183" y="468793"/>
                  </a:lnTo>
                  <a:lnTo>
                    <a:pt x="661772" y="471489"/>
                  </a:lnTo>
                  <a:lnTo>
                    <a:pt x="662345" y="474133"/>
                  </a:lnTo>
                  <a:lnTo>
                    <a:pt x="667195" y="481900"/>
                  </a:lnTo>
                  <a:lnTo>
                    <a:pt x="671628" y="487014"/>
                  </a:lnTo>
                  <a:lnTo>
                    <a:pt x="676420" y="489852"/>
                  </a:lnTo>
                  <a:lnTo>
                    <a:pt x="685606" y="491113"/>
                  </a:lnTo>
                  <a:lnTo>
                    <a:pt x="715951" y="491823"/>
                  </a:lnTo>
                  <a:lnTo>
                    <a:pt x="752331" y="492122"/>
                  </a:lnTo>
                  <a:lnTo>
                    <a:pt x="752373" y="496167"/>
                  </a:lnTo>
                  <a:lnTo>
                    <a:pt x="748340" y="506773"/>
                  </a:lnTo>
                  <a:lnTo>
                    <a:pt x="740238" y="520291"/>
                  </a:lnTo>
                  <a:lnTo>
                    <a:pt x="733512" y="543287"/>
                  </a:lnTo>
                  <a:lnTo>
                    <a:pt x="733878" y="547399"/>
                  </a:lnTo>
                  <a:lnTo>
                    <a:pt x="735816" y="550986"/>
                  </a:lnTo>
                  <a:lnTo>
                    <a:pt x="758897" y="577300"/>
                  </a:lnTo>
                  <a:lnTo>
                    <a:pt x="768265" y="580779"/>
                  </a:lnTo>
                  <a:lnTo>
                    <a:pt x="804197" y="591607"/>
                  </a:lnTo>
                  <a:lnTo>
                    <a:pt x="816056" y="595604"/>
                  </a:lnTo>
                  <a:lnTo>
                    <a:pt x="853224" y="599368"/>
                  </a:lnTo>
                  <a:lnTo>
                    <a:pt x="868156" y="604802"/>
                  </a:lnTo>
                  <a:lnTo>
                    <a:pt x="881216" y="611966"/>
                  </a:lnTo>
                  <a:lnTo>
                    <a:pt x="887904" y="613632"/>
                  </a:lnTo>
                  <a:lnTo>
                    <a:pt x="893107" y="617966"/>
                  </a:lnTo>
                  <a:lnTo>
                    <a:pt x="895364" y="622277"/>
                  </a:lnTo>
                  <a:lnTo>
                    <a:pt x="895967" y="624612"/>
                  </a:lnTo>
                  <a:lnTo>
                    <a:pt x="895520" y="627015"/>
                  </a:lnTo>
                  <a:lnTo>
                    <a:pt x="890981" y="636956"/>
                  </a:lnTo>
                  <a:lnTo>
                    <a:pt x="889832" y="647072"/>
                  </a:lnTo>
                  <a:lnTo>
                    <a:pt x="891933" y="652147"/>
                  </a:lnTo>
                  <a:lnTo>
                    <a:pt x="894843" y="657224"/>
                  </a:lnTo>
                  <a:lnTo>
                    <a:pt x="896136" y="662303"/>
                  </a:lnTo>
                  <a:lnTo>
                    <a:pt x="897327" y="663996"/>
                  </a:lnTo>
                  <a:lnTo>
                    <a:pt x="898968" y="665125"/>
                  </a:lnTo>
                  <a:lnTo>
                    <a:pt x="903050" y="667225"/>
                  </a:lnTo>
                  <a:lnTo>
                    <a:pt x="910107" y="672322"/>
                  </a:lnTo>
                  <a:lnTo>
                    <a:pt x="915056" y="673811"/>
                  </a:lnTo>
                  <a:lnTo>
                    <a:pt x="917561" y="673361"/>
                  </a:lnTo>
                  <a:lnTo>
                    <a:pt x="927663" y="668814"/>
                  </a:lnTo>
                  <a:lnTo>
                    <a:pt x="930199" y="668337"/>
                  </a:lnTo>
                  <a:lnTo>
                    <a:pt x="937812" y="663620"/>
                  </a:lnTo>
                  <a:lnTo>
                    <a:pt x="940634" y="659219"/>
                  </a:lnTo>
                  <a:lnTo>
                    <a:pt x="942733" y="654441"/>
                  </a:lnTo>
                  <a:lnTo>
                    <a:pt x="946489" y="649495"/>
                  </a:lnTo>
                  <a:lnTo>
                    <a:pt x="948723" y="642217"/>
                  </a:lnTo>
                  <a:lnTo>
                    <a:pt x="950157" y="623747"/>
                  </a:lnTo>
                  <a:lnTo>
                    <a:pt x="948096" y="616098"/>
                  </a:lnTo>
                  <a:lnTo>
                    <a:pt x="939873" y="604288"/>
                  </a:lnTo>
                  <a:lnTo>
                    <a:pt x="928544" y="596382"/>
                  </a:lnTo>
                  <a:lnTo>
                    <a:pt x="903461" y="586972"/>
                  </a:lnTo>
                  <a:lnTo>
                    <a:pt x="882382" y="585419"/>
                  </a:lnTo>
                  <a:lnTo>
                    <a:pt x="859661" y="592051"/>
                  </a:lnTo>
                  <a:lnTo>
                    <a:pt x="854383" y="594301"/>
                  </a:lnTo>
                  <a:lnTo>
                    <a:pt x="846263" y="601317"/>
                  </a:lnTo>
                  <a:lnTo>
                    <a:pt x="834151" y="619619"/>
                  </a:lnTo>
                  <a:lnTo>
                    <a:pt x="833319" y="631761"/>
                  </a:lnTo>
                  <a:lnTo>
                    <a:pt x="839684" y="660252"/>
                  </a:lnTo>
                  <a:lnTo>
                    <a:pt x="850692" y="678722"/>
                  </a:lnTo>
                  <a:lnTo>
                    <a:pt x="882833" y="711334"/>
                  </a:lnTo>
                  <a:lnTo>
                    <a:pt x="916634" y="733073"/>
                  </a:lnTo>
                  <a:lnTo>
                    <a:pt x="950686" y="746743"/>
                  </a:lnTo>
                  <a:lnTo>
                    <a:pt x="977562" y="749034"/>
                  </a:lnTo>
                  <a:lnTo>
                    <a:pt x="991038" y="746570"/>
                  </a:lnTo>
                  <a:lnTo>
                    <a:pt x="1019090" y="728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20"/>
            <p:cNvSpPr/>
            <p:nvPr>
              <p:custDataLst>
                <p:tags r:id="rId75"/>
              </p:custDataLst>
            </p:nvPr>
          </p:nvSpPr>
          <p:spPr>
            <a:xfrm>
              <a:off x="4305300" y="3566160"/>
              <a:ext cx="236221" cy="198121"/>
            </a:xfrm>
            <a:custGeom>
              <a:avLst/>
              <a:gdLst/>
              <a:ahLst/>
              <a:cxnLst/>
              <a:rect l="0" t="0" r="0" b="0"/>
              <a:pathLst>
                <a:path w="236221" h="198121">
                  <a:moveTo>
                    <a:pt x="0" y="0"/>
                  </a:moveTo>
                  <a:lnTo>
                    <a:pt x="0" y="0"/>
                  </a:lnTo>
                  <a:lnTo>
                    <a:pt x="32362" y="28316"/>
                  </a:lnTo>
                  <a:lnTo>
                    <a:pt x="59539" y="51249"/>
                  </a:lnTo>
                  <a:lnTo>
                    <a:pt x="85728" y="73578"/>
                  </a:lnTo>
                  <a:lnTo>
                    <a:pt x="111478" y="97612"/>
                  </a:lnTo>
                  <a:lnTo>
                    <a:pt x="143808" y="126921"/>
                  </a:lnTo>
                  <a:lnTo>
                    <a:pt x="178214" y="156315"/>
                  </a:lnTo>
                  <a:lnTo>
                    <a:pt x="207617" y="177847"/>
                  </a:lnTo>
                  <a:lnTo>
                    <a:pt x="23622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73"/>
          <p:cNvGrpSpPr/>
          <p:nvPr/>
        </p:nvGrpSpPr>
        <p:grpSpPr>
          <a:xfrm>
            <a:off x="5425441" y="2971800"/>
            <a:ext cx="3619487" cy="899161"/>
            <a:chOff x="5425441" y="2971800"/>
            <a:chExt cx="3619487" cy="899161"/>
          </a:xfrm>
        </p:grpSpPr>
        <p:sp>
          <p:nvSpPr>
            <p:cNvPr id="121" name="SMARTInkShape-421"/>
            <p:cNvSpPr/>
            <p:nvPr>
              <p:custDataLst>
                <p:tags r:id="rId52"/>
              </p:custDataLst>
            </p:nvPr>
          </p:nvSpPr>
          <p:spPr>
            <a:xfrm>
              <a:off x="5425441" y="2971800"/>
              <a:ext cx="457200" cy="649785"/>
            </a:xfrm>
            <a:custGeom>
              <a:avLst/>
              <a:gdLst/>
              <a:ahLst/>
              <a:cxnLst/>
              <a:rect l="0" t="0" r="0" b="0"/>
              <a:pathLst>
                <a:path w="457200" h="649785">
                  <a:moveTo>
                    <a:pt x="160019" y="53340"/>
                  </a:moveTo>
                  <a:lnTo>
                    <a:pt x="160019" y="53340"/>
                  </a:lnTo>
                  <a:lnTo>
                    <a:pt x="155973" y="89746"/>
                  </a:lnTo>
                  <a:lnTo>
                    <a:pt x="153987" y="116652"/>
                  </a:lnTo>
                  <a:lnTo>
                    <a:pt x="148354" y="153097"/>
                  </a:lnTo>
                  <a:lnTo>
                    <a:pt x="141288" y="178957"/>
                  </a:lnTo>
                  <a:lnTo>
                    <a:pt x="135325" y="207383"/>
                  </a:lnTo>
                  <a:lnTo>
                    <a:pt x="127595" y="234692"/>
                  </a:lnTo>
                  <a:lnTo>
                    <a:pt x="119361" y="262634"/>
                  </a:lnTo>
                  <a:lnTo>
                    <a:pt x="112880" y="294809"/>
                  </a:lnTo>
                  <a:lnTo>
                    <a:pt x="104919" y="326606"/>
                  </a:lnTo>
                  <a:lnTo>
                    <a:pt x="94891" y="358518"/>
                  </a:lnTo>
                  <a:lnTo>
                    <a:pt x="81967" y="392457"/>
                  </a:lnTo>
                  <a:lnTo>
                    <a:pt x="73271" y="415731"/>
                  </a:lnTo>
                  <a:lnTo>
                    <a:pt x="63240" y="443101"/>
                  </a:lnTo>
                  <a:lnTo>
                    <a:pt x="52320" y="473201"/>
                  </a:lnTo>
                  <a:lnTo>
                    <a:pt x="44193" y="497500"/>
                  </a:lnTo>
                  <a:lnTo>
                    <a:pt x="37929" y="517934"/>
                  </a:lnTo>
                  <a:lnTo>
                    <a:pt x="27863" y="551926"/>
                  </a:lnTo>
                  <a:lnTo>
                    <a:pt x="17745" y="581145"/>
                  </a:lnTo>
                  <a:lnTo>
                    <a:pt x="6575" y="613304"/>
                  </a:lnTo>
                  <a:lnTo>
                    <a:pt x="384" y="649556"/>
                  </a:lnTo>
                  <a:lnTo>
                    <a:pt x="256" y="649784"/>
                  </a:lnTo>
                  <a:lnTo>
                    <a:pt x="0" y="643666"/>
                  </a:lnTo>
                  <a:lnTo>
                    <a:pt x="14320" y="617201"/>
                  </a:lnTo>
                  <a:lnTo>
                    <a:pt x="19910" y="593505"/>
                  </a:lnTo>
                  <a:lnTo>
                    <a:pt x="25217" y="560396"/>
                  </a:lnTo>
                  <a:lnTo>
                    <a:pt x="28665" y="541237"/>
                  </a:lnTo>
                  <a:lnTo>
                    <a:pt x="32656" y="520845"/>
                  </a:lnTo>
                  <a:lnTo>
                    <a:pt x="37010" y="499630"/>
                  </a:lnTo>
                  <a:lnTo>
                    <a:pt x="42453" y="478713"/>
                  </a:lnTo>
                  <a:lnTo>
                    <a:pt x="48622" y="457995"/>
                  </a:lnTo>
                  <a:lnTo>
                    <a:pt x="55274" y="437410"/>
                  </a:lnTo>
                  <a:lnTo>
                    <a:pt x="67182" y="400991"/>
                  </a:lnTo>
                  <a:lnTo>
                    <a:pt x="72727" y="384167"/>
                  </a:lnTo>
                  <a:lnTo>
                    <a:pt x="82351" y="358558"/>
                  </a:lnTo>
                  <a:lnTo>
                    <a:pt x="94695" y="327092"/>
                  </a:lnTo>
                  <a:lnTo>
                    <a:pt x="108849" y="291721"/>
                  </a:lnTo>
                  <a:lnTo>
                    <a:pt x="119979" y="264754"/>
                  </a:lnTo>
                  <a:lnTo>
                    <a:pt x="129093" y="243389"/>
                  </a:lnTo>
                  <a:lnTo>
                    <a:pt x="142887" y="209773"/>
                  </a:lnTo>
                  <a:lnTo>
                    <a:pt x="151841" y="180722"/>
                  </a:lnTo>
                  <a:lnTo>
                    <a:pt x="165686" y="148656"/>
                  </a:lnTo>
                  <a:lnTo>
                    <a:pt x="183841" y="115912"/>
                  </a:lnTo>
                  <a:lnTo>
                    <a:pt x="189184" y="92260"/>
                  </a:lnTo>
                  <a:lnTo>
                    <a:pt x="189622" y="86907"/>
                  </a:lnTo>
                  <a:lnTo>
                    <a:pt x="190761" y="83338"/>
                  </a:lnTo>
                  <a:lnTo>
                    <a:pt x="192366" y="80958"/>
                  </a:lnTo>
                  <a:lnTo>
                    <a:pt x="197783" y="76478"/>
                  </a:lnTo>
                  <a:lnTo>
                    <a:pt x="202155" y="108771"/>
                  </a:lnTo>
                  <a:lnTo>
                    <a:pt x="205878" y="144503"/>
                  </a:lnTo>
                  <a:lnTo>
                    <a:pt x="210766" y="180070"/>
                  </a:lnTo>
                  <a:lnTo>
                    <a:pt x="212207" y="207877"/>
                  </a:lnTo>
                  <a:lnTo>
                    <a:pt x="215104" y="237170"/>
                  </a:lnTo>
                  <a:lnTo>
                    <a:pt x="217522" y="267969"/>
                  </a:lnTo>
                  <a:lnTo>
                    <a:pt x="215773" y="301413"/>
                  </a:lnTo>
                  <a:lnTo>
                    <a:pt x="216689" y="333775"/>
                  </a:lnTo>
                  <a:lnTo>
                    <a:pt x="219072" y="365091"/>
                  </a:lnTo>
                  <a:lnTo>
                    <a:pt x="220132" y="395943"/>
                  </a:lnTo>
                  <a:lnTo>
                    <a:pt x="220603" y="424330"/>
                  </a:lnTo>
                  <a:lnTo>
                    <a:pt x="221658" y="451058"/>
                  </a:lnTo>
                  <a:lnTo>
                    <a:pt x="226166" y="489059"/>
                  </a:lnTo>
                  <a:lnTo>
                    <a:pt x="227879" y="521296"/>
                  </a:lnTo>
                  <a:lnTo>
                    <a:pt x="230715" y="553117"/>
                  </a:lnTo>
                  <a:lnTo>
                    <a:pt x="236846" y="568311"/>
                  </a:lnTo>
                  <a:lnTo>
                    <a:pt x="243718" y="578932"/>
                  </a:lnTo>
                  <a:lnTo>
                    <a:pt x="263759" y="557488"/>
                  </a:lnTo>
                  <a:lnTo>
                    <a:pt x="282479" y="526614"/>
                  </a:lnTo>
                  <a:lnTo>
                    <a:pt x="293751" y="499904"/>
                  </a:lnTo>
                  <a:lnTo>
                    <a:pt x="306661" y="468842"/>
                  </a:lnTo>
                  <a:lnTo>
                    <a:pt x="320020" y="434434"/>
                  </a:lnTo>
                  <a:lnTo>
                    <a:pt x="331602" y="396564"/>
                  </a:lnTo>
                  <a:lnTo>
                    <a:pt x="342393" y="359413"/>
                  </a:lnTo>
                  <a:lnTo>
                    <a:pt x="352834" y="322299"/>
                  </a:lnTo>
                  <a:lnTo>
                    <a:pt x="357989" y="302919"/>
                  </a:lnTo>
                  <a:lnTo>
                    <a:pt x="369080" y="265018"/>
                  </a:lnTo>
                  <a:lnTo>
                    <a:pt x="382475" y="231239"/>
                  </a:lnTo>
                  <a:lnTo>
                    <a:pt x="394637" y="199293"/>
                  </a:lnTo>
                  <a:lnTo>
                    <a:pt x="404840" y="169008"/>
                  </a:lnTo>
                  <a:lnTo>
                    <a:pt x="412197" y="141437"/>
                  </a:lnTo>
                  <a:lnTo>
                    <a:pt x="425145" y="106159"/>
                  </a:lnTo>
                  <a:lnTo>
                    <a:pt x="435660" y="74259"/>
                  </a:lnTo>
                  <a:lnTo>
                    <a:pt x="447160" y="39517"/>
                  </a:lnTo>
                  <a:lnTo>
                    <a:pt x="450107" y="14580"/>
                  </a:lnTo>
                  <a:lnTo>
                    <a:pt x="451625" y="12260"/>
                  </a:lnTo>
                  <a:lnTo>
                    <a:pt x="453483" y="10713"/>
                  </a:lnTo>
                  <a:lnTo>
                    <a:pt x="455547" y="6737"/>
                  </a:lnTo>
                  <a:lnTo>
                    <a:pt x="4571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22"/>
            <p:cNvSpPr/>
            <p:nvPr>
              <p:custDataLst>
                <p:tags r:id="rId53"/>
              </p:custDataLst>
            </p:nvPr>
          </p:nvSpPr>
          <p:spPr>
            <a:xfrm>
              <a:off x="5852160" y="34975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423"/>
            <p:cNvSpPr/>
            <p:nvPr>
              <p:custDataLst>
                <p:tags r:id="rId54"/>
              </p:custDataLst>
            </p:nvPr>
          </p:nvSpPr>
          <p:spPr>
            <a:xfrm>
              <a:off x="5882640" y="3284220"/>
              <a:ext cx="53341" cy="68581"/>
            </a:xfrm>
            <a:custGeom>
              <a:avLst/>
              <a:gdLst/>
              <a:ahLst/>
              <a:cxnLst/>
              <a:rect l="0" t="0" r="0" b="0"/>
              <a:pathLst>
                <a:path w="53341" h="68581">
                  <a:moveTo>
                    <a:pt x="0" y="68580"/>
                  </a:moveTo>
                  <a:lnTo>
                    <a:pt x="0" y="68580"/>
                  </a:lnTo>
                  <a:lnTo>
                    <a:pt x="32268" y="34619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424"/>
            <p:cNvSpPr/>
            <p:nvPr>
              <p:custDataLst>
                <p:tags r:id="rId55"/>
              </p:custDataLst>
            </p:nvPr>
          </p:nvSpPr>
          <p:spPr>
            <a:xfrm>
              <a:off x="6027420" y="3025140"/>
              <a:ext cx="76201" cy="548641"/>
            </a:xfrm>
            <a:custGeom>
              <a:avLst/>
              <a:gdLst/>
              <a:ahLst/>
              <a:cxnLst/>
              <a:rect l="0" t="0" r="0" b="0"/>
              <a:pathLst>
                <a:path w="76201" h="548641">
                  <a:moveTo>
                    <a:pt x="76200" y="0"/>
                  </a:moveTo>
                  <a:lnTo>
                    <a:pt x="76200" y="0"/>
                  </a:lnTo>
                  <a:lnTo>
                    <a:pt x="76200" y="32361"/>
                  </a:lnTo>
                  <a:lnTo>
                    <a:pt x="76200" y="68667"/>
                  </a:lnTo>
                  <a:lnTo>
                    <a:pt x="72155" y="104918"/>
                  </a:lnTo>
                  <a:lnTo>
                    <a:pt x="65594" y="142471"/>
                  </a:lnTo>
                  <a:lnTo>
                    <a:pt x="58288" y="180408"/>
                  </a:lnTo>
                  <a:lnTo>
                    <a:pt x="53282" y="208028"/>
                  </a:lnTo>
                  <a:lnTo>
                    <a:pt x="49080" y="236391"/>
                  </a:lnTo>
                  <a:lnTo>
                    <a:pt x="47213" y="263107"/>
                  </a:lnTo>
                  <a:lnTo>
                    <a:pt x="45022" y="282932"/>
                  </a:lnTo>
                  <a:lnTo>
                    <a:pt x="41867" y="307154"/>
                  </a:lnTo>
                  <a:lnTo>
                    <a:pt x="38072" y="334310"/>
                  </a:lnTo>
                  <a:lnTo>
                    <a:pt x="34694" y="355800"/>
                  </a:lnTo>
                  <a:lnTo>
                    <a:pt x="28684" y="388709"/>
                  </a:lnTo>
                  <a:lnTo>
                    <a:pt x="20541" y="426275"/>
                  </a:lnTo>
                  <a:lnTo>
                    <a:pt x="16811" y="458856"/>
                  </a:lnTo>
                  <a:lnTo>
                    <a:pt x="11659" y="489958"/>
                  </a:lnTo>
                  <a:lnTo>
                    <a:pt x="4771" y="520622"/>
                  </a:lnTo>
                  <a:lnTo>
                    <a:pt x="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25"/>
            <p:cNvSpPr/>
            <p:nvPr>
              <p:custDataLst>
                <p:tags r:id="rId56"/>
              </p:custDataLst>
            </p:nvPr>
          </p:nvSpPr>
          <p:spPr>
            <a:xfrm>
              <a:off x="6116493" y="3312309"/>
              <a:ext cx="299548" cy="267430"/>
            </a:xfrm>
            <a:custGeom>
              <a:avLst/>
              <a:gdLst/>
              <a:ahLst/>
              <a:cxnLst/>
              <a:rect l="0" t="0" r="0" b="0"/>
              <a:pathLst>
                <a:path w="299548" h="267430">
                  <a:moveTo>
                    <a:pt x="2367" y="139551"/>
                  </a:moveTo>
                  <a:lnTo>
                    <a:pt x="2367" y="139551"/>
                  </a:lnTo>
                  <a:lnTo>
                    <a:pt x="38774" y="131461"/>
                  </a:lnTo>
                  <a:lnTo>
                    <a:pt x="73549" y="122384"/>
                  </a:lnTo>
                  <a:lnTo>
                    <a:pt x="101973" y="110886"/>
                  </a:lnTo>
                  <a:lnTo>
                    <a:pt x="118616" y="97097"/>
                  </a:lnTo>
                  <a:lnTo>
                    <a:pt x="140484" y="66822"/>
                  </a:lnTo>
                  <a:lnTo>
                    <a:pt x="145172" y="46882"/>
                  </a:lnTo>
                  <a:lnTo>
                    <a:pt x="144012" y="34582"/>
                  </a:lnTo>
                  <a:lnTo>
                    <a:pt x="136368" y="12889"/>
                  </a:lnTo>
                  <a:lnTo>
                    <a:pt x="129373" y="4799"/>
                  </a:lnTo>
                  <a:lnTo>
                    <a:pt x="125138" y="1456"/>
                  </a:lnTo>
                  <a:lnTo>
                    <a:pt x="121467" y="74"/>
                  </a:lnTo>
                  <a:lnTo>
                    <a:pt x="118174" y="0"/>
                  </a:lnTo>
                  <a:lnTo>
                    <a:pt x="82724" y="12728"/>
                  </a:lnTo>
                  <a:lnTo>
                    <a:pt x="56939" y="28314"/>
                  </a:lnTo>
                  <a:lnTo>
                    <a:pt x="41861" y="42699"/>
                  </a:lnTo>
                  <a:lnTo>
                    <a:pt x="18384" y="79529"/>
                  </a:lnTo>
                  <a:lnTo>
                    <a:pt x="1486" y="115371"/>
                  </a:lnTo>
                  <a:lnTo>
                    <a:pt x="0" y="129086"/>
                  </a:lnTo>
                  <a:lnTo>
                    <a:pt x="2902" y="162193"/>
                  </a:lnTo>
                  <a:lnTo>
                    <a:pt x="6273" y="173886"/>
                  </a:lnTo>
                  <a:lnTo>
                    <a:pt x="15110" y="184726"/>
                  </a:lnTo>
                  <a:lnTo>
                    <a:pt x="49609" y="210599"/>
                  </a:lnTo>
                  <a:lnTo>
                    <a:pt x="84732" y="228719"/>
                  </a:lnTo>
                  <a:lnTo>
                    <a:pt x="120424" y="244748"/>
                  </a:lnTo>
                  <a:lnTo>
                    <a:pt x="150047" y="255199"/>
                  </a:lnTo>
                  <a:lnTo>
                    <a:pt x="184319" y="259613"/>
                  </a:lnTo>
                  <a:lnTo>
                    <a:pt x="217240" y="264965"/>
                  </a:lnTo>
                  <a:lnTo>
                    <a:pt x="253467" y="267429"/>
                  </a:lnTo>
                  <a:lnTo>
                    <a:pt x="290238" y="262423"/>
                  </a:lnTo>
                  <a:lnTo>
                    <a:pt x="299547" y="261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26"/>
            <p:cNvSpPr/>
            <p:nvPr>
              <p:custDataLst>
                <p:tags r:id="rId57"/>
              </p:custDataLst>
            </p:nvPr>
          </p:nvSpPr>
          <p:spPr>
            <a:xfrm>
              <a:off x="6484620" y="3429000"/>
              <a:ext cx="243841" cy="1"/>
            </a:xfrm>
            <a:custGeom>
              <a:avLst/>
              <a:gdLst/>
              <a:ahLst/>
              <a:cxnLst/>
              <a:rect l="0" t="0" r="0" b="0"/>
              <a:pathLst>
                <a:path w="243841" h="1">
                  <a:moveTo>
                    <a:pt x="0" y="0"/>
                  </a:moveTo>
                  <a:lnTo>
                    <a:pt x="0" y="0"/>
                  </a:lnTo>
                  <a:lnTo>
                    <a:pt x="36407" y="0"/>
                  </a:lnTo>
                  <a:lnTo>
                    <a:pt x="65570" y="0"/>
                  </a:lnTo>
                  <a:lnTo>
                    <a:pt x="103531" y="0"/>
                  </a:lnTo>
                  <a:lnTo>
                    <a:pt x="138484" y="0"/>
                  </a:lnTo>
                  <a:lnTo>
                    <a:pt x="175653" y="0"/>
                  </a:lnTo>
                  <a:lnTo>
                    <a:pt x="211219" y="0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27"/>
            <p:cNvSpPr/>
            <p:nvPr>
              <p:custDataLst>
                <p:tags r:id="rId58"/>
              </p:custDataLst>
            </p:nvPr>
          </p:nvSpPr>
          <p:spPr>
            <a:xfrm>
              <a:off x="6850380" y="3284220"/>
              <a:ext cx="129541" cy="586741"/>
            </a:xfrm>
            <a:custGeom>
              <a:avLst/>
              <a:gdLst/>
              <a:ahLst/>
              <a:cxnLst/>
              <a:rect l="0" t="0" r="0" b="0"/>
              <a:pathLst>
                <a:path w="129541" h="586741">
                  <a:moveTo>
                    <a:pt x="129540" y="0"/>
                  </a:moveTo>
                  <a:lnTo>
                    <a:pt x="129540" y="0"/>
                  </a:lnTo>
                  <a:lnTo>
                    <a:pt x="129540" y="22578"/>
                  </a:lnTo>
                  <a:lnTo>
                    <a:pt x="128693" y="56601"/>
                  </a:lnTo>
                  <a:lnTo>
                    <a:pt x="125495" y="85834"/>
                  </a:lnTo>
                  <a:lnTo>
                    <a:pt x="121251" y="115195"/>
                  </a:lnTo>
                  <a:lnTo>
                    <a:pt x="116543" y="145178"/>
                  </a:lnTo>
                  <a:lnTo>
                    <a:pt x="111628" y="175437"/>
                  </a:lnTo>
                  <a:lnTo>
                    <a:pt x="106622" y="203561"/>
                  </a:lnTo>
                  <a:lnTo>
                    <a:pt x="100727" y="231018"/>
                  </a:lnTo>
                  <a:lnTo>
                    <a:pt x="92463" y="260155"/>
                  </a:lnTo>
                  <a:lnTo>
                    <a:pt x="87662" y="290038"/>
                  </a:lnTo>
                  <a:lnTo>
                    <a:pt x="84680" y="320253"/>
                  </a:lnTo>
                  <a:lnTo>
                    <a:pt x="80535" y="350614"/>
                  </a:lnTo>
                  <a:lnTo>
                    <a:pt x="75869" y="378785"/>
                  </a:lnTo>
                  <a:lnTo>
                    <a:pt x="68481" y="416186"/>
                  </a:lnTo>
                  <a:lnTo>
                    <a:pt x="58673" y="450974"/>
                  </a:lnTo>
                  <a:lnTo>
                    <a:pt x="47301" y="485836"/>
                  </a:lnTo>
                  <a:lnTo>
                    <a:pt x="36310" y="517613"/>
                  </a:lnTo>
                  <a:lnTo>
                    <a:pt x="21471" y="554647"/>
                  </a:lnTo>
                  <a:lnTo>
                    <a:pt x="0" y="58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428"/>
            <p:cNvSpPr/>
            <p:nvPr>
              <p:custDataLst>
                <p:tags r:id="rId59"/>
              </p:custDataLst>
            </p:nvPr>
          </p:nvSpPr>
          <p:spPr>
            <a:xfrm>
              <a:off x="6880860" y="3210269"/>
              <a:ext cx="256030" cy="202289"/>
            </a:xfrm>
            <a:custGeom>
              <a:avLst/>
              <a:gdLst/>
              <a:ahLst/>
              <a:cxnLst/>
              <a:rect l="0" t="0" r="0" b="0"/>
              <a:pathLst>
                <a:path w="256030" h="202289">
                  <a:moveTo>
                    <a:pt x="0" y="81571"/>
                  </a:moveTo>
                  <a:lnTo>
                    <a:pt x="0" y="81571"/>
                  </a:lnTo>
                  <a:lnTo>
                    <a:pt x="34671" y="44642"/>
                  </a:lnTo>
                  <a:lnTo>
                    <a:pt x="48429" y="29598"/>
                  </a:lnTo>
                  <a:lnTo>
                    <a:pt x="75215" y="12455"/>
                  </a:lnTo>
                  <a:lnTo>
                    <a:pt x="104601" y="2484"/>
                  </a:lnTo>
                  <a:lnTo>
                    <a:pt x="133910" y="0"/>
                  </a:lnTo>
                  <a:lnTo>
                    <a:pt x="159058" y="5097"/>
                  </a:lnTo>
                  <a:lnTo>
                    <a:pt x="182594" y="17802"/>
                  </a:lnTo>
                  <a:lnTo>
                    <a:pt x="216897" y="47679"/>
                  </a:lnTo>
                  <a:lnTo>
                    <a:pt x="243635" y="82125"/>
                  </a:lnTo>
                  <a:lnTo>
                    <a:pt x="252215" y="96211"/>
                  </a:lnTo>
                  <a:lnTo>
                    <a:pt x="256029" y="108115"/>
                  </a:lnTo>
                  <a:lnTo>
                    <a:pt x="255466" y="119051"/>
                  </a:lnTo>
                  <a:lnTo>
                    <a:pt x="251547" y="129555"/>
                  </a:lnTo>
                  <a:lnTo>
                    <a:pt x="230483" y="155195"/>
                  </a:lnTo>
                  <a:lnTo>
                    <a:pt x="199369" y="174697"/>
                  </a:lnTo>
                  <a:lnTo>
                    <a:pt x="164230" y="190344"/>
                  </a:lnTo>
                  <a:lnTo>
                    <a:pt x="131349" y="197401"/>
                  </a:lnTo>
                  <a:lnTo>
                    <a:pt x="113623" y="202288"/>
                  </a:lnTo>
                  <a:lnTo>
                    <a:pt x="110462" y="201842"/>
                  </a:lnTo>
                  <a:lnTo>
                    <a:pt x="100729" y="196825"/>
                  </a:lnTo>
                  <a:lnTo>
                    <a:pt x="101019" y="196507"/>
                  </a:lnTo>
                  <a:lnTo>
                    <a:pt x="103600" y="196154"/>
                  </a:lnTo>
                  <a:lnTo>
                    <a:pt x="114300" y="188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429"/>
            <p:cNvSpPr/>
            <p:nvPr>
              <p:custDataLst>
                <p:tags r:id="rId60"/>
              </p:custDataLst>
            </p:nvPr>
          </p:nvSpPr>
          <p:spPr>
            <a:xfrm>
              <a:off x="7185660" y="3307080"/>
              <a:ext cx="129541" cy="114301"/>
            </a:xfrm>
            <a:custGeom>
              <a:avLst/>
              <a:gdLst/>
              <a:ahLst/>
              <a:cxnLst/>
              <a:rect l="0" t="0" r="0" b="0"/>
              <a:pathLst>
                <a:path w="129541" h="114301">
                  <a:moveTo>
                    <a:pt x="0" y="114300"/>
                  </a:moveTo>
                  <a:lnTo>
                    <a:pt x="0" y="114300"/>
                  </a:lnTo>
                  <a:lnTo>
                    <a:pt x="28317" y="94074"/>
                  </a:lnTo>
                  <a:lnTo>
                    <a:pt x="60564" y="62327"/>
                  </a:lnTo>
                  <a:lnTo>
                    <a:pt x="92558" y="29489"/>
                  </a:lnTo>
                  <a:lnTo>
                    <a:pt x="1295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30"/>
            <p:cNvSpPr/>
            <p:nvPr>
              <p:custDataLst>
                <p:tags r:id="rId61"/>
              </p:custDataLst>
            </p:nvPr>
          </p:nvSpPr>
          <p:spPr>
            <a:xfrm>
              <a:off x="7353300" y="3329940"/>
              <a:ext cx="137161" cy="68404"/>
            </a:xfrm>
            <a:custGeom>
              <a:avLst/>
              <a:gdLst/>
              <a:ahLst/>
              <a:cxnLst/>
              <a:rect l="0" t="0" r="0" b="0"/>
              <a:pathLst>
                <a:path w="137161" h="68404">
                  <a:moveTo>
                    <a:pt x="0" y="0"/>
                  </a:moveTo>
                  <a:lnTo>
                    <a:pt x="0" y="0"/>
                  </a:lnTo>
                  <a:lnTo>
                    <a:pt x="22641" y="37504"/>
                  </a:lnTo>
                  <a:lnTo>
                    <a:pt x="39822" y="54481"/>
                  </a:lnTo>
                  <a:lnTo>
                    <a:pt x="50437" y="61749"/>
                  </a:lnTo>
                  <a:lnTo>
                    <a:pt x="69977" y="66556"/>
                  </a:lnTo>
                  <a:lnTo>
                    <a:pt x="107862" y="68403"/>
                  </a:lnTo>
                  <a:lnTo>
                    <a:pt x="13716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31"/>
            <p:cNvSpPr/>
            <p:nvPr>
              <p:custDataLst>
                <p:tags r:id="rId62"/>
              </p:custDataLst>
            </p:nvPr>
          </p:nvSpPr>
          <p:spPr>
            <a:xfrm>
              <a:off x="7471744" y="3284415"/>
              <a:ext cx="239697" cy="197475"/>
            </a:xfrm>
            <a:custGeom>
              <a:avLst/>
              <a:gdLst/>
              <a:ahLst/>
              <a:cxnLst/>
              <a:rect l="0" t="0" r="0" b="0"/>
              <a:pathLst>
                <a:path w="239697" h="197475">
                  <a:moveTo>
                    <a:pt x="102536" y="37905"/>
                  </a:moveTo>
                  <a:lnTo>
                    <a:pt x="102536" y="37905"/>
                  </a:lnTo>
                  <a:lnTo>
                    <a:pt x="130852" y="45995"/>
                  </a:lnTo>
                  <a:lnTo>
                    <a:pt x="149271" y="47710"/>
                  </a:lnTo>
                  <a:lnTo>
                    <a:pt x="169159" y="43915"/>
                  </a:lnTo>
                  <a:lnTo>
                    <a:pt x="174892" y="41911"/>
                  </a:lnTo>
                  <a:lnTo>
                    <a:pt x="183518" y="35170"/>
                  </a:lnTo>
                  <a:lnTo>
                    <a:pt x="191910" y="25135"/>
                  </a:lnTo>
                  <a:lnTo>
                    <a:pt x="193057" y="21505"/>
                  </a:lnTo>
                  <a:lnTo>
                    <a:pt x="193364" y="19352"/>
                  </a:lnTo>
                  <a:lnTo>
                    <a:pt x="191446" y="14701"/>
                  </a:lnTo>
                  <a:lnTo>
                    <a:pt x="183316" y="4817"/>
                  </a:lnTo>
                  <a:lnTo>
                    <a:pt x="176255" y="2033"/>
                  </a:lnTo>
                  <a:lnTo>
                    <a:pt x="139749" y="0"/>
                  </a:lnTo>
                  <a:lnTo>
                    <a:pt x="124155" y="1585"/>
                  </a:lnTo>
                  <a:lnTo>
                    <a:pt x="88808" y="14142"/>
                  </a:lnTo>
                  <a:lnTo>
                    <a:pt x="72727" y="21417"/>
                  </a:lnTo>
                  <a:lnTo>
                    <a:pt x="46180" y="41849"/>
                  </a:lnTo>
                  <a:lnTo>
                    <a:pt x="27818" y="73242"/>
                  </a:lnTo>
                  <a:lnTo>
                    <a:pt x="14624" y="97023"/>
                  </a:lnTo>
                  <a:lnTo>
                    <a:pt x="99" y="134538"/>
                  </a:lnTo>
                  <a:lnTo>
                    <a:pt x="0" y="148868"/>
                  </a:lnTo>
                  <a:lnTo>
                    <a:pt x="1159" y="155061"/>
                  </a:lnTo>
                  <a:lnTo>
                    <a:pt x="6962" y="164198"/>
                  </a:lnTo>
                  <a:lnTo>
                    <a:pt x="10880" y="167820"/>
                  </a:lnTo>
                  <a:lnTo>
                    <a:pt x="48582" y="182400"/>
                  </a:lnTo>
                  <a:lnTo>
                    <a:pt x="83599" y="192789"/>
                  </a:lnTo>
                  <a:lnTo>
                    <a:pt x="113106" y="196403"/>
                  </a:lnTo>
                  <a:lnTo>
                    <a:pt x="143297" y="197474"/>
                  </a:lnTo>
                  <a:lnTo>
                    <a:pt x="173692" y="193746"/>
                  </a:lnTo>
                  <a:lnTo>
                    <a:pt x="208220" y="184901"/>
                  </a:lnTo>
                  <a:lnTo>
                    <a:pt x="239696" y="175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32"/>
            <p:cNvSpPr/>
            <p:nvPr>
              <p:custDataLst>
                <p:tags r:id="rId63"/>
              </p:custDataLst>
            </p:nvPr>
          </p:nvSpPr>
          <p:spPr>
            <a:xfrm>
              <a:off x="7742996" y="3101340"/>
              <a:ext cx="204193" cy="342901"/>
            </a:xfrm>
            <a:custGeom>
              <a:avLst/>
              <a:gdLst/>
              <a:ahLst/>
              <a:cxnLst/>
              <a:rect l="0" t="0" r="0" b="0"/>
              <a:pathLst>
                <a:path w="204193" h="342901">
                  <a:moveTo>
                    <a:pt x="181804" y="0"/>
                  </a:moveTo>
                  <a:lnTo>
                    <a:pt x="181804" y="0"/>
                  </a:lnTo>
                  <a:lnTo>
                    <a:pt x="173715" y="32361"/>
                  </a:lnTo>
                  <a:lnTo>
                    <a:pt x="164637" y="68667"/>
                  </a:lnTo>
                  <a:lnTo>
                    <a:pt x="154830" y="106039"/>
                  </a:lnTo>
                  <a:lnTo>
                    <a:pt x="152017" y="142897"/>
                  </a:lnTo>
                  <a:lnTo>
                    <a:pt x="151461" y="174888"/>
                  </a:lnTo>
                  <a:lnTo>
                    <a:pt x="155409" y="193964"/>
                  </a:lnTo>
                  <a:lnTo>
                    <a:pt x="169241" y="225918"/>
                  </a:lnTo>
                  <a:lnTo>
                    <a:pt x="176502" y="233899"/>
                  </a:lnTo>
                  <a:lnTo>
                    <a:pt x="193806" y="247768"/>
                  </a:lnTo>
                  <a:lnTo>
                    <a:pt x="199273" y="249819"/>
                  </a:lnTo>
                  <a:lnTo>
                    <a:pt x="201069" y="249519"/>
                  </a:lnTo>
                  <a:lnTo>
                    <a:pt x="202268" y="248473"/>
                  </a:lnTo>
                  <a:lnTo>
                    <a:pt x="203599" y="245052"/>
                  </a:lnTo>
                  <a:lnTo>
                    <a:pt x="204192" y="240710"/>
                  </a:lnTo>
                  <a:lnTo>
                    <a:pt x="202197" y="235958"/>
                  </a:lnTo>
                  <a:lnTo>
                    <a:pt x="194016" y="221963"/>
                  </a:lnTo>
                  <a:lnTo>
                    <a:pt x="164373" y="217183"/>
                  </a:lnTo>
                  <a:lnTo>
                    <a:pt x="142242" y="215909"/>
                  </a:lnTo>
                  <a:lnTo>
                    <a:pt x="108623" y="219008"/>
                  </a:lnTo>
                  <a:lnTo>
                    <a:pt x="71114" y="227758"/>
                  </a:lnTo>
                  <a:lnTo>
                    <a:pt x="69910" y="228039"/>
                  </a:lnTo>
                  <a:lnTo>
                    <a:pt x="35856" y="256750"/>
                  </a:lnTo>
                  <a:lnTo>
                    <a:pt x="7097" y="288284"/>
                  </a:lnTo>
                  <a:lnTo>
                    <a:pt x="1345" y="300377"/>
                  </a:lnTo>
                  <a:lnTo>
                    <a:pt x="0" y="306503"/>
                  </a:lnTo>
                  <a:lnTo>
                    <a:pt x="3288" y="318757"/>
                  </a:lnTo>
                  <a:lnTo>
                    <a:pt x="9613" y="325961"/>
                  </a:lnTo>
                  <a:lnTo>
                    <a:pt x="37024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33"/>
            <p:cNvSpPr/>
            <p:nvPr>
              <p:custDataLst>
                <p:tags r:id="rId64"/>
              </p:custDataLst>
            </p:nvPr>
          </p:nvSpPr>
          <p:spPr>
            <a:xfrm>
              <a:off x="7978140" y="3329940"/>
              <a:ext cx="15241" cy="114301"/>
            </a:xfrm>
            <a:custGeom>
              <a:avLst/>
              <a:gdLst/>
              <a:ahLst/>
              <a:cxnLst/>
              <a:rect l="0" t="0" r="0" b="0"/>
              <a:pathLst>
                <a:path w="15241" h="114301">
                  <a:moveTo>
                    <a:pt x="0" y="0"/>
                  </a:moveTo>
                  <a:lnTo>
                    <a:pt x="0" y="0"/>
                  </a:lnTo>
                  <a:lnTo>
                    <a:pt x="4046" y="32361"/>
                  </a:lnTo>
                  <a:lnTo>
                    <a:pt x="3774" y="50508"/>
                  </a:lnTo>
                  <a:lnTo>
                    <a:pt x="220" y="80644"/>
                  </a:lnTo>
                  <a:lnTo>
                    <a:pt x="1524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34"/>
            <p:cNvSpPr/>
            <p:nvPr>
              <p:custDataLst>
                <p:tags r:id="rId65"/>
              </p:custDataLst>
            </p:nvPr>
          </p:nvSpPr>
          <p:spPr>
            <a:xfrm>
              <a:off x="7170420" y="3217280"/>
              <a:ext cx="259081" cy="208192"/>
            </a:xfrm>
            <a:custGeom>
              <a:avLst/>
              <a:gdLst/>
              <a:ahLst/>
              <a:cxnLst/>
              <a:rect l="0" t="0" r="0" b="0"/>
              <a:pathLst>
                <a:path w="259081" h="208192">
                  <a:moveTo>
                    <a:pt x="0" y="127900"/>
                  </a:moveTo>
                  <a:lnTo>
                    <a:pt x="0" y="127900"/>
                  </a:lnTo>
                  <a:lnTo>
                    <a:pt x="27876" y="153237"/>
                  </a:lnTo>
                  <a:lnTo>
                    <a:pt x="40894" y="156659"/>
                  </a:lnTo>
                  <a:lnTo>
                    <a:pt x="50066" y="155357"/>
                  </a:lnTo>
                  <a:lnTo>
                    <a:pt x="57812" y="151110"/>
                  </a:lnTo>
                  <a:lnTo>
                    <a:pt x="70845" y="139198"/>
                  </a:lnTo>
                  <a:lnTo>
                    <a:pt x="99563" y="102700"/>
                  </a:lnTo>
                  <a:lnTo>
                    <a:pt x="119289" y="67479"/>
                  </a:lnTo>
                  <a:lnTo>
                    <a:pt x="142300" y="34191"/>
                  </a:lnTo>
                  <a:lnTo>
                    <a:pt x="155710" y="19607"/>
                  </a:lnTo>
                  <a:lnTo>
                    <a:pt x="180251" y="2051"/>
                  </a:lnTo>
                  <a:lnTo>
                    <a:pt x="189049" y="0"/>
                  </a:lnTo>
                  <a:lnTo>
                    <a:pt x="196346" y="1347"/>
                  </a:lnTo>
                  <a:lnTo>
                    <a:pt x="203259" y="3920"/>
                  </a:lnTo>
                  <a:lnTo>
                    <a:pt x="222357" y="5709"/>
                  </a:lnTo>
                  <a:lnTo>
                    <a:pt x="224439" y="6646"/>
                  </a:lnTo>
                  <a:lnTo>
                    <a:pt x="225825" y="8118"/>
                  </a:lnTo>
                  <a:lnTo>
                    <a:pt x="228438" y="13279"/>
                  </a:lnTo>
                  <a:lnTo>
                    <a:pt x="228597" y="31504"/>
                  </a:lnTo>
                  <a:lnTo>
                    <a:pt x="226904" y="34003"/>
                  </a:lnTo>
                  <a:lnTo>
                    <a:pt x="213987" y="43638"/>
                  </a:lnTo>
                  <a:lnTo>
                    <a:pt x="196926" y="77107"/>
                  </a:lnTo>
                  <a:lnTo>
                    <a:pt x="178988" y="114531"/>
                  </a:lnTo>
                  <a:lnTo>
                    <a:pt x="175405" y="151769"/>
                  </a:lnTo>
                  <a:lnTo>
                    <a:pt x="179348" y="164512"/>
                  </a:lnTo>
                  <a:lnTo>
                    <a:pt x="188266" y="177904"/>
                  </a:lnTo>
                  <a:lnTo>
                    <a:pt x="208292" y="198989"/>
                  </a:lnTo>
                  <a:lnTo>
                    <a:pt x="215623" y="201828"/>
                  </a:lnTo>
                  <a:lnTo>
                    <a:pt x="239058" y="208191"/>
                  </a:lnTo>
                  <a:lnTo>
                    <a:pt x="259080" y="204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35"/>
            <p:cNvSpPr/>
            <p:nvPr>
              <p:custDataLst>
                <p:tags r:id="rId66"/>
              </p:custDataLst>
            </p:nvPr>
          </p:nvSpPr>
          <p:spPr>
            <a:xfrm>
              <a:off x="7757160" y="3337560"/>
              <a:ext cx="160017" cy="114244"/>
            </a:xfrm>
            <a:custGeom>
              <a:avLst/>
              <a:gdLst/>
              <a:ahLst/>
              <a:cxnLst/>
              <a:rect l="0" t="0" r="0" b="0"/>
              <a:pathLst>
                <a:path w="160017" h="114244">
                  <a:moveTo>
                    <a:pt x="0" y="45720"/>
                  </a:moveTo>
                  <a:lnTo>
                    <a:pt x="0" y="45720"/>
                  </a:lnTo>
                  <a:lnTo>
                    <a:pt x="21794" y="77987"/>
                  </a:lnTo>
                  <a:lnTo>
                    <a:pt x="30289" y="89130"/>
                  </a:lnTo>
                  <a:lnTo>
                    <a:pt x="39144" y="94646"/>
                  </a:lnTo>
                  <a:lnTo>
                    <a:pt x="47877" y="97945"/>
                  </a:lnTo>
                  <a:lnTo>
                    <a:pt x="71866" y="111038"/>
                  </a:lnTo>
                  <a:lnTo>
                    <a:pt x="102346" y="114243"/>
                  </a:lnTo>
                  <a:lnTo>
                    <a:pt x="125998" y="112026"/>
                  </a:lnTo>
                  <a:lnTo>
                    <a:pt x="141473" y="106006"/>
                  </a:lnTo>
                  <a:lnTo>
                    <a:pt x="148390" y="102147"/>
                  </a:lnTo>
                  <a:lnTo>
                    <a:pt x="159518" y="99181"/>
                  </a:lnTo>
                  <a:lnTo>
                    <a:pt x="160016" y="80928"/>
                  </a:lnTo>
                  <a:lnTo>
                    <a:pt x="152714" y="44544"/>
                  </a:lnTo>
                  <a:lnTo>
                    <a:pt x="152400" y="11478"/>
                  </a:lnTo>
                  <a:lnTo>
                    <a:pt x="151553" y="10192"/>
                  </a:lnTo>
                  <a:lnTo>
                    <a:pt x="150142" y="9335"/>
                  </a:lnTo>
                  <a:lnTo>
                    <a:pt x="145838" y="7959"/>
                  </a:lnTo>
                  <a:lnTo>
                    <a:pt x="149139" y="7720"/>
                  </a:lnTo>
                  <a:lnTo>
                    <a:pt x="150226" y="684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36"/>
            <p:cNvSpPr/>
            <p:nvPr>
              <p:custDataLst>
                <p:tags r:id="rId67"/>
              </p:custDataLst>
            </p:nvPr>
          </p:nvSpPr>
          <p:spPr>
            <a:xfrm>
              <a:off x="8787511" y="3200400"/>
              <a:ext cx="257417" cy="358141"/>
            </a:xfrm>
            <a:custGeom>
              <a:avLst/>
              <a:gdLst/>
              <a:ahLst/>
              <a:cxnLst/>
              <a:rect l="0" t="0" r="0" b="0"/>
              <a:pathLst>
                <a:path w="257417" h="358141">
                  <a:moveTo>
                    <a:pt x="36450" y="0"/>
                  </a:moveTo>
                  <a:lnTo>
                    <a:pt x="36450" y="0"/>
                  </a:lnTo>
                  <a:lnTo>
                    <a:pt x="36450" y="36406"/>
                  </a:lnTo>
                  <a:lnTo>
                    <a:pt x="33908" y="57291"/>
                  </a:lnTo>
                  <a:lnTo>
                    <a:pt x="29675" y="81374"/>
                  </a:lnTo>
                  <a:lnTo>
                    <a:pt x="24313" y="107589"/>
                  </a:lnTo>
                  <a:lnTo>
                    <a:pt x="16097" y="143491"/>
                  </a:lnTo>
                  <a:lnTo>
                    <a:pt x="6712" y="177983"/>
                  </a:lnTo>
                  <a:lnTo>
                    <a:pt x="0" y="208347"/>
                  </a:lnTo>
                  <a:lnTo>
                    <a:pt x="1341" y="217624"/>
                  </a:lnTo>
                  <a:lnTo>
                    <a:pt x="9099" y="234523"/>
                  </a:lnTo>
                  <a:lnTo>
                    <a:pt x="13983" y="237628"/>
                  </a:lnTo>
                  <a:lnTo>
                    <a:pt x="43896" y="242613"/>
                  </a:lnTo>
                  <a:lnTo>
                    <a:pt x="76909" y="243679"/>
                  </a:lnTo>
                  <a:lnTo>
                    <a:pt x="97261" y="242946"/>
                  </a:lnTo>
                  <a:lnTo>
                    <a:pt x="133086" y="233228"/>
                  </a:lnTo>
                  <a:lnTo>
                    <a:pt x="167258" y="226952"/>
                  </a:lnTo>
                  <a:lnTo>
                    <a:pt x="203410" y="220919"/>
                  </a:lnTo>
                  <a:lnTo>
                    <a:pt x="239743" y="213877"/>
                  </a:lnTo>
                  <a:lnTo>
                    <a:pt x="257283" y="213363"/>
                  </a:lnTo>
                  <a:lnTo>
                    <a:pt x="257416" y="202755"/>
                  </a:lnTo>
                  <a:lnTo>
                    <a:pt x="249335" y="191403"/>
                  </a:lnTo>
                  <a:lnTo>
                    <a:pt x="236216" y="181361"/>
                  </a:lnTo>
                  <a:lnTo>
                    <a:pt x="217559" y="173022"/>
                  </a:lnTo>
                  <a:lnTo>
                    <a:pt x="182416" y="168703"/>
                  </a:lnTo>
                  <a:lnTo>
                    <a:pt x="153735" y="169648"/>
                  </a:lnTo>
                  <a:lnTo>
                    <a:pt x="120859" y="184280"/>
                  </a:lnTo>
                  <a:lnTo>
                    <a:pt x="93950" y="203476"/>
                  </a:lnTo>
                  <a:lnTo>
                    <a:pt x="81616" y="218522"/>
                  </a:lnTo>
                  <a:lnTo>
                    <a:pt x="77691" y="230894"/>
                  </a:lnTo>
                  <a:lnTo>
                    <a:pt x="76791" y="244860"/>
                  </a:lnTo>
                  <a:lnTo>
                    <a:pt x="81893" y="267849"/>
                  </a:lnTo>
                  <a:lnTo>
                    <a:pt x="94599" y="294886"/>
                  </a:lnTo>
                  <a:lnTo>
                    <a:pt x="121220" y="324949"/>
                  </a:lnTo>
                  <a:lnTo>
                    <a:pt x="154982" y="347444"/>
                  </a:lnTo>
                  <a:lnTo>
                    <a:pt x="173609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37"/>
            <p:cNvSpPr/>
            <p:nvPr>
              <p:custDataLst>
                <p:tags r:id="rId68"/>
              </p:custDataLst>
            </p:nvPr>
          </p:nvSpPr>
          <p:spPr>
            <a:xfrm>
              <a:off x="8633460" y="3177540"/>
              <a:ext cx="98991" cy="251043"/>
            </a:xfrm>
            <a:custGeom>
              <a:avLst/>
              <a:gdLst/>
              <a:ahLst/>
              <a:cxnLst/>
              <a:rect l="0" t="0" r="0" b="0"/>
              <a:pathLst>
                <a:path w="98991" h="251043">
                  <a:moveTo>
                    <a:pt x="45720" y="0"/>
                  </a:moveTo>
                  <a:lnTo>
                    <a:pt x="45720" y="0"/>
                  </a:lnTo>
                  <a:lnTo>
                    <a:pt x="41673" y="32361"/>
                  </a:lnTo>
                  <a:lnTo>
                    <a:pt x="35115" y="64622"/>
                  </a:lnTo>
                  <a:lnTo>
                    <a:pt x="25312" y="99125"/>
                  </a:lnTo>
                  <a:lnTo>
                    <a:pt x="15222" y="133159"/>
                  </a:lnTo>
                  <a:lnTo>
                    <a:pt x="9873" y="153473"/>
                  </a:lnTo>
                  <a:lnTo>
                    <a:pt x="6030" y="173320"/>
                  </a:lnTo>
                  <a:lnTo>
                    <a:pt x="1787" y="189925"/>
                  </a:lnTo>
                  <a:lnTo>
                    <a:pt x="0" y="213344"/>
                  </a:lnTo>
                  <a:lnTo>
                    <a:pt x="14320" y="207327"/>
                  </a:lnTo>
                  <a:lnTo>
                    <a:pt x="44720" y="197591"/>
                  </a:lnTo>
                  <a:lnTo>
                    <a:pt x="50133" y="195227"/>
                  </a:lnTo>
                  <a:lnTo>
                    <a:pt x="60664" y="194859"/>
                  </a:lnTo>
                  <a:lnTo>
                    <a:pt x="70142" y="197517"/>
                  </a:lnTo>
                  <a:lnTo>
                    <a:pt x="92981" y="210990"/>
                  </a:lnTo>
                  <a:lnTo>
                    <a:pt x="98261" y="219497"/>
                  </a:lnTo>
                  <a:lnTo>
                    <a:pt x="98990" y="231456"/>
                  </a:lnTo>
                  <a:lnTo>
                    <a:pt x="98166" y="233044"/>
                  </a:lnTo>
                  <a:lnTo>
                    <a:pt x="96771" y="234103"/>
                  </a:lnTo>
                  <a:lnTo>
                    <a:pt x="92962" y="236126"/>
                  </a:lnTo>
                  <a:lnTo>
                    <a:pt x="78650" y="248288"/>
                  </a:lnTo>
                  <a:lnTo>
                    <a:pt x="73621" y="250050"/>
                  </a:lnTo>
                  <a:lnTo>
                    <a:pt x="57937" y="251042"/>
                  </a:lnTo>
                  <a:lnTo>
                    <a:pt x="33671" y="244862"/>
                  </a:lnTo>
                  <a:lnTo>
                    <a:pt x="23336" y="240098"/>
                  </a:lnTo>
                  <a:lnTo>
                    <a:pt x="20637" y="237112"/>
                  </a:lnTo>
                  <a:lnTo>
                    <a:pt x="17639" y="229278"/>
                  </a:lnTo>
                  <a:lnTo>
                    <a:pt x="15258" y="191378"/>
                  </a:lnTo>
                  <a:lnTo>
                    <a:pt x="1524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38"/>
            <p:cNvSpPr/>
            <p:nvPr>
              <p:custDataLst>
                <p:tags r:id="rId69"/>
              </p:custDataLst>
            </p:nvPr>
          </p:nvSpPr>
          <p:spPr>
            <a:xfrm>
              <a:off x="8428430" y="3299460"/>
              <a:ext cx="121211" cy="129092"/>
            </a:xfrm>
            <a:custGeom>
              <a:avLst/>
              <a:gdLst/>
              <a:ahLst/>
              <a:cxnLst/>
              <a:rect l="0" t="0" r="0" b="0"/>
              <a:pathLst>
                <a:path w="121211" h="129092">
                  <a:moveTo>
                    <a:pt x="83110" y="0"/>
                  </a:moveTo>
                  <a:lnTo>
                    <a:pt x="83110" y="0"/>
                  </a:lnTo>
                  <a:lnTo>
                    <a:pt x="55234" y="33114"/>
                  </a:lnTo>
                  <a:lnTo>
                    <a:pt x="30785" y="57216"/>
                  </a:lnTo>
                  <a:lnTo>
                    <a:pt x="17740" y="66335"/>
                  </a:lnTo>
                  <a:lnTo>
                    <a:pt x="2889" y="100698"/>
                  </a:lnTo>
                  <a:lnTo>
                    <a:pt x="0" y="115658"/>
                  </a:lnTo>
                  <a:lnTo>
                    <a:pt x="1863" y="121394"/>
                  </a:lnTo>
                  <a:lnTo>
                    <a:pt x="3545" y="124110"/>
                  </a:lnTo>
                  <a:lnTo>
                    <a:pt x="5514" y="125920"/>
                  </a:lnTo>
                  <a:lnTo>
                    <a:pt x="9958" y="127931"/>
                  </a:lnTo>
                  <a:lnTo>
                    <a:pt x="17220" y="129063"/>
                  </a:lnTo>
                  <a:lnTo>
                    <a:pt x="22217" y="127070"/>
                  </a:lnTo>
                  <a:lnTo>
                    <a:pt x="39934" y="111616"/>
                  </a:lnTo>
                  <a:lnTo>
                    <a:pt x="42754" y="104358"/>
                  </a:lnTo>
                  <a:lnTo>
                    <a:pt x="51835" y="66796"/>
                  </a:lnTo>
                  <a:lnTo>
                    <a:pt x="52277" y="59885"/>
                  </a:lnTo>
                  <a:lnTo>
                    <a:pt x="54731" y="53991"/>
                  </a:lnTo>
                  <a:lnTo>
                    <a:pt x="56570" y="51234"/>
                  </a:lnTo>
                  <a:lnTo>
                    <a:pt x="56950" y="49396"/>
                  </a:lnTo>
                  <a:lnTo>
                    <a:pt x="56356" y="48171"/>
                  </a:lnTo>
                  <a:lnTo>
                    <a:pt x="55114" y="47354"/>
                  </a:lnTo>
                  <a:lnTo>
                    <a:pt x="55133" y="46809"/>
                  </a:lnTo>
                  <a:lnTo>
                    <a:pt x="55992" y="46446"/>
                  </a:lnTo>
                  <a:lnTo>
                    <a:pt x="60228" y="45724"/>
                  </a:lnTo>
                  <a:lnTo>
                    <a:pt x="60250" y="79273"/>
                  </a:lnTo>
                  <a:lnTo>
                    <a:pt x="60250" y="100165"/>
                  </a:lnTo>
                  <a:lnTo>
                    <a:pt x="62508" y="106042"/>
                  </a:lnTo>
                  <a:lnTo>
                    <a:pt x="73431" y="121864"/>
                  </a:lnTo>
                  <a:lnTo>
                    <a:pt x="74116" y="124423"/>
                  </a:lnTo>
                  <a:lnTo>
                    <a:pt x="75421" y="126128"/>
                  </a:lnTo>
                  <a:lnTo>
                    <a:pt x="79128" y="128023"/>
                  </a:lnTo>
                  <a:lnTo>
                    <a:pt x="90021" y="129091"/>
                  </a:lnTo>
                  <a:lnTo>
                    <a:pt x="103972" y="125362"/>
                  </a:lnTo>
                  <a:lnTo>
                    <a:pt x="111574" y="116676"/>
                  </a:lnTo>
                  <a:lnTo>
                    <a:pt x="12121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39"/>
            <p:cNvSpPr/>
            <p:nvPr>
              <p:custDataLst>
                <p:tags r:id="rId70"/>
              </p:custDataLst>
            </p:nvPr>
          </p:nvSpPr>
          <p:spPr>
            <a:xfrm>
              <a:off x="8229600" y="333756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0" y="0"/>
                  </a:lnTo>
                  <a:lnTo>
                    <a:pt x="33867" y="0"/>
                  </a:lnTo>
                  <a:lnTo>
                    <a:pt x="60678" y="0"/>
                  </a:lnTo>
                  <a:lnTo>
                    <a:pt x="82786" y="0"/>
                  </a:lnTo>
                  <a:lnTo>
                    <a:pt x="118638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40"/>
            <p:cNvSpPr/>
            <p:nvPr>
              <p:custDataLst>
                <p:tags r:id="rId71"/>
              </p:custDataLst>
            </p:nvPr>
          </p:nvSpPr>
          <p:spPr>
            <a:xfrm>
              <a:off x="8298180" y="3215640"/>
              <a:ext cx="83821" cy="220981"/>
            </a:xfrm>
            <a:custGeom>
              <a:avLst/>
              <a:gdLst/>
              <a:ahLst/>
              <a:cxnLst/>
              <a:rect l="0" t="0" r="0" b="0"/>
              <a:pathLst>
                <a:path w="83821" h="220981">
                  <a:moveTo>
                    <a:pt x="83820" y="0"/>
                  </a:moveTo>
                  <a:lnTo>
                    <a:pt x="83820" y="0"/>
                  </a:lnTo>
                  <a:lnTo>
                    <a:pt x="75731" y="28316"/>
                  </a:lnTo>
                  <a:lnTo>
                    <a:pt x="63062" y="62257"/>
                  </a:lnTo>
                  <a:lnTo>
                    <a:pt x="47390" y="97560"/>
                  </a:lnTo>
                  <a:lnTo>
                    <a:pt x="35891" y="129244"/>
                  </a:lnTo>
                  <a:lnTo>
                    <a:pt x="26312" y="159961"/>
                  </a:lnTo>
                  <a:lnTo>
                    <a:pt x="21284" y="190488"/>
                  </a:lnTo>
                  <a:lnTo>
                    <a:pt x="14774" y="208841"/>
                  </a:lnTo>
                  <a:lnTo>
                    <a:pt x="9953" y="215585"/>
                  </a:lnTo>
                  <a:lnTo>
                    <a:pt x="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41"/>
            <p:cNvSpPr/>
            <p:nvPr>
              <p:custDataLst>
                <p:tags r:id="rId72"/>
              </p:custDataLst>
            </p:nvPr>
          </p:nvSpPr>
          <p:spPr>
            <a:xfrm>
              <a:off x="8089525" y="3314700"/>
              <a:ext cx="155316" cy="142694"/>
            </a:xfrm>
            <a:custGeom>
              <a:avLst/>
              <a:gdLst/>
              <a:ahLst/>
              <a:cxnLst/>
              <a:rect l="0" t="0" r="0" b="0"/>
              <a:pathLst>
                <a:path w="155316" h="142694">
                  <a:moveTo>
                    <a:pt x="63875" y="0"/>
                  </a:moveTo>
                  <a:lnTo>
                    <a:pt x="63875" y="0"/>
                  </a:lnTo>
                  <a:lnTo>
                    <a:pt x="31607" y="33114"/>
                  </a:lnTo>
                  <a:lnTo>
                    <a:pt x="12691" y="61731"/>
                  </a:lnTo>
                  <a:lnTo>
                    <a:pt x="801" y="87547"/>
                  </a:lnTo>
                  <a:lnTo>
                    <a:pt x="0" y="98459"/>
                  </a:lnTo>
                  <a:lnTo>
                    <a:pt x="2466" y="108106"/>
                  </a:lnTo>
                  <a:lnTo>
                    <a:pt x="13351" y="128024"/>
                  </a:lnTo>
                  <a:lnTo>
                    <a:pt x="20535" y="135357"/>
                  </a:lnTo>
                  <a:lnTo>
                    <a:pt x="24822" y="138498"/>
                  </a:lnTo>
                  <a:lnTo>
                    <a:pt x="36359" y="141989"/>
                  </a:lnTo>
                  <a:lnTo>
                    <a:pt x="49952" y="142693"/>
                  </a:lnTo>
                  <a:lnTo>
                    <a:pt x="81634" y="136246"/>
                  </a:lnTo>
                  <a:lnTo>
                    <a:pt x="108083" y="127011"/>
                  </a:lnTo>
                  <a:lnTo>
                    <a:pt x="144955" y="105500"/>
                  </a:lnTo>
                  <a:lnTo>
                    <a:pt x="155315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42"/>
            <p:cNvSpPr/>
            <p:nvPr>
              <p:custDataLst>
                <p:tags r:id="rId73"/>
              </p:custDataLst>
            </p:nvPr>
          </p:nvSpPr>
          <p:spPr>
            <a:xfrm>
              <a:off x="8039100" y="32766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74"/>
          <p:cNvGrpSpPr/>
          <p:nvPr/>
        </p:nvGrpSpPr>
        <p:grpSpPr>
          <a:xfrm>
            <a:off x="5657646" y="3832860"/>
            <a:ext cx="979375" cy="409687"/>
            <a:chOff x="5657646" y="3832860"/>
            <a:chExt cx="979375" cy="409687"/>
          </a:xfrm>
        </p:grpSpPr>
        <p:sp>
          <p:nvSpPr>
            <p:cNvPr id="144" name="SMARTInkShape-443"/>
            <p:cNvSpPr/>
            <p:nvPr>
              <p:custDataLst>
                <p:tags r:id="rId49"/>
              </p:custDataLst>
            </p:nvPr>
          </p:nvSpPr>
          <p:spPr>
            <a:xfrm>
              <a:off x="6332220" y="397764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0" y="38100"/>
                  </a:lnTo>
                  <a:lnTo>
                    <a:pt x="24835" y="38100"/>
                  </a:lnTo>
                  <a:lnTo>
                    <a:pt x="44497" y="38100"/>
                  </a:lnTo>
                  <a:lnTo>
                    <a:pt x="69457" y="37254"/>
                  </a:lnTo>
                  <a:lnTo>
                    <a:pt x="97952" y="35843"/>
                  </a:lnTo>
                  <a:lnTo>
                    <a:pt x="128801" y="34055"/>
                  </a:lnTo>
                  <a:lnTo>
                    <a:pt x="154448" y="32017"/>
                  </a:lnTo>
                  <a:lnTo>
                    <a:pt x="176625" y="29811"/>
                  </a:lnTo>
                  <a:lnTo>
                    <a:pt x="213967" y="25102"/>
                  </a:lnTo>
                  <a:lnTo>
                    <a:pt x="244675" y="20188"/>
                  </a:lnTo>
                  <a:lnTo>
                    <a:pt x="281717" y="8615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44"/>
            <p:cNvSpPr/>
            <p:nvPr>
              <p:custDataLst>
                <p:tags r:id="rId50"/>
              </p:custDataLst>
            </p:nvPr>
          </p:nvSpPr>
          <p:spPr>
            <a:xfrm>
              <a:off x="6316980" y="3840480"/>
              <a:ext cx="144781" cy="339914"/>
            </a:xfrm>
            <a:custGeom>
              <a:avLst/>
              <a:gdLst/>
              <a:ahLst/>
              <a:cxnLst/>
              <a:rect l="0" t="0" r="0" b="0"/>
              <a:pathLst>
                <a:path w="144781" h="339914">
                  <a:moveTo>
                    <a:pt x="144780" y="0"/>
                  </a:moveTo>
                  <a:lnTo>
                    <a:pt x="144780" y="0"/>
                  </a:lnTo>
                  <a:lnTo>
                    <a:pt x="131233" y="29351"/>
                  </a:lnTo>
                  <a:lnTo>
                    <a:pt x="120509" y="52587"/>
                  </a:lnTo>
                  <a:lnTo>
                    <a:pt x="109127" y="80778"/>
                  </a:lnTo>
                  <a:lnTo>
                    <a:pt x="97304" y="112272"/>
                  </a:lnTo>
                  <a:lnTo>
                    <a:pt x="85189" y="145968"/>
                  </a:lnTo>
                  <a:lnTo>
                    <a:pt x="75419" y="174359"/>
                  </a:lnTo>
                  <a:lnTo>
                    <a:pt x="67213" y="199213"/>
                  </a:lnTo>
                  <a:lnTo>
                    <a:pt x="60048" y="221708"/>
                  </a:lnTo>
                  <a:lnTo>
                    <a:pt x="47573" y="253477"/>
                  </a:lnTo>
                  <a:lnTo>
                    <a:pt x="33287" y="285642"/>
                  </a:lnTo>
                  <a:lnTo>
                    <a:pt x="18150" y="321061"/>
                  </a:lnTo>
                  <a:lnTo>
                    <a:pt x="9175" y="339690"/>
                  </a:lnTo>
                  <a:lnTo>
                    <a:pt x="7810" y="339913"/>
                  </a:lnTo>
                  <a:lnTo>
                    <a:pt x="0" y="335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45"/>
            <p:cNvSpPr/>
            <p:nvPr>
              <p:custDataLst>
                <p:tags r:id="rId51"/>
              </p:custDataLst>
            </p:nvPr>
          </p:nvSpPr>
          <p:spPr>
            <a:xfrm>
              <a:off x="5657646" y="3832860"/>
              <a:ext cx="579378" cy="409687"/>
            </a:xfrm>
            <a:custGeom>
              <a:avLst/>
              <a:gdLst/>
              <a:ahLst/>
              <a:cxnLst/>
              <a:rect l="0" t="0" r="0" b="0"/>
              <a:pathLst>
                <a:path w="579378" h="409687">
                  <a:moveTo>
                    <a:pt x="224994" y="0"/>
                  </a:moveTo>
                  <a:lnTo>
                    <a:pt x="224994" y="0"/>
                  </a:lnTo>
                  <a:lnTo>
                    <a:pt x="211447" y="24836"/>
                  </a:lnTo>
                  <a:lnTo>
                    <a:pt x="200723" y="44497"/>
                  </a:lnTo>
                  <a:lnTo>
                    <a:pt x="189340" y="66918"/>
                  </a:lnTo>
                  <a:lnTo>
                    <a:pt x="177518" y="91179"/>
                  </a:lnTo>
                  <a:lnTo>
                    <a:pt x="165403" y="116666"/>
                  </a:lnTo>
                  <a:lnTo>
                    <a:pt x="149707" y="146357"/>
                  </a:lnTo>
                  <a:lnTo>
                    <a:pt x="131623" y="178851"/>
                  </a:lnTo>
                  <a:lnTo>
                    <a:pt x="111946" y="213214"/>
                  </a:lnTo>
                  <a:lnTo>
                    <a:pt x="97136" y="240356"/>
                  </a:lnTo>
                  <a:lnTo>
                    <a:pt x="85568" y="262684"/>
                  </a:lnTo>
                  <a:lnTo>
                    <a:pt x="67354" y="297935"/>
                  </a:lnTo>
                  <a:lnTo>
                    <a:pt x="44513" y="335974"/>
                  </a:lnTo>
                  <a:lnTo>
                    <a:pt x="26094" y="372012"/>
                  </a:lnTo>
                  <a:lnTo>
                    <a:pt x="6872" y="402402"/>
                  </a:lnTo>
                  <a:lnTo>
                    <a:pt x="5920" y="405428"/>
                  </a:lnTo>
                  <a:lnTo>
                    <a:pt x="4437" y="407445"/>
                  </a:lnTo>
                  <a:lnTo>
                    <a:pt x="533" y="409686"/>
                  </a:lnTo>
                  <a:lnTo>
                    <a:pt x="0" y="409437"/>
                  </a:lnTo>
                  <a:lnTo>
                    <a:pt x="2970" y="402954"/>
                  </a:lnTo>
                  <a:lnTo>
                    <a:pt x="4397" y="397531"/>
                  </a:lnTo>
                  <a:lnTo>
                    <a:pt x="14559" y="367331"/>
                  </a:lnTo>
                  <a:lnTo>
                    <a:pt x="29999" y="335275"/>
                  </a:lnTo>
                  <a:lnTo>
                    <a:pt x="42569" y="298965"/>
                  </a:lnTo>
                  <a:lnTo>
                    <a:pt x="53323" y="271727"/>
                  </a:lnTo>
                  <a:lnTo>
                    <a:pt x="66569" y="244381"/>
                  </a:lnTo>
                  <a:lnTo>
                    <a:pt x="90000" y="209099"/>
                  </a:lnTo>
                  <a:lnTo>
                    <a:pt x="121307" y="174750"/>
                  </a:lnTo>
                  <a:lnTo>
                    <a:pt x="157758" y="144428"/>
                  </a:lnTo>
                  <a:lnTo>
                    <a:pt x="187291" y="124073"/>
                  </a:lnTo>
                  <a:lnTo>
                    <a:pt x="217492" y="109576"/>
                  </a:lnTo>
                  <a:lnTo>
                    <a:pt x="253992" y="97092"/>
                  </a:lnTo>
                  <a:lnTo>
                    <a:pt x="267798" y="96210"/>
                  </a:lnTo>
                  <a:lnTo>
                    <a:pt x="290458" y="102542"/>
                  </a:lnTo>
                  <a:lnTo>
                    <a:pt x="298680" y="109357"/>
                  </a:lnTo>
                  <a:lnTo>
                    <a:pt x="304310" y="118030"/>
                  </a:lnTo>
                  <a:lnTo>
                    <a:pt x="306813" y="127529"/>
                  </a:lnTo>
                  <a:lnTo>
                    <a:pt x="302335" y="153508"/>
                  </a:lnTo>
                  <a:lnTo>
                    <a:pt x="291040" y="185357"/>
                  </a:lnTo>
                  <a:lnTo>
                    <a:pt x="277584" y="214094"/>
                  </a:lnTo>
                  <a:lnTo>
                    <a:pt x="261911" y="250100"/>
                  </a:lnTo>
                  <a:lnTo>
                    <a:pt x="245246" y="286052"/>
                  </a:lnTo>
                  <a:lnTo>
                    <a:pt x="240486" y="302959"/>
                  </a:lnTo>
                  <a:lnTo>
                    <a:pt x="241193" y="312448"/>
                  </a:lnTo>
                  <a:lnTo>
                    <a:pt x="242566" y="314978"/>
                  </a:lnTo>
                  <a:lnTo>
                    <a:pt x="244329" y="316666"/>
                  </a:lnTo>
                  <a:lnTo>
                    <a:pt x="246351" y="316943"/>
                  </a:lnTo>
                  <a:lnTo>
                    <a:pt x="273658" y="305152"/>
                  </a:lnTo>
                  <a:lnTo>
                    <a:pt x="309897" y="280504"/>
                  </a:lnTo>
                  <a:lnTo>
                    <a:pt x="341873" y="258655"/>
                  </a:lnTo>
                  <a:lnTo>
                    <a:pt x="378158" y="233836"/>
                  </a:lnTo>
                  <a:lnTo>
                    <a:pt x="413462" y="209549"/>
                  </a:lnTo>
                  <a:lnTo>
                    <a:pt x="443115" y="193886"/>
                  </a:lnTo>
                  <a:lnTo>
                    <a:pt x="475889" y="181009"/>
                  </a:lnTo>
                  <a:lnTo>
                    <a:pt x="503428" y="175765"/>
                  </a:lnTo>
                  <a:lnTo>
                    <a:pt x="504597" y="177290"/>
                  </a:lnTo>
                  <a:lnTo>
                    <a:pt x="505895" y="183500"/>
                  </a:lnTo>
                  <a:lnTo>
                    <a:pt x="496237" y="215143"/>
                  </a:lnTo>
                  <a:lnTo>
                    <a:pt x="479578" y="249429"/>
                  </a:lnTo>
                  <a:lnTo>
                    <a:pt x="454964" y="281538"/>
                  </a:lnTo>
                  <a:lnTo>
                    <a:pt x="437590" y="312340"/>
                  </a:lnTo>
                  <a:lnTo>
                    <a:pt x="424775" y="350043"/>
                  </a:lnTo>
                  <a:lnTo>
                    <a:pt x="425068" y="353589"/>
                  </a:lnTo>
                  <a:lnTo>
                    <a:pt x="427651" y="359786"/>
                  </a:lnTo>
                  <a:lnTo>
                    <a:pt x="433866" y="368035"/>
                  </a:lnTo>
                  <a:lnTo>
                    <a:pt x="438616" y="371004"/>
                  </a:lnTo>
                  <a:lnTo>
                    <a:pt x="441069" y="371797"/>
                  </a:lnTo>
                  <a:lnTo>
                    <a:pt x="448310" y="370419"/>
                  </a:lnTo>
                  <a:lnTo>
                    <a:pt x="484948" y="355622"/>
                  </a:lnTo>
                  <a:lnTo>
                    <a:pt x="522289" y="331562"/>
                  </a:lnTo>
                  <a:lnTo>
                    <a:pt x="544221" y="310472"/>
                  </a:lnTo>
                  <a:lnTo>
                    <a:pt x="564974" y="277949"/>
                  </a:lnTo>
                  <a:lnTo>
                    <a:pt x="570830" y="264079"/>
                  </a:lnTo>
                  <a:lnTo>
                    <a:pt x="574589" y="232096"/>
                  </a:lnTo>
                  <a:lnTo>
                    <a:pt x="575949" y="220841"/>
                  </a:lnTo>
                  <a:lnTo>
                    <a:pt x="579377" y="213016"/>
                  </a:lnTo>
                  <a:lnTo>
                    <a:pt x="578089" y="208898"/>
                  </a:lnTo>
                  <a:lnTo>
                    <a:pt x="569885" y="199805"/>
                  </a:lnTo>
                  <a:lnTo>
                    <a:pt x="560030" y="194636"/>
                  </a:lnTo>
                  <a:lnTo>
                    <a:pt x="524700" y="184181"/>
                  </a:lnTo>
                  <a:lnTo>
                    <a:pt x="521318" y="184594"/>
                  </a:lnTo>
                  <a:lnTo>
                    <a:pt x="519064" y="185716"/>
                  </a:lnTo>
                  <a:lnTo>
                    <a:pt x="517560" y="187311"/>
                  </a:lnTo>
                  <a:lnTo>
                    <a:pt x="511374" y="189082"/>
                  </a:lnTo>
                  <a:lnTo>
                    <a:pt x="490429" y="191160"/>
                  </a:lnTo>
                  <a:lnTo>
                    <a:pt x="488310" y="192633"/>
                  </a:lnTo>
                  <a:lnTo>
                    <a:pt x="484074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75"/>
          <p:cNvGrpSpPr/>
          <p:nvPr/>
        </p:nvGrpSpPr>
        <p:grpSpPr>
          <a:xfrm>
            <a:off x="6972584" y="3870960"/>
            <a:ext cx="837917" cy="365410"/>
            <a:chOff x="6972584" y="3870960"/>
            <a:chExt cx="837917" cy="365410"/>
          </a:xfrm>
        </p:grpSpPr>
        <p:sp>
          <p:nvSpPr>
            <p:cNvPr id="148" name="SMARTInkShape-446"/>
            <p:cNvSpPr/>
            <p:nvPr>
              <p:custDataLst>
                <p:tags r:id="rId44"/>
              </p:custDataLst>
            </p:nvPr>
          </p:nvSpPr>
          <p:spPr>
            <a:xfrm>
              <a:off x="7597140" y="4084320"/>
              <a:ext cx="213361" cy="34526"/>
            </a:xfrm>
            <a:custGeom>
              <a:avLst/>
              <a:gdLst/>
              <a:ahLst/>
              <a:cxnLst/>
              <a:rect l="0" t="0" r="0" b="0"/>
              <a:pathLst>
                <a:path w="213361" h="34526">
                  <a:moveTo>
                    <a:pt x="0" y="30480"/>
                  </a:moveTo>
                  <a:lnTo>
                    <a:pt x="0" y="30480"/>
                  </a:lnTo>
                  <a:lnTo>
                    <a:pt x="28316" y="34525"/>
                  </a:lnTo>
                  <a:lnTo>
                    <a:pt x="58062" y="32996"/>
                  </a:lnTo>
                  <a:lnTo>
                    <a:pt x="90867" y="30977"/>
                  </a:lnTo>
                  <a:lnTo>
                    <a:pt x="121807" y="28320"/>
                  </a:lnTo>
                  <a:lnTo>
                    <a:pt x="152378" y="19893"/>
                  </a:lnTo>
                  <a:lnTo>
                    <a:pt x="187265" y="10076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47"/>
            <p:cNvSpPr/>
            <p:nvPr>
              <p:custDataLst>
                <p:tags r:id="rId45"/>
              </p:custDataLst>
            </p:nvPr>
          </p:nvSpPr>
          <p:spPr>
            <a:xfrm>
              <a:off x="7726680" y="4015740"/>
              <a:ext cx="60961" cy="182881"/>
            </a:xfrm>
            <a:custGeom>
              <a:avLst/>
              <a:gdLst/>
              <a:ahLst/>
              <a:cxnLst/>
              <a:rect l="0" t="0" r="0" b="0"/>
              <a:pathLst>
                <a:path w="60961" h="182881">
                  <a:moveTo>
                    <a:pt x="60960" y="0"/>
                  </a:moveTo>
                  <a:lnTo>
                    <a:pt x="60960" y="0"/>
                  </a:lnTo>
                  <a:lnTo>
                    <a:pt x="51929" y="24836"/>
                  </a:lnTo>
                  <a:lnTo>
                    <a:pt x="39166" y="59298"/>
                  </a:lnTo>
                  <a:lnTo>
                    <a:pt x="27222" y="89066"/>
                  </a:lnTo>
                  <a:lnTo>
                    <a:pt x="16985" y="125182"/>
                  </a:lnTo>
                  <a:lnTo>
                    <a:pt x="14739" y="146114"/>
                  </a:lnTo>
                  <a:lnTo>
                    <a:pt x="9276" y="161538"/>
                  </a:lnTo>
                  <a:lnTo>
                    <a:pt x="7649" y="182329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48"/>
            <p:cNvSpPr/>
            <p:nvPr>
              <p:custDataLst>
                <p:tags r:id="rId46"/>
              </p:custDataLst>
            </p:nvPr>
          </p:nvSpPr>
          <p:spPr>
            <a:xfrm>
              <a:off x="7416250" y="4046220"/>
              <a:ext cx="157548" cy="190150"/>
            </a:xfrm>
            <a:custGeom>
              <a:avLst/>
              <a:gdLst/>
              <a:ahLst/>
              <a:cxnLst/>
              <a:rect l="0" t="0" r="0" b="0"/>
              <a:pathLst>
                <a:path w="157548" h="190150">
                  <a:moveTo>
                    <a:pt x="127550" y="0"/>
                  </a:moveTo>
                  <a:lnTo>
                    <a:pt x="127550" y="0"/>
                  </a:lnTo>
                  <a:lnTo>
                    <a:pt x="100520" y="33114"/>
                  </a:lnTo>
                  <a:lnTo>
                    <a:pt x="87744" y="53650"/>
                  </a:lnTo>
                  <a:lnTo>
                    <a:pt x="84459" y="65049"/>
                  </a:lnTo>
                  <a:lnTo>
                    <a:pt x="85256" y="75759"/>
                  </a:lnTo>
                  <a:lnTo>
                    <a:pt x="95828" y="106779"/>
                  </a:lnTo>
                  <a:lnTo>
                    <a:pt x="108368" y="122890"/>
                  </a:lnTo>
                  <a:lnTo>
                    <a:pt x="136963" y="147962"/>
                  </a:lnTo>
                  <a:lnTo>
                    <a:pt x="146896" y="161057"/>
                  </a:lnTo>
                  <a:lnTo>
                    <a:pt x="154355" y="166536"/>
                  </a:lnTo>
                  <a:lnTo>
                    <a:pt x="156396" y="170818"/>
                  </a:lnTo>
                  <a:lnTo>
                    <a:pt x="157547" y="177989"/>
                  </a:lnTo>
                  <a:lnTo>
                    <a:pt x="156014" y="179619"/>
                  </a:lnTo>
                  <a:lnTo>
                    <a:pt x="131160" y="187831"/>
                  </a:lnTo>
                  <a:lnTo>
                    <a:pt x="96542" y="190149"/>
                  </a:lnTo>
                  <a:lnTo>
                    <a:pt x="58900" y="188196"/>
                  </a:lnTo>
                  <a:lnTo>
                    <a:pt x="21532" y="177316"/>
                  </a:lnTo>
                  <a:lnTo>
                    <a:pt x="11851" y="175327"/>
                  </a:lnTo>
                  <a:lnTo>
                    <a:pt x="4726" y="171621"/>
                  </a:lnTo>
                  <a:lnTo>
                    <a:pt x="2487" y="168600"/>
                  </a:lnTo>
                  <a:lnTo>
                    <a:pt x="0" y="160729"/>
                  </a:lnTo>
                  <a:lnTo>
                    <a:pt x="1152" y="151586"/>
                  </a:lnTo>
                  <a:lnTo>
                    <a:pt x="5333" y="141878"/>
                  </a:lnTo>
                  <a:lnTo>
                    <a:pt x="20870" y="121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49"/>
            <p:cNvSpPr/>
            <p:nvPr>
              <p:custDataLst>
                <p:tags r:id="rId47"/>
              </p:custDataLst>
            </p:nvPr>
          </p:nvSpPr>
          <p:spPr>
            <a:xfrm>
              <a:off x="7193280" y="4062261"/>
              <a:ext cx="167641" cy="105330"/>
            </a:xfrm>
            <a:custGeom>
              <a:avLst/>
              <a:gdLst/>
              <a:ahLst/>
              <a:cxnLst/>
              <a:rect l="0" t="0" r="0" b="0"/>
              <a:pathLst>
                <a:path w="167641" h="105330">
                  <a:moveTo>
                    <a:pt x="0" y="83019"/>
                  </a:moveTo>
                  <a:lnTo>
                    <a:pt x="0" y="83019"/>
                  </a:lnTo>
                  <a:lnTo>
                    <a:pt x="36407" y="83019"/>
                  </a:lnTo>
                  <a:lnTo>
                    <a:pt x="71183" y="78974"/>
                  </a:lnTo>
                  <a:lnTo>
                    <a:pt x="104843" y="64785"/>
                  </a:lnTo>
                  <a:lnTo>
                    <a:pt x="128676" y="50693"/>
                  </a:lnTo>
                  <a:lnTo>
                    <a:pt x="140162" y="39019"/>
                  </a:lnTo>
                  <a:lnTo>
                    <a:pt x="163519" y="5279"/>
                  </a:lnTo>
                  <a:lnTo>
                    <a:pt x="163200" y="3252"/>
                  </a:lnTo>
                  <a:lnTo>
                    <a:pt x="161294" y="1901"/>
                  </a:lnTo>
                  <a:lnTo>
                    <a:pt x="150520" y="0"/>
                  </a:lnTo>
                  <a:lnTo>
                    <a:pt x="140558" y="401"/>
                  </a:lnTo>
                  <a:lnTo>
                    <a:pt x="111208" y="7558"/>
                  </a:lnTo>
                  <a:lnTo>
                    <a:pt x="85163" y="16916"/>
                  </a:lnTo>
                  <a:lnTo>
                    <a:pt x="57650" y="35249"/>
                  </a:lnTo>
                  <a:lnTo>
                    <a:pt x="41165" y="50144"/>
                  </a:lnTo>
                  <a:lnTo>
                    <a:pt x="35228" y="60224"/>
                  </a:lnTo>
                  <a:lnTo>
                    <a:pt x="31105" y="80330"/>
                  </a:lnTo>
                  <a:lnTo>
                    <a:pt x="30758" y="89162"/>
                  </a:lnTo>
                  <a:lnTo>
                    <a:pt x="32359" y="93041"/>
                  </a:lnTo>
                  <a:lnTo>
                    <a:pt x="38652" y="99609"/>
                  </a:lnTo>
                  <a:lnTo>
                    <a:pt x="49352" y="103092"/>
                  </a:lnTo>
                  <a:lnTo>
                    <a:pt x="80963" y="105329"/>
                  </a:lnTo>
                  <a:lnTo>
                    <a:pt x="109879" y="101671"/>
                  </a:lnTo>
                  <a:lnTo>
                    <a:pt x="143940" y="91179"/>
                  </a:lnTo>
                  <a:lnTo>
                    <a:pt x="167640" y="83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50"/>
            <p:cNvSpPr/>
            <p:nvPr>
              <p:custDataLst>
                <p:tags r:id="rId48"/>
              </p:custDataLst>
            </p:nvPr>
          </p:nvSpPr>
          <p:spPr>
            <a:xfrm>
              <a:off x="6972584" y="3870960"/>
              <a:ext cx="228317" cy="327661"/>
            </a:xfrm>
            <a:custGeom>
              <a:avLst/>
              <a:gdLst/>
              <a:ahLst/>
              <a:cxnLst/>
              <a:rect l="0" t="0" r="0" b="0"/>
              <a:pathLst>
                <a:path w="228317" h="327661">
                  <a:moveTo>
                    <a:pt x="228316" y="0"/>
                  </a:moveTo>
                  <a:lnTo>
                    <a:pt x="228316" y="0"/>
                  </a:lnTo>
                  <a:lnTo>
                    <a:pt x="214769" y="36124"/>
                  </a:lnTo>
                  <a:lnTo>
                    <a:pt x="204045" y="64723"/>
                  </a:lnTo>
                  <a:lnTo>
                    <a:pt x="193509" y="93102"/>
                  </a:lnTo>
                  <a:lnTo>
                    <a:pt x="183099" y="121334"/>
                  </a:lnTo>
                  <a:lnTo>
                    <a:pt x="172771" y="149470"/>
                  </a:lnTo>
                  <a:lnTo>
                    <a:pt x="163346" y="179233"/>
                  </a:lnTo>
                  <a:lnTo>
                    <a:pt x="154524" y="210082"/>
                  </a:lnTo>
                  <a:lnTo>
                    <a:pt x="146101" y="241654"/>
                  </a:lnTo>
                  <a:lnTo>
                    <a:pt x="139001" y="276736"/>
                  </a:lnTo>
                  <a:lnTo>
                    <a:pt x="137295" y="303302"/>
                  </a:lnTo>
                  <a:lnTo>
                    <a:pt x="138849" y="306341"/>
                  </a:lnTo>
                  <a:lnTo>
                    <a:pt x="141578" y="308367"/>
                  </a:lnTo>
                  <a:lnTo>
                    <a:pt x="145090" y="309718"/>
                  </a:lnTo>
                  <a:lnTo>
                    <a:pt x="148280" y="309772"/>
                  </a:lnTo>
                  <a:lnTo>
                    <a:pt x="154079" y="307574"/>
                  </a:lnTo>
                  <a:lnTo>
                    <a:pt x="159480" y="301517"/>
                  </a:lnTo>
                  <a:lnTo>
                    <a:pt x="180985" y="268001"/>
                  </a:lnTo>
                  <a:lnTo>
                    <a:pt x="186114" y="256271"/>
                  </a:lnTo>
                  <a:lnTo>
                    <a:pt x="188393" y="242592"/>
                  </a:lnTo>
                  <a:lnTo>
                    <a:pt x="185630" y="220610"/>
                  </a:lnTo>
                  <a:lnTo>
                    <a:pt x="179449" y="202056"/>
                  </a:lnTo>
                  <a:lnTo>
                    <a:pt x="172449" y="193378"/>
                  </a:lnTo>
                  <a:lnTo>
                    <a:pt x="168211" y="189879"/>
                  </a:lnTo>
                  <a:lnTo>
                    <a:pt x="156730" y="185990"/>
                  </a:lnTo>
                  <a:lnTo>
                    <a:pt x="150111" y="184954"/>
                  </a:lnTo>
                  <a:lnTo>
                    <a:pt x="135986" y="188317"/>
                  </a:lnTo>
                  <a:lnTo>
                    <a:pt x="102176" y="200229"/>
                  </a:lnTo>
                  <a:lnTo>
                    <a:pt x="68121" y="205498"/>
                  </a:lnTo>
                  <a:lnTo>
                    <a:pt x="41245" y="212347"/>
                  </a:lnTo>
                  <a:lnTo>
                    <a:pt x="16135" y="229404"/>
                  </a:lnTo>
                  <a:lnTo>
                    <a:pt x="7013" y="238271"/>
                  </a:lnTo>
                  <a:lnTo>
                    <a:pt x="2958" y="245034"/>
                  </a:lnTo>
                  <a:lnTo>
                    <a:pt x="357" y="263204"/>
                  </a:lnTo>
                  <a:lnTo>
                    <a:pt x="0" y="276153"/>
                  </a:lnTo>
                  <a:lnTo>
                    <a:pt x="1599" y="281469"/>
                  </a:lnTo>
                  <a:lnTo>
                    <a:pt x="20953" y="303034"/>
                  </a:lnTo>
                  <a:lnTo>
                    <a:pt x="35547" y="313684"/>
                  </a:lnTo>
                  <a:lnTo>
                    <a:pt x="66971" y="324021"/>
                  </a:lnTo>
                  <a:lnTo>
                    <a:pt x="100772" y="326941"/>
                  </a:lnTo>
                  <a:lnTo>
                    <a:pt x="135765" y="327518"/>
                  </a:lnTo>
                  <a:lnTo>
                    <a:pt x="152116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451"/>
          <p:cNvSpPr/>
          <p:nvPr>
            <p:custDataLst>
              <p:tags r:id="rId7"/>
            </p:custDataLst>
          </p:nvPr>
        </p:nvSpPr>
        <p:spPr>
          <a:xfrm>
            <a:off x="8176260" y="406146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SMARTInkShape-Group77"/>
          <p:cNvGrpSpPr/>
          <p:nvPr/>
        </p:nvGrpSpPr>
        <p:grpSpPr>
          <a:xfrm>
            <a:off x="7848600" y="3931920"/>
            <a:ext cx="1272540" cy="411481"/>
            <a:chOff x="7848600" y="3931920"/>
            <a:chExt cx="1272540" cy="411481"/>
          </a:xfrm>
        </p:grpSpPr>
        <p:sp>
          <p:nvSpPr>
            <p:cNvPr id="155" name="SMARTInkShape-452"/>
            <p:cNvSpPr/>
            <p:nvPr>
              <p:custDataLst>
                <p:tags r:id="rId38"/>
              </p:custDataLst>
            </p:nvPr>
          </p:nvSpPr>
          <p:spPr>
            <a:xfrm>
              <a:off x="8778239" y="4099560"/>
              <a:ext cx="342901" cy="243841"/>
            </a:xfrm>
            <a:custGeom>
              <a:avLst/>
              <a:gdLst/>
              <a:ahLst/>
              <a:cxnLst/>
              <a:rect l="0" t="0" r="0" b="0"/>
              <a:pathLst>
                <a:path w="342901" h="243841">
                  <a:moveTo>
                    <a:pt x="0" y="0"/>
                  </a:moveTo>
                  <a:lnTo>
                    <a:pt x="0" y="0"/>
                  </a:lnTo>
                  <a:lnTo>
                    <a:pt x="17404" y="32267"/>
                  </a:lnTo>
                  <a:lnTo>
                    <a:pt x="32910" y="47566"/>
                  </a:lnTo>
                  <a:lnTo>
                    <a:pt x="55578" y="60321"/>
                  </a:lnTo>
                  <a:lnTo>
                    <a:pt x="74606" y="66133"/>
                  </a:lnTo>
                  <a:lnTo>
                    <a:pt x="100252" y="68097"/>
                  </a:lnTo>
                  <a:lnTo>
                    <a:pt x="137318" y="60228"/>
                  </a:lnTo>
                  <a:lnTo>
                    <a:pt x="163628" y="50656"/>
                  </a:lnTo>
                  <a:lnTo>
                    <a:pt x="179905" y="39092"/>
                  </a:lnTo>
                  <a:lnTo>
                    <a:pt x="196132" y="18115"/>
                  </a:lnTo>
                  <a:lnTo>
                    <a:pt x="197533" y="12047"/>
                  </a:lnTo>
                  <a:lnTo>
                    <a:pt x="196881" y="10571"/>
                  </a:lnTo>
                  <a:lnTo>
                    <a:pt x="195602" y="9587"/>
                  </a:lnTo>
                  <a:lnTo>
                    <a:pt x="191921" y="7648"/>
                  </a:lnTo>
                  <a:lnTo>
                    <a:pt x="185090" y="2642"/>
                  </a:lnTo>
                  <a:lnTo>
                    <a:pt x="176724" y="348"/>
                  </a:lnTo>
                  <a:lnTo>
                    <a:pt x="168830" y="31"/>
                  </a:lnTo>
                  <a:lnTo>
                    <a:pt x="168434" y="867"/>
                  </a:lnTo>
                  <a:lnTo>
                    <a:pt x="161111" y="35080"/>
                  </a:lnTo>
                  <a:lnTo>
                    <a:pt x="161082" y="67952"/>
                  </a:lnTo>
                  <a:lnTo>
                    <a:pt x="167016" y="96240"/>
                  </a:lnTo>
                  <a:lnTo>
                    <a:pt x="183760" y="131241"/>
                  </a:lnTo>
                  <a:lnTo>
                    <a:pt x="195126" y="149769"/>
                  </a:lnTo>
                  <a:lnTo>
                    <a:pt x="230015" y="182360"/>
                  </a:lnTo>
                  <a:lnTo>
                    <a:pt x="259501" y="203329"/>
                  </a:lnTo>
                  <a:lnTo>
                    <a:pt x="289685" y="220265"/>
                  </a:lnTo>
                  <a:lnTo>
                    <a:pt x="326180" y="237114"/>
                  </a:lnTo>
                  <a:lnTo>
                    <a:pt x="342900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53"/>
            <p:cNvSpPr/>
            <p:nvPr>
              <p:custDataLst>
                <p:tags r:id="rId39"/>
              </p:custDataLst>
            </p:nvPr>
          </p:nvSpPr>
          <p:spPr>
            <a:xfrm>
              <a:off x="8351520" y="4053888"/>
              <a:ext cx="419101" cy="155696"/>
            </a:xfrm>
            <a:custGeom>
              <a:avLst/>
              <a:gdLst/>
              <a:ahLst/>
              <a:cxnLst/>
              <a:rect l="0" t="0" r="0" b="0"/>
              <a:pathLst>
                <a:path w="419101" h="155696">
                  <a:moveTo>
                    <a:pt x="0" y="22812"/>
                  </a:moveTo>
                  <a:lnTo>
                    <a:pt x="0" y="22812"/>
                  </a:lnTo>
                  <a:lnTo>
                    <a:pt x="22578" y="31843"/>
                  </a:lnTo>
                  <a:lnTo>
                    <a:pt x="54908" y="43759"/>
                  </a:lnTo>
                  <a:lnTo>
                    <a:pt x="87389" y="50468"/>
                  </a:lnTo>
                  <a:lnTo>
                    <a:pt x="112253" y="51608"/>
                  </a:lnTo>
                  <a:lnTo>
                    <a:pt x="145681" y="46621"/>
                  </a:lnTo>
                  <a:lnTo>
                    <a:pt x="179973" y="45755"/>
                  </a:lnTo>
                  <a:lnTo>
                    <a:pt x="195471" y="45697"/>
                  </a:lnTo>
                  <a:lnTo>
                    <a:pt x="198895" y="46535"/>
                  </a:lnTo>
                  <a:lnTo>
                    <a:pt x="201177" y="47940"/>
                  </a:lnTo>
                  <a:lnTo>
                    <a:pt x="202697" y="49724"/>
                  </a:lnTo>
                  <a:lnTo>
                    <a:pt x="204387" y="53964"/>
                  </a:lnTo>
                  <a:lnTo>
                    <a:pt x="205473" y="67630"/>
                  </a:lnTo>
                  <a:lnTo>
                    <a:pt x="199604" y="86636"/>
                  </a:lnTo>
                  <a:lnTo>
                    <a:pt x="180090" y="121211"/>
                  </a:lnTo>
                  <a:lnTo>
                    <a:pt x="162412" y="144396"/>
                  </a:lnTo>
                  <a:lnTo>
                    <a:pt x="160236" y="149663"/>
                  </a:lnTo>
                  <a:lnTo>
                    <a:pt x="156448" y="154826"/>
                  </a:lnTo>
                  <a:lnTo>
                    <a:pt x="155099" y="155695"/>
                  </a:lnTo>
                  <a:lnTo>
                    <a:pt x="154199" y="155427"/>
                  </a:lnTo>
                  <a:lnTo>
                    <a:pt x="152506" y="152532"/>
                  </a:lnTo>
                  <a:lnTo>
                    <a:pt x="152400" y="114718"/>
                  </a:lnTo>
                  <a:lnTo>
                    <a:pt x="163689" y="89624"/>
                  </a:lnTo>
                  <a:lnTo>
                    <a:pt x="180276" y="55046"/>
                  </a:lnTo>
                  <a:lnTo>
                    <a:pt x="202466" y="21308"/>
                  </a:lnTo>
                  <a:lnTo>
                    <a:pt x="208519" y="12831"/>
                  </a:lnTo>
                  <a:lnTo>
                    <a:pt x="213342" y="0"/>
                  </a:lnTo>
                  <a:lnTo>
                    <a:pt x="213356" y="4011"/>
                  </a:lnTo>
                  <a:lnTo>
                    <a:pt x="214204" y="5198"/>
                  </a:lnTo>
                  <a:lnTo>
                    <a:pt x="217403" y="6517"/>
                  </a:lnTo>
                  <a:lnTo>
                    <a:pt x="218596" y="8562"/>
                  </a:lnTo>
                  <a:lnTo>
                    <a:pt x="225017" y="42981"/>
                  </a:lnTo>
                  <a:lnTo>
                    <a:pt x="231583" y="59644"/>
                  </a:lnTo>
                  <a:lnTo>
                    <a:pt x="238891" y="69944"/>
                  </a:lnTo>
                  <a:lnTo>
                    <a:pt x="246157" y="73393"/>
                  </a:lnTo>
                  <a:lnTo>
                    <a:pt x="271573" y="76892"/>
                  </a:lnTo>
                  <a:lnTo>
                    <a:pt x="280185" y="81357"/>
                  </a:lnTo>
                  <a:lnTo>
                    <a:pt x="291391" y="83903"/>
                  </a:lnTo>
                  <a:lnTo>
                    <a:pt x="293321" y="85552"/>
                  </a:lnTo>
                  <a:lnTo>
                    <a:pt x="294607" y="87499"/>
                  </a:lnTo>
                  <a:lnTo>
                    <a:pt x="296311" y="88797"/>
                  </a:lnTo>
                  <a:lnTo>
                    <a:pt x="300463" y="90239"/>
                  </a:lnTo>
                  <a:lnTo>
                    <a:pt x="301909" y="91470"/>
                  </a:lnTo>
                  <a:lnTo>
                    <a:pt x="303514" y="95096"/>
                  </a:lnTo>
                  <a:lnTo>
                    <a:pt x="304798" y="118168"/>
                  </a:lnTo>
                  <a:lnTo>
                    <a:pt x="305645" y="119402"/>
                  </a:lnTo>
                  <a:lnTo>
                    <a:pt x="307057" y="120225"/>
                  </a:lnTo>
                  <a:lnTo>
                    <a:pt x="311361" y="121547"/>
                  </a:lnTo>
                  <a:lnTo>
                    <a:pt x="311714" y="120808"/>
                  </a:lnTo>
                  <a:lnTo>
                    <a:pt x="312106" y="117730"/>
                  </a:lnTo>
                  <a:lnTo>
                    <a:pt x="316797" y="113540"/>
                  </a:lnTo>
                  <a:lnTo>
                    <a:pt x="323678" y="108009"/>
                  </a:lnTo>
                  <a:lnTo>
                    <a:pt x="333159" y="96221"/>
                  </a:lnTo>
                  <a:lnTo>
                    <a:pt x="351105" y="79709"/>
                  </a:lnTo>
                  <a:lnTo>
                    <a:pt x="382070" y="44845"/>
                  </a:lnTo>
                  <a:lnTo>
                    <a:pt x="419100" y="7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54"/>
            <p:cNvSpPr/>
            <p:nvPr>
              <p:custDataLst>
                <p:tags r:id="rId40"/>
              </p:custDataLst>
            </p:nvPr>
          </p:nvSpPr>
          <p:spPr>
            <a:xfrm>
              <a:off x="8397240" y="3931920"/>
              <a:ext cx="60961" cy="266701"/>
            </a:xfrm>
            <a:custGeom>
              <a:avLst/>
              <a:gdLst/>
              <a:ahLst/>
              <a:cxnLst/>
              <a:rect l="0" t="0" r="0" b="0"/>
              <a:pathLst>
                <a:path w="60961" h="266701">
                  <a:moveTo>
                    <a:pt x="60960" y="0"/>
                  </a:moveTo>
                  <a:lnTo>
                    <a:pt x="60960" y="0"/>
                  </a:lnTo>
                  <a:lnTo>
                    <a:pt x="52871" y="32362"/>
                  </a:lnTo>
                  <a:lnTo>
                    <a:pt x="46286" y="68325"/>
                  </a:lnTo>
                  <a:lnTo>
                    <a:pt x="37709" y="99010"/>
                  </a:lnTo>
                  <a:lnTo>
                    <a:pt x="27863" y="133575"/>
                  </a:lnTo>
                  <a:lnTo>
                    <a:pt x="17766" y="166932"/>
                  </a:lnTo>
                  <a:lnTo>
                    <a:pt x="9875" y="197980"/>
                  </a:lnTo>
                  <a:lnTo>
                    <a:pt x="7070" y="230965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55"/>
            <p:cNvSpPr/>
            <p:nvPr>
              <p:custDataLst>
                <p:tags r:id="rId41"/>
              </p:custDataLst>
            </p:nvPr>
          </p:nvSpPr>
          <p:spPr>
            <a:xfrm>
              <a:off x="7848600" y="4023360"/>
              <a:ext cx="129541" cy="144649"/>
            </a:xfrm>
            <a:custGeom>
              <a:avLst/>
              <a:gdLst/>
              <a:ahLst/>
              <a:cxnLst/>
              <a:rect l="0" t="0" r="0" b="0"/>
              <a:pathLst>
                <a:path w="129541" h="144649">
                  <a:moveTo>
                    <a:pt x="30480" y="0"/>
                  </a:moveTo>
                  <a:lnTo>
                    <a:pt x="30480" y="0"/>
                  </a:lnTo>
                  <a:lnTo>
                    <a:pt x="22390" y="28316"/>
                  </a:lnTo>
                  <a:lnTo>
                    <a:pt x="16653" y="60564"/>
                  </a:lnTo>
                  <a:lnTo>
                    <a:pt x="15295" y="97465"/>
                  </a:lnTo>
                  <a:lnTo>
                    <a:pt x="13007" y="104842"/>
                  </a:lnTo>
                  <a:lnTo>
                    <a:pt x="10014" y="110943"/>
                  </a:lnTo>
                  <a:lnTo>
                    <a:pt x="6984" y="126928"/>
                  </a:lnTo>
                  <a:lnTo>
                    <a:pt x="1631" y="137146"/>
                  </a:lnTo>
                  <a:lnTo>
                    <a:pt x="29" y="144648"/>
                  </a:lnTo>
                  <a:lnTo>
                    <a:pt x="0" y="126646"/>
                  </a:lnTo>
                  <a:lnTo>
                    <a:pt x="12998" y="90119"/>
                  </a:lnTo>
                  <a:lnTo>
                    <a:pt x="21255" y="69035"/>
                  </a:lnTo>
                  <a:lnTo>
                    <a:pt x="42482" y="35823"/>
                  </a:lnTo>
                  <a:lnTo>
                    <a:pt x="51439" y="21245"/>
                  </a:lnTo>
                  <a:lnTo>
                    <a:pt x="72935" y="3691"/>
                  </a:lnTo>
                  <a:lnTo>
                    <a:pt x="81066" y="1094"/>
                  </a:lnTo>
                  <a:lnTo>
                    <a:pt x="93952" y="144"/>
                  </a:lnTo>
                  <a:lnTo>
                    <a:pt x="99048" y="2322"/>
                  </a:lnTo>
                  <a:lnTo>
                    <a:pt x="104134" y="5265"/>
                  </a:lnTo>
                  <a:lnTo>
                    <a:pt x="111759" y="7769"/>
                  </a:lnTo>
                  <a:lnTo>
                    <a:pt x="120414" y="14089"/>
                  </a:lnTo>
                  <a:lnTo>
                    <a:pt x="12954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56"/>
            <p:cNvSpPr/>
            <p:nvPr>
              <p:custDataLst>
                <p:tags r:id="rId42"/>
              </p:custDataLst>
            </p:nvPr>
          </p:nvSpPr>
          <p:spPr>
            <a:xfrm>
              <a:off x="8170191" y="4084320"/>
              <a:ext cx="181330" cy="150654"/>
            </a:xfrm>
            <a:custGeom>
              <a:avLst/>
              <a:gdLst/>
              <a:ahLst/>
              <a:cxnLst/>
              <a:rect l="0" t="0" r="0" b="0"/>
              <a:pathLst>
                <a:path w="181330" h="150654">
                  <a:moveTo>
                    <a:pt x="82269" y="0"/>
                  </a:moveTo>
                  <a:lnTo>
                    <a:pt x="82269" y="0"/>
                  </a:lnTo>
                  <a:lnTo>
                    <a:pt x="44764" y="12167"/>
                  </a:lnTo>
                  <a:lnTo>
                    <a:pt x="20519" y="31779"/>
                  </a:lnTo>
                  <a:lnTo>
                    <a:pt x="3683" y="58757"/>
                  </a:lnTo>
                  <a:lnTo>
                    <a:pt x="0" y="69715"/>
                  </a:lnTo>
                  <a:lnTo>
                    <a:pt x="1397" y="77833"/>
                  </a:lnTo>
                  <a:lnTo>
                    <a:pt x="4684" y="91924"/>
                  </a:lnTo>
                  <a:lnTo>
                    <a:pt x="5146" y="96843"/>
                  </a:lnTo>
                  <a:lnTo>
                    <a:pt x="17932" y="115901"/>
                  </a:lnTo>
                  <a:lnTo>
                    <a:pt x="33761" y="133589"/>
                  </a:lnTo>
                  <a:lnTo>
                    <a:pt x="44060" y="139806"/>
                  </a:lnTo>
                  <a:lnTo>
                    <a:pt x="76897" y="150374"/>
                  </a:lnTo>
                  <a:lnTo>
                    <a:pt x="90041" y="150653"/>
                  </a:lnTo>
                  <a:lnTo>
                    <a:pt x="117516" y="141676"/>
                  </a:lnTo>
                  <a:lnTo>
                    <a:pt x="138087" y="131122"/>
                  </a:lnTo>
                  <a:lnTo>
                    <a:pt x="152524" y="118344"/>
                  </a:lnTo>
                  <a:lnTo>
                    <a:pt x="181329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57"/>
            <p:cNvSpPr/>
            <p:nvPr>
              <p:custDataLst>
                <p:tags r:id="rId43"/>
              </p:custDataLst>
            </p:nvPr>
          </p:nvSpPr>
          <p:spPr>
            <a:xfrm>
              <a:off x="7917276" y="4015740"/>
              <a:ext cx="228505" cy="212811"/>
            </a:xfrm>
            <a:custGeom>
              <a:avLst/>
              <a:gdLst/>
              <a:ahLst/>
              <a:cxnLst/>
              <a:rect l="0" t="0" r="0" b="0"/>
              <a:pathLst>
                <a:path w="228505" h="212811">
                  <a:moveTo>
                    <a:pt x="22764" y="0"/>
                  </a:moveTo>
                  <a:lnTo>
                    <a:pt x="22764" y="0"/>
                  </a:lnTo>
                  <a:lnTo>
                    <a:pt x="16680" y="33114"/>
                  </a:lnTo>
                  <a:lnTo>
                    <a:pt x="8439" y="70459"/>
                  </a:lnTo>
                  <a:lnTo>
                    <a:pt x="6948" y="86165"/>
                  </a:lnTo>
                  <a:lnTo>
                    <a:pt x="390" y="119650"/>
                  </a:lnTo>
                  <a:lnTo>
                    <a:pt x="0" y="135677"/>
                  </a:lnTo>
                  <a:lnTo>
                    <a:pt x="2205" y="142992"/>
                  </a:lnTo>
                  <a:lnTo>
                    <a:pt x="5161" y="149912"/>
                  </a:lnTo>
                  <a:lnTo>
                    <a:pt x="8309" y="180110"/>
                  </a:lnTo>
                  <a:lnTo>
                    <a:pt x="13542" y="190454"/>
                  </a:lnTo>
                  <a:lnTo>
                    <a:pt x="14077" y="193010"/>
                  </a:lnTo>
                  <a:lnTo>
                    <a:pt x="15279" y="194713"/>
                  </a:lnTo>
                  <a:lnTo>
                    <a:pt x="16927" y="195849"/>
                  </a:lnTo>
                  <a:lnTo>
                    <a:pt x="18872" y="196606"/>
                  </a:lnTo>
                  <a:lnTo>
                    <a:pt x="20170" y="197957"/>
                  </a:lnTo>
                  <a:lnTo>
                    <a:pt x="22422" y="204547"/>
                  </a:lnTo>
                  <a:lnTo>
                    <a:pt x="24870" y="205210"/>
                  </a:lnTo>
                  <a:lnTo>
                    <a:pt x="26709" y="205386"/>
                  </a:lnTo>
                  <a:lnTo>
                    <a:pt x="27934" y="204658"/>
                  </a:lnTo>
                  <a:lnTo>
                    <a:pt x="28751" y="203325"/>
                  </a:lnTo>
                  <a:lnTo>
                    <a:pt x="29295" y="201590"/>
                  </a:lnTo>
                  <a:lnTo>
                    <a:pt x="30505" y="200434"/>
                  </a:lnTo>
                  <a:lnTo>
                    <a:pt x="38080" y="197476"/>
                  </a:lnTo>
                  <a:lnTo>
                    <a:pt x="41707" y="194165"/>
                  </a:lnTo>
                  <a:lnTo>
                    <a:pt x="43884" y="189871"/>
                  </a:lnTo>
                  <a:lnTo>
                    <a:pt x="44464" y="187541"/>
                  </a:lnTo>
                  <a:lnTo>
                    <a:pt x="49326" y="180216"/>
                  </a:lnTo>
                  <a:lnTo>
                    <a:pt x="87078" y="148855"/>
                  </a:lnTo>
                  <a:lnTo>
                    <a:pt x="124241" y="111881"/>
                  </a:lnTo>
                  <a:lnTo>
                    <a:pt x="135548" y="100576"/>
                  </a:lnTo>
                  <a:lnTo>
                    <a:pt x="138647" y="99734"/>
                  </a:lnTo>
                  <a:lnTo>
                    <a:pt x="143492" y="99193"/>
                  </a:lnTo>
                  <a:lnTo>
                    <a:pt x="143889" y="98302"/>
                  </a:lnTo>
                  <a:lnTo>
                    <a:pt x="144684" y="77262"/>
                  </a:lnTo>
                  <a:lnTo>
                    <a:pt x="162597" y="58316"/>
                  </a:lnTo>
                  <a:lnTo>
                    <a:pt x="167603" y="55551"/>
                  </a:lnTo>
                  <a:lnTo>
                    <a:pt x="174722" y="53469"/>
                  </a:lnTo>
                  <a:lnTo>
                    <a:pt x="170988" y="53378"/>
                  </a:lnTo>
                  <a:lnTo>
                    <a:pt x="169840" y="54212"/>
                  </a:lnTo>
                  <a:lnTo>
                    <a:pt x="162509" y="72423"/>
                  </a:lnTo>
                  <a:lnTo>
                    <a:pt x="154068" y="101714"/>
                  </a:lnTo>
                  <a:lnTo>
                    <a:pt x="147841" y="117720"/>
                  </a:lnTo>
                  <a:lnTo>
                    <a:pt x="143050" y="140940"/>
                  </a:lnTo>
                  <a:lnTo>
                    <a:pt x="139724" y="149000"/>
                  </a:lnTo>
                  <a:lnTo>
                    <a:pt x="137415" y="172941"/>
                  </a:lnTo>
                  <a:lnTo>
                    <a:pt x="139478" y="180720"/>
                  </a:lnTo>
                  <a:lnTo>
                    <a:pt x="154985" y="207094"/>
                  </a:lnTo>
                  <a:lnTo>
                    <a:pt x="159988" y="210575"/>
                  </a:lnTo>
                  <a:lnTo>
                    <a:pt x="165879" y="212122"/>
                  </a:lnTo>
                  <a:lnTo>
                    <a:pt x="174141" y="212810"/>
                  </a:lnTo>
                  <a:lnTo>
                    <a:pt x="188314" y="209152"/>
                  </a:lnTo>
                  <a:lnTo>
                    <a:pt x="213322" y="189611"/>
                  </a:lnTo>
                  <a:lnTo>
                    <a:pt x="228504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SMARTInkShape-458"/>
          <p:cNvSpPr/>
          <p:nvPr>
            <p:custDataLst>
              <p:tags r:id="rId8"/>
            </p:custDataLst>
          </p:nvPr>
        </p:nvSpPr>
        <p:spPr>
          <a:xfrm>
            <a:off x="4838700" y="4779113"/>
            <a:ext cx="266701" cy="13868"/>
          </a:xfrm>
          <a:custGeom>
            <a:avLst/>
            <a:gdLst/>
            <a:ahLst/>
            <a:cxnLst/>
            <a:rect l="0" t="0" r="0" b="0"/>
            <a:pathLst>
              <a:path w="266701" h="13868">
                <a:moveTo>
                  <a:pt x="0" y="13867"/>
                </a:moveTo>
                <a:lnTo>
                  <a:pt x="0" y="13867"/>
                </a:lnTo>
                <a:lnTo>
                  <a:pt x="36407" y="9822"/>
                </a:lnTo>
                <a:lnTo>
                  <a:pt x="65569" y="5578"/>
                </a:lnTo>
                <a:lnTo>
                  <a:pt x="93489" y="1717"/>
                </a:lnTo>
                <a:lnTo>
                  <a:pt x="122831" y="0"/>
                </a:lnTo>
                <a:lnTo>
                  <a:pt x="150547" y="1496"/>
                </a:lnTo>
                <a:lnTo>
                  <a:pt x="176976" y="4135"/>
                </a:lnTo>
                <a:lnTo>
                  <a:pt x="202834" y="5308"/>
                </a:lnTo>
                <a:lnTo>
                  <a:pt x="228438" y="8087"/>
                </a:lnTo>
                <a:lnTo>
                  <a:pt x="266700" y="138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SMARTInkShape-Group79"/>
          <p:cNvGrpSpPr/>
          <p:nvPr/>
        </p:nvGrpSpPr>
        <p:grpSpPr>
          <a:xfrm>
            <a:off x="4673347" y="4069080"/>
            <a:ext cx="3601916" cy="1706708"/>
            <a:chOff x="4673347" y="4069080"/>
            <a:chExt cx="3601916" cy="1706708"/>
          </a:xfrm>
        </p:grpSpPr>
        <p:sp>
          <p:nvSpPr>
            <p:cNvPr id="163" name="SMARTInkShape-459"/>
            <p:cNvSpPr/>
            <p:nvPr>
              <p:custDataLst>
                <p:tags r:id="rId26"/>
              </p:custDataLst>
            </p:nvPr>
          </p:nvSpPr>
          <p:spPr>
            <a:xfrm>
              <a:off x="6454848" y="4587240"/>
              <a:ext cx="281233" cy="356317"/>
            </a:xfrm>
            <a:custGeom>
              <a:avLst/>
              <a:gdLst/>
              <a:ahLst/>
              <a:cxnLst/>
              <a:rect l="0" t="0" r="0" b="0"/>
              <a:pathLst>
                <a:path w="281233" h="356317">
                  <a:moveTo>
                    <a:pt x="265992" y="0"/>
                  </a:moveTo>
                  <a:lnTo>
                    <a:pt x="265992" y="0"/>
                  </a:lnTo>
                  <a:lnTo>
                    <a:pt x="237675" y="32362"/>
                  </a:lnTo>
                  <a:lnTo>
                    <a:pt x="211976" y="68667"/>
                  </a:lnTo>
                  <a:lnTo>
                    <a:pt x="193636" y="100873"/>
                  </a:lnTo>
                  <a:lnTo>
                    <a:pt x="177479" y="131865"/>
                  </a:lnTo>
                  <a:lnTo>
                    <a:pt x="168168" y="167441"/>
                  </a:lnTo>
                  <a:lnTo>
                    <a:pt x="159054" y="203945"/>
                  </a:lnTo>
                  <a:lnTo>
                    <a:pt x="153146" y="235865"/>
                  </a:lnTo>
                  <a:lnTo>
                    <a:pt x="156168" y="254930"/>
                  </a:lnTo>
                  <a:lnTo>
                    <a:pt x="168595" y="288828"/>
                  </a:lnTo>
                  <a:lnTo>
                    <a:pt x="174449" y="297035"/>
                  </a:lnTo>
                  <a:lnTo>
                    <a:pt x="140273" y="267416"/>
                  </a:lnTo>
                  <a:lnTo>
                    <a:pt x="122910" y="258551"/>
                  </a:lnTo>
                  <a:lnTo>
                    <a:pt x="87381" y="252394"/>
                  </a:lnTo>
                  <a:lnTo>
                    <a:pt x="52191" y="259872"/>
                  </a:lnTo>
                  <a:lnTo>
                    <a:pt x="22065" y="273442"/>
                  </a:lnTo>
                  <a:lnTo>
                    <a:pt x="7356" y="283467"/>
                  </a:lnTo>
                  <a:lnTo>
                    <a:pt x="2876" y="291368"/>
                  </a:lnTo>
                  <a:lnTo>
                    <a:pt x="0" y="310237"/>
                  </a:lnTo>
                  <a:lnTo>
                    <a:pt x="24442" y="326972"/>
                  </a:lnTo>
                  <a:lnTo>
                    <a:pt x="60423" y="344288"/>
                  </a:lnTo>
                  <a:lnTo>
                    <a:pt x="87703" y="351984"/>
                  </a:lnTo>
                  <a:lnTo>
                    <a:pt x="122102" y="356316"/>
                  </a:lnTo>
                  <a:lnTo>
                    <a:pt x="158830" y="351696"/>
                  </a:lnTo>
                  <a:lnTo>
                    <a:pt x="187862" y="344189"/>
                  </a:lnTo>
                  <a:lnTo>
                    <a:pt x="217913" y="331617"/>
                  </a:lnTo>
                  <a:lnTo>
                    <a:pt x="247419" y="316320"/>
                  </a:lnTo>
                  <a:lnTo>
                    <a:pt x="281232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60"/>
            <p:cNvSpPr/>
            <p:nvPr>
              <p:custDataLst>
                <p:tags r:id="rId27"/>
              </p:custDataLst>
            </p:nvPr>
          </p:nvSpPr>
          <p:spPr>
            <a:xfrm>
              <a:off x="5548001" y="4674790"/>
              <a:ext cx="929000" cy="499013"/>
            </a:xfrm>
            <a:custGeom>
              <a:avLst/>
              <a:gdLst/>
              <a:ahLst/>
              <a:cxnLst/>
              <a:rect l="0" t="0" r="0" b="0"/>
              <a:pathLst>
                <a:path w="929000" h="499013">
                  <a:moveTo>
                    <a:pt x="212719" y="3890"/>
                  </a:moveTo>
                  <a:lnTo>
                    <a:pt x="212719" y="3890"/>
                  </a:lnTo>
                  <a:lnTo>
                    <a:pt x="180357" y="7935"/>
                  </a:lnTo>
                  <a:lnTo>
                    <a:pt x="144052" y="14496"/>
                  </a:lnTo>
                  <a:lnTo>
                    <a:pt x="111846" y="25847"/>
                  </a:lnTo>
                  <a:lnTo>
                    <a:pt x="74735" y="49825"/>
                  </a:lnTo>
                  <a:lnTo>
                    <a:pt x="61646" y="60712"/>
                  </a:lnTo>
                  <a:lnTo>
                    <a:pt x="53006" y="74018"/>
                  </a:lnTo>
                  <a:lnTo>
                    <a:pt x="47428" y="91744"/>
                  </a:lnTo>
                  <a:lnTo>
                    <a:pt x="48381" y="102485"/>
                  </a:lnTo>
                  <a:lnTo>
                    <a:pt x="52472" y="112903"/>
                  </a:lnTo>
                  <a:lnTo>
                    <a:pt x="73657" y="138483"/>
                  </a:lnTo>
                  <a:lnTo>
                    <a:pt x="110557" y="146401"/>
                  </a:lnTo>
                  <a:lnTo>
                    <a:pt x="136991" y="149697"/>
                  </a:lnTo>
                  <a:lnTo>
                    <a:pt x="173136" y="153360"/>
                  </a:lnTo>
                  <a:lnTo>
                    <a:pt x="207764" y="153165"/>
                  </a:lnTo>
                  <a:lnTo>
                    <a:pt x="238175" y="145513"/>
                  </a:lnTo>
                  <a:lnTo>
                    <a:pt x="251118" y="138327"/>
                  </a:lnTo>
                  <a:lnTo>
                    <a:pt x="264357" y="120739"/>
                  </a:lnTo>
                  <a:lnTo>
                    <a:pt x="265555" y="110854"/>
                  </a:lnTo>
                  <a:lnTo>
                    <a:pt x="261864" y="97202"/>
                  </a:lnTo>
                  <a:lnTo>
                    <a:pt x="242312" y="64093"/>
                  </a:lnTo>
                  <a:lnTo>
                    <a:pt x="218529" y="28343"/>
                  </a:lnTo>
                  <a:lnTo>
                    <a:pt x="199112" y="5656"/>
                  </a:lnTo>
                  <a:lnTo>
                    <a:pt x="199414" y="5067"/>
                  </a:lnTo>
                  <a:lnTo>
                    <a:pt x="212274" y="0"/>
                  </a:lnTo>
                  <a:lnTo>
                    <a:pt x="221270" y="186"/>
                  </a:lnTo>
                  <a:lnTo>
                    <a:pt x="251945" y="10332"/>
                  </a:lnTo>
                  <a:lnTo>
                    <a:pt x="281521" y="29779"/>
                  </a:lnTo>
                  <a:lnTo>
                    <a:pt x="307778" y="57828"/>
                  </a:lnTo>
                  <a:lnTo>
                    <a:pt x="329270" y="93065"/>
                  </a:lnTo>
                  <a:lnTo>
                    <a:pt x="343020" y="118365"/>
                  </a:lnTo>
                  <a:lnTo>
                    <a:pt x="346831" y="137177"/>
                  </a:lnTo>
                  <a:lnTo>
                    <a:pt x="344931" y="166808"/>
                  </a:lnTo>
                  <a:lnTo>
                    <a:pt x="339006" y="197035"/>
                  </a:lnTo>
                  <a:lnTo>
                    <a:pt x="331888" y="231487"/>
                  </a:lnTo>
                  <a:lnTo>
                    <a:pt x="312281" y="264461"/>
                  </a:lnTo>
                  <a:lnTo>
                    <a:pt x="289068" y="295679"/>
                  </a:lnTo>
                  <a:lnTo>
                    <a:pt x="258013" y="326378"/>
                  </a:lnTo>
                  <a:lnTo>
                    <a:pt x="222000" y="356923"/>
                  </a:lnTo>
                  <a:lnTo>
                    <a:pt x="184519" y="387422"/>
                  </a:lnTo>
                  <a:lnTo>
                    <a:pt x="146601" y="413862"/>
                  </a:lnTo>
                  <a:lnTo>
                    <a:pt x="108556" y="441828"/>
                  </a:lnTo>
                  <a:lnTo>
                    <a:pt x="70473" y="463473"/>
                  </a:lnTo>
                  <a:lnTo>
                    <a:pt x="32691" y="485110"/>
                  </a:lnTo>
                  <a:lnTo>
                    <a:pt x="10302" y="496158"/>
                  </a:lnTo>
                  <a:lnTo>
                    <a:pt x="0" y="499012"/>
                  </a:lnTo>
                  <a:lnTo>
                    <a:pt x="3594" y="495092"/>
                  </a:lnTo>
                  <a:lnTo>
                    <a:pt x="35915" y="479229"/>
                  </a:lnTo>
                  <a:lnTo>
                    <a:pt x="67481" y="459691"/>
                  </a:lnTo>
                  <a:lnTo>
                    <a:pt x="100541" y="437815"/>
                  </a:lnTo>
                  <a:lnTo>
                    <a:pt x="137148" y="412989"/>
                  </a:lnTo>
                  <a:lnTo>
                    <a:pt x="163045" y="394839"/>
                  </a:lnTo>
                  <a:lnTo>
                    <a:pt x="191489" y="378305"/>
                  </a:lnTo>
                  <a:lnTo>
                    <a:pt x="221063" y="360233"/>
                  </a:lnTo>
                  <a:lnTo>
                    <a:pt x="251141" y="340065"/>
                  </a:lnTo>
                  <a:lnTo>
                    <a:pt x="281442" y="316989"/>
                  </a:lnTo>
                  <a:lnTo>
                    <a:pt x="314100" y="294880"/>
                  </a:lnTo>
                  <a:lnTo>
                    <a:pt x="347524" y="272919"/>
                  </a:lnTo>
                  <a:lnTo>
                    <a:pt x="379312" y="249048"/>
                  </a:lnTo>
                  <a:lnTo>
                    <a:pt x="408116" y="224326"/>
                  </a:lnTo>
                  <a:lnTo>
                    <a:pt x="435029" y="200075"/>
                  </a:lnTo>
                  <a:lnTo>
                    <a:pt x="461101" y="178008"/>
                  </a:lnTo>
                  <a:lnTo>
                    <a:pt x="495534" y="146545"/>
                  </a:lnTo>
                  <a:lnTo>
                    <a:pt x="525343" y="112502"/>
                  </a:lnTo>
                  <a:lnTo>
                    <a:pt x="540533" y="93268"/>
                  </a:lnTo>
                  <a:lnTo>
                    <a:pt x="547016" y="65049"/>
                  </a:lnTo>
                  <a:lnTo>
                    <a:pt x="547707" y="51456"/>
                  </a:lnTo>
                  <a:lnTo>
                    <a:pt x="542725" y="47454"/>
                  </a:lnTo>
                  <a:lnTo>
                    <a:pt x="507258" y="37206"/>
                  </a:lnTo>
                  <a:lnTo>
                    <a:pt x="500519" y="36260"/>
                  </a:lnTo>
                  <a:lnTo>
                    <a:pt x="474852" y="43021"/>
                  </a:lnTo>
                  <a:lnTo>
                    <a:pt x="441753" y="55748"/>
                  </a:lnTo>
                  <a:lnTo>
                    <a:pt x="404809" y="81303"/>
                  </a:lnTo>
                  <a:lnTo>
                    <a:pt x="369374" y="118350"/>
                  </a:lnTo>
                  <a:lnTo>
                    <a:pt x="349371" y="147855"/>
                  </a:lnTo>
                  <a:lnTo>
                    <a:pt x="345420" y="159879"/>
                  </a:lnTo>
                  <a:lnTo>
                    <a:pt x="345922" y="170868"/>
                  </a:lnTo>
                  <a:lnTo>
                    <a:pt x="349814" y="181396"/>
                  </a:lnTo>
                  <a:lnTo>
                    <a:pt x="370860" y="207052"/>
                  </a:lnTo>
                  <a:lnTo>
                    <a:pt x="382910" y="212717"/>
                  </a:lnTo>
                  <a:lnTo>
                    <a:pt x="415388" y="220400"/>
                  </a:lnTo>
                  <a:lnTo>
                    <a:pt x="444454" y="223545"/>
                  </a:lnTo>
                  <a:lnTo>
                    <a:pt x="478561" y="220432"/>
                  </a:lnTo>
                  <a:lnTo>
                    <a:pt x="511433" y="214148"/>
                  </a:lnTo>
                  <a:lnTo>
                    <a:pt x="542621" y="206923"/>
                  </a:lnTo>
                  <a:lnTo>
                    <a:pt x="579359" y="186079"/>
                  </a:lnTo>
                  <a:lnTo>
                    <a:pt x="592416" y="176303"/>
                  </a:lnTo>
                  <a:lnTo>
                    <a:pt x="610659" y="151170"/>
                  </a:lnTo>
                  <a:lnTo>
                    <a:pt x="611786" y="146950"/>
                  </a:lnTo>
                  <a:lnTo>
                    <a:pt x="611690" y="143290"/>
                  </a:lnTo>
                  <a:lnTo>
                    <a:pt x="606941" y="119976"/>
                  </a:lnTo>
                  <a:lnTo>
                    <a:pt x="605074" y="116841"/>
                  </a:lnTo>
                  <a:lnTo>
                    <a:pt x="594355" y="108383"/>
                  </a:lnTo>
                  <a:lnTo>
                    <a:pt x="575563" y="98787"/>
                  </a:lnTo>
                  <a:lnTo>
                    <a:pt x="548573" y="95370"/>
                  </a:lnTo>
                  <a:lnTo>
                    <a:pt x="552214" y="95342"/>
                  </a:lnTo>
                  <a:lnTo>
                    <a:pt x="578522" y="101363"/>
                  </a:lnTo>
                  <a:lnTo>
                    <a:pt x="608972" y="102480"/>
                  </a:lnTo>
                  <a:lnTo>
                    <a:pt x="643958" y="102810"/>
                  </a:lnTo>
                  <a:lnTo>
                    <a:pt x="671081" y="102889"/>
                  </a:lnTo>
                  <a:lnTo>
                    <a:pt x="697247" y="102923"/>
                  </a:lnTo>
                  <a:lnTo>
                    <a:pt x="722987" y="102937"/>
                  </a:lnTo>
                  <a:lnTo>
                    <a:pt x="759020" y="102946"/>
                  </a:lnTo>
                  <a:lnTo>
                    <a:pt x="788888" y="102949"/>
                  </a:lnTo>
                  <a:lnTo>
                    <a:pt x="811567" y="105208"/>
                  </a:lnTo>
                  <a:lnTo>
                    <a:pt x="832909" y="110256"/>
                  </a:lnTo>
                  <a:lnTo>
                    <a:pt x="833613" y="111207"/>
                  </a:lnTo>
                  <a:lnTo>
                    <a:pt x="833234" y="112688"/>
                  </a:lnTo>
                  <a:lnTo>
                    <a:pt x="826545" y="121148"/>
                  </a:lnTo>
                  <a:lnTo>
                    <a:pt x="790873" y="140052"/>
                  </a:lnTo>
                  <a:lnTo>
                    <a:pt x="755932" y="159135"/>
                  </a:lnTo>
                  <a:lnTo>
                    <a:pt x="723692" y="179210"/>
                  </a:lnTo>
                  <a:lnTo>
                    <a:pt x="686910" y="199321"/>
                  </a:lnTo>
                  <a:lnTo>
                    <a:pt x="678036" y="208153"/>
                  </a:lnTo>
                  <a:lnTo>
                    <a:pt x="673526" y="217722"/>
                  </a:lnTo>
                  <a:lnTo>
                    <a:pt x="670632" y="233619"/>
                  </a:lnTo>
                  <a:lnTo>
                    <a:pt x="672088" y="236629"/>
                  </a:lnTo>
                  <a:lnTo>
                    <a:pt x="678220" y="242232"/>
                  </a:lnTo>
                  <a:lnTo>
                    <a:pt x="703081" y="255295"/>
                  </a:lnTo>
                  <a:lnTo>
                    <a:pt x="724053" y="260696"/>
                  </a:lnTo>
                  <a:lnTo>
                    <a:pt x="757941" y="262521"/>
                  </a:lnTo>
                  <a:lnTo>
                    <a:pt x="787251" y="258791"/>
                  </a:lnTo>
                  <a:lnTo>
                    <a:pt x="816330" y="245590"/>
                  </a:lnTo>
                  <a:lnTo>
                    <a:pt x="846750" y="228152"/>
                  </a:lnTo>
                  <a:lnTo>
                    <a:pt x="871704" y="208815"/>
                  </a:lnTo>
                  <a:lnTo>
                    <a:pt x="878134" y="197697"/>
                  </a:lnTo>
                  <a:lnTo>
                    <a:pt x="881754" y="181917"/>
                  </a:lnTo>
                  <a:lnTo>
                    <a:pt x="882131" y="156179"/>
                  </a:lnTo>
                  <a:lnTo>
                    <a:pt x="876260" y="138383"/>
                  </a:lnTo>
                  <a:lnTo>
                    <a:pt x="854749" y="106644"/>
                  </a:lnTo>
                  <a:lnTo>
                    <a:pt x="834902" y="91481"/>
                  </a:lnTo>
                  <a:lnTo>
                    <a:pt x="819744" y="83842"/>
                  </a:lnTo>
                  <a:lnTo>
                    <a:pt x="797072" y="80419"/>
                  </a:lnTo>
                  <a:lnTo>
                    <a:pt x="797022" y="80309"/>
                  </a:lnTo>
                  <a:lnTo>
                    <a:pt x="799317" y="80103"/>
                  </a:lnTo>
                  <a:lnTo>
                    <a:pt x="823765" y="84483"/>
                  </a:lnTo>
                  <a:lnTo>
                    <a:pt x="861206" y="78951"/>
                  </a:lnTo>
                  <a:lnTo>
                    <a:pt x="893390" y="67617"/>
                  </a:lnTo>
                  <a:lnTo>
                    <a:pt x="928999" y="49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61"/>
            <p:cNvSpPr/>
            <p:nvPr>
              <p:custDataLst>
                <p:tags r:id="rId28"/>
              </p:custDataLst>
            </p:nvPr>
          </p:nvSpPr>
          <p:spPr>
            <a:xfrm>
              <a:off x="4673347" y="4069080"/>
              <a:ext cx="820674" cy="990601"/>
            </a:xfrm>
            <a:custGeom>
              <a:avLst/>
              <a:gdLst/>
              <a:ahLst/>
              <a:cxnLst/>
              <a:rect l="0" t="0" r="0" b="0"/>
              <a:pathLst>
                <a:path w="820674" h="990601">
                  <a:moveTo>
                    <a:pt x="820673" y="0"/>
                  </a:moveTo>
                  <a:lnTo>
                    <a:pt x="820673" y="0"/>
                  </a:lnTo>
                  <a:lnTo>
                    <a:pt x="788311" y="16181"/>
                  </a:lnTo>
                  <a:lnTo>
                    <a:pt x="756051" y="30288"/>
                  </a:lnTo>
                  <a:lnTo>
                    <a:pt x="719855" y="49571"/>
                  </a:lnTo>
                  <a:lnTo>
                    <a:pt x="694585" y="62671"/>
                  </a:lnTo>
                  <a:lnTo>
                    <a:pt x="668678" y="74702"/>
                  </a:lnTo>
                  <a:lnTo>
                    <a:pt x="643053" y="86541"/>
                  </a:lnTo>
                  <a:lnTo>
                    <a:pt x="617553" y="100269"/>
                  </a:lnTo>
                  <a:lnTo>
                    <a:pt x="589850" y="117095"/>
                  </a:lnTo>
                  <a:lnTo>
                    <a:pt x="559758" y="135862"/>
                  </a:lnTo>
                  <a:lnTo>
                    <a:pt x="526629" y="155492"/>
                  </a:lnTo>
                  <a:lnTo>
                    <a:pt x="492148" y="175505"/>
                  </a:lnTo>
                  <a:lnTo>
                    <a:pt x="457069" y="196536"/>
                  </a:lnTo>
                  <a:lnTo>
                    <a:pt x="421722" y="219993"/>
                  </a:lnTo>
                  <a:lnTo>
                    <a:pt x="383999" y="246788"/>
                  </a:lnTo>
                  <a:lnTo>
                    <a:pt x="364458" y="261046"/>
                  </a:lnTo>
                  <a:lnTo>
                    <a:pt x="326940" y="288176"/>
                  </a:lnTo>
                  <a:lnTo>
                    <a:pt x="290509" y="315192"/>
                  </a:lnTo>
                  <a:lnTo>
                    <a:pt x="254563" y="344131"/>
                  </a:lnTo>
                  <a:lnTo>
                    <a:pt x="218830" y="373927"/>
                  </a:lnTo>
                  <a:lnTo>
                    <a:pt x="183194" y="404103"/>
                  </a:lnTo>
                  <a:lnTo>
                    <a:pt x="147600" y="434448"/>
                  </a:lnTo>
                  <a:lnTo>
                    <a:pt x="118798" y="464868"/>
                  </a:lnTo>
                  <a:lnTo>
                    <a:pt x="93862" y="495322"/>
                  </a:lnTo>
                  <a:lnTo>
                    <a:pt x="68667" y="525790"/>
                  </a:lnTo>
                  <a:lnTo>
                    <a:pt x="47875" y="554006"/>
                  </a:lnTo>
                  <a:lnTo>
                    <a:pt x="31014" y="580658"/>
                  </a:lnTo>
                  <a:lnTo>
                    <a:pt x="17875" y="606614"/>
                  </a:lnTo>
                  <a:lnTo>
                    <a:pt x="8650" y="632262"/>
                  </a:lnTo>
                  <a:lnTo>
                    <a:pt x="2574" y="657772"/>
                  </a:lnTo>
                  <a:lnTo>
                    <a:pt x="0" y="694240"/>
                  </a:lnTo>
                  <a:lnTo>
                    <a:pt x="5070" y="722732"/>
                  </a:lnTo>
                  <a:lnTo>
                    <a:pt x="17767" y="750553"/>
                  </a:lnTo>
                  <a:lnTo>
                    <a:pt x="51687" y="785527"/>
                  </a:lnTo>
                  <a:lnTo>
                    <a:pt x="82191" y="803872"/>
                  </a:lnTo>
                  <a:lnTo>
                    <a:pt x="118041" y="815987"/>
                  </a:lnTo>
                  <a:lnTo>
                    <a:pt x="145172" y="819861"/>
                  </a:lnTo>
                  <a:lnTo>
                    <a:pt x="174163" y="821583"/>
                  </a:lnTo>
                  <a:lnTo>
                    <a:pt x="203982" y="822348"/>
                  </a:lnTo>
                  <a:lnTo>
                    <a:pt x="236426" y="822688"/>
                  </a:lnTo>
                  <a:lnTo>
                    <a:pt x="269755" y="822839"/>
                  </a:lnTo>
                  <a:lnTo>
                    <a:pt x="301501" y="822906"/>
                  </a:lnTo>
                  <a:lnTo>
                    <a:pt x="334801" y="818421"/>
                  </a:lnTo>
                  <a:lnTo>
                    <a:pt x="368509" y="811629"/>
                  </a:lnTo>
                  <a:lnTo>
                    <a:pt x="400425" y="805788"/>
                  </a:lnTo>
                  <a:lnTo>
                    <a:pt x="431543" y="800370"/>
                  </a:lnTo>
                  <a:lnTo>
                    <a:pt x="460613" y="794293"/>
                  </a:lnTo>
                  <a:lnTo>
                    <a:pt x="496866" y="782199"/>
                  </a:lnTo>
                  <a:lnTo>
                    <a:pt x="533195" y="772877"/>
                  </a:lnTo>
                  <a:lnTo>
                    <a:pt x="564938" y="763906"/>
                  </a:lnTo>
                  <a:lnTo>
                    <a:pt x="602705" y="745307"/>
                  </a:lnTo>
                  <a:lnTo>
                    <a:pt x="638190" y="731663"/>
                  </a:lnTo>
                  <a:lnTo>
                    <a:pt x="656255" y="723942"/>
                  </a:lnTo>
                  <a:lnTo>
                    <a:pt x="664625" y="719685"/>
                  </a:lnTo>
                  <a:lnTo>
                    <a:pt x="702559" y="708895"/>
                  </a:lnTo>
                  <a:lnTo>
                    <a:pt x="699421" y="708690"/>
                  </a:lnTo>
                  <a:lnTo>
                    <a:pt x="698950" y="712715"/>
                  </a:lnTo>
                  <a:lnTo>
                    <a:pt x="699732" y="713903"/>
                  </a:lnTo>
                  <a:lnTo>
                    <a:pt x="701099" y="714695"/>
                  </a:lnTo>
                  <a:lnTo>
                    <a:pt x="702857" y="715224"/>
                  </a:lnTo>
                  <a:lnTo>
                    <a:pt x="703182" y="715576"/>
                  </a:lnTo>
                  <a:lnTo>
                    <a:pt x="702553" y="715811"/>
                  </a:lnTo>
                  <a:lnTo>
                    <a:pt x="701287" y="715967"/>
                  </a:lnTo>
                  <a:lnTo>
                    <a:pt x="700442" y="716918"/>
                  </a:lnTo>
                  <a:lnTo>
                    <a:pt x="698819" y="723578"/>
                  </a:lnTo>
                  <a:lnTo>
                    <a:pt x="698753" y="731520"/>
                  </a:lnTo>
                  <a:lnTo>
                    <a:pt x="694708" y="727475"/>
                  </a:lnTo>
                  <a:lnTo>
                    <a:pt x="690464" y="725489"/>
                  </a:lnTo>
                  <a:lnTo>
                    <a:pt x="676796" y="720169"/>
                  </a:lnTo>
                  <a:lnTo>
                    <a:pt x="669803" y="713493"/>
                  </a:lnTo>
                  <a:lnTo>
                    <a:pt x="666753" y="709343"/>
                  </a:lnTo>
                  <a:lnTo>
                    <a:pt x="662180" y="706575"/>
                  </a:lnTo>
                  <a:lnTo>
                    <a:pt x="629370" y="697724"/>
                  </a:lnTo>
                  <a:lnTo>
                    <a:pt x="598688" y="688187"/>
                  </a:lnTo>
                  <a:lnTo>
                    <a:pt x="560893" y="680407"/>
                  </a:lnTo>
                  <a:lnTo>
                    <a:pt x="524860" y="678620"/>
                  </a:lnTo>
                  <a:lnTo>
                    <a:pt x="488893" y="673030"/>
                  </a:lnTo>
                  <a:lnTo>
                    <a:pt x="454202" y="670885"/>
                  </a:lnTo>
                  <a:lnTo>
                    <a:pt x="443978" y="670657"/>
                  </a:lnTo>
                  <a:lnTo>
                    <a:pt x="439329" y="668346"/>
                  </a:lnTo>
                  <a:lnTo>
                    <a:pt x="436904" y="666544"/>
                  </a:lnTo>
                  <a:lnTo>
                    <a:pt x="436133" y="665343"/>
                  </a:lnTo>
                  <a:lnTo>
                    <a:pt x="436467" y="664542"/>
                  </a:lnTo>
                  <a:lnTo>
                    <a:pt x="439040" y="663256"/>
                  </a:lnTo>
                  <a:lnTo>
                    <a:pt x="475481" y="658923"/>
                  </a:lnTo>
                  <a:lnTo>
                    <a:pt x="503999" y="656388"/>
                  </a:lnTo>
                  <a:lnTo>
                    <a:pt x="537943" y="655636"/>
                  </a:lnTo>
                  <a:lnTo>
                    <a:pt x="564628" y="655461"/>
                  </a:lnTo>
                  <a:lnTo>
                    <a:pt x="593422" y="655382"/>
                  </a:lnTo>
                  <a:lnTo>
                    <a:pt x="623153" y="655348"/>
                  </a:lnTo>
                  <a:lnTo>
                    <a:pt x="651041" y="655332"/>
                  </a:lnTo>
                  <a:lnTo>
                    <a:pt x="677548" y="656172"/>
                  </a:lnTo>
                  <a:lnTo>
                    <a:pt x="703440" y="659368"/>
                  </a:lnTo>
                  <a:lnTo>
                    <a:pt x="729058" y="663610"/>
                  </a:lnTo>
                  <a:lnTo>
                    <a:pt x="762766" y="670759"/>
                  </a:lnTo>
                  <a:lnTo>
                    <a:pt x="792866" y="680759"/>
                  </a:lnTo>
                  <a:lnTo>
                    <a:pt x="802105" y="688075"/>
                  </a:lnTo>
                  <a:lnTo>
                    <a:pt x="814936" y="702524"/>
                  </a:lnTo>
                  <a:lnTo>
                    <a:pt x="816002" y="706263"/>
                  </a:lnTo>
                  <a:lnTo>
                    <a:pt x="814928" y="714932"/>
                  </a:lnTo>
                  <a:lnTo>
                    <a:pt x="802753" y="741555"/>
                  </a:lnTo>
                  <a:lnTo>
                    <a:pt x="793236" y="754607"/>
                  </a:lnTo>
                  <a:lnTo>
                    <a:pt x="759110" y="786060"/>
                  </a:lnTo>
                  <a:lnTo>
                    <a:pt x="721533" y="817087"/>
                  </a:lnTo>
                  <a:lnTo>
                    <a:pt x="687072" y="842119"/>
                  </a:lnTo>
                  <a:lnTo>
                    <a:pt x="654582" y="868608"/>
                  </a:lnTo>
                  <a:lnTo>
                    <a:pt x="642151" y="880219"/>
                  </a:lnTo>
                  <a:lnTo>
                    <a:pt x="626466" y="906829"/>
                  </a:lnTo>
                  <a:lnTo>
                    <a:pt x="612439" y="938128"/>
                  </a:lnTo>
                  <a:lnTo>
                    <a:pt x="609027" y="957683"/>
                  </a:lnTo>
                  <a:lnTo>
                    <a:pt x="611866" y="978213"/>
                  </a:lnTo>
                  <a:lnTo>
                    <a:pt x="615428" y="982342"/>
                  </a:lnTo>
                  <a:lnTo>
                    <a:pt x="637793" y="990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62"/>
            <p:cNvSpPr/>
            <p:nvPr>
              <p:custDataLst>
                <p:tags r:id="rId29"/>
              </p:custDataLst>
            </p:nvPr>
          </p:nvSpPr>
          <p:spPr>
            <a:xfrm>
              <a:off x="6857026" y="4587240"/>
              <a:ext cx="100035" cy="304801"/>
            </a:xfrm>
            <a:custGeom>
              <a:avLst/>
              <a:gdLst/>
              <a:ahLst/>
              <a:cxnLst/>
              <a:rect l="0" t="0" r="0" b="0"/>
              <a:pathLst>
                <a:path w="100035" h="304801">
                  <a:moveTo>
                    <a:pt x="100034" y="0"/>
                  </a:moveTo>
                  <a:lnTo>
                    <a:pt x="100034" y="0"/>
                  </a:lnTo>
                  <a:lnTo>
                    <a:pt x="93261" y="22578"/>
                  </a:lnTo>
                  <a:lnTo>
                    <a:pt x="82630" y="54908"/>
                  </a:lnTo>
                  <a:lnTo>
                    <a:pt x="67973" y="88236"/>
                  </a:lnTo>
                  <a:lnTo>
                    <a:pt x="57044" y="119183"/>
                  </a:lnTo>
                  <a:lnTo>
                    <a:pt x="43457" y="149801"/>
                  </a:lnTo>
                  <a:lnTo>
                    <a:pt x="29554" y="180322"/>
                  </a:lnTo>
                  <a:lnTo>
                    <a:pt x="19697" y="210815"/>
                  </a:lnTo>
                  <a:lnTo>
                    <a:pt x="10567" y="241299"/>
                  </a:lnTo>
                  <a:lnTo>
                    <a:pt x="54" y="270086"/>
                  </a:lnTo>
                  <a:lnTo>
                    <a:pt x="0" y="284009"/>
                  </a:lnTo>
                  <a:lnTo>
                    <a:pt x="2799" y="293584"/>
                  </a:lnTo>
                  <a:lnTo>
                    <a:pt x="8594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63"/>
            <p:cNvSpPr/>
            <p:nvPr>
              <p:custDataLst>
                <p:tags r:id="rId30"/>
              </p:custDataLst>
            </p:nvPr>
          </p:nvSpPr>
          <p:spPr>
            <a:xfrm>
              <a:off x="6964680" y="49225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464"/>
            <p:cNvSpPr/>
            <p:nvPr>
              <p:custDataLst>
                <p:tags r:id="rId31"/>
              </p:custDataLst>
            </p:nvPr>
          </p:nvSpPr>
          <p:spPr>
            <a:xfrm>
              <a:off x="7033260" y="4576026"/>
              <a:ext cx="312182" cy="386773"/>
            </a:xfrm>
            <a:custGeom>
              <a:avLst/>
              <a:gdLst/>
              <a:ahLst/>
              <a:cxnLst/>
              <a:rect l="0" t="0" r="0" b="0"/>
              <a:pathLst>
                <a:path w="312182" h="386773">
                  <a:moveTo>
                    <a:pt x="0" y="232194"/>
                  </a:moveTo>
                  <a:lnTo>
                    <a:pt x="0" y="232194"/>
                  </a:lnTo>
                  <a:lnTo>
                    <a:pt x="32361" y="232194"/>
                  </a:lnTo>
                  <a:lnTo>
                    <a:pt x="68668" y="228149"/>
                  </a:lnTo>
                  <a:lnTo>
                    <a:pt x="106535" y="212982"/>
                  </a:lnTo>
                  <a:lnTo>
                    <a:pt x="139092" y="199126"/>
                  </a:lnTo>
                  <a:lnTo>
                    <a:pt x="161309" y="189829"/>
                  </a:lnTo>
                  <a:lnTo>
                    <a:pt x="192766" y="174983"/>
                  </a:lnTo>
                  <a:lnTo>
                    <a:pt x="227013" y="154846"/>
                  </a:lnTo>
                  <a:lnTo>
                    <a:pt x="260836" y="129333"/>
                  </a:lnTo>
                  <a:lnTo>
                    <a:pt x="282976" y="101903"/>
                  </a:lnTo>
                  <a:lnTo>
                    <a:pt x="303232" y="64455"/>
                  </a:lnTo>
                  <a:lnTo>
                    <a:pt x="309697" y="45710"/>
                  </a:lnTo>
                  <a:lnTo>
                    <a:pt x="312181" y="24490"/>
                  </a:lnTo>
                  <a:lnTo>
                    <a:pt x="310056" y="19090"/>
                  </a:lnTo>
                  <a:lnTo>
                    <a:pt x="308304" y="16464"/>
                  </a:lnTo>
                  <a:lnTo>
                    <a:pt x="297748" y="8725"/>
                  </a:lnTo>
                  <a:lnTo>
                    <a:pt x="275628" y="0"/>
                  </a:lnTo>
                  <a:lnTo>
                    <a:pt x="270958" y="350"/>
                  </a:lnTo>
                  <a:lnTo>
                    <a:pt x="235144" y="22204"/>
                  </a:lnTo>
                  <a:lnTo>
                    <a:pt x="213888" y="38554"/>
                  </a:lnTo>
                  <a:lnTo>
                    <a:pt x="191105" y="73560"/>
                  </a:lnTo>
                  <a:lnTo>
                    <a:pt x="173181" y="103065"/>
                  </a:lnTo>
                  <a:lnTo>
                    <a:pt x="154042" y="133256"/>
                  </a:lnTo>
                  <a:lnTo>
                    <a:pt x="137646" y="163651"/>
                  </a:lnTo>
                  <a:lnTo>
                    <a:pt x="122064" y="194105"/>
                  </a:lnTo>
                  <a:lnTo>
                    <a:pt x="108982" y="224577"/>
                  </a:lnTo>
                  <a:lnTo>
                    <a:pt x="97485" y="255055"/>
                  </a:lnTo>
                  <a:lnTo>
                    <a:pt x="85612" y="285534"/>
                  </a:lnTo>
                  <a:lnTo>
                    <a:pt x="74474" y="316014"/>
                  </a:lnTo>
                  <a:lnTo>
                    <a:pt x="64964" y="344236"/>
                  </a:lnTo>
                  <a:lnTo>
                    <a:pt x="55280" y="381469"/>
                  </a:lnTo>
                  <a:lnTo>
                    <a:pt x="54204" y="386592"/>
                  </a:lnTo>
                  <a:lnTo>
                    <a:pt x="53916" y="386772"/>
                  </a:lnTo>
                  <a:lnTo>
                    <a:pt x="45720" y="3693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65"/>
            <p:cNvSpPr/>
            <p:nvPr>
              <p:custDataLst>
                <p:tags r:id="rId32"/>
              </p:custDataLst>
            </p:nvPr>
          </p:nvSpPr>
          <p:spPr>
            <a:xfrm>
              <a:off x="7086600" y="4838700"/>
              <a:ext cx="360979" cy="365761"/>
            </a:xfrm>
            <a:custGeom>
              <a:avLst/>
              <a:gdLst/>
              <a:ahLst/>
              <a:cxnLst/>
              <a:rect l="0" t="0" r="0" b="0"/>
              <a:pathLst>
                <a:path w="360979" h="365761">
                  <a:moveTo>
                    <a:pt x="0" y="0"/>
                  </a:moveTo>
                  <a:lnTo>
                    <a:pt x="0" y="0"/>
                  </a:lnTo>
                  <a:lnTo>
                    <a:pt x="36407" y="12136"/>
                  </a:lnTo>
                  <a:lnTo>
                    <a:pt x="71182" y="27772"/>
                  </a:lnTo>
                  <a:lnTo>
                    <a:pt x="101618" y="39086"/>
                  </a:lnTo>
                  <a:lnTo>
                    <a:pt x="132085" y="47800"/>
                  </a:lnTo>
                  <a:lnTo>
                    <a:pt x="165791" y="57482"/>
                  </a:lnTo>
                  <a:lnTo>
                    <a:pt x="200275" y="66739"/>
                  </a:lnTo>
                  <a:lnTo>
                    <a:pt x="228018" y="76076"/>
                  </a:lnTo>
                  <a:lnTo>
                    <a:pt x="221069" y="83726"/>
                  </a:lnTo>
                  <a:lnTo>
                    <a:pt x="225051" y="83792"/>
                  </a:lnTo>
                  <a:lnTo>
                    <a:pt x="261595" y="74412"/>
                  </a:lnTo>
                  <a:lnTo>
                    <a:pt x="294101" y="69732"/>
                  </a:lnTo>
                  <a:lnTo>
                    <a:pt x="308794" y="64576"/>
                  </a:lnTo>
                  <a:lnTo>
                    <a:pt x="346356" y="46038"/>
                  </a:lnTo>
                  <a:lnTo>
                    <a:pt x="353750" y="41627"/>
                  </a:lnTo>
                  <a:lnTo>
                    <a:pt x="359858" y="39668"/>
                  </a:lnTo>
                  <a:lnTo>
                    <a:pt x="360978" y="38299"/>
                  </a:lnTo>
                  <a:lnTo>
                    <a:pt x="360880" y="36539"/>
                  </a:lnTo>
                  <a:lnTo>
                    <a:pt x="359966" y="34519"/>
                  </a:lnTo>
                  <a:lnTo>
                    <a:pt x="358510" y="33173"/>
                  </a:lnTo>
                  <a:lnTo>
                    <a:pt x="350092" y="28755"/>
                  </a:lnTo>
                  <a:lnTo>
                    <a:pt x="347694" y="26789"/>
                  </a:lnTo>
                  <a:lnTo>
                    <a:pt x="332185" y="24025"/>
                  </a:lnTo>
                  <a:lnTo>
                    <a:pt x="298104" y="23937"/>
                  </a:lnTo>
                  <a:lnTo>
                    <a:pt x="268761" y="29012"/>
                  </a:lnTo>
                  <a:lnTo>
                    <a:pt x="230763" y="40569"/>
                  </a:lnTo>
                  <a:lnTo>
                    <a:pt x="198547" y="58907"/>
                  </a:lnTo>
                  <a:lnTo>
                    <a:pt x="173808" y="84919"/>
                  </a:lnTo>
                  <a:lnTo>
                    <a:pt x="152615" y="119033"/>
                  </a:lnTo>
                  <a:lnTo>
                    <a:pt x="141739" y="151545"/>
                  </a:lnTo>
                  <a:lnTo>
                    <a:pt x="138516" y="184885"/>
                  </a:lnTo>
                  <a:lnTo>
                    <a:pt x="139820" y="221574"/>
                  </a:lnTo>
                  <a:lnTo>
                    <a:pt x="145568" y="259255"/>
                  </a:lnTo>
                  <a:lnTo>
                    <a:pt x="150375" y="294974"/>
                  </a:lnTo>
                  <a:lnTo>
                    <a:pt x="149543" y="324749"/>
                  </a:lnTo>
                  <a:lnTo>
                    <a:pt x="145204" y="340759"/>
                  </a:lnTo>
                  <a:lnTo>
                    <a:pt x="12954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66"/>
            <p:cNvSpPr/>
            <p:nvPr>
              <p:custDataLst>
                <p:tags r:id="rId33"/>
              </p:custDataLst>
            </p:nvPr>
          </p:nvSpPr>
          <p:spPr>
            <a:xfrm>
              <a:off x="6339863" y="5128260"/>
              <a:ext cx="190478" cy="266567"/>
            </a:xfrm>
            <a:custGeom>
              <a:avLst/>
              <a:gdLst/>
              <a:ahLst/>
              <a:cxnLst/>
              <a:rect l="0" t="0" r="0" b="0"/>
              <a:pathLst>
                <a:path w="190478" h="266567">
                  <a:moveTo>
                    <a:pt x="144757" y="0"/>
                  </a:moveTo>
                  <a:lnTo>
                    <a:pt x="144757" y="0"/>
                  </a:lnTo>
                  <a:lnTo>
                    <a:pt x="132621" y="32361"/>
                  </a:lnTo>
                  <a:lnTo>
                    <a:pt x="125074" y="68667"/>
                  </a:lnTo>
                  <a:lnTo>
                    <a:pt x="117287" y="105192"/>
                  </a:lnTo>
                  <a:lnTo>
                    <a:pt x="114872" y="136866"/>
                  </a:lnTo>
                  <a:lnTo>
                    <a:pt x="116712" y="159932"/>
                  </a:lnTo>
                  <a:lnTo>
                    <a:pt x="121441" y="195186"/>
                  </a:lnTo>
                  <a:lnTo>
                    <a:pt x="121807" y="207701"/>
                  </a:lnTo>
                  <a:lnTo>
                    <a:pt x="119600" y="213102"/>
                  </a:lnTo>
                  <a:lnTo>
                    <a:pt x="115328" y="219424"/>
                  </a:lnTo>
                  <a:lnTo>
                    <a:pt x="110229" y="218031"/>
                  </a:lnTo>
                  <a:lnTo>
                    <a:pt x="77410" y="203223"/>
                  </a:lnTo>
                  <a:lnTo>
                    <a:pt x="50939" y="179162"/>
                  </a:lnTo>
                  <a:lnTo>
                    <a:pt x="20312" y="143764"/>
                  </a:lnTo>
                  <a:lnTo>
                    <a:pt x="0" y="129555"/>
                  </a:lnTo>
                  <a:lnTo>
                    <a:pt x="15416" y="166448"/>
                  </a:lnTo>
                  <a:lnTo>
                    <a:pt x="25154" y="182527"/>
                  </a:lnTo>
                  <a:lnTo>
                    <a:pt x="53520" y="219360"/>
                  </a:lnTo>
                  <a:lnTo>
                    <a:pt x="73507" y="240083"/>
                  </a:lnTo>
                  <a:lnTo>
                    <a:pt x="110796" y="263282"/>
                  </a:lnTo>
                  <a:lnTo>
                    <a:pt x="116399" y="265181"/>
                  </a:lnTo>
                  <a:lnTo>
                    <a:pt x="134536" y="266566"/>
                  </a:lnTo>
                  <a:lnTo>
                    <a:pt x="135402" y="265764"/>
                  </a:lnTo>
                  <a:lnTo>
                    <a:pt x="136908" y="260127"/>
                  </a:lnTo>
                  <a:lnTo>
                    <a:pt x="141115" y="255345"/>
                  </a:lnTo>
                  <a:lnTo>
                    <a:pt x="143138" y="248671"/>
                  </a:lnTo>
                  <a:lnTo>
                    <a:pt x="149781" y="218762"/>
                  </a:lnTo>
                  <a:lnTo>
                    <a:pt x="154122" y="181940"/>
                  </a:lnTo>
                  <a:lnTo>
                    <a:pt x="160514" y="152122"/>
                  </a:lnTo>
                  <a:lnTo>
                    <a:pt x="170259" y="119795"/>
                  </a:lnTo>
                  <a:lnTo>
                    <a:pt x="173611" y="115423"/>
                  </a:lnTo>
                  <a:lnTo>
                    <a:pt x="184726" y="108424"/>
                  </a:lnTo>
                  <a:lnTo>
                    <a:pt x="190477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67"/>
            <p:cNvSpPr/>
            <p:nvPr>
              <p:custDataLst>
                <p:tags r:id="rId34"/>
              </p:custDataLst>
            </p:nvPr>
          </p:nvSpPr>
          <p:spPr>
            <a:xfrm>
              <a:off x="5596432" y="5295900"/>
              <a:ext cx="659589" cy="479888"/>
            </a:xfrm>
            <a:custGeom>
              <a:avLst/>
              <a:gdLst/>
              <a:ahLst/>
              <a:cxnLst/>
              <a:rect l="0" t="0" r="0" b="0"/>
              <a:pathLst>
                <a:path w="659589" h="479888">
                  <a:moveTo>
                    <a:pt x="248108" y="0"/>
                  </a:moveTo>
                  <a:lnTo>
                    <a:pt x="248108" y="0"/>
                  </a:lnTo>
                  <a:lnTo>
                    <a:pt x="219791" y="24271"/>
                  </a:lnTo>
                  <a:lnTo>
                    <a:pt x="190047" y="55545"/>
                  </a:lnTo>
                  <a:lnTo>
                    <a:pt x="163324" y="90370"/>
                  </a:lnTo>
                  <a:lnTo>
                    <a:pt x="140601" y="125354"/>
                  </a:lnTo>
                  <a:lnTo>
                    <a:pt x="131775" y="141753"/>
                  </a:lnTo>
                  <a:lnTo>
                    <a:pt x="130759" y="146995"/>
                  </a:lnTo>
                  <a:lnTo>
                    <a:pt x="133239" y="168632"/>
                  </a:lnTo>
                  <a:lnTo>
                    <a:pt x="137684" y="181386"/>
                  </a:lnTo>
                  <a:lnTo>
                    <a:pt x="140626" y="184424"/>
                  </a:lnTo>
                  <a:lnTo>
                    <a:pt x="148409" y="187799"/>
                  </a:lnTo>
                  <a:lnTo>
                    <a:pt x="181200" y="190263"/>
                  </a:lnTo>
                  <a:lnTo>
                    <a:pt x="193253" y="185879"/>
                  </a:lnTo>
                  <a:lnTo>
                    <a:pt x="230239" y="158715"/>
                  </a:lnTo>
                  <a:lnTo>
                    <a:pt x="255584" y="137294"/>
                  </a:lnTo>
                  <a:lnTo>
                    <a:pt x="251640" y="133155"/>
                  </a:lnTo>
                  <a:lnTo>
                    <a:pt x="249678" y="126631"/>
                  </a:lnTo>
                  <a:lnTo>
                    <a:pt x="242231" y="98520"/>
                  </a:lnTo>
                  <a:lnTo>
                    <a:pt x="234969" y="76595"/>
                  </a:lnTo>
                  <a:lnTo>
                    <a:pt x="231232" y="61077"/>
                  </a:lnTo>
                  <a:lnTo>
                    <a:pt x="225251" y="38115"/>
                  </a:lnTo>
                  <a:lnTo>
                    <a:pt x="225249" y="42150"/>
                  </a:lnTo>
                  <a:lnTo>
                    <a:pt x="235854" y="77224"/>
                  </a:lnTo>
                  <a:lnTo>
                    <a:pt x="239573" y="107729"/>
                  </a:lnTo>
                  <a:lnTo>
                    <a:pt x="238049" y="145489"/>
                  </a:lnTo>
                  <a:lnTo>
                    <a:pt x="232146" y="177728"/>
                  </a:lnTo>
                  <a:lnTo>
                    <a:pt x="225035" y="214091"/>
                  </a:lnTo>
                  <a:lnTo>
                    <a:pt x="217565" y="249419"/>
                  </a:lnTo>
                  <a:lnTo>
                    <a:pt x="207732" y="283593"/>
                  </a:lnTo>
                  <a:lnTo>
                    <a:pt x="194094" y="318272"/>
                  </a:lnTo>
                  <a:lnTo>
                    <a:pt x="175841" y="347194"/>
                  </a:lnTo>
                  <a:lnTo>
                    <a:pt x="156751" y="370316"/>
                  </a:lnTo>
                  <a:lnTo>
                    <a:pt x="133864" y="396737"/>
                  </a:lnTo>
                  <a:lnTo>
                    <a:pt x="103917" y="430610"/>
                  </a:lnTo>
                  <a:lnTo>
                    <a:pt x="75281" y="456941"/>
                  </a:lnTo>
                  <a:lnTo>
                    <a:pt x="42848" y="473424"/>
                  </a:lnTo>
                  <a:lnTo>
                    <a:pt x="14878" y="479186"/>
                  </a:lnTo>
                  <a:lnTo>
                    <a:pt x="6364" y="479887"/>
                  </a:lnTo>
                  <a:lnTo>
                    <a:pt x="5665" y="479098"/>
                  </a:lnTo>
                  <a:lnTo>
                    <a:pt x="4890" y="475964"/>
                  </a:lnTo>
                  <a:lnTo>
                    <a:pt x="3836" y="474789"/>
                  </a:lnTo>
                  <a:lnTo>
                    <a:pt x="407" y="473484"/>
                  </a:lnTo>
                  <a:lnTo>
                    <a:pt x="0" y="472289"/>
                  </a:lnTo>
                  <a:lnTo>
                    <a:pt x="576" y="470646"/>
                  </a:lnTo>
                  <a:lnTo>
                    <a:pt x="11629" y="457880"/>
                  </a:lnTo>
                  <a:lnTo>
                    <a:pt x="46589" y="425052"/>
                  </a:lnTo>
                  <a:lnTo>
                    <a:pt x="79765" y="401147"/>
                  </a:lnTo>
                  <a:lnTo>
                    <a:pt x="112339" y="377656"/>
                  </a:lnTo>
                  <a:lnTo>
                    <a:pt x="145151" y="353267"/>
                  </a:lnTo>
                  <a:lnTo>
                    <a:pt x="175538" y="330009"/>
                  </a:lnTo>
                  <a:lnTo>
                    <a:pt x="202308" y="309231"/>
                  </a:lnTo>
                  <a:lnTo>
                    <a:pt x="238113" y="283252"/>
                  </a:lnTo>
                  <a:lnTo>
                    <a:pt x="265679" y="267283"/>
                  </a:lnTo>
                  <a:lnTo>
                    <a:pt x="292605" y="249462"/>
                  </a:lnTo>
                  <a:lnTo>
                    <a:pt x="318685" y="231099"/>
                  </a:lnTo>
                  <a:lnTo>
                    <a:pt x="356321" y="206480"/>
                  </a:lnTo>
                  <a:lnTo>
                    <a:pt x="388450" y="183099"/>
                  </a:lnTo>
                  <a:lnTo>
                    <a:pt x="426359" y="148854"/>
                  </a:lnTo>
                  <a:lnTo>
                    <a:pt x="444093" y="138187"/>
                  </a:lnTo>
                  <a:lnTo>
                    <a:pt x="443959" y="137844"/>
                  </a:lnTo>
                  <a:lnTo>
                    <a:pt x="438685" y="137168"/>
                  </a:lnTo>
                  <a:lnTo>
                    <a:pt x="434586" y="137163"/>
                  </a:lnTo>
                  <a:lnTo>
                    <a:pt x="410092" y="147767"/>
                  </a:lnTo>
                  <a:lnTo>
                    <a:pt x="395258" y="159117"/>
                  </a:lnTo>
                  <a:lnTo>
                    <a:pt x="375539" y="194664"/>
                  </a:lnTo>
                  <a:lnTo>
                    <a:pt x="371117" y="215719"/>
                  </a:lnTo>
                  <a:lnTo>
                    <a:pt x="370512" y="225980"/>
                  </a:lnTo>
                  <a:lnTo>
                    <a:pt x="372501" y="233926"/>
                  </a:lnTo>
                  <a:lnTo>
                    <a:pt x="380677" y="245927"/>
                  </a:lnTo>
                  <a:lnTo>
                    <a:pt x="396043" y="253865"/>
                  </a:lnTo>
                  <a:lnTo>
                    <a:pt x="429146" y="258393"/>
                  </a:lnTo>
                  <a:lnTo>
                    <a:pt x="434840" y="258622"/>
                  </a:lnTo>
                  <a:lnTo>
                    <a:pt x="469596" y="244700"/>
                  </a:lnTo>
                  <a:lnTo>
                    <a:pt x="484554" y="237449"/>
                  </a:lnTo>
                  <a:lnTo>
                    <a:pt x="522458" y="204899"/>
                  </a:lnTo>
                  <a:lnTo>
                    <a:pt x="537206" y="182631"/>
                  </a:lnTo>
                  <a:lnTo>
                    <a:pt x="551140" y="145229"/>
                  </a:lnTo>
                  <a:lnTo>
                    <a:pt x="552752" y="131307"/>
                  </a:lnTo>
                  <a:lnTo>
                    <a:pt x="532988" y="117492"/>
                  </a:lnTo>
                  <a:lnTo>
                    <a:pt x="525086" y="115246"/>
                  </a:lnTo>
                  <a:lnTo>
                    <a:pt x="515259" y="114337"/>
                  </a:lnTo>
                  <a:lnTo>
                    <a:pt x="550711" y="118348"/>
                  </a:lnTo>
                  <a:lnTo>
                    <a:pt x="569430" y="115817"/>
                  </a:lnTo>
                  <a:lnTo>
                    <a:pt x="604996" y="104440"/>
                  </a:lnTo>
                  <a:lnTo>
                    <a:pt x="636827" y="92563"/>
                  </a:lnTo>
                  <a:lnTo>
                    <a:pt x="659588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68"/>
            <p:cNvSpPr/>
            <p:nvPr>
              <p:custDataLst>
                <p:tags r:id="rId35"/>
              </p:custDataLst>
            </p:nvPr>
          </p:nvSpPr>
          <p:spPr>
            <a:xfrm>
              <a:off x="6234770" y="5250180"/>
              <a:ext cx="272215" cy="379617"/>
            </a:xfrm>
            <a:custGeom>
              <a:avLst/>
              <a:gdLst/>
              <a:ahLst/>
              <a:cxnLst/>
              <a:rect l="0" t="0" r="0" b="0"/>
              <a:pathLst>
                <a:path w="272215" h="379617">
                  <a:moveTo>
                    <a:pt x="181270" y="0"/>
                  </a:moveTo>
                  <a:lnTo>
                    <a:pt x="181270" y="0"/>
                  </a:lnTo>
                  <a:lnTo>
                    <a:pt x="148156" y="33115"/>
                  </a:lnTo>
                  <a:lnTo>
                    <a:pt x="128466" y="54497"/>
                  </a:lnTo>
                  <a:lnTo>
                    <a:pt x="113799" y="86307"/>
                  </a:lnTo>
                  <a:lnTo>
                    <a:pt x="105400" y="115037"/>
                  </a:lnTo>
                  <a:lnTo>
                    <a:pt x="97547" y="144999"/>
                  </a:lnTo>
                  <a:lnTo>
                    <a:pt x="91354" y="181418"/>
                  </a:lnTo>
                  <a:lnTo>
                    <a:pt x="95368" y="213071"/>
                  </a:lnTo>
                  <a:lnTo>
                    <a:pt x="99296" y="241525"/>
                  </a:lnTo>
                  <a:lnTo>
                    <a:pt x="105617" y="256136"/>
                  </a:lnTo>
                  <a:lnTo>
                    <a:pt x="115339" y="268659"/>
                  </a:lnTo>
                  <a:lnTo>
                    <a:pt x="120358" y="271803"/>
                  </a:lnTo>
                  <a:lnTo>
                    <a:pt x="127487" y="274172"/>
                  </a:lnTo>
                  <a:lnTo>
                    <a:pt x="123754" y="274275"/>
                  </a:lnTo>
                  <a:lnTo>
                    <a:pt x="122606" y="273444"/>
                  </a:lnTo>
                  <a:lnTo>
                    <a:pt x="116567" y="263710"/>
                  </a:lnTo>
                  <a:lnTo>
                    <a:pt x="91312" y="235050"/>
                  </a:lnTo>
                  <a:lnTo>
                    <a:pt x="57275" y="223929"/>
                  </a:lnTo>
                  <a:lnTo>
                    <a:pt x="35517" y="221368"/>
                  </a:lnTo>
                  <a:lnTo>
                    <a:pt x="22749" y="225140"/>
                  </a:lnTo>
                  <a:lnTo>
                    <a:pt x="6542" y="234175"/>
                  </a:lnTo>
                  <a:lnTo>
                    <a:pt x="3825" y="234857"/>
                  </a:lnTo>
                  <a:lnTo>
                    <a:pt x="2013" y="236158"/>
                  </a:lnTo>
                  <a:lnTo>
                    <a:pt x="805" y="237872"/>
                  </a:lnTo>
                  <a:lnTo>
                    <a:pt x="0" y="239861"/>
                  </a:lnTo>
                  <a:lnTo>
                    <a:pt x="1363" y="246587"/>
                  </a:lnTo>
                  <a:lnTo>
                    <a:pt x="6890" y="257636"/>
                  </a:lnTo>
                  <a:lnTo>
                    <a:pt x="9137" y="260657"/>
                  </a:lnTo>
                  <a:lnTo>
                    <a:pt x="45053" y="280821"/>
                  </a:lnTo>
                  <a:lnTo>
                    <a:pt x="71295" y="286970"/>
                  </a:lnTo>
                  <a:lnTo>
                    <a:pt x="100519" y="284748"/>
                  </a:lnTo>
                  <a:lnTo>
                    <a:pt x="130626" y="278726"/>
                  </a:lnTo>
                  <a:lnTo>
                    <a:pt x="160996" y="267536"/>
                  </a:lnTo>
                  <a:lnTo>
                    <a:pt x="196693" y="248131"/>
                  </a:lnTo>
                  <a:lnTo>
                    <a:pt x="219988" y="231565"/>
                  </a:lnTo>
                  <a:lnTo>
                    <a:pt x="256242" y="205772"/>
                  </a:lnTo>
                  <a:lnTo>
                    <a:pt x="267932" y="198134"/>
                  </a:lnTo>
                  <a:lnTo>
                    <a:pt x="268678" y="197283"/>
                  </a:lnTo>
                  <a:lnTo>
                    <a:pt x="257709" y="202000"/>
                  </a:lnTo>
                  <a:lnTo>
                    <a:pt x="225146" y="218519"/>
                  </a:lnTo>
                  <a:lnTo>
                    <a:pt x="204429" y="226931"/>
                  </a:lnTo>
                  <a:lnTo>
                    <a:pt x="167622" y="253687"/>
                  </a:lnTo>
                  <a:lnTo>
                    <a:pt x="164551" y="257178"/>
                  </a:lnTo>
                  <a:lnTo>
                    <a:pt x="161140" y="265572"/>
                  </a:lnTo>
                  <a:lnTo>
                    <a:pt x="161881" y="274947"/>
                  </a:lnTo>
                  <a:lnTo>
                    <a:pt x="165880" y="284759"/>
                  </a:lnTo>
                  <a:lnTo>
                    <a:pt x="186999" y="309917"/>
                  </a:lnTo>
                  <a:lnTo>
                    <a:pt x="212882" y="329360"/>
                  </a:lnTo>
                  <a:lnTo>
                    <a:pt x="250640" y="347683"/>
                  </a:lnTo>
                  <a:lnTo>
                    <a:pt x="272214" y="365310"/>
                  </a:lnTo>
                  <a:lnTo>
                    <a:pt x="268518" y="369672"/>
                  </a:lnTo>
                  <a:lnTo>
                    <a:pt x="253970" y="376327"/>
                  </a:lnTo>
                  <a:lnTo>
                    <a:pt x="233573" y="379616"/>
                  </a:lnTo>
                  <a:lnTo>
                    <a:pt x="198631" y="374786"/>
                  </a:lnTo>
                  <a:lnTo>
                    <a:pt x="192844" y="374317"/>
                  </a:lnTo>
                  <a:lnTo>
                    <a:pt x="188139" y="372311"/>
                  </a:lnTo>
                  <a:lnTo>
                    <a:pt x="171681" y="356295"/>
                  </a:lnTo>
                  <a:lnTo>
                    <a:pt x="168541" y="348572"/>
                  </a:lnTo>
                  <a:lnTo>
                    <a:pt x="16603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69"/>
            <p:cNvSpPr/>
            <p:nvPr>
              <p:custDataLst>
                <p:tags r:id="rId36"/>
              </p:custDataLst>
            </p:nvPr>
          </p:nvSpPr>
          <p:spPr>
            <a:xfrm>
              <a:off x="6690860" y="5402979"/>
              <a:ext cx="974861" cy="220333"/>
            </a:xfrm>
            <a:custGeom>
              <a:avLst/>
              <a:gdLst/>
              <a:ahLst/>
              <a:cxnLst/>
              <a:rect l="0" t="0" r="0" b="0"/>
              <a:pathLst>
                <a:path w="974861" h="220333">
                  <a:moveTo>
                    <a:pt x="22360" y="7221"/>
                  </a:moveTo>
                  <a:lnTo>
                    <a:pt x="22360" y="7221"/>
                  </a:lnTo>
                  <a:lnTo>
                    <a:pt x="14270" y="39583"/>
                  </a:lnTo>
                  <a:lnTo>
                    <a:pt x="3295" y="74699"/>
                  </a:lnTo>
                  <a:lnTo>
                    <a:pt x="0" y="103262"/>
                  </a:lnTo>
                  <a:lnTo>
                    <a:pt x="3693" y="118839"/>
                  </a:lnTo>
                  <a:lnTo>
                    <a:pt x="10150" y="134180"/>
                  </a:lnTo>
                  <a:lnTo>
                    <a:pt x="17215" y="142105"/>
                  </a:lnTo>
                  <a:lnTo>
                    <a:pt x="21471" y="145404"/>
                  </a:lnTo>
                  <a:lnTo>
                    <a:pt x="26000" y="146756"/>
                  </a:lnTo>
                  <a:lnTo>
                    <a:pt x="35549" y="146002"/>
                  </a:lnTo>
                  <a:lnTo>
                    <a:pt x="54490" y="140816"/>
                  </a:lnTo>
                  <a:lnTo>
                    <a:pt x="82800" y="120158"/>
                  </a:lnTo>
                  <a:lnTo>
                    <a:pt x="114902" y="93737"/>
                  </a:lnTo>
                  <a:lnTo>
                    <a:pt x="132941" y="78388"/>
                  </a:lnTo>
                  <a:lnTo>
                    <a:pt x="139261" y="75832"/>
                  </a:lnTo>
                  <a:lnTo>
                    <a:pt x="153056" y="75251"/>
                  </a:lnTo>
                  <a:lnTo>
                    <a:pt x="156904" y="77127"/>
                  </a:lnTo>
                  <a:lnTo>
                    <a:pt x="158623" y="80071"/>
                  </a:lnTo>
                  <a:lnTo>
                    <a:pt x="158921" y="83728"/>
                  </a:lnTo>
                  <a:lnTo>
                    <a:pt x="152907" y="107565"/>
                  </a:lnTo>
                  <a:lnTo>
                    <a:pt x="141625" y="125663"/>
                  </a:lnTo>
                  <a:lnTo>
                    <a:pt x="134692" y="160783"/>
                  </a:lnTo>
                  <a:lnTo>
                    <a:pt x="132808" y="165476"/>
                  </a:lnTo>
                  <a:lnTo>
                    <a:pt x="132399" y="169451"/>
                  </a:lnTo>
                  <a:lnTo>
                    <a:pt x="134202" y="176126"/>
                  </a:lnTo>
                  <a:lnTo>
                    <a:pt x="144625" y="189932"/>
                  </a:lnTo>
                  <a:lnTo>
                    <a:pt x="149513" y="194260"/>
                  </a:lnTo>
                  <a:lnTo>
                    <a:pt x="154508" y="196183"/>
                  </a:lnTo>
                  <a:lnTo>
                    <a:pt x="166125" y="197265"/>
                  </a:lnTo>
                  <a:lnTo>
                    <a:pt x="201096" y="189087"/>
                  </a:lnTo>
                  <a:lnTo>
                    <a:pt x="237562" y="169403"/>
                  </a:lnTo>
                  <a:lnTo>
                    <a:pt x="273779" y="136591"/>
                  </a:lnTo>
                  <a:lnTo>
                    <a:pt x="306554" y="104009"/>
                  </a:lnTo>
                  <a:lnTo>
                    <a:pt x="344188" y="68650"/>
                  </a:lnTo>
                  <a:lnTo>
                    <a:pt x="377278" y="47953"/>
                  </a:lnTo>
                  <a:lnTo>
                    <a:pt x="411286" y="34555"/>
                  </a:lnTo>
                  <a:lnTo>
                    <a:pt x="433597" y="30116"/>
                  </a:lnTo>
                  <a:lnTo>
                    <a:pt x="433769" y="34137"/>
                  </a:lnTo>
                  <a:lnTo>
                    <a:pt x="432945" y="35325"/>
                  </a:lnTo>
                  <a:lnTo>
                    <a:pt x="431551" y="36117"/>
                  </a:lnTo>
                  <a:lnTo>
                    <a:pt x="419991" y="39185"/>
                  </a:lnTo>
                  <a:lnTo>
                    <a:pt x="407347" y="48113"/>
                  </a:lnTo>
                  <a:lnTo>
                    <a:pt x="392876" y="53203"/>
                  </a:lnTo>
                  <a:lnTo>
                    <a:pt x="355364" y="77702"/>
                  </a:lnTo>
                  <a:lnTo>
                    <a:pt x="320934" y="101451"/>
                  </a:lnTo>
                  <a:lnTo>
                    <a:pt x="305579" y="121571"/>
                  </a:lnTo>
                  <a:lnTo>
                    <a:pt x="300635" y="131703"/>
                  </a:lnTo>
                  <a:lnTo>
                    <a:pt x="297201" y="153039"/>
                  </a:lnTo>
                  <a:lnTo>
                    <a:pt x="300879" y="165761"/>
                  </a:lnTo>
                  <a:lnTo>
                    <a:pt x="309553" y="173075"/>
                  </a:lnTo>
                  <a:lnTo>
                    <a:pt x="324201" y="179694"/>
                  </a:lnTo>
                  <a:lnTo>
                    <a:pt x="344826" y="181931"/>
                  </a:lnTo>
                  <a:lnTo>
                    <a:pt x="380819" y="180150"/>
                  </a:lnTo>
                  <a:lnTo>
                    <a:pt x="395035" y="175519"/>
                  </a:lnTo>
                  <a:lnTo>
                    <a:pt x="423253" y="153959"/>
                  </a:lnTo>
                  <a:lnTo>
                    <a:pt x="450077" y="117448"/>
                  </a:lnTo>
                  <a:lnTo>
                    <a:pt x="461858" y="93431"/>
                  </a:lnTo>
                  <a:lnTo>
                    <a:pt x="464277" y="83596"/>
                  </a:lnTo>
                  <a:lnTo>
                    <a:pt x="441731" y="108274"/>
                  </a:lnTo>
                  <a:lnTo>
                    <a:pt x="436179" y="119854"/>
                  </a:lnTo>
                  <a:lnTo>
                    <a:pt x="426574" y="154198"/>
                  </a:lnTo>
                  <a:lnTo>
                    <a:pt x="428635" y="159469"/>
                  </a:lnTo>
                  <a:lnTo>
                    <a:pt x="430370" y="162059"/>
                  </a:lnTo>
                  <a:lnTo>
                    <a:pt x="432373" y="163787"/>
                  </a:lnTo>
                  <a:lnTo>
                    <a:pt x="436857" y="165706"/>
                  </a:lnTo>
                  <a:lnTo>
                    <a:pt x="444141" y="166786"/>
                  </a:lnTo>
                  <a:lnTo>
                    <a:pt x="451401" y="162524"/>
                  </a:lnTo>
                  <a:lnTo>
                    <a:pt x="485454" y="134579"/>
                  </a:lnTo>
                  <a:lnTo>
                    <a:pt x="491492" y="127324"/>
                  </a:lnTo>
                  <a:lnTo>
                    <a:pt x="502407" y="121527"/>
                  </a:lnTo>
                  <a:lnTo>
                    <a:pt x="502416" y="121523"/>
                  </a:lnTo>
                  <a:lnTo>
                    <a:pt x="501572" y="133688"/>
                  </a:lnTo>
                  <a:lnTo>
                    <a:pt x="495859" y="153299"/>
                  </a:lnTo>
                  <a:lnTo>
                    <a:pt x="499158" y="169884"/>
                  </a:lnTo>
                  <a:lnTo>
                    <a:pt x="505499" y="182793"/>
                  </a:lnTo>
                  <a:lnTo>
                    <a:pt x="512739" y="191981"/>
                  </a:lnTo>
                  <a:lnTo>
                    <a:pt x="519988" y="195171"/>
                  </a:lnTo>
                  <a:lnTo>
                    <a:pt x="538440" y="197218"/>
                  </a:lnTo>
                  <a:lnTo>
                    <a:pt x="546086" y="195239"/>
                  </a:lnTo>
                  <a:lnTo>
                    <a:pt x="553154" y="192385"/>
                  </a:lnTo>
                  <a:lnTo>
                    <a:pt x="583327" y="183629"/>
                  </a:lnTo>
                  <a:lnTo>
                    <a:pt x="591747" y="177471"/>
                  </a:lnTo>
                  <a:lnTo>
                    <a:pt x="601352" y="174891"/>
                  </a:lnTo>
                  <a:lnTo>
                    <a:pt x="601476" y="182168"/>
                  </a:lnTo>
                  <a:lnTo>
                    <a:pt x="597434" y="186433"/>
                  </a:lnTo>
                  <a:lnTo>
                    <a:pt x="595449" y="192986"/>
                  </a:lnTo>
                  <a:lnTo>
                    <a:pt x="593953" y="217740"/>
                  </a:lnTo>
                  <a:lnTo>
                    <a:pt x="594769" y="218687"/>
                  </a:lnTo>
                  <a:lnTo>
                    <a:pt x="597932" y="219739"/>
                  </a:lnTo>
                  <a:lnTo>
                    <a:pt x="608518" y="220332"/>
                  </a:lnTo>
                  <a:lnTo>
                    <a:pt x="615332" y="218213"/>
                  </a:lnTo>
                  <a:lnTo>
                    <a:pt x="649069" y="198617"/>
                  </a:lnTo>
                  <a:lnTo>
                    <a:pt x="682478" y="169637"/>
                  </a:lnTo>
                  <a:lnTo>
                    <a:pt x="717261" y="135243"/>
                  </a:lnTo>
                  <a:lnTo>
                    <a:pt x="740469" y="105135"/>
                  </a:lnTo>
                  <a:lnTo>
                    <a:pt x="761359" y="69711"/>
                  </a:lnTo>
                  <a:lnTo>
                    <a:pt x="781792" y="38002"/>
                  </a:lnTo>
                  <a:lnTo>
                    <a:pt x="814483" y="0"/>
                  </a:lnTo>
                  <a:lnTo>
                    <a:pt x="814734" y="3764"/>
                  </a:lnTo>
                  <a:lnTo>
                    <a:pt x="801836" y="39097"/>
                  </a:lnTo>
                  <a:lnTo>
                    <a:pt x="785355" y="75985"/>
                  </a:lnTo>
                  <a:lnTo>
                    <a:pt x="767327" y="113925"/>
                  </a:lnTo>
                  <a:lnTo>
                    <a:pt x="748446" y="148431"/>
                  </a:lnTo>
                  <a:lnTo>
                    <a:pt x="728410" y="180929"/>
                  </a:lnTo>
                  <a:lnTo>
                    <a:pt x="714066" y="197355"/>
                  </a:lnTo>
                  <a:lnTo>
                    <a:pt x="707116" y="201792"/>
                  </a:lnTo>
                  <a:lnTo>
                    <a:pt x="694398" y="204289"/>
                  </a:lnTo>
                  <a:lnTo>
                    <a:pt x="687085" y="202615"/>
                  </a:lnTo>
                  <a:lnTo>
                    <a:pt x="661928" y="187604"/>
                  </a:lnTo>
                  <a:lnTo>
                    <a:pt x="649306" y="174121"/>
                  </a:lnTo>
                  <a:lnTo>
                    <a:pt x="635625" y="154600"/>
                  </a:lnTo>
                  <a:lnTo>
                    <a:pt x="630426" y="138529"/>
                  </a:lnTo>
                  <a:lnTo>
                    <a:pt x="625541" y="130995"/>
                  </a:lnTo>
                  <a:lnTo>
                    <a:pt x="624697" y="125645"/>
                  </a:lnTo>
                  <a:lnTo>
                    <a:pt x="625424" y="125117"/>
                  </a:lnTo>
                  <a:lnTo>
                    <a:pt x="626757" y="125612"/>
                  </a:lnTo>
                  <a:lnTo>
                    <a:pt x="628492" y="126789"/>
                  </a:lnTo>
                  <a:lnTo>
                    <a:pt x="630494" y="126726"/>
                  </a:lnTo>
                  <a:lnTo>
                    <a:pt x="642261" y="122373"/>
                  </a:lnTo>
                  <a:lnTo>
                    <a:pt x="644753" y="122936"/>
                  </a:lnTo>
                  <a:lnTo>
                    <a:pt x="654002" y="126926"/>
                  </a:lnTo>
                  <a:lnTo>
                    <a:pt x="690241" y="128850"/>
                  </a:lnTo>
                  <a:lnTo>
                    <a:pt x="728109" y="129084"/>
                  </a:lnTo>
                  <a:lnTo>
                    <a:pt x="763183" y="129130"/>
                  </a:lnTo>
                  <a:lnTo>
                    <a:pt x="798428" y="125093"/>
                  </a:lnTo>
                  <a:lnTo>
                    <a:pt x="830203" y="114488"/>
                  </a:lnTo>
                  <a:lnTo>
                    <a:pt x="862384" y="104667"/>
                  </a:lnTo>
                  <a:lnTo>
                    <a:pt x="893369" y="92350"/>
                  </a:lnTo>
                  <a:lnTo>
                    <a:pt x="923997" y="73932"/>
                  </a:lnTo>
                  <a:lnTo>
                    <a:pt x="961302" y="47492"/>
                  </a:lnTo>
                  <a:lnTo>
                    <a:pt x="974860" y="37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70"/>
            <p:cNvSpPr/>
            <p:nvPr>
              <p:custDataLst>
                <p:tags r:id="rId37"/>
              </p:custDataLst>
            </p:nvPr>
          </p:nvSpPr>
          <p:spPr>
            <a:xfrm>
              <a:off x="7597303" y="5379720"/>
              <a:ext cx="677960" cy="373381"/>
            </a:xfrm>
            <a:custGeom>
              <a:avLst/>
              <a:gdLst/>
              <a:ahLst/>
              <a:cxnLst/>
              <a:rect l="0" t="0" r="0" b="0"/>
              <a:pathLst>
                <a:path w="677960" h="373381">
                  <a:moveTo>
                    <a:pt x="167477" y="0"/>
                  </a:moveTo>
                  <a:lnTo>
                    <a:pt x="167477" y="0"/>
                  </a:lnTo>
                  <a:lnTo>
                    <a:pt x="147252" y="32362"/>
                  </a:lnTo>
                  <a:lnTo>
                    <a:pt x="126825" y="68325"/>
                  </a:lnTo>
                  <a:lnTo>
                    <a:pt x="118273" y="91364"/>
                  </a:lnTo>
                  <a:lnTo>
                    <a:pt x="112697" y="121905"/>
                  </a:lnTo>
                  <a:lnTo>
                    <a:pt x="103692" y="152397"/>
                  </a:lnTo>
                  <a:lnTo>
                    <a:pt x="99528" y="188241"/>
                  </a:lnTo>
                  <a:lnTo>
                    <a:pt x="98133" y="223536"/>
                  </a:lnTo>
                  <a:lnTo>
                    <a:pt x="96694" y="226071"/>
                  </a:lnTo>
                  <a:lnTo>
                    <a:pt x="94889" y="226914"/>
                  </a:lnTo>
                  <a:lnTo>
                    <a:pt x="92838" y="225783"/>
                  </a:lnTo>
                  <a:lnTo>
                    <a:pt x="77504" y="207382"/>
                  </a:lnTo>
                  <a:lnTo>
                    <a:pt x="59769" y="173797"/>
                  </a:lnTo>
                  <a:lnTo>
                    <a:pt x="48452" y="158269"/>
                  </a:lnTo>
                  <a:lnTo>
                    <a:pt x="28994" y="142679"/>
                  </a:lnTo>
                  <a:lnTo>
                    <a:pt x="25202" y="141686"/>
                  </a:lnTo>
                  <a:lnTo>
                    <a:pt x="0" y="144765"/>
                  </a:lnTo>
                  <a:lnTo>
                    <a:pt x="3931" y="144776"/>
                  </a:lnTo>
                  <a:lnTo>
                    <a:pt x="8146" y="147036"/>
                  </a:lnTo>
                  <a:lnTo>
                    <a:pt x="10457" y="148824"/>
                  </a:lnTo>
                  <a:lnTo>
                    <a:pt x="46489" y="156132"/>
                  </a:lnTo>
                  <a:lnTo>
                    <a:pt x="83780" y="159508"/>
                  </a:lnTo>
                  <a:lnTo>
                    <a:pt x="106553" y="157611"/>
                  </a:lnTo>
                  <a:lnTo>
                    <a:pt x="144621" y="146155"/>
                  </a:lnTo>
                  <a:lnTo>
                    <a:pt x="182717" y="128018"/>
                  </a:lnTo>
                  <a:lnTo>
                    <a:pt x="201531" y="115636"/>
                  </a:lnTo>
                  <a:lnTo>
                    <a:pt x="210270" y="103888"/>
                  </a:lnTo>
                  <a:lnTo>
                    <a:pt x="235079" y="67388"/>
                  </a:lnTo>
                  <a:lnTo>
                    <a:pt x="242378" y="42627"/>
                  </a:lnTo>
                  <a:lnTo>
                    <a:pt x="241964" y="41118"/>
                  </a:lnTo>
                  <a:lnTo>
                    <a:pt x="240842" y="40112"/>
                  </a:lnTo>
                  <a:lnTo>
                    <a:pt x="239247" y="39441"/>
                  </a:lnTo>
                  <a:lnTo>
                    <a:pt x="232959" y="40954"/>
                  </a:lnTo>
                  <a:lnTo>
                    <a:pt x="223216" y="44778"/>
                  </a:lnTo>
                  <a:lnTo>
                    <a:pt x="209528" y="57046"/>
                  </a:lnTo>
                  <a:lnTo>
                    <a:pt x="207333" y="63736"/>
                  </a:lnTo>
                  <a:lnTo>
                    <a:pt x="203839" y="77023"/>
                  </a:lnTo>
                  <a:lnTo>
                    <a:pt x="187695" y="111809"/>
                  </a:lnTo>
                  <a:lnTo>
                    <a:pt x="176925" y="147323"/>
                  </a:lnTo>
                  <a:lnTo>
                    <a:pt x="172241" y="157481"/>
                  </a:lnTo>
                  <a:lnTo>
                    <a:pt x="171499" y="161714"/>
                  </a:lnTo>
                  <a:lnTo>
                    <a:pt x="174455" y="177354"/>
                  </a:lnTo>
                  <a:lnTo>
                    <a:pt x="175516" y="179196"/>
                  </a:lnTo>
                  <a:lnTo>
                    <a:pt x="177070" y="180424"/>
                  </a:lnTo>
                  <a:lnTo>
                    <a:pt x="198799" y="188695"/>
                  </a:lnTo>
                  <a:lnTo>
                    <a:pt x="203598" y="189297"/>
                  </a:lnTo>
                  <a:lnTo>
                    <a:pt x="211188" y="187708"/>
                  </a:lnTo>
                  <a:lnTo>
                    <a:pt x="218231" y="185026"/>
                  </a:lnTo>
                  <a:lnTo>
                    <a:pt x="255958" y="182897"/>
                  </a:lnTo>
                  <a:lnTo>
                    <a:pt x="258528" y="182882"/>
                  </a:lnTo>
                  <a:lnTo>
                    <a:pt x="262958" y="220455"/>
                  </a:lnTo>
                  <a:lnTo>
                    <a:pt x="269463" y="231471"/>
                  </a:lnTo>
                  <a:lnTo>
                    <a:pt x="273567" y="235594"/>
                  </a:lnTo>
                  <a:lnTo>
                    <a:pt x="282644" y="240175"/>
                  </a:lnTo>
                  <a:lnTo>
                    <a:pt x="306312" y="243117"/>
                  </a:lnTo>
                  <a:lnTo>
                    <a:pt x="340685" y="237613"/>
                  </a:lnTo>
                  <a:lnTo>
                    <a:pt x="376522" y="225909"/>
                  </a:lnTo>
                  <a:lnTo>
                    <a:pt x="409495" y="207308"/>
                  </a:lnTo>
                  <a:lnTo>
                    <a:pt x="427231" y="195890"/>
                  </a:lnTo>
                  <a:lnTo>
                    <a:pt x="438041" y="181937"/>
                  </a:lnTo>
                  <a:lnTo>
                    <a:pt x="439293" y="181405"/>
                  </a:lnTo>
                  <a:lnTo>
                    <a:pt x="440128" y="181897"/>
                  </a:lnTo>
                  <a:lnTo>
                    <a:pt x="439838" y="182224"/>
                  </a:lnTo>
                  <a:lnTo>
                    <a:pt x="437257" y="182589"/>
                  </a:lnTo>
                  <a:lnTo>
                    <a:pt x="437077" y="182686"/>
                  </a:lnTo>
                  <a:lnTo>
                    <a:pt x="439135" y="182794"/>
                  </a:lnTo>
                  <a:lnTo>
                    <a:pt x="439175" y="181976"/>
                  </a:lnTo>
                  <a:lnTo>
                    <a:pt x="436963" y="178809"/>
                  </a:lnTo>
                  <a:lnTo>
                    <a:pt x="435187" y="178473"/>
                  </a:lnTo>
                  <a:lnTo>
                    <a:pt x="430957" y="180357"/>
                  </a:lnTo>
                  <a:lnTo>
                    <a:pt x="428644" y="180351"/>
                  </a:lnTo>
                  <a:lnTo>
                    <a:pt x="423817" y="178088"/>
                  </a:lnTo>
                  <a:lnTo>
                    <a:pt x="420497" y="177992"/>
                  </a:lnTo>
                  <a:lnTo>
                    <a:pt x="399311" y="183186"/>
                  </a:lnTo>
                  <a:lnTo>
                    <a:pt x="388595" y="188804"/>
                  </a:lnTo>
                  <a:lnTo>
                    <a:pt x="386009" y="189369"/>
                  </a:lnTo>
                  <a:lnTo>
                    <a:pt x="384284" y="190593"/>
                  </a:lnTo>
                  <a:lnTo>
                    <a:pt x="383135" y="192255"/>
                  </a:lnTo>
                  <a:lnTo>
                    <a:pt x="375903" y="210362"/>
                  </a:lnTo>
                  <a:lnTo>
                    <a:pt x="373569" y="244448"/>
                  </a:lnTo>
                  <a:lnTo>
                    <a:pt x="377889" y="257093"/>
                  </a:lnTo>
                  <a:lnTo>
                    <a:pt x="399233" y="289455"/>
                  </a:lnTo>
                  <a:lnTo>
                    <a:pt x="420053" y="313107"/>
                  </a:lnTo>
                  <a:lnTo>
                    <a:pt x="430440" y="316959"/>
                  </a:lnTo>
                  <a:lnTo>
                    <a:pt x="453758" y="319431"/>
                  </a:lnTo>
                  <a:lnTo>
                    <a:pt x="469519" y="315815"/>
                  </a:lnTo>
                  <a:lnTo>
                    <a:pt x="480867" y="309380"/>
                  </a:lnTo>
                  <a:lnTo>
                    <a:pt x="492287" y="293538"/>
                  </a:lnTo>
                  <a:lnTo>
                    <a:pt x="506964" y="264064"/>
                  </a:lnTo>
                  <a:lnTo>
                    <a:pt x="510177" y="228595"/>
                  </a:lnTo>
                  <a:lnTo>
                    <a:pt x="510337" y="212324"/>
                  </a:lnTo>
                  <a:lnTo>
                    <a:pt x="511197" y="210129"/>
                  </a:lnTo>
                  <a:lnTo>
                    <a:pt x="512617" y="208666"/>
                  </a:lnTo>
                  <a:lnTo>
                    <a:pt x="517904" y="205791"/>
                  </a:lnTo>
                  <a:lnTo>
                    <a:pt x="513924" y="205755"/>
                  </a:lnTo>
                  <a:lnTo>
                    <a:pt x="512742" y="206598"/>
                  </a:lnTo>
                  <a:lnTo>
                    <a:pt x="511954" y="208004"/>
                  </a:lnTo>
                  <a:lnTo>
                    <a:pt x="511429" y="209790"/>
                  </a:lnTo>
                  <a:lnTo>
                    <a:pt x="511925" y="210979"/>
                  </a:lnTo>
                  <a:lnTo>
                    <a:pt x="513103" y="211773"/>
                  </a:lnTo>
                  <a:lnTo>
                    <a:pt x="514734" y="212303"/>
                  </a:lnTo>
                  <a:lnTo>
                    <a:pt x="515821" y="213501"/>
                  </a:lnTo>
                  <a:lnTo>
                    <a:pt x="517030" y="217092"/>
                  </a:lnTo>
                  <a:lnTo>
                    <a:pt x="516506" y="219235"/>
                  </a:lnTo>
                  <a:lnTo>
                    <a:pt x="512569" y="227142"/>
                  </a:lnTo>
                  <a:lnTo>
                    <a:pt x="510435" y="247730"/>
                  </a:lnTo>
                  <a:lnTo>
                    <a:pt x="510402" y="246133"/>
                  </a:lnTo>
                  <a:lnTo>
                    <a:pt x="510383" y="248684"/>
                  </a:lnTo>
                  <a:lnTo>
                    <a:pt x="510379" y="246557"/>
                  </a:lnTo>
                  <a:lnTo>
                    <a:pt x="512635" y="242789"/>
                  </a:lnTo>
                  <a:lnTo>
                    <a:pt x="542376" y="211861"/>
                  </a:lnTo>
                  <a:lnTo>
                    <a:pt x="548023" y="208460"/>
                  </a:lnTo>
                  <a:lnTo>
                    <a:pt x="550715" y="207553"/>
                  </a:lnTo>
                  <a:lnTo>
                    <a:pt x="565507" y="196471"/>
                  </a:lnTo>
                  <a:lnTo>
                    <a:pt x="567451" y="196174"/>
                  </a:lnTo>
                  <a:lnTo>
                    <a:pt x="570570" y="197736"/>
                  </a:lnTo>
                  <a:lnTo>
                    <a:pt x="567064" y="198006"/>
                  </a:lnTo>
                  <a:lnTo>
                    <a:pt x="565948" y="198891"/>
                  </a:lnTo>
                  <a:lnTo>
                    <a:pt x="559967" y="208716"/>
                  </a:lnTo>
                  <a:lnTo>
                    <a:pt x="551624" y="218526"/>
                  </a:lnTo>
                  <a:lnTo>
                    <a:pt x="548601" y="228157"/>
                  </a:lnTo>
                  <a:lnTo>
                    <a:pt x="548513" y="232514"/>
                  </a:lnTo>
                  <a:lnTo>
                    <a:pt x="550195" y="233749"/>
                  </a:lnTo>
                  <a:lnTo>
                    <a:pt x="560651" y="235488"/>
                  </a:lnTo>
                  <a:lnTo>
                    <a:pt x="596573" y="236178"/>
                  </a:lnTo>
                  <a:lnTo>
                    <a:pt x="626526" y="237061"/>
                  </a:lnTo>
                  <a:lnTo>
                    <a:pt x="659922" y="244477"/>
                  </a:lnTo>
                  <a:lnTo>
                    <a:pt x="670333" y="252087"/>
                  </a:lnTo>
                  <a:lnTo>
                    <a:pt x="672895" y="254419"/>
                  </a:lnTo>
                  <a:lnTo>
                    <a:pt x="675741" y="261524"/>
                  </a:lnTo>
                  <a:lnTo>
                    <a:pt x="677959" y="297714"/>
                  </a:lnTo>
                  <a:lnTo>
                    <a:pt x="677163" y="318260"/>
                  </a:lnTo>
                  <a:lnTo>
                    <a:pt x="671932" y="335317"/>
                  </a:lnTo>
                  <a:lnTo>
                    <a:pt x="662578" y="349524"/>
                  </a:lnTo>
                  <a:lnTo>
                    <a:pt x="658455" y="355157"/>
                  </a:lnTo>
                  <a:lnTo>
                    <a:pt x="656134" y="363089"/>
                  </a:lnTo>
                  <a:lnTo>
                    <a:pt x="655157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80"/>
          <p:cNvGrpSpPr/>
          <p:nvPr/>
        </p:nvGrpSpPr>
        <p:grpSpPr>
          <a:xfrm>
            <a:off x="6897708" y="4663440"/>
            <a:ext cx="166033" cy="328893"/>
            <a:chOff x="6897708" y="4663440"/>
            <a:chExt cx="166033" cy="328893"/>
          </a:xfrm>
        </p:grpSpPr>
        <p:sp>
          <p:nvSpPr>
            <p:cNvPr id="176" name="SMARTInkShape-471"/>
            <p:cNvSpPr/>
            <p:nvPr>
              <p:custDataLst>
                <p:tags r:id="rId24"/>
              </p:custDataLst>
            </p:nvPr>
          </p:nvSpPr>
          <p:spPr>
            <a:xfrm>
              <a:off x="6897708" y="4792980"/>
              <a:ext cx="82213" cy="199353"/>
            </a:xfrm>
            <a:custGeom>
              <a:avLst/>
              <a:gdLst/>
              <a:ahLst/>
              <a:cxnLst/>
              <a:rect l="0" t="0" r="0" b="0"/>
              <a:pathLst>
                <a:path w="82213" h="199353">
                  <a:moveTo>
                    <a:pt x="82212" y="0"/>
                  </a:moveTo>
                  <a:lnTo>
                    <a:pt x="82212" y="0"/>
                  </a:lnTo>
                  <a:lnTo>
                    <a:pt x="74122" y="32362"/>
                  </a:lnTo>
                  <a:lnTo>
                    <a:pt x="69091" y="64622"/>
                  </a:lnTo>
                  <a:lnTo>
                    <a:pt x="59509" y="94313"/>
                  </a:lnTo>
                  <a:lnTo>
                    <a:pt x="41948" y="128602"/>
                  </a:lnTo>
                  <a:lnTo>
                    <a:pt x="27190" y="159835"/>
                  </a:lnTo>
                  <a:lnTo>
                    <a:pt x="6534" y="195177"/>
                  </a:lnTo>
                  <a:lnTo>
                    <a:pt x="3820" y="198698"/>
                  </a:lnTo>
                  <a:lnTo>
                    <a:pt x="2011" y="199352"/>
                  </a:lnTo>
                  <a:lnTo>
                    <a:pt x="805" y="198094"/>
                  </a:lnTo>
                  <a:lnTo>
                    <a:pt x="0" y="195563"/>
                  </a:lnTo>
                  <a:lnTo>
                    <a:pt x="6893" y="164042"/>
                  </a:lnTo>
                  <a:lnTo>
                    <a:pt x="13632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72"/>
            <p:cNvSpPr/>
            <p:nvPr>
              <p:custDataLst>
                <p:tags r:id="rId25"/>
              </p:custDataLst>
            </p:nvPr>
          </p:nvSpPr>
          <p:spPr>
            <a:xfrm>
              <a:off x="7018020" y="4663440"/>
              <a:ext cx="45721" cy="45721"/>
            </a:xfrm>
            <a:custGeom>
              <a:avLst/>
              <a:gdLst/>
              <a:ahLst/>
              <a:cxnLst/>
              <a:rect l="0" t="0" r="0" b="0"/>
              <a:pathLst>
                <a:path w="45721" h="45721">
                  <a:moveTo>
                    <a:pt x="0" y="45720"/>
                  </a:moveTo>
                  <a:lnTo>
                    <a:pt x="0" y="45720"/>
                  </a:lnTo>
                  <a:lnTo>
                    <a:pt x="36187" y="9533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81"/>
          <p:cNvGrpSpPr/>
          <p:nvPr/>
        </p:nvGrpSpPr>
        <p:grpSpPr>
          <a:xfrm>
            <a:off x="5852160" y="5364480"/>
            <a:ext cx="2278381" cy="1386841"/>
            <a:chOff x="5852160" y="5364480"/>
            <a:chExt cx="2278381" cy="1386841"/>
          </a:xfrm>
        </p:grpSpPr>
        <p:sp>
          <p:nvSpPr>
            <p:cNvPr id="179" name="SMARTInkShape-473"/>
            <p:cNvSpPr/>
            <p:nvPr>
              <p:custDataLst>
                <p:tags r:id="rId10"/>
              </p:custDataLst>
            </p:nvPr>
          </p:nvSpPr>
          <p:spPr>
            <a:xfrm>
              <a:off x="5989320" y="5364480"/>
              <a:ext cx="114301" cy="91441"/>
            </a:xfrm>
            <a:custGeom>
              <a:avLst/>
              <a:gdLst/>
              <a:ahLst/>
              <a:cxnLst/>
              <a:rect l="0" t="0" r="0" b="0"/>
              <a:pathLst>
                <a:path w="114301" h="91441">
                  <a:moveTo>
                    <a:pt x="114300" y="0"/>
                  </a:moveTo>
                  <a:lnTo>
                    <a:pt x="114300" y="0"/>
                  </a:lnTo>
                  <a:lnTo>
                    <a:pt x="85984" y="16181"/>
                  </a:lnTo>
                  <a:lnTo>
                    <a:pt x="56277" y="39928"/>
                  </a:lnTo>
                  <a:lnTo>
                    <a:pt x="19779" y="73073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74"/>
            <p:cNvSpPr/>
            <p:nvPr>
              <p:custDataLst>
                <p:tags r:id="rId11"/>
              </p:custDataLst>
            </p:nvPr>
          </p:nvSpPr>
          <p:spPr>
            <a:xfrm>
              <a:off x="5859780" y="5615940"/>
              <a:ext cx="205741" cy="411481"/>
            </a:xfrm>
            <a:custGeom>
              <a:avLst/>
              <a:gdLst/>
              <a:ahLst/>
              <a:cxnLst/>
              <a:rect l="0" t="0" r="0" b="0"/>
              <a:pathLst>
                <a:path w="205741" h="411481">
                  <a:moveTo>
                    <a:pt x="205740" y="0"/>
                  </a:moveTo>
                  <a:lnTo>
                    <a:pt x="205740" y="0"/>
                  </a:lnTo>
                  <a:lnTo>
                    <a:pt x="193604" y="32362"/>
                  </a:lnTo>
                  <a:lnTo>
                    <a:pt x="183131" y="61796"/>
                  </a:lnTo>
                  <a:lnTo>
                    <a:pt x="172832" y="90119"/>
                  </a:lnTo>
                  <a:lnTo>
                    <a:pt x="157513" y="126797"/>
                  </a:lnTo>
                  <a:lnTo>
                    <a:pt x="147334" y="154567"/>
                  </a:lnTo>
                  <a:lnTo>
                    <a:pt x="134910" y="181586"/>
                  </a:lnTo>
                  <a:lnTo>
                    <a:pt x="121767" y="208551"/>
                  </a:lnTo>
                  <a:lnTo>
                    <a:pt x="110280" y="237469"/>
                  </a:lnTo>
                  <a:lnTo>
                    <a:pt x="97273" y="267256"/>
                  </a:lnTo>
                  <a:lnTo>
                    <a:pt x="83026" y="296581"/>
                  </a:lnTo>
                  <a:lnTo>
                    <a:pt x="68227" y="323724"/>
                  </a:lnTo>
                  <a:lnTo>
                    <a:pt x="49660" y="358762"/>
                  </a:lnTo>
                  <a:lnTo>
                    <a:pt x="28216" y="393164"/>
                  </a:lnTo>
                  <a:lnTo>
                    <a:pt x="13629" y="405677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75"/>
            <p:cNvSpPr/>
            <p:nvPr>
              <p:custDataLst>
                <p:tags r:id="rId12"/>
              </p:custDataLst>
            </p:nvPr>
          </p:nvSpPr>
          <p:spPr>
            <a:xfrm>
              <a:off x="5852160" y="5798823"/>
              <a:ext cx="388621" cy="209695"/>
            </a:xfrm>
            <a:custGeom>
              <a:avLst/>
              <a:gdLst/>
              <a:ahLst/>
              <a:cxnLst/>
              <a:rect l="0" t="0" r="0" b="0"/>
              <a:pathLst>
                <a:path w="388621" h="209695">
                  <a:moveTo>
                    <a:pt x="0" y="83817"/>
                  </a:moveTo>
                  <a:lnTo>
                    <a:pt x="0" y="83817"/>
                  </a:lnTo>
                  <a:lnTo>
                    <a:pt x="28317" y="71682"/>
                  </a:lnTo>
                  <a:lnTo>
                    <a:pt x="60564" y="62229"/>
                  </a:lnTo>
                  <a:lnTo>
                    <a:pt x="92558" y="50629"/>
                  </a:lnTo>
                  <a:lnTo>
                    <a:pt x="127378" y="40604"/>
                  </a:lnTo>
                  <a:lnTo>
                    <a:pt x="159593" y="30471"/>
                  </a:lnTo>
                  <a:lnTo>
                    <a:pt x="197218" y="18623"/>
                  </a:lnTo>
                  <a:lnTo>
                    <a:pt x="233760" y="9404"/>
                  </a:lnTo>
                  <a:lnTo>
                    <a:pt x="251315" y="7626"/>
                  </a:lnTo>
                  <a:lnTo>
                    <a:pt x="228818" y="23425"/>
                  </a:lnTo>
                  <a:lnTo>
                    <a:pt x="195677" y="48510"/>
                  </a:lnTo>
                  <a:lnTo>
                    <a:pt x="159673" y="85585"/>
                  </a:lnTo>
                  <a:lnTo>
                    <a:pt x="137527" y="117550"/>
                  </a:lnTo>
                  <a:lnTo>
                    <a:pt x="117132" y="153792"/>
                  </a:lnTo>
                  <a:lnTo>
                    <a:pt x="108745" y="185222"/>
                  </a:lnTo>
                  <a:lnTo>
                    <a:pt x="109856" y="194644"/>
                  </a:lnTo>
                  <a:lnTo>
                    <a:pt x="113422" y="203546"/>
                  </a:lnTo>
                  <a:lnTo>
                    <a:pt x="122131" y="209132"/>
                  </a:lnTo>
                  <a:lnTo>
                    <a:pt x="126294" y="209694"/>
                  </a:lnTo>
                  <a:lnTo>
                    <a:pt x="162386" y="203785"/>
                  </a:lnTo>
                  <a:lnTo>
                    <a:pt x="175464" y="198942"/>
                  </a:lnTo>
                  <a:lnTo>
                    <a:pt x="210966" y="175677"/>
                  </a:lnTo>
                  <a:lnTo>
                    <a:pt x="234421" y="157796"/>
                  </a:lnTo>
                  <a:lnTo>
                    <a:pt x="256470" y="120137"/>
                  </a:lnTo>
                  <a:lnTo>
                    <a:pt x="263293" y="109348"/>
                  </a:lnTo>
                  <a:lnTo>
                    <a:pt x="266401" y="86303"/>
                  </a:lnTo>
                  <a:lnTo>
                    <a:pt x="265827" y="58189"/>
                  </a:lnTo>
                  <a:lnTo>
                    <a:pt x="257292" y="25102"/>
                  </a:lnTo>
                  <a:lnTo>
                    <a:pt x="254052" y="18774"/>
                  </a:lnTo>
                  <a:lnTo>
                    <a:pt x="251380" y="10452"/>
                  </a:lnTo>
                  <a:lnTo>
                    <a:pt x="243849" y="9"/>
                  </a:lnTo>
                  <a:lnTo>
                    <a:pt x="247887" y="0"/>
                  </a:lnTo>
                  <a:lnTo>
                    <a:pt x="249078" y="846"/>
                  </a:lnTo>
                  <a:lnTo>
                    <a:pt x="249873" y="2257"/>
                  </a:lnTo>
                  <a:lnTo>
                    <a:pt x="250401" y="4043"/>
                  </a:lnTo>
                  <a:lnTo>
                    <a:pt x="255505" y="8286"/>
                  </a:lnTo>
                  <a:lnTo>
                    <a:pt x="291255" y="30494"/>
                  </a:lnTo>
                  <a:lnTo>
                    <a:pt x="315183" y="42332"/>
                  </a:lnTo>
                  <a:lnTo>
                    <a:pt x="340389" y="45271"/>
                  </a:lnTo>
                  <a:lnTo>
                    <a:pt x="355608" y="41540"/>
                  </a:lnTo>
                  <a:lnTo>
                    <a:pt x="363506" y="35111"/>
                  </a:lnTo>
                  <a:lnTo>
                    <a:pt x="388620" y="7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76"/>
            <p:cNvSpPr/>
            <p:nvPr>
              <p:custDataLst>
                <p:tags r:id="rId13"/>
              </p:custDataLst>
            </p:nvPr>
          </p:nvSpPr>
          <p:spPr>
            <a:xfrm>
              <a:off x="6309400" y="5646420"/>
              <a:ext cx="342861" cy="437102"/>
            </a:xfrm>
            <a:custGeom>
              <a:avLst/>
              <a:gdLst/>
              <a:ahLst/>
              <a:cxnLst/>
              <a:rect l="0" t="0" r="0" b="0"/>
              <a:pathLst>
                <a:path w="342861" h="437102">
                  <a:moveTo>
                    <a:pt x="45680" y="0"/>
                  </a:moveTo>
                  <a:lnTo>
                    <a:pt x="45680" y="0"/>
                  </a:lnTo>
                  <a:lnTo>
                    <a:pt x="69951" y="16180"/>
                  </a:lnTo>
                  <a:lnTo>
                    <a:pt x="76254" y="23487"/>
                  </a:lnTo>
                  <a:lnTo>
                    <a:pt x="79609" y="30898"/>
                  </a:lnTo>
                  <a:lnTo>
                    <a:pt x="82956" y="61042"/>
                  </a:lnTo>
                  <a:lnTo>
                    <a:pt x="77534" y="97540"/>
                  </a:lnTo>
                  <a:lnTo>
                    <a:pt x="70735" y="127302"/>
                  </a:lnTo>
                  <a:lnTo>
                    <a:pt x="63357" y="158416"/>
                  </a:lnTo>
                  <a:lnTo>
                    <a:pt x="55808" y="193224"/>
                  </a:lnTo>
                  <a:lnTo>
                    <a:pt x="48211" y="226209"/>
                  </a:lnTo>
                  <a:lnTo>
                    <a:pt x="39750" y="261570"/>
                  </a:lnTo>
                  <a:lnTo>
                    <a:pt x="27742" y="293873"/>
                  </a:lnTo>
                  <a:lnTo>
                    <a:pt x="18445" y="324047"/>
                  </a:lnTo>
                  <a:lnTo>
                    <a:pt x="5132" y="361239"/>
                  </a:lnTo>
                  <a:lnTo>
                    <a:pt x="0" y="373287"/>
                  </a:lnTo>
                  <a:lnTo>
                    <a:pt x="8062" y="369307"/>
                  </a:lnTo>
                  <a:lnTo>
                    <a:pt x="14285" y="362821"/>
                  </a:lnTo>
                  <a:lnTo>
                    <a:pt x="41017" y="325983"/>
                  </a:lnTo>
                  <a:lnTo>
                    <a:pt x="77479" y="292399"/>
                  </a:lnTo>
                  <a:lnTo>
                    <a:pt x="100817" y="273532"/>
                  </a:lnTo>
                  <a:lnTo>
                    <a:pt x="116580" y="268724"/>
                  </a:lnTo>
                  <a:lnTo>
                    <a:pt x="126862" y="267599"/>
                  </a:lnTo>
                  <a:lnTo>
                    <a:pt x="142171" y="271012"/>
                  </a:lnTo>
                  <a:lnTo>
                    <a:pt x="153386" y="277385"/>
                  </a:lnTo>
                  <a:lnTo>
                    <a:pt x="155584" y="280596"/>
                  </a:lnTo>
                  <a:lnTo>
                    <a:pt x="158027" y="288680"/>
                  </a:lnTo>
                  <a:lnTo>
                    <a:pt x="159594" y="318988"/>
                  </a:lnTo>
                  <a:lnTo>
                    <a:pt x="157646" y="350312"/>
                  </a:lnTo>
                  <a:lnTo>
                    <a:pt x="149358" y="380959"/>
                  </a:lnTo>
                  <a:lnTo>
                    <a:pt x="145146" y="418626"/>
                  </a:lnTo>
                  <a:lnTo>
                    <a:pt x="145857" y="421324"/>
                  </a:lnTo>
                  <a:lnTo>
                    <a:pt x="147178" y="423122"/>
                  </a:lnTo>
                  <a:lnTo>
                    <a:pt x="148905" y="424321"/>
                  </a:lnTo>
                  <a:lnTo>
                    <a:pt x="150057" y="424275"/>
                  </a:lnTo>
                  <a:lnTo>
                    <a:pt x="150824" y="423396"/>
                  </a:lnTo>
                  <a:lnTo>
                    <a:pt x="151337" y="421964"/>
                  </a:lnTo>
                  <a:lnTo>
                    <a:pt x="165171" y="407499"/>
                  </a:lnTo>
                  <a:lnTo>
                    <a:pt x="198764" y="383350"/>
                  </a:lnTo>
                  <a:lnTo>
                    <a:pt x="234778" y="362336"/>
                  </a:lnTo>
                  <a:lnTo>
                    <a:pt x="272246" y="336862"/>
                  </a:lnTo>
                  <a:lnTo>
                    <a:pt x="305182" y="317019"/>
                  </a:lnTo>
                  <a:lnTo>
                    <a:pt x="319080" y="313328"/>
                  </a:lnTo>
                  <a:lnTo>
                    <a:pt x="327607" y="312421"/>
                  </a:lnTo>
                  <a:lnTo>
                    <a:pt x="302751" y="314678"/>
                  </a:lnTo>
                  <a:lnTo>
                    <a:pt x="265548" y="326263"/>
                  </a:lnTo>
                  <a:lnTo>
                    <a:pt x="247257" y="334377"/>
                  </a:lnTo>
                  <a:lnTo>
                    <a:pt x="234613" y="345885"/>
                  </a:lnTo>
                  <a:lnTo>
                    <a:pt x="211134" y="375202"/>
                  </a:lnTo>
                  <a:lnTo>
                    <a:pt x="211862" y="377981"/>
                  </a:lnTo>
                  <a:lnTo>
                    <a:pt x="219445" y="383327"/>
                  </a:lnTo>
                  <a:lnTo>
                    <a:pt x="233949" y="387052"/>
                  </a:lnTo>
                  <a:lnTo>
                    <a:pt x="248972" y="388156"/>
                  </a:lnTo>
                  <a:lnTo>
                    <a:pt x="256823" y="386156"/>
                  </a:lnTo>
                  <a:lnTo>
                    <a:pt x="286188" y="368204"/>
                  </a:lnTo>
                  <a:lnTo>
                    <a:pt x="293518" y="360652"/>
                  </a:lnTo>
                  <a:lnTo>
                    <a:pt x="297136" y="350532"/>
                  </a:lnTo>
                  <a:lnTo>
                    <a:pt x="297139" y="350521"/>
                  </a:lnTo>
                  <a:lnTo>
                    <a:pt x="297140" y="350520"/>
                  </a:lnTo>
                  <a:lnTo>
                    <a:pt x="299398" y="381020"/>
                  </a:lnTo>
                  <a:lnTo>
                    <a:pt x="307688" y="411486"/>
                  </a:lnTo>
                  <a:lnTo>
                    <a:pt x="315374" y="428415"/>
                  </a:lnTo>
                  <a:lnTo>
                    <a:pt x="321613" y="435941"/>
                  </a:lnTo>
                  <a:lnTo>
                    <a:pt x="325308" y="437101"/>
                  </a:lnTo>
                  <a:lnTo>
                    <a:pt x="342860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77"/>
            <p:cNvSpPr/>
            <p:nvPr>
              <p:custDataLst>
                <p:tags r:id="rId14"/>
              </p:custDataLst>
            </p:nvPr>
          </p:nvSpPr>
          <p:spPr>
            <a:xfrm>
              <a:off x="6698073" y="5859784"/>
              <a:ext cx="746668" cy="193358"/>
            </a:xfrm>
            <a:custGeom>
              <a:avLst/>
              <a:gdLst/>
              <a:ahLst/>
              <a:cxnLst/>
              <a:rect l="0" t="0" r="0" b="0"/>
              <a:pathLst>
                <a:path w="746668" h="193358">
                  <a:moveTo>
                    <a:pt x="7527" y="60956"/>
                  </a:moveTo>
                  <a:lnTo>
                    <a:pt x="7527" y="60956"/>
                  </a:lnTo>
                  <a:lnTo>
                    <a:pt x="3482" y="97363"/>
                  </a:lnTo>
                  <a:lnTo>
                    <a:pt x="115" y="135413"/>
                  </a:lnTo>
                  <a:lnTo>
                    <a:pt x="0" y="140050"/>
                  </a:lnTo>
                  <a:lnTo>
                    <a:pt x="2206" y="144934"/>
                  </a:lnTo>
                  <a:lnTo>
                    <a:pt x="7215" y="151960"/>
                  </a:lnTo>
                  <a:lnTo>
                    <a:pt x="18106" y="152357"/>
                  </a:lnTo>
                  <a:lnTo>
                    <a:pt x="29476" y="148339"/>
                  </a:lnTo>
                  <a:lnTo>
                    <a:pt x="36473" y="141844"/>
                  </a:lnTo>
                  <a:lnTo>
                    <a:pt x="62258" y="109044"/>
                  </a:lnTo>
                  <a:lnTo>
                    <a:pt x="78546" y="72160"/>
                  </a:lnTo>
                  <a:lnTo>
                    <a:pt x="89833" y="55379"/>
                  </a:lnTo>
                  <a:lnTo>
                    <a:pt x="90337" y="55544"/>
                  </a:lnTo>
                  <a:lnTo>
                    <a:pt x="91342" y="60921"/>
                  </a:lnTo>
                  <a:lnTo>
                    <a:pt x="91344" y="60933"/>
                  </a:lnTo>
                  <a:lnTo>
                    <a:pt x="98966" y="60956"/>
                  </a:lnTo>
                  <a:lnTo>
                    <a:pt x="98967" y="65000"/>
                  </a:lnTo>
                  <a:lnTo>
                    <a:pt x="112088" y="81384"/>
                  </a:lnTo>
                  <a:lnTo>
                    <a:pt x="115524" y="82735"/>
                  </a:lnTo>
                  <a:lnTo>
                    <a:pt x="124627" y="83602"/>
                  </a:lnTo>
                  <a:lnTo>
                    <a:pt x="136110" y="79708"/>
                  </a:lnTo>
                  <a:lnTo>
                    <a:pt x="138969" y="77690"/>
                  </a:lnTo>
                  <a:lnTo>
                    <a:pt x="142146" y="73190"/>
                  </a:lnTo>
                  <a:lnTo>
                    <a:pt x="143934" y="65898"/>
                  </a:lnTo>
                  <a:lnTo>
                    <a:pt x="144681" y="46907"/>
                  </a:lnTo>
                  <a:lnTo>
                    <a:pt x="142427" y="48503"/>
                  </a:lnTo>
                  <a:lnTo>
                    <a:pt x="140640" y="50114"/>
                  </a:lnTo>
                  <a:lnTo>
                    <a:pt x="140296" y="51187"/>
                  </a:lnTo>
                  <a:lnTo>
                    <a:pt x="140913" y="51904"/>
                  </a:lnTo>
                  <a:lnTo>
                    <a:pt x="142171" y="52381"/>
                  </a:lnTo>
                  <a:lnTo>
                    <a:pt x="142164" y="52700"/>
                  </a:lnTo>
                  <a:lnTo>
                    <a:pt x="139896" y="53054"/>
                  </a:lnTo>
                  <a:lnTo>
                    <a:pt x="139800" y="53994"/>
                  </a:lnTo>
                  <a:lnTo>
                    <a:pt x="144666" y="60928"/>
                  </a:lnTo>
                  <a:lnTo>
                    <a:pt x="166081" y="60956"/>
                  </a:lnTo>
                  <a:lnTo>
                    <a:pt x="173341" y="55720"/>
                  </a:lnTo>
                  <a:lnTo>
                    <a:pt x="180459" y="53196"/>
                  </a:lnTo>
                  <a:lnTo>
                    <a:pt x="187930" y="48308"/>
                  </a:lnTo>
                  <a:lnTo>
                    <a:pt x="196530" y="46058"/>
                  </a:lnTo>
                  <a:lnTo>
                    <a:pt x="197029" y="45097"/>
                  </a:lnTo>
                  <a:lnTo>
                    <a:pt x="198026" y="38105"/>
                  </a:lnTo>
                  <a:lnTo>
                    <a:pt x="185860" y="43335"/>
                  </a:lnTo>
                  <a:lnTo>
                    <a:pt x="149931" y="53866"/>
                  </a:lnTo>
                  <a:lnTo>
                    <a:pt x="137705" y="59498"/>
                  </a:lnTo>
                  <a:lnTo>
                    <a:pt x="126061" y="72189"/>
                  </a:lnTo>
                  <a:lnTo>
                    <a:pt x="118095" y="86674"/>
                  </a:lnTo>
                  <a:lnTo>
                    <a:pt x="114720" y="115843"/>
                  </a:lnTo>
                  <a:lnTo>
                    <a:pt x="118404" y="133569"/>
                  </a:lnTo>
                  <a:lnTo>
                    <a:pt x="133319" y="159966"/>
                  </a:lnTo>
                  <a:lnTo>
                    <a:pt x="142739" y="171565"/>
                  </a:lnTo>
                  <a:lnTo>
                    <a:pt x="161607" y="183569"/>
                  </a:lnTo>
                  <a:lnTo>
                    <a:pt x="183284" y="192490"/>
                  </a:lnTo>
                  <a:lnTo>
                    <a:pt x="220826" y="193357"/>
                  </a:lnTo>
                  <a:lnTo>
                    <a:pt x="246247" y="192404"/>
                  </a:lnTo>
                  <a:lnTo>
                    <a:pt x="283523" y="186828"/>
                  </a:lnTo>
                  <a:lnTo>
                    <a:pt x="311379" y="178706"/>
                  </a:lnTo>
                  <a:lnTo>
                    <a:pt x="346101" y="163766"/>
                  </a:lnTo>
                  <a:lnTo>
                    <a:pt x="376991" y="144476"/>
                  </a:lnTo>
                  <a:lnTo>
                    <a:pt x="410614" y="122358"/>
                  </a:lnTo>
                  <a:lnTo>
                    <a:pt x="447978" y="94506"/>
                  </a:lnTo>
                  <a:lnTo>
                    <a:pt x="482624" y="68639"/>
                  </a:lnTo>
                  <a:lnTo>
                    <a:pt x="519425" y="43626"/>
                  </a:lnTo>
                  <a:lnTo>
                    <a:pt x="529377" y="36567"/>
                  </a:lnTo>
                  <a:lnTo>
                    <a:pt x="539763" y="32281"/>
                  </a:lnTo>
                  <a:lnTo>
                    <a:pt x="562590" y="30485"/>
                  </a:lnTo>
                  <a:lnTo>
                    <a:pt x="562989" y="31328"/>
                  </a:lnTo>
                  <a:lnTo>
                    <a:pt x="563778" y="38004"/>
                  </a:lnTo>
                  <a:lnTo>
                    <a:pt x="559740" y="38069"/>
                  </a:lnTo>
                  <a:lnTo>
                    <a:pt x="555497" y="40341"/>
                  </a:lnTo>
                  <a:lnTo>
                    <a:pt x="538141" y="57175"/>
                  </a:lnTo>
                  <a:lnTo>
                    <a:pt x="514427" y="89254"/>
                  </a:lnTo>
                  <a:lnTo>
                    <a:pt x="512216" y="96393"/>
                  </a:lnTo>
                  <a:lnTo>
                    <a:pt x="510681" y="111604"/>
                  </a:lnTo>
                  <a:lnTo>
                    <a:pt x="515067" y="115357"/>
                  </a:lnTo>
                  <a:lnTo>
                    <a:pt x="520967" y="119848"/>
                  </a:lnTo>
                  <a:lnTo>
                    <a:pt x="523589" y="124666"/>
                  </a:lnTo>
                  <a:lnTo>
                    <a:pt x="525982" y="126289"/>
                  </a:lnTo>
                  <a:lnTo>
                    <a:pt x="533155" y="128093"/>
                  </a:lnTo>
                  <a:lnTo>
                    <a:pt x="541988" y="126637"/>
                  </a:lnTo>
                  <a:lnTo>
                    <a:pt x="575274" y="114041"/>
                  </a:lnTo>
                  <a:lnTo>
                    <a:pt x="595622" y="101563"/>
                  </a:lnTo>
                  <a:lnTo>
                    <a:pt x="599103" y="96500"/>
                  </a:lnTo>
                  <a:lnTo>
                    <a:pt x="601062" y="88891"/>
                  </a:lnTo>
                  <a:lnTo>
                    <a:pt x="602184" y="87200"/>
                  </a:lnTo>
                  <a:lnTo>
                    <a:pt x="603778" y="86072"/>
                  </a:lnTo>
                  <a:lnTo>
                    <a:pt x="605687" y="85319"/>
                  </a:lnTo>
                  <a:lnTo>
                    <a:pt x="606114" y="84819"/>
                  </a:lnTo>
                  <a:lnTo>
                    <a:pt x="605552" y="84485"/>
                  </a:lnTo>
                  <a:lnTo>
                    <a:pt x="602611" y="83948"/>
                  </a:lnTo>
                  <a:lnTo>
                    <a:pt x="608512" y="83828"/>
                  </a:lnTo>
                  <a:lnTo>
                    <a:pt x="601973" y="83816"/>
                  </a:lnTo>
                  <a:lnTo>
                    <a:pt x="606294" y="83816"/>
                  </a:lnTo>
                  <a:lnTo>
                    <a:pt x="604410" y="83816"/>
                  </a:lnTo>
                  <a:lnTo>
                    <a:pt x="608670" y="83816"/>
                  </a:lnTo>
                  <a:lnTo>
                    <a:pt x="602543" y="102034"/>
                  </a:lnTo>
                  <a:lnTo>
                    <a:pt x="602325" y="101888"/>
                  </a:lnTo>
                  <a:lnTo>
                    <a:pt x="602179" y="100944"/>
                  </a:lnTo>
                  <a:lnTo>
                    <a:pt x="597928" y="95570"/>
                  </a:lnTo>
                  <a:lnTo>
                    <a:pt x="597555" y="93345"/>
                  </a:lnTo>
                  <a:lnTo>
                    <a:pt x="598151" y="91016"/>
                  </a:lnTo>
                  <a:lnTo>
                    <a:pt x="599397" y="88616"/>
                  </a:lnTo>
                  <a:lnTo>
                    <a:pt x="598522" y="81434"/>
                  </a:lnTo>
                  <a:lnTo>
                    <a:pt x="597103" y="77148"/>
                  </a:lnTo>
                  <a:lnTo>
                    <a:pt x="600064" y="43238"/>
                  </a:lnTo>
                  <a:lnTo>
                    <a:pt x="601816" y="6535"/>
                  </a:lnTo>
                  <a:lnTo>
                    <a:pt x="601887" y="11"/>
                  </a:lnTo>
                  <a:lnTo>
                    <a:pt x="597841" y="0"/>
                  </a:lnTo>
                  <a:lnTo>
                    <a:pt x="597496" y="845"/>
                  </a:lnTo>
                  <a:lnTo>
                    <a:pt x="600210" y="6927"/>
                  </a:lnTo>
                  <a:lnTo>
                    <a:pt x="605867" y="43347"/>
                  </a:lnTo>
                  <a:lnTo>
                    <a:pt x="619794" y="80232"/>
                  </a:lnTo>
                  <a:lnTo>
                    <a:pt x="634918" y="115710"/>
                  </a:lnTo>
                  <a:lnTo>
                    <a:pt x="638485" y="125440"/>
                  </a:lnTo>
                  <a:lnTo>
                    <a:pt x="674461" y="161410"/>
                  </a:lnTo>
                  <a:lnTo>
                    <a:pt x="686636" y="169103"/>
                  </a:lnTo>
                  <a:lnTo>
                    <a:pt x="697691" y="172521"/>
                  </a:lnTo>
                  <a:lnTo>
                    <a:pt x="708249" y="171783"/>
                  </a:lnTo>
                  <a:lnTo>
                    <a:pt x="727842" y="167335"/>
                  </a:lnTo>
                  <a:lnTo>
                    <a:pt x="738841" y="159455"/>
                  </a:lnTo>
                  <a:lnTo>
                    <a:pt x="746667" y="1523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78"/>
            <p:cNvSpPr/>
            <p:nvPr>
              <p:custDataLst>
                <p:tags r:id="rId15"/>
              </p:custDataLst>
            </p:nvPr>
          </p:nvSpPr>
          <p:spPr>
            <a:xfrm>
              <a:off x="7463306" y="5897880"/>
              <a:ext cx="537695" cy="289548"/>
            </a:xfrm>
            <a:custGeom>
              <a:avLst/>
              <a:gdLst/>
              <a:ahLst/>
              <a:cxnLst/>
              <a:rect l="0" t="0" r="0" b="0"/>
              <a:pathLst>
                <a:path w="537695" h="289548">
                  <a:moveTo>
                    <a:pt x="110974" y="7620"/>
                  </a:moveTo>
                  <a:lnTo>
                    <a:pt x="110974" y="7620"/>
                  </a:lnTo>
                  <a:lnTo>
                    <a:pt x="135245" y="27846"/>
                  </a:lnTo>
                  <a:lnTo>
                    <a:pt x="147475" y="32111"/>
                  </a:lnTo>
                  <a:lnTo>
                    <a:pt x="174610" y="32334"/>
                  </a:lnTo>
                  <a:lnTo>
                    <a:pt x="206534" y="24083"/>
                  </a:lnTo>
                  <a:lnTo>
                    <a:pt x="207700" y="24521"/>
                  </a:lnTo>
                  <a:lnTo>
                    <a:pt x="208478" y="25661"/>
                  </a:lnTo>
                  <a:lnTo>
                    <a:pt x="208997" y="27267"/>
                  </a:lnTo>
                  <a:lnTo>
                    <a:pt x="209342" y="27492"/>
                  </a:lnTo>
                  <a:lnTo>
                    <a:pt x="209943" y="23637"/>
                  </a:lnTo>
                  <a:lnTo>
                    <a:pt x="195375" y="44140"/>
                  </a:lnTo>
                  <a:lnTo>
                    <a:pt x="166683" y="81834"/>
                  </a:lnTo>
                  <a:lnTo>
                    <a:pt x="146500" y="113908"/>
                  </a:lnTo>
                  <a:lnTo>
                    <a:pt x="126207" y="144703"/>
                  </a:lnTo>
                  <a:lnTo>
                    <a:pt x="105892" y="179290"/>
                  </a:lnTo>
                  <a:lnTo>
                    <a:pt x="85574" y="211804"/>
                  </a:lnTo>
                  <a:lnTo>
                    <a:pt x="60174" y="244806"/>
                  </a:lnTo>
                  <a:lnTo>
                    <a:pt x="39854" y="267580"/>
                  </a:lnTo>
                  <a:lnTo>
                    <a:pt x="15458" y="285804"/>
                  </a:lnTo>
                  <a:lnTo>
                    <a:pt x="4778" y="289413"/>
                  </a:lnTo>
                  <a:lnTo>
                    <a:pt x="0" y="289530"/>
                  </a:lnTo>
                  <a:lnTo>
                    <a:pt x="1821" y="289547"/>
                  </a:lnTo>
                  <a:lnTo>
                    <a:pt x="5452" y="287296"/>
                  </a:lnTo>
                  <a:lnTo>
                    <a:pt x="36793" y="267602"/>
                  </a:lnTo>
                  <a:lnTo>
                    <a:pt x="70890" y="243359"/>
                  </a:lnTo>
                  <a:lnTo>
                    <a:pt x="102962" y="221387"/>
                  </a:lnTo>
                  <a:lnTo>
                    <a:pt x="137802" y="200740"/>
                  </a:lnTo>
                  <a:lnTo>
                    <a:pt x="172059" y="175119"/>
                  </a:lnTo>
                  <a:lnTo>
                    <a:pt x="208303" y="150616"/>
                  </a:lnTo>
                  <a:lnTo>
                    <a:pt x="244217" y="121567"/>
                  </a:lnTo>
                  <a:lnTo>
                    <a:pt x="277429" y="92063"/>
                  </a:lnTo>
                  <a:lnTo>
                    <a:pt x="312278" y="56908"/>
                  </a:lnTo>
                  <a:lnTo>
                    <a:pt x="316130" y="47361"/>
                  </a:lnTo>
                  <a:lnTo>
                    <a:pt x="316698" y="38456"/>
                  </a:lnTo>
                  <a:lnTo>
                    <a:pt x="280987" y="38101"/>
                  </a:lnTo>
                  <a:lnTo>
                    <a:pt x="260581" y="40358"/>
                  </a:lnTo>
                  <a:lnTo>
                    <a:pt x="229471" y="49765"/>
                  </a:lnTo>
                  <a:lnTo>
                    <a:pt x="200566" y="70910"/>
                  </a:lnTo>
                  <a:lnTo>
                    <a:pt x="197360" y="76107"/>
                  </a:lnTo>
                  <a:lnTo>
                    <a:pt x="195301" y="86342"/>
                  </a:lnTo>
                  <a:lnTo>
                    <a:pt x="197277" y="91432"/>
                  </a:lnTo>
                  <a:lnTo>
                    <a:pt x="205445" y="101599"/>
                  </a:lnTo>
                  <a:lnTo>
                    <a:pt x="230572" y="106679"/>
                  </a:lnTo>
                  <a:lnTo>
                    <a:pt x="263189" y="110066"/>
                  </a:lnTo>
                  <a:lnTo>
                    <a:pt x="291072" y="107213"/>
                  </a:lnTo>
                  <a:lnTo>
                    <a:pt x="326406" y="93804"/>
                  </a:lnTo>
                  <a:lnTo>
                    <a:pt x="348168" y="81257"/>
                  </a:lnTo>
                  <a:lnTo>
                    <a:pt x="351860" y="76189"/>
                  </a:lnTo>
                  <a:lnTo>
                    <a:pt x="352845" y="73653"/>
                  </a:lnTo>
                  <a:lnTo>
                    <a:pt x="354348" y="71962"/>
                  </a:lnTo>
                  <a:lnTo>
                    <a:pt x="358815" y="69582"/>
                  </a:lnTo>
                  <a:lnTo>
                    <a:pt x="358328" y="69248"/>
                  </a:lnTo>
                  <a:lnTo>
                    <a:pt x="355018" y="68619"/>
                  </a:lnTo>
                  <a:lnTo>
                    <a:pt x="348271" y="62022"/>
                  </a:lnTo>
                  <a:lnTo>
                    <a:pt x="343468" y="61276"/>
                  </a:lnTo>
                  <a:lnTo>
                    <a:pt x="333354" y="60988"/>
                  </a:lnTo>
                  <a:lnTo>
                    <a:pt x="324685" y="53654"/>
                  </a:lnTo>
                  <a:lnTo>
                    <a:pt x="328484" y="49388"/>
                  </a:lnTo>
                  <a:lnTo>
                    <a:pt x="334927" y="47350"/>
                  </a:lnTo>
                  <a:lnTo>
                    <a:pt x="342589" y="45598"/>
                  </a:lnTo>
                  <a:lnTo>
                    <a:pt x="348817" y="41997"/>
                  </a:lnTo>
                  <a:lnTo>
                    <a:pt x="351663" y="41545"/>
                  </a:lnTo>
                  <a:lnTo>
                    <a:pt x="354407" y="42090"/>
                  </a:lnTo>
                  <a:lnTo>
                    <a:pt x="357083" y="43300"/>
                  </a:lnTo>
                  <a:lnTo>
                    <a:pt x="364571" y="42386"/>
                  </a:lnTo>
                  <a:lnTo>
                    <a:pt x="380565" y="39370"/>
                  </a:lnTo>
                  <a:lnTo>
                    <a:pt x="392506" y="39511"/>
                  </a:lnTo>
                  <a:lnTo>
                    <a:pt x="415761" y="45718"/>
                  </a:lnTo>
                  <a:lnTo>
                    <a:pt x="411725" y="45720"/>
                  </a:lnTo>
                  <a:lnTo>
                    <a:pt x="407483" y="47977"/>
                  </a:lnTo>
                  <a:lnTo>
                    <a:pt x="383774" y="70193"/>
                  </a:lnTo>
                  <a:lnTo>
                    <a:pt x="362473" y="106842"/>
                  </a:lnTo>
                  <a:lnTo>
                    <a:pt x="357083" y="119710"/>
                  </a:lnTo>
                  <a:lnTo>
                    <a:pt x="356327" y="122988"/>
                  </a:lnTo>
                  <a:lnTo>
                    <a:pt x="356669" y="126018"/>
                  </a:lnTo>
                  <a:lnTo>
                    <a:pt x="359308" y="131644"/>
                  </a:lnTo>
                  <a:lnTo>
                    <a:pt x="372766" y="147281"/>
                  </a:lnTo>
                  <a:lnTo>
                    <a:pt x="377750" y="150124"/>
                  </a:lnTo>
                  <a:lnTo>
                    <a:pt x="387574" y="151726"/>
                  </a:lnTo>
                  <a:lnTo>
                    <a:pt x="410995" y="151464"/>
                  </a:lnTo>
                  <a:lnTo>
                    <a:pt x="425176" y="146290"/>
                  </a:lnTo>
                  <a:lnTo>
                    <a:pt x="459272" y="122914"/>
                  </a:lnTo>
                  <a:lnTo>
                    <a:pt x="470243" y="112808"/>
                  </a:lnTo>
                  <a:lnTo>
                    <a:pt x="473850" y="104888"/>
                  </a:lnTo>
                  <a:lnTo>
                    <a:pt x="476299" y="96570"/>
                  </a:lnTo>
                  <a:lnTo>
                    <a:pt x="482512" y="84332"/>
                  </a:lnTo>
                  <a:lnTo>
                    <a:pt x="483990" y="69715"/>
                  </a:lnTo>
                  <a:lnTo>
                    <a:pt x="483265" y="66797"/>
                  </a:lnTo>
                  <a:lnTo>
                    <a:pt x="481935" y="64852"/>
                  </a:lnTo>
                  <a:lnTo>
                    <a:pt x="471335" y="56236"/>
                  </a:lnTo>
                  <a:lnTo>
                    <a:pt x="458860" y="53351"/>
                  </a:lnTo>
                  <a:lnTo>
                    <a:pt x="425812" y="47511"/>
                  </a:lnTo>
                  <a:lnTo>
                    <a:pt x="408358" y="38223"/>
                  </a:lnTo>
                  <a:lnTo>
                    <a:pt x="420986" y="35859"/>
                  </a:lnTo>
                  <a:lnTo>
                    <a:pt x="447284" y="31543"/>
                  </a:lnTo>
                  <a:lnTo>
                    <a:pt x="476201" y="28363"/>
                  </a:lnTo>
                  <a:lnTo>
                    <a:pt x="508147" y="12265"/>
                  </a:lnTo>
                  <a:lnTo>
                    <a:pt x="5376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479"/>
            <p:cNvSpPr/>
            <p:nvPr>
              <p:custDataLst>
                <p:tags r:id="rId16"/>
              </p:custDataLst>
            </p:nvPr>
          </p:nvSpPr>
          <p:spPr>
            <a:xfrm>
              <a:off x="7940184" y="5791200"/>
              <a:ext cx="190357" cy="279158"/>
            </a:xfrm>
            <a:custGeom>
              <a:avLst/>
              <a:gdLst/>
              <a:ahLst/>
              <a:cxnLst/>
              <a:rect l="0" t="0" r="0" b="0"/>
              <a:pathLst>
                <a:path w="190357" h="279158">
                  <a:moveTo>
                    <a:pt x="190356" y="0"/>
                  </a:moveTo>
                  <a:lnTo>
                    <a:pt x="190356" y="0"/>
                  </a:lnTo>
                  <a:lnTo>
                    <a:pt x="178220" y="28316"/>
                  </a:lnTo>
                  <a:lnTo>
                    <a:pt x="167921" y="60564"/>
                  </a:lnTo>
                  <a:lnTo>
                    <a:pt x="146563" y="92558"/>
                  </a:lnTo>
                  <a:lnTo>
                    <a:pt x="123952" y="129687"/>
                  </a:lnTo>
                  <a:lnTo>
                    <a:pt x="112543" y="150186"/>
                  </a:lnTo>
                  <a:lnTo>
                    <a:pt x="104972" y="161576"/>
                  </a:lnTo>
                  <a:lnTo>
                    <a:pt x="94211" y="197344"/>
                  </a:lnTo>
                  <a:lnTo>
                    <a:pt x="91313" y="209085"/>
                  </a:lnTo>
                  <a:lnTo>
                    <a:pt x="87635" y="215129"/>
                  </a:lnTo>
                  <a:lnTo>
                    <a:pt x="87162" y="218773"/>
                  </a:lnTo>
                  <a:lnTo>
                    <a:pt x="90583" y="233588"/>
                  </a:lnTo>
                  <a:lnTo>
                    <a:pt x="95130" y="239485"/>
                  </a:lnTo>
                  <a:lnTo>
                    <a:pt x="99492" y="241905"/>
                  </a:lnTo>
                  <a:lnTo>
                    <a:pt x="105144" y="243457"/>
                  </a:lnTo>
                  <a:lnTo>
                    <a:pt x="112974" y="237245"/>
                  </a:lnTo>
                  <a:lnTo>
                    <a:pt x="113805" y="228434"/>
                  </a:lnTo>
                  <a:lnTo>
                    <a:pt x="111742" y="222035"/>
                  </a:lnTo>
                  <a:lnTo>
                    <a:pt x="110007" y="219144"/>
                  </a:lnTo>
                  <a:lnTo>
                    <a:pt x="89673" y="203262"/>
                  </a:lnTo>
                  <a:lnTo>
                    <a:pt x="81826" y="200405"/>
                  </a:lnTo>
                  <a:lnTo>
                    <a:pt x="47003" y="192289"/>
                  </a:lnTo>
                  <a:lnTo>
                    <a:pt x="36050" y="192142"/>
                  </a:lnTo>
                  <a:lnTo>
                    <a:pt x="21211" y="196819"/>
                  </a:lnTo>
                  <a:lnTo>
                    <a:pt x="344" y="212928"/>
                  </a:lnTo>
                  <a:lnTo>
                    <a:pt x="0" y="217277"/>
                  </a:lnTo>
                  <a:lnTo>
                    <a:pt x="2178" y="221592"/>
                  </a:lnTo>
                  <a:lnTo>
                    <a:pt x="17557" y="242305"/>
                  </a:lnTo>
                  <a:lnTo>
                    <a:pt x="45053" y="262421"/>
                  </a:lnTo>
                  <a:lnTo>
                    <a:pt x="82015" y="275405"/>
                  </a:lnTo>
                  <a:lnTo>
                    <a:pt x="106419" y="279157"/>
                  </a:lnTo>
                  <a:lnTo>
                    <a:pt x="121724" y="277034"/>
                  </a:lnTo>
                  <a:lnTo>
                    <a:pt x="132477" y="271010"/>
                  </a:lnTo>
                  <a:lnTo>
                    <a:pt x="143292" y="258099"/>
                  </a:lnTo>
                  <a:lnTo>
                    <a:pt x="149601" y="245807"/>
                  </a:lnTo>
                  <a:lnTo>
                    <a:pt x="151731" y="230023"/>
                  </a:lnTo>
                  <a:lnTo>
                    <a:pt x="152100" y="215569"/>
                  </a:lnTo>
                  <a:lnTo>
                    <a:pt x="149612" y="210600"/>
                  </a:lnTo>
                  <a:lnTo>
                    <a:pt x="129396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80"/>
            <p:cNvSpPr/>
            <p:nvPr>
              <p:custDataLst>
                <p:tags r:id="rId17"/>
              </p:custDataLst>
            </p:nvPr>
          </p:nvSpPr>
          <p:spPr>
            <a:xfrm>
              <a:off x="7650480" y="5829300"/>
              <a:ext cx="289561" cy="91441"/>
            </a:xfrm>
            <a:custGeom>
              <a:avLst/>
              <a:gdLst/>
              <a:ahLst/>
              <a:cxnLst/>
              <a:rect l="0" t="0" r="0" b="0"/>
              <a:pathLst>
                <a:path w="289561" h="91441">
                  <a:moveTo>
                    <a:pt x="289560" y="91440"/>
                  </a:moveTo>
                  <a:lnTo>
                    <a:pt x="289560" y="91440"/>
                  </a:lnTo>
                  <a:lnTo>
                    <a:pt x="253153" y="79305"/>
                  </a:lnTo>
                  <a:lnTo>
                    <a:pt x="218378" y="67713"/>
                  </a:lnTo>
                  <a:lnTo>
                    <a:pt x="183897" y="58916"/>
                  </a:lnTo>
                  <a:lnTo>
                    <a:pt x="150914" y="50947"/>
                  </a:lnTo>
                  <a:lnTo>
                    <a:pt x="119693" y="43224"/>
                  </a:lnTo>
                  <a:lnTo>
                    <a:pt x="88993" y="35573"/>
                  </a:lnTo>
                  <a:lnTo>
                    <a:pt x="58448" y="27944"/>
                  </a:lnTo>
                  <a:lnTo>
                    <a:pt x="24715" y="169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481"/>
            <p:cNvSpPr/>
            <p:nvPr>
              <p:custDataLst>
                <p:tags r:id="rId18"/>
              </p:custDataLst>
            </p:nvPr>
          </p:nvSpPr>
          <p:spPr>
            <a:xfrm>
              <a:off x="7521395" y="5768340"/>
              <a:ext cx="136477" cy="213361"/>
            </a:xfrm>
            <a:custGeom>
              <a:avLst/>
              <a:gdLst/>
              <a:ahLst/>
              <a:cxnLst/>
              <a:rect l="0" t="0" r="0" b="0"/>
              <a:pathLst>
                <a:path w="136477" h="213361">
                  <a:moveTo>
                    <a:pt x="129085" y="0"/>
                  </a:moveTo>
                  <a:lnTo>
                    <a:pt x="129085" y="0"/>
                  </a:lnTo>
                  <a:lnTo>
                    <a:pt x="100768" y="20226"/>
                  </a:lnTo>
                  <a:lnTo>
                    <a:pt x="64719" y="44035"/>
                  </a:lnTo>
                  <a:lnTo>
                    <a:pt x="51177" y="55547"/>
                  </a:lnTo>
                  <a:lnTo>
                    <a:pt x="20945" y="92599"/>
                  </a:lnTo>
                  <a:lnTo>
                    <a:pt x="7307" y="108756"/>
                  </a:lnTo>
                  <a:lnTo>
                    <a:pt x="1079" y="119320"/>
                  </a:lnTo>
                  <a:lnTo>
                    <a:pt x="0" y="125195"/>
                  </a:lnTo>
                  <a:lnTo>
                    <a:pt x="2005" y="129867"/>
                  </a:lnTo>
                  <a:lnTo>
                    <a:pt x="17469" y="147340"/>
                  </a:lnTo>
                  <a:lnTo>
                    <a:pt x="43184" y="162562"/>
                  </a:lnTo>
                  <a:lnTo>
                    <a:pt x="58101" y="166135"/>
                  </a:lnTo>
                  <a:lnTo>
                    <a:pt x="95018" y="167508"/>
                  </a:lnTo>
                  <a:lnTo>
                    <a:pt x="103502" y="165324"/>
                  </a:lnTo>
                  <a:lnTo>
                    <a:pt x="134093" y="146245"/>
                  </a:lnTo>
                  <a:lnTo>
                    <a:pt x="135545" y="140916"/>
                  </a:lnTo>
                  <a:lnTo>
                    <a:pt x="136476" y="127742"/>
                  </a:lnTo>
                  <a:lnTo>
                    <a:pt x="128385" y="106109"/>
                  </a:lnTo>
                  <a:lnTo>
                    <a:pt x="123515" y="93529"/>
                  </a:lnTo>
                  <a:lnTo>
                    <a:pt x="117826" y="77647"/>
                  </a:lnTo>
                  <a:lnTo>
                    <a:pt x="109394" y="63442"/>
                  </a:lnTo>
                  <a:lnTo>
                    <a:pt x="106410" y="36359"/>
                  </a:lnTo>
                  <a:lnTo>
                    <a:pt x="106225" y="22860"/>
                  </a:lnTo>
                  <a:lnTo>
                    <a:pt x="106225" y="26905"/>
                  </a:lnTo>
                  <a:lnTo>
                    <a:pt x="116831" y="59468"/>
                  </a:lnTo>
                  <a:lnTo>
                    <a:pt x="123112" y="92832"/>
                  </a:lnTo>
                  <a:lnTo>
                    <a:pt x="127906" y="126240"/>
                  </a:lnTo>
                  <a:lnTo>
                    <a:pt x="123616" y="159368"/>
                  </a:lnTo>
                  <a:lnTo>
                    <a:pt x="121749" y="193989"/>
                  </a:lnTo>
                  <a:lnTo>
                    <a:pt x="119333" y="202775"/>
                  </a:lnTo>
                  <a:lnTo>
                    <a:pt x="113845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482"/>
            <p:cNvSpPr/>
            <p:nvPr>
              <p:custDataLst>
                <p:tags r:id="rId19"/>
              </p:custDataLst>
            </p:nvPr>
          </p:nvSpPr>
          <p:spPr>
            <a:xfrm>
              <a:off x="6012483" y="6141720"/>
              <a:ext cx="190174" cy="563881"/>
            </a:xfrm>
            <a:custGeom>
              <a:avLst/>
              <a:gdLst/>
              <a:ahLst/>
              <a:cxnLst/>
              <a:rect l="0" t="0" r="0" b="0"/>
              <a:pathLst>
                <a:path w="190174" h="563881">
                  <a:moveTo>
                    <a:pt x="152097" y="0"/>
                  </a:moveTo>
                  <a:lnTo>
                    <a:pt x="152097" y="0"/>
                  </a:lnTo>
                  <a:lnTo>
                    <a:pt x="145324" y="24835"/>
                  </a:lnTo>
                  <a:lnTo>
                    <a:pt x="135540" y="61838"/>
                  </a:lnTo>
                  <a:lnTo>
                    <a:pt x="128370" y="92394"/>
                  </a:lnTo>
                  <a:lnTo>
                    <a:pt x="117845" y="122344"/>
                  </a:lnTo>
                  <a:lnTo>
                    <a:pt x="105547" y="153435"/>
                  </a:lnTo>
                  <a:lnTo>
                    <a:pt x="94437" y="187009"/>
                  </a:lnTo>
                  <a:lnTo>
                    <a:pt x="81597" y="221686"/>
                  </a:lnTo>
                  <a:lnTo>
                    <a:pt x="67424" y="257700"/>
                  </a:lnTo>
                  <a:lnTo>
                    <a:pt x="60088" y="276787"/>
                  </a:lnTo>
                  <a:lnTo>
                    <a:pt x="52658" y="296285"/>
                  </a:lnTo>
                  <a:lnTo>
                    <a:pt x="45164" y="316057"/>
                  </a:lnTo>
                  <a:lnTo>
                    <a:pt x="37628" y="336011"/>
                  </a:lnTo>
                  <a:lnTo>
                    <a:pt x="30064" y="356087"/>
                  </a:lnTo>
                  <a:lnTo>
                    <a:pt x="23329" y="375398"/>
                  </a:lnTo>
                  <a:lnTo>
                    <a:pt x="11329" y="412660"/>
                  </a:lnTo>
                  <a:lnTo>
                    <a:pt x="4866" y="442202"/>
                  </a:lnTo>
                  <a:lnTo>
                    <a:pt x="1228" y="475616"/>
                  </a:lnTo>
                  <a:lnTo>
                    <a:pt x="0" y="501571"/>
                  </a:lnTo>
                  <a:lnTo>
                    <a:pt x="745" y="504562"/>
                  </a:lnTo>
                  <a:lnTo>
                    <a:pt x="2089" y="506554"/>
                  </a:lnTo>
                  <a:lnTo>
                    <a:pt x="3832" y="507883"/>
                  </a:lnTo>
                  <a:lnTo>
                    <a:pt x="5840" y="507921"/>
                  </a:lnTo>
                  <a:lnTo>
                    <a:pt x="14532" y="503164"/>
                  </a:lnTo>
                  <a:lnTo>
                    <a:pt x="43133" y="466586"/>
                  </a:lnTo>
                  <a:lnTo>
                    <a:pt x="72963" y="431759"/>
                  </a:lnTo>
                  <a:lnTo>
                    <a:pt x="101933" y="401308"/>
                  </a:lnTo>
                  <a:lnTo>
                    <a:pt x="127920" y="370837"/>
                  </a:lnTo>
                  <a:lnTo>
                    <a:pt x="158874" y="336618"/>
                  </a:lnTo>
                  <a:lnTo>
                    <a:pt x="169502" y="327408"/>
                  </a:lnTo>
                  <a:lnTo>
                    <a:pt x="190173" y="320048"/>
                  </a:lnTo>
                  <a:lnTo>
                    <a:pt x="182100" y="332178"/>
                  </a:lnTo>
                  <a:lnTo>
                    <a:pt x="173028" y="363994"/>
                  </a:lnTo>
                  <a:lnTo>
                    <a:pt x="163093" y="391222"/>
                  </a:lnTo>
                  <a:lnTo>
                    <a:pt x="151058" y="419409"/>
                  </a:lnTo>
                  <a:lnTo>
                    <a:pt x="140064" y="446049"/>
                  </a:lnTo>
                  <a:lnTo>
                    <a:pt x="129534" y="472000"/>
                  </a:lnTo>
                  <a:lnTo>
                    <a:pt x="114086" y="508152"/>
                  </a:lnTo>
                  <a:lnTo>
                    <a:pt x="97740" y="542618"/>
                  </a:lnTo>
                  <a:lnTo>
                    <a:pt x="89048" y="556263"/>
                  </a:lnTo>
                  <a:lnTo>
                    <a:pt x="83718" y="560495"/>
                  </a:lnTo>
                  <a:lnTo>
                    <a:pt x="75897" y="563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483"/>
            <p:cNvSpPr/>
            <p:nvPr>
              <p:custDataLst>
                <p:tags r:id="rId20"/>
              </p:custDataLst>
            </p:nvPr>
          </p:nvSpPr>
          <p:spPr>
            <a:xfrm>
              <a:off x="6126480" y="6385560"/>
              <a:ext cx="60961" cy="175261"/>
            </a:xfrm>
            <a:custGeom>
              <a:avLst/>
              <a:gdLst/>
              <a:ahLst/>
              <a:cxnLst/>
              <a:rect l="0" t="0" r="0" b="0"/>
              <a:pathLst>
                <a:path w="60961" h="175261">
                  <a:moveTo>
                    <a:pt x="0" y="175260"/>
                  </a:moveTo>
                  <a:lnTo>
                    <a:pt x="0" y="175260"/>
                  </a:lnTo>
                  <a:lnTo>
                    <a:pt x="12136" y="138853"/>
                  </a:lnTo>
                  <a:lnTo>
                    <a:pt x="27773" y="104078"/>
                  </a:lnTo>
                  <a:lnTo>
                    <a:pt x="38093" y="83834"/>
                  </a:lnTo>
                  <a:lnTo>
                    <a:pt x="38098" y="79433"/>
                  </a:lnTo>
                  <a:lnTo>
                    <a:pt x="38100" y="81305"/>
                  </a:lnTo>
                  <a:lnTo>
                    <a:pt x="38100" y="79030"/>
                  </a:lnTo>
                  <a:lnTo>
                    <a:pt x="50250" y="44288"/>
                  </a:lnTo>
                  <a:lnTo>
                    <a:pt x="58305" y="7651"/>
                  </a:lnTo>
                  <a:lnTo>
                    <a:pt x="60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484"/>
            <p:cNvSpPr/>
            <p:nvPr>
              <p:custDataLst>
                <p:tags r:id="rId21"/>
              </p:custDataLst>
            </p:nvPr>
          </p:nvSpPr>
          <p:spPr>
            <a:xfrm>
              <a:off x="6233160" y="62941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485"/>
            <p:cNvSpPr/>
            <p:nvPr>
              <p:custDataLst>
                <p:tags r:id="rId22"/>
              </p:custDataLst>
            </p:nvPr>
          </p:nvSpPr>
          <p:spPr>
            <a:xfrm>
              <a:off x="6227110" y="6294120"/>
              <a:ext cx="265131" cy="382758"/>
            </a:xfrm>
            <a:custGeom>
              <a:avLst/>
              <a:gdLst/>
              <a:ahLst/>
              <a:cxnLst/>
              <a:rect l="0" t="0" r="0" b="0"/>
              <a:pathLst>
                <a:path w="265131" h="382758">
                  <a:moveTo>
                    <a:pt x="265130" y="0"/>
                  </a:moveTo>
                  <a:lnTo>
                    <a:pt x="265130" y="0"/>
                  </a:lnTo>
                  <a:lnTo>
                    <a:pt x="236813" y="0"/>
                  </a:lnTo>
                  <a:lnTo>
                    <a:pt x="218395" y="4515"/>
                  </a:lnTo>
                  <a:lnTo>
                    <a:pt x="204566" y="13013"/>
                  </a:lnTo>
                  <a:lnTo>
                    <a:pt x="176617" y="46431"/>
                  </a:lnTo>
                  <a:lnTo>
                    <a:pt x="161105" y="76881"/>
                  </a:lnTo>
                  <a:lnTo>
                    <a:pt x="145784" y="108669"/>
                  </a:lnTo>
                  <a:lnTo>
                    <a:pt x="131519" y="145360"/>
                  </a:lnTo>
                  <a:lnTo>
                    <a:pt x="123189" y="178630"/>
                  </a:lnTo>
                  <a:lnTo>
                    <a:pt x="114511" y="210314"/>
                  </a:lnTo>
                  <a:lnTo>
                    <a:pt x="103286" y="241997"/>
                  </a:lnTo>
                  <a:lnTo>
                    <a:pt x="98361" y="276126"/>
                  </a:lnTo>
                  <a:lnTo>
                    <a:pt x="89540" y="311271"/>
                  </a:lnTo>
                  <a:lnTo>
                    <a:pt x="83690" y="342673"/>
                  </a:lnTo>
                  <a:lnTo>
                    <a:pt x="76451" y="371641"/>
                  </a:lnTo>
                  <a:lnTo>
                    <a:pt x="71771" y="380509"/>
                  </a:lnTo>
                  <a:lnTo>
                    <a:pt x="70184" y="382366"/>
                  </a:lnTo>
                  <a:lnTo>
                    <a:pt x="69126" y="382757"/>
                  </a:lnTo>
                  <a:lnTo>
                    <a:pt x="68420" y="382172"/>
                  </a:lnTo>
                  <a:lnTo>
                    <a:pt x="67638" y="379263"/>
                  </a:lnTo>
                  <a:lnTo>
                    <a:pt x="66442" y="374302"/>
                  </a:lnTo>
                  <a:lnTo>
                    <a:pt x="54038" y="341532"/>
                  </a:lnTo>
                  <a:lnTo>
                    <a:pt x="39893" y="304836"/>
                  </a:lnTo>
                  <a:lnTo>
                    <a:pt x="25258" y="270126"/>
                  </a:lnTo>
                  <a:lnTo>
                    <a:pt x="10354" y="232663"/>
                  </a:lnTo>
                  <a:lnTo>
                    <a:pt x="785" y="197073"/>
                  </a:lnTo>
                  <a:lnTo>
                    <a:pt x="0" y="192341"/>
                  </a:lnTo>
                  <a:lnTo>
                    <a:pt x="1170" y="188341"/>
                  </a:lnTo>
                  <a:lnTo>
                    <a:pt x="6985" y="181638"/>
                  </a:lnTo>
                  <a:lnTo>
                    <a:pt x="12957" y="178095"/>
                  </a:lnTo>
                  <a:lnTo>
                    <a:pt x="20802" y="175426"/>
                  </a:lnTo>
                  <a:lnTo>
                    <a:pt x="35898" y="185881"/>
                  </a:lnTo>
                  <a:lnTo>
                    <a:pt x="66697" y="192127"/>
                  </a:lnTo>
                  <a:lnTo>
                    <a:pt x="103561" y="202230"/>
                  </a:lnTo>
                  <a:lnTo>
                    <a:pt x="132361" y="208413"/>
                  </a:lnTo>
                  <a:lnTo>
                    <a:pt x="162857" y="214152"/>
                  </a:lnTo>
                  <a:lnTo>
                    <a:pt x="199960" y="219631"/>
                  </a:lnTo>
                  <a:lnTo>
                    <a:pt x="221738" y="216535"/>
                  </a:lnTo>
                  <a:lnTo>
                    <a:pt x="24989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486"/>
            <p:cNvSpPr/>
            <p:nvPr>
              <p:custDataLst>
                <p:tags r:id="rId23"/>
              </p:custDataLst>
            </p:nvPr>
          </p:nvSpPr>
          <p:spPr>
            <a:xfrm>
              <a:off x="6393335" y="6434581"/>
              <a:ext cx="228446" cy="316740"/>
            </a:xfrm>
            <a:custGeom>
              <a:avLst/>
              <a:gdLst/>
              <a:ahLst/>
              <a:cxnLst/>
              <a:rect l="0" t="0" r="0" b="0"/>
              <a:pathLst>
                <a:path w="228446" h="316740">
                  <a:moveTo>
                    <a:pt x="68425" y="65279"/>
                  </a:moveTo>
                  <a:lnTo>
                    <a:pt x="68425" y="65279"/>
                  </a:lnTo>
                  <a:lnTo>
                    <a:pt x="96742" y="81459"/>
                  </a:lnTo>
                  <a:lnTo>
                    <a:pt x="115160" y="87146"/>
                  </a:lnTo>
                  <a:lnTo>
                    <a:pt x="128143" y="86851"/>
                  </a:lnTo>
                  <a:lnTo>
                    <a:pt x="136735" y="83898"/>
                  </a:lnTo>
                  <a:lnTo>
                    <a:pt x="169311" y="59959"/>
                  </a:lnTo>
                  <a:lnTo>
                    <a:pt x="184836" y="41018"/>
                  </a:lnTo>
                  <a:lnTo>
                    <a:pt x="187897" y="33048"/>
                  </a:lnTo>
                  <a:lnTo>
                    <a:pt x="190302" y="8441"/>
                  </a:lnTo>
                  <a:lnTo>
                    <a:pt x="189471" y="7068"/>
                  </a:lnTo>
                  <a:lnTo>
                    <a:pt x="188069" y="6151"/>
                  </a:lnTo>
                  <a:lnTo>
                    <a:pt x="182051" y="4862"/>
                  </a:lnTo>
                  <a:lnTo>
                    <a:pt x="179735" y="4681"/>
                  </a:lnTo>
                  <a:lnTo>
                    <a:pt x="174905" y="2222"/>
                  </a:lnTo>
                  <a:lnTo>
                    <a:pt x="172432" y="381"/>
                  </a:lnTo>
                  <a:lnTo>
                    <a:pt x="169936" y="0"/>
                  </a:lnTo>
                  <a:lnTo>
                    <a:pt x="167426" y="593"/>
                  </a:lnTo>
                  <a:lnTo>
                    <a:pt x="161532" y="2663"/>
                  </a:lnTo>
                  <a:lnTo>
                    <a:pt x="143951" y="6250"/>
                  </a:lnTo>
                  <a:lnTo>
                    <a:pt x="139096" y="8146"/>
                  </a:lnTo>
                  <a:lnTo>
                    <a:pt x="108662" y="34677"/>
                  </a:lnTo>
                  <a:lnTo>
                    <a:pt x="82331" y="65255"/>
                  </a:lnTo>
                  <a:lnTo>
                    <a:pt x="52922" y="95755"/>
                  </a:lnTo>
                  <a:lnTo>
                    <a:pt x="24346" y="131475"/>
                  </a:lnTo>
                  <a:lnTo>
                    <a:pt x="8794" y="163868"/>
                  </a:lnTo>
                  <a:lnTo>
                    <a:pt x="2497" y="187060"/>
                  </a:lnTo>
                  <a:lnTo>
                    <a:pt x="0" y="223365"/>
                  </a:lnTo>
                  <a:lnTo>
                    <a:pt x="4430" y="233188"/>
                  </a:lnTo>
                  <a:lnTo>
                    <a:pt x="12889" y="243198"/>
                  </a:lnTo>
                  <a:lnTo>
                    <a:pt x="50324" y="268494"/>
                  </a:lnTo>
                  <a:lnTo>
                    <a:pt x="87333" y="279678"/>
                  </a:lnTo>
                  <a:lnTo>
                    <a:pt x="118033" y="287850"/>
                  </a:lnTo>
                  <a:lnTo>
                    <a:pt x="152279" y="297126"/>
                  </a:lnTo>
                  <a:lnTo>
                    <a:pt x="190078" y="306893"/>
                  </a:lnTo>
                  <a:lnTo>
                    <a:pt x="228445" y="316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SMARTInkShape-487"/>
          <p:cNvSpPr/>
          <p:nvPr>
            <p:custDataLst>
              <p:tags r:id="rId9"/>
            </p:custDataLst>
          </p:nvPr>
        </p:nvSpPr>
        <p:spPr>
          <a:xfrm>
            <a:off x="3643302" y="2911572"/>
            <a:ext cx="1425663" cy="1239069"/>
          </a:xfrm>
          <a:custGeom>
            <a:avLst/>
            <a:gdLst/>
            <a:ahLst/>
            <a:cxnLst/>
            <a:rect l="0" t="0" r="0" b="0"/>
            <a:pathLst>
              <a:path w="1425663" h="1239069">
                <a:moveTo>
                  <a:pt x="722958" y="1134648"/>
                </a:moveTo>
                <a:lnTo>
                  <a:pt x="722958" y="1134648"/>
                </a:lnTo>
                <a:lnTo>
                  <a:pt x="694318" y="1099977"/>
                </a:lnTo>
                <a:lnTo>
                  <a:pt x="665626" y="1071599"/>
                </a:lnTo>
                <a:lnTo>
                  <a:pt x="630228" y="1050917"/>
                </a:lnTo>
                <a:lnTo>
                  <a:pt x="600656" y="1035615"/>
                </a:lnTo>
                <a:lnTo>
                  <a:pt x="568187" y="1018098"/>
                </a:lnTo>
                <a:lnTo>
                  <a:pt x="531755" y="996822"/>
                </a:lnTo>
                <a:lnTo>
                  <a:pt x="494150" y="974430"/>
                </a:lnTo>
                <a:lnTo>
                  <a:pt x="456197" y="951709"/>
                </a:lnTo>
                <a:lnTo>
                  <a:pt x="422655" y="928891"/>
                </a:lnTo>
                <a:lnTo>
                  <a:pt x="394373" y="903785"/>
                </a:lnTo>
                <a:lnTo>
                  <a:pt x="362286" y="874897"/>
                </a:lnTo>
                <a:lnTo>
                  <a:pt x="337446" y="854103"/>
                </a:lnTo>
                <a:lnTo>
                  <a:pt x="309473" y="830750"/>
                </a:lnTo>
                <a:lnTo>
                  <a:pt x="273255" y="797848"/>
                </a:lnTo>
                <a:lnTo>
                  <a:pt x="237029" y="762605"/>
                </a:lnTo>
                <a:lnTo>
                  <a:pt x="203529" y="729397"/>
                </a:lnTo>
                <a:lnTo>
                  <a:pt x="182503" y="703923"/>
                </a:lnTo>
                <a:lnTo>
                  <a:pt x="161870" y="676514"/>
                </a:lnTo>
                <a:lnTo>
                  <a:pt x="141409" y="650222"/>
                </a:lnTo>
                <a:lnTo>
                  <a:pt x="123285" y="624426"/>
                </a:lnTo>
                <a:lnTo>
                  <a:pt x="106763" y="598003"/>
                </a:lnTo>
                <a:lnTo>
                  <a:pt x="90953" y="569325"/>
                </a:lnTo>
                <a:lnTo>
                  <a:pt x="75460" y="539647"/>
                </a:lnTo>
                <a:lnTo>
                  <a:pt x="60108" y="510370"/>
                </a:lnTo>
                <a:lnTo>
                  <a:pt x="44817" y="483247"/>
                </a:lnTo>
                <a:lnTo>
                  <a:pt x="31813" y="457081"/>
                </a:lnTo>
                <a:lnTo>
                  <a:pt x="19543" y="422874"/>
                </a:lnTo>
                <a:lnTo>
                  <a:pt x="12714" y="395972"/>
                </a:lnTo>
                <a:lnTo>
                  <a:pt x="5622" y="365337"/>
                </a:lnTo>
                <a:lnTo>
                  <a:pt x="1741" y="339834"/>
                </a:lnTo>
                <a:lnTo>
                  <a:pt x="0" y="317752"/>
                </a:lnTo>
                <a:lnTo>
                  <a:pt x="323" y="281363"/>
                </a:lnTo>
                <a:lnTo>
                  <a:pt x="3289" y="253901"/>
                </a:lnTo>
                <a:lnTo>
                  <a:pt x="5674" y="219401"/>
                </a:lnTo>
                <a:lnTo>
                  <a:pt x="10426" y="187730"/>
                </a:lnTo>
                <a:lnTo>
                  <a:pt x="21241" y="156897"/>
                </a:lnTo>
                <a:lnTo>
                  <a:pt x="34829" y="121374"/>
                </a:lnTo>
                <a:lnTo>
                  <a:pt x="52941" y="87139"/>
                </a:lnTo>
                <a:lnTo>
                  <a:pt x="76871" y="59523"/>
                </a:lnTo>
                <a:lnTo>
                  <a:pt x="111293" y="35692"/>
                </a:lnTo>
                <a:lnTo>
                  <a:pt x="143430" y="16937"/>
                </a:lnTo>
                <a:lnTo>
                  <a:pt x="171093" y="7607"/>
                </a:lnTo>
                <a:lnTo>
                  <a:pt x="206100" y="1739"/>
                </a:lnTo>
                <a:lnTo>
                  <a:pt x="243284" y="0"/>
                </a:lnTo>
                <a:lnTo>
                  <a:pt x="281112" y="1743"/>
                </a:lnTo>
                <a:lnTo>
                  <a:pt x="307296" y="6295"/>
                </a:lnTo>
                <a:lnTo>
                  <a:pt x="335866" y="13962"/>
                </a:lnTo>
                <a:lnTo>
                  <a:pt x="365497" y="20757"/>
                </a:lnTo>
                <a:lnTo>
                  <a:pt x="396447" y="27445"/>
                </a:lnTo>
                <a:lnTo>
                  <a:pt x="429957" y="36062"/>
                </a:lnTo>
                <a:lnTo>
                  <a:pt x="462349" y="47794"/>
                </a:lnTo>
                <a:lnTo>
                  <a:pt x="495371" y="61475"/>
                </a:lnTo>
                <a:lnTo>
                  <a:pt x="532626" y="76023"/>
                </a:lnTo>
                <a:lnTo>
                  <a:pt x="552043" y="84305"/>
                </a:lnTo>
                <a:lnTo>
                  <a:pt x="571762" y="93212"/>
                </a:lnTo>
                <a:lnTo>
                  <a:pt x="591681" y="102538"/>
                </a:lnTo>
                <a:lnTo>
                  <a:pt x="627359" y="124188"/>
                </a:lnTo>
                <a:lnTo>
                  <a:pt x="661843" y="147074"/>
                </a:lnTo>
                <a:lnTo>
                  <a:pt x="699746" y="168535"/>
                </a:lnTo>
                <a:lnTo>
                  <a:pt x="720184" y="178999"/>
                </a:lnTo>
                <a:lnTo>
                  <a:pt x="741429" y="189362"/>
                </a:lnTo>
                <a:lnTo>
                  <a:pt x="763212" y="199657"/>
                </a:lnTo>
                <a:lnTo>
                  <a:pt x="783661" y="211601"/>
                </a:lnTo>
                <a:lnTo>
                  <a:pt x="803219" y="224643"/>
                </a:lnTo>
                <a:lnTo>
                  <a:pt x="822185" y="238418"/>
                </a:lnTo>
                <a:lnTo>
                  <a:pt x="841603" y="251835"/>
                </a:lnTo>
                <a:lnTo>
                  <a:pt x="861322" y="265013"/>
                </a:lnTo>
                <a:lnTo>
                  <a:pt x="881240" y="278031"/>
                </a:lnTo>
                <a:lnTo>
                  <a:pt x="902140" y="291790"/>
                </a:lnTo>
                <a:lnTo>
                  <a:pt x="923692" y="306043"/>
                </a:lnTo>
                <a:lnTo>
                  <a:pt x="945681" y="320624"/>
                </a:lnTo>
                <a:lnTo>
                  <a:pt x="967113" y="335426"/>
                </a:lnTo>
                <a:lnTo>
                  <a:pt x="988175" y="350373"/>
                </a:lnTo>
                <a:lnTo>
                  <a:pt x="1008989" y="365418"/>
                </a:lnTo>
                <a:lnTo>
                  <a:pt x="1028792" y="382222"/>
                </a:lnTo>
                <a:lnTo>
                  <a:pt x="1066600" y="418954"/>
                </a:lnTo>
                <a:lnTo>
                  <a:pt x="1100901" y="453342"/>
                </a:lnTo>
                <a:lnTo>
                  <a:pt x="1134773" y="485558"/>
                </a:lnTo>
                <a:lnTo>
                  <a:pt x="1172404" y="516811"/>
                </a:lnTo>
                <a:lnTo>
                  <a:pt x="1204934" y="549892"/>
                </a:lnTo>
                <a:lnTo>
                  <a:pt x="1233503" y="584349"/>
                </a:lnTo>
                <a:lnTo>
                  <a:pt x="1260311" y="619420"/>
                </a:lnTo>
                <a:lnTo>
                  <a:pt x="1288595" y="654762"/>
                </a:lnTo>
                <a:lnTo>
                  <a:pt x="1316405" y="690225"/>
                </a:lnTo>
                <a:lnTo>
                  <a:pt x="1340055" y="725742"/>
                </a:lnTo>
                <a:lnTo>
                  <a:pt x="1357339" y="761283"/>
                </a:lnTo>
                <a:lnTo>
                  <a:pt x="1371512" y="796835"/>
                </a:lnTo>
                <a:lnTo>
                  <a:pt x="1386277" y="832391"/>
                </a:lnTo>
                <a:lnTo>
                  <a:pt x="1396791" y="867950"/>
                </a:lnTo>
                <a:lnTo>
                  <a:pt x="1405133" y="902662"/>
                </a:lnTo>
                <a:lnTo>
                  <a:pt x="1414484" y="935023"/>
                </a:lnTo>
                <a:lnTo>
                  <a:pt x="1422027" y="966339"/>
                </a:lnTo>
                <a:lnTo>
                  <a:pt x="1425662" y="997191"/>
                </a:lnTo>
                <a:lnTo>
                  <a:pt x="1421634" y="1027836"/>
                </a:lnTo>
                <a:lnTo>
                  <a:pt x="1414198" y="1060647"/>
                </a:lnTo>
                <a:lnTo>
                  <a:pt x="1405249" y="1093292"/>
                </a:lnTo>
                <a:lnTo>
                  <a:pt x="1395628" y="1121912"/>
                </a:lnTo>
                <a:lnTo>
                  <a:pt x="1383449" y="1148743"/>
                </a:lnTo>
                <a:lnTo>
                  <a:pt x="1367876" y="1173933"/>
                </a:lnTo>
                <a:lnTo>
                  <a:pt x="1335308" y="1205461"/>
                </a:lnTo>
                <a:lnTo>
                  <a:pt x="1298848" y="1225432"/>
                </a:lnTo>
                <a:lnTo>
                  <a:pt x="1273832" y="1233699"/>
                </a:lnTo>
                <a:lnTo>
                  <a:pt x="1241829" y="1237938"/>
                </a:lnTo>
                <a:lnTo>
                  <a:pt x="1223812" y="1239068"/>
                </a:lnTo>
                <a:lnTo>
                  <a:pt x="1203334" y="1238975"/>
                </a:lnTo>
                <a:lnTo>
                  <a:pt x="1181216" y="1238066"/>
                </a:lnTo>
                <a:lnTo>
                  <a:pt x="1158003" y="1236614"/>
                </a:lnTo>
                <a:lnTo>
                  <a:pt x="1126442" y="1230564"/>
                </a:lnTo>
                <a:lnTo>
                  <a:pt x="1089313" y="1221452"/>
                </a:lnTo>
                <a:lnTo>
                  <a:pt x="1048475" y="1210298"/>
                </a:lnTo>
                <a:lnTo>
                  <a:pt x="1011936" y="1199475"/>
                </a:lnTo>
                <a:lnTo>
                  <a:pt x="978264" y="1188872"/>
                </a:lnTo>
                <a:lnTo>
                  <a:pt x="946501" y="1178417"/>
                </a:lnTo>
                <a:lnTo>
                  <a:pt x="917706" y="1168908"/>
                </a:lnTo>
                <a:lnTo>
                  <a:pt x="890891" y="1160028"/>
                </a:lnTo>
                <a:lnTo>
                  <a:pt x="865393" y="1151568"/>
                </a:lnTo>
                <a:lnTo>
                  <a:pt x="839928" y="1142541"/>
                </a:lnTo>
                <a:lnTo>
                  <a:pt x="814485" y="1133137"/>
                </a:lnTo>
                <a:lnTo>
                  <a:pt x="789056" y="1123481"/>
                </a:lnTo>
                <a:lnTo>
                  <a:pt x="765330" y="1113656"/>
                </a:lnTo>
                <a:lnTo>
                  <a:pt x="742739" y="1103720"/>
                </a:lnTo>
                <a:lnTo>
                  <a:pt x="720905" y="1093709"/>
                </a:lnTo>
                <a:lnTo>
                  <a:pt x="698729" y="1084496"/>
                </a:lnTo>
                <a:lnTo>
                  <a:pt x="676325" y="1075813"/>
                </a:lnTo>
                <a:lnTo>
                  <a:pt x="653770" y="1067485"/>
                </a:lnTo>
                <a:lnTo>
                  <a:pt x="631959" y="1059393"/>
                </a:lnTo>
                <a:lnTo>
                  <a:pt x="610645" y="1051458"/>
                </a:lnTo>
                <a:lnTo>
                  <a:pt x="589663" y="1043628"/>
                </a:lnTo>
                <a:lnTo>
                  <a:pt x="568901" y="1035868"/>
                </a:lnTo>
                <a:lnTo>
                  <a:pt x="548287" y="1028155"/>
                </a:lnTo>
                <a:lnTo>
                  <a:pt x="514093" y="1015351"/>
                </a:lnTo>
                <a:lnTo>
                  <a:pt x="486738" y="10051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second similarity/difference?</a:t>
            </a:r>
          </a:p>
          <a:p>
            <a:endParaRPr lang="en-US" dirty="0"/>
          </a:p>
        </p:txBody>
      </p:sp>
      <p:sp>
        <p:nvSpPr>
          <p:cNvPr id="4" name="SMARTInkShape-488"/>
          <p:cNvSpPr/>
          <p:nvPr>
            <p:custDataLst>
              <p:tags r:id="rId1"/>
            </p:custDataLst>
          </p:nvPr>
        </p:nvSpPr>
        <p:spPr>
          <a:xfrm>
            <a:off x="4326599" y="2332326"/>
            <a:ext cx="1123015" cy="182275"/>
          </a:xfrm>
          <a:custGeom>
            <a:avLst/>
            <a:gdLst/>
            <a:ahLst/>
            <a:cxnLst/>
            <a:rect l="0" t="0" r="0" b="0"/>
            <a:pathLst>
              <a:path w="1123015" h="182275">
                <a:moveTo>
                  <a:pt x="108241" y="182274"/>
                </a:moveTo>
                <a:lnTo>
                  <a:pt x="108241" y="182274"/>
                </a:lnTo>
                <a:lnTo>
                  <a:pt x="144365" y="164212"/>
                </a:lnTo>
                <a:lnTo>
                  <a:pt x="172964" y="149913"/>
                </a:lnTo>
                <a:lnTo>
                  <a:pt x="199649" y="137840"/>
                </a:lnTo>
                <a:lnTo>
                  <a:pt x="225060" y="127251"/>
                </a:lnTo>
                <a:lnTo>
                  <a:pt x="249620" y="117652"/>
                </a:lnTo>
                <a:lnTo>
                  <a:pt x="274460" y="109560"/>
                </a:lnTo>
                <a:lnTo>
                  <a:pt x="299487" y="102471"/>
                </a:lnTo>
                <a:lnTo>
                  <a:pt x="324638" y="96052"/>
                </a:lnTo>
                <a:lnTo>
                  <a:pt x="350719" y="90926"/>
                </a:lnTo>
                <a:lnTo>
                  <a:pt x="377420" y="86662"/>
                </a:lnTo>
                <a:lnTo>
                  <a:pt x="404534" y="82973"/>
                </a:lnTo>
                <a:lnTo>
                  <a:pt x="431076" y="79666"/>
                </a:lnTo>
                <a:lnTo>
                  <a:pt x="457238" y="76616"/>
                </a:lnTo>
                <a:lnTo>
                  <a:pt x="483146" y="73735"/>
                </a:lnTo>
                <a:lnTo>
                  <a:pt x="509731" y="70968"/>
                </a:lnTo>
                <a:lnTo>
                  <a:pt x="536768" y="68277"/>
                </a:lnTo>
                <a:lnTo>
                  <a:pt x="564106" y="65636"/>
                </a:lnTo>
                <a:lnTo>
                  <a:pt x="589951" y="63029"/>
                </a:lnTo>
                <a:lnTo>
                  <a:pt x="614801" y="60444"/>
                </a:lnTo>
                <a:lnTo>
                  <a:pt x="638987" y="57874"/>
                </a:lnTo>
                <a:lnTo>
                  <a:pt x="662732" y="56161"/>
                </a:lnTo>
                <a:lnTo>
                  <a:pt x="686182" y="55018"/>
                </a:lnTo>
                <a:lnTo>
                  <a:pt x="709435" y="54257"/>
                </a:lnTo>
                <a:lnTo>
                  <a:pt x="732557" y="52903"/>
                </a:lnTo>
                <a:lnTo>
                  <a:pt x="755592" y="51153"/>
                </a:lnTo>
                <a:lnTo>
                  <a:pt x="778568" y="49140"/>
                </a:lnTo>
                <a:lnTo>
                  <a:pt x="801506" y="47798"/>
                </a:lnTo>
                <a:lnTo>
                  <a:pt x="824418" y="46903"/>
                </a:lnTo>
                <a:lnTo>
                  <a:pt x="847312" y="46307"/>
                </a:lnTo>
                <a:lnTo>
                  <a:pt x="870195" y="45909"/>
                </a:lnTo>
                <a:lnTo>
                  <a:pt x="893071" y="45644"/>
                </a:lnTo>
                <a:lnTo>
                  <a:pt x="915941" y="45467"/>
                </a:lnTo>
                <a:lnTo>
                  <a:pt x="937961" y="45350"/>
                </a:lnTo>
                <a:lnTo>
                  <a:pt x="959414" y="45271"/>
                </a:lnTo>
                <a:lnTo>
                  <a:pt x="980490" y="45219"/>
                </a:lnTo>
                <a:lnTo>
                  <a:pt x="1015196" y="42903"/>
                </a:lnTo>
                <a:lnTo>
                  <a:pt x="1044732" y="40745"/>
                </a:lnTo>
                <a:lnTo>
                  <a:pt x="1071970" y="42608"/>
                </a:lnTo>
                <a:lnTo>
                  <a:pt x="1103015" y="44372"/>
                </a:lnTo>
                <a:lnTo>
                  <a:pt x="1120209" y="44894"/>
                </a:lnTo>
                <a:lnTo>
                  <a:pt x="1122400" y="45814"/>
                </a:lnTo>
                <a:lnTo>
                  <a:pt x="1123014" y="47274"/>
                </a:lnTo>
                <a:lnTo>
                  <a:pt x="1122577" y="49094"/>
                </a:lnTo>
                <a:lnTo>
                  <a:pt x="1119744" y="50307"/>
                </a:lnTo>
                <a:lnTo>
                  <a:pt x="1090177" y="52255"/>
                </a:lnTo>
                <a:lnTo>
                  <a:pt x="1061123" y="52521"/>
                </a:lnTo>
                <a:lnTo>
                  <a:pt x="1041522" y="52592"/>
                </a:lnTo>
                <a:lnTo>
                  <a:pt x="1019988" y="52639"/>
                </a:lnTo>
                <a:lnTo>
                  <a:pt x="995473" y="52671"/>
                </a:lnTo>
                <a:lnTo>
                  <a:pt x="968968" y="52692"/>
                </a:lnTo>
                <a:lnTo>
                  <a:pt x="941140" y="52706"/>
                </a:lnTo>
                <a:lnTo>
                  <a:pt x="911580" y="53562"/>
                </a:lnTo>
                <a:lnTo>
                  <a:pt x="880867" y="54979"/>
                </a:lnTo>
                <a:lnTo>
                  <a:pt x="849385" y="56771"/>
                </a:lnTo>
                <a:lnTo>
                  <a:pt x="815698" y="57119"/>
                </a:lnTo>
                <a:lnTo>
                  <a:pt x="780539" y="56504"/>
                </a:lnTo>
                <a:lnTo>
                  <a:pt x="744400" y="55247"/>
                </a:lnTo>
                <a:lnTo>
                  <a:pt x="707607" y="55256"/>
                </a:lnTo>
                <a:lnTo>
                  <a:pt x="670378" y="56109"/>
                </a:lnTo>
                <a:lnTo>
                  <a:pt x="632860" y="57524"/>
                </a:lnTo>
                <a:lnTo>
                  <a:pt x="596840" y="59314"/>
                </a:lnTo>
                <a:lnTo>
                  <a:pt x="561820" y="61354"/>
                </a:lnTo>
                <a:lnTo>
                  <a:pt x="527466" y="63561"/>
                </a:lnTo>
                <a:lnTo>
                  <a:pt x="494405" y="65879"/>
                </a:lnTo>
                <a:lnTo>
                  <a:pt x="462203" y="68271"/>
                </a:lnTo>
                <a:lnTo>
                  <a:pt x="430576" y="70712"/>
                </a:lnTo>
                <a:lnTo>
                  <a:pt x="401024" y="73186"/>
                </a:lnTo>
                <a:lnTo>
                  <a:pt x="372857" y="75681"/>
                </a:lnTo>
                <a:lnTo>
                  <a:pt x="345611" y="78193"/>
                </a:lnTo>
                <a:lnTo>
                  <a:pt x="320675" y="81560"/>
                </a:lnTo>
                <a:lnTo>
                  <a:pt x="297277" y="85498"/>
                </a:lnTo>
                <a:lnTo>
                  <a:pt x="274905" y="89816"/>
                </a:lnTo>
                <a:lnTo>
                  <a:pt x="238758" y="94615"/>
                </a:lnTo>
                <a:lnTo>
                  <a:pt x="203639" y="97316"/>
                </a:lnTo>
                <a:lnTo>
                  <a:pt x="188234" y="98229"/>
                </a:lnTo>
                <a:lnTo>
                  <a:pt x="193655" y="98387"/>
                </a:lnTo>
                <a:lnTo>
                  <a:pt x="226211" y="92358"/>
                </a:lnTo>
                <a:lnTo>
                  <a:pt x="257757" y="87842"/>
                </a:lnTo>
                <a:lnTo>
                  <a:pt x="277345" y="85453"/>
                </a:lnTo>
                <a:lnTo>
                  <a:pt x="298871" y="83013"/>
                </a:lnTo>
                <a:lnTo>
                  <a:pt x="321687" y="80540"/>
                </a:lnTo>
                <a:lnTo>
                  <a:pt x="345365" y="78045"/>
                </a:lnTo>
                <a:lnTo>
                  <a:pt x="369617" y="75535"/>
                </a:lnTo>
                <a:lnTo>
                  <a:pt x="394252" y="73015"/>
                </a:lnTo>
                <a:lnTo>
                  <a:pt x="419987" y="71334"/>
                </a:lnTo>
                <a:lnTo>
                  <a:pt x="446458" y="70214"/>
                </a:lnTo>
                <a:lnTo>
                  <a:pt x="473420" y="69467"/>
                </a:lnTo>
                <a:lnTo>
                  <a:pt x="500706" y="68969"/>
                </a:lnTo>
                <a:lnTo>
                  <a:pt x="528211" y="68638"/>
                </a:lnTo>
                <a:lnTo>
                  <a:pt x="555861" y="68417"/>
                </a:lnTo>
                <a:lnTo>
                  <a:pt x="584454" y="67422"/>
                </a:lnTo>
                <a:lnTo>
                  <a:pt x="613677" y="65913"/>
                </a:lnTo>
                <a:lnTo>
                  <a:pt x="643317" y="64060"/>
                </a:lnTo>
                <a:lnTo>
                  <a:pt x="669853" y="63671"/>
                </a:lnTo>
                <a:lnTo>
                  <a:pt x="694315" y="64259"/>
                </a:lnTo>
                <a:lnTo>
                  <a:pt x="717397" y="65497"/>
                </a:lnTo>
                <a:lnTo>
                  <a:pt x="741251" y="67170"/>
                </a:lnTo>
                <a:lnTo>
                  <a:pt x="765622" y="69131"/>
                </a:lnTo>
                <a:lnTo>
                  <a:pt x="790335" y="71285"/>
                </a:lnTo>
                <a:lnTo>
                  <a:pt x="812737" y="72722"/>
                </a:lnTo>
                <a:lnTo>
                  <a:pt x="833598" y="73679"/>
                </a:lnTo>
                <a:lnTo>
                  <a:pt x="870042" y="75590"/>
                </a:lnTo>
                <a:lnTo>
                  <a:pt x="897528" y="79261"/>
                </a:lnTo>
                <a:lnTo>
                  <a:pt x="933299" y="77196"/>
                </a:lnTo>
                <a:lnTo>
                  <a:pt x="936931" y="76306"/>
                </a:lnTo>
                <a:lnTo>
                  <a:pt x="926126" y="71760"/>
                </a:lnTo>
                <a:lnTo>
                  <a:pt x="894702" y="65050"/>
                </a:lnTo>
                <a:lnTo>
                  <a:pt x="877235" y="62638"/>
                </a:lnTo>
                <a:lnTo>
                  <a:pt x="856277" y="60184"/>
                </a:lnTo>
                <a:lnTo>
                  <a:pt x="832992" y="57700"/>
                </a:lnTo>
                <a:lnTo>
                  <a:pt x="809002" y="55198"/>
                </a:lnTo>
                <a:lnTo>
                  <a:pt x="784541" y="52683"/>
                </a:lnTo>
                <a:lnTo>
                  <a:pt x="759768" y="50160"/>
                </a:lnTo>
                <a:lnTo>
                  <a:pt x="732246" y="46785"/>
                </a:lnTo>
                <a:lnTo>
                  <a:pt x="702891" y="42841"/>
                </a:lnTo>
                <a:lnTo>
                  <a:pt x="672314" y="38519"/>
                </a:lnTo>
                <a:lnTo>
                  <a:pt x="639230" y="34791"/>
                </a:lnTo>
                <a:lnTo>
                  <a:pt x="604474" y="31458"/>
                </a:lnTo>
                <a:lnTo>
                  <a:pt x="568603" y="28390"/>
                </a:lnTo>
                <a:lnTo>
                  <a:pt x="532836" y="24652"/>
                </a:lnTo>
                <a:lnTo>
                  <a:pt x="497138" y="20465"/>
                </a:lnTo>
                <a:lnTo>
                  <a:pt x="461485" y="15982"/>
                </a:lnTo>
                <a:lnTo>
                  <a:pt x="425017" y="12146"/>
                </a:lnTo>
                <a:lnTo>
                  <a:pt x="388005" y="8742"/>
                </a:lnTo>
                <a:lnTo>
                  <a:pt x="350630" y="5626"/>
                </a:lnTo>
                <a:lnTo>
                  <a:pt x="314707" y="4396"/>
                </a:lnTo>
                <a:lnTo>
                  <a:pt x="279752" y="4421"/>
                </a:lnTo>
                <a:lnTo>
                  <a:pt x="245442" y="5286"/>
                </a:lnTo>
                <a:lnTo>
                  <a:pt x="213255" y="6709"/>
                </a:lnTo>
                <a:lnTo>
                  <a:pt x="182484" y="8503"/>
                </a:lnTo>
                <a:lnTo>
                  <a:pt x="152655" y="10547"/>
                </a:lnTo>
                <a:lnTo>
                  <a:pt x="126844" y="11063"/>
                </a:lnTo>
                <a:lnTo>
                  <a:pt x="103709" y="10560"/>
                </a:lnTo>
                <a:lnTo>
                  <a:pt x="82360" y="9378"/>
                </a:lnTo>
                <a:lnTo>
                  <a:pt x="45092" y="10322"/>
                </a:lnTo>
                <a:lnTo>
                  <a:pt x="15828" y="12718"/>
                </a:lnTo>
                <a:lnTo>
                  <a:pt x="0" y="13783"/>
                </a:lnTo>
                <a:lnTo>
                  <a:pt x="30783" y="9740"/>
                </a:lnTo>
                <a:lnTo>
                  <a:pt x="59142" y="6291"/>
                </a:lnTo>
                <a:lnTo>
                  <a:pt x="85668" y="3992"/>
                </a:lnTo>
                <a:lnTo>
                  <a:pt x="110972" y="2459"/>
                </a:lnTo>
                <a:lnTo>
                  <a:pt x="135462" y="1438"/>
                </a:lnTo>
                <a:lnTo>
                  <a:pt x="162795" y="756"/>
                </a:lnTo>
                <a:lnTo>
                  <a:pt x="192024" y="303"/>
                </a:lnTo>
                <a:lnTo>
                  <a:pt x="222517" y="0"/>
                </a:lnTo>
                <a:lnTo>
                  <a:pt x="252158" y="645"/>
                </a:lnTo>
                <a:lnTo>
                  <a:pt x="281233" y="1921"/>
                </a:lnTo>
                <a:lnTo>
                  <a:pt x="309929" y="3619"/>
                </a:lnTo>
                <a:lnTo>
                  <a:pt x="339220" y="6444"/>
                </a:lnTo>
                <a:lnTo>
                  <a:pt x="368907" y="10020"/>
                </a:lnTo>
                <a:lnTo>
                  <a:pt x="398858" y="14098"/>
                </a:lnTo>
                <a:lnTo>
                  <a:pt x="428986" y="18510"/>
                </a:lnTo>
                <a:lnTo>
                  <a:pt x="459231" y="23145"/>
                </a:lnTo>
                <a:lnTo>
                  <a:pt x="489554" y="27928"/>
                </a:lnTo>
                <a:lnTo>
                  <a:pt x="519930" y="31963"/>
                </a:lnTo>
                <a:lnTo>
                  <a:pt x="550341" y="35500"/>
                </a:lnTo>
                <a:lnTo>
                  <a:pt x="580774" y="38705"/>
                </a:lnTo>
                <a:lnTo>
                  <a:pt x="607836" y="43381"/>
                </a:lnTo>
                <a:lnTo>
                  <a:pt x="632651" y="49039"/>
                </a:lnTo>
                <a:lnTo>
                  <a:pt x="655968" y="55351"/>
                </a:lnTo>
                <a:lnTo>
                  <a:pt x="676592" y="61252"/>
                </a:lnTo>
                <a:lnTo>
                  <a:pt x="713055" y="72324"/>
                </a:lnTo>
                <a:lnTo>
                  <a:pt x="750008" y="84033"/>
                </a:lnTo>
                <a:lnTo>
                  <a:pt x="764907" y="88819"/>
                </a:lnTo>
                <a:lnTo>
                  <a:pt x="764458" y="89491"/>
                </a:lnTo>
                <a:lnTo>
                  <a:pt x="757187" y="90237"/>
                </a:lnTo>
                <a:lnTo>
                  <a:pt x="722631" y="86612"/>
                </a:lnTo>
                <a:lnTo>
                  <a:pt x="686950" y="82466"/>
                </a:lnTo>
                <a:lnTo>
                  <a:pt x="666767" y="80176"/>
                </a:lnTo>
                <a:lnTo>
                  <a:pt x="643999" y="76955"/>
                </a:lnTo>
                <a:lnTo>
                  <a:pt x="619506" y="73115"/>
                </a:lnTo>
                <a:lnTo>
                  <a:pt x="593865" y="68861"/>
                </a:lnTo>
                <a:lnTo>
                  <a:pt x="568303" y="65179"/>
                </a:lnTo>
                <a:lnTo>
                  <a:pt x="542795" y="61877"/>
                </a:lnTo>
                <a:lnTo>
                  <a:pt x="517324" y="58830"/>
                </a:lnTo>
                <a:lnTo>
                  <a:pt x="491029" y="55951"/>
                </a:lnTo>
                <a:lnTo>
                  <a:pt x="464187" y="53185"/>
                </a:lnTo>
                <a:lnTo>
                  <a:pt x="436978" y="50495"/>
                </a:lnTo>
                <a:lnTo>
                  <a:pt x="410372" y="47854"/>
                </a:lnTo>
                <a:lnTo>
                  <a:pt x="384169" y="45248"/>
                </a:lnTo>
                <a:lnTo>
                  <a:pt x="358233" y="42663"/>
                </a:lnTo>
                <a:lnTo>
                  <a:pt x="332475" y="41787"/>
                </a:lnTo>
                <a:lnTo>
                  <a:pt x="306838" y="42049"/>
                </a:lnTo>
                <a:lnTo>
                  <a:pt x="281278" y="43071"/>
                </a:lnTo>
                <a:lnTo>
                  <a:pt x="259159" y="43752"/>
                </a:lnTo>
                <a:lnTo>
                  <a:pt x="239333" y="44206"/>
                </a:lnTo>
                <a:lnTo>
                  <a:pt x="206298" y="45557"/>
                </a:lnTo>
                <a:lnTo>
                  <a:pt x="171167" y="51066"/>
                </a:lnTo>
                <a:lnTo>
                  <a:pt x="167972" y="51622"/>
                </a:lnTo>
                <a:lnTo>
                  <a:pt x="166688" y="52839"/>
                </a:lnTo>
                <a:lnTo>
                  <a:pt x="166679" y="54497"/>
                </a:lnTo>
                <a:lnTo>
                  <a:pt x="167519" y="56450"/>
                </a:lnTo>
                <a:lnTo>
                  <a:pt x="176793" y="63243"/>
                </a:lnTo>
                <a:lnTo>
                  <a:pt x="206446" y="70617"/>
                </a:lnTo>
                <a:lnTo>
                  <a:pt x="242199" y="75640"/>
                </a:lnTo>
                <a:lnTo>
                  <a:pt x="263586" y="78165"/>
                </a:lnTo>
                <a:lnTo>
                  <a:pt x="286311" y="79848"/>
                </a:lnTo>
                <a:lnTo>
                  <a:pt x="309928" y="80970"/>
                </a:lnTo>
                <a:lnTo>
                  <a:pt x="334139" y="81718"/>
                </a:lnTo>
                <a:lnTo>
                  <a:pt x="358746" y="83910"/>
                </a:lnTo>
                <a:lnTo>
                  <a:pt x="383617" y="87065"/>
                </a:lnTo>
                <a:lnTo>
                  <a:pt x="408665" y="90861"/>
                </a:lnTo>
                <a:lnTo>
                  <a:pt x="434677" y="94238"/>
                </a:lnTo>
                <a:lnTo>
                  <a:pt x="461332" y="97337"/>
                </a:lnTo>
                <a:lnTo>
                  <a:pt x="488416" y="100249"/>
                </a:lnTo>
                <a:lnTo>
                  <a:pt x="514937" y="103884"/>
                </a:lnTo>
                <a:lnTo>
                  <a:pt x="541085" y="108000"/>
                </a:lnTo>
                <a:lnTo>
                  <a:pt x="566983" y="112438"/>
                </a:lnTo>
                <a:lnTo>
                  <a:pt x="591870" y="116244"/>
                </a:lnTo>
                <a:lnTo>
                  <a:pt x="616080" y="119627"/>
                </a:lnTo>
                <a:lnTo>
                  <a:pt x="639841" y="122729"/>
                </a:lnTo>
                <a:lnTo>
                  <a:pt x="663301" y="125644"/>
                </a:lnTo>
                <a:lnTo>
                  <a:pt x="686561" y="128434"/>
                </a:lnTo>
                <a:lnTo>
                  <a:pt x="709688" y="131141"/>
                </a:lnTo>
                <a:lnTo>
                  <a:pt x="746673" y="134148"/>
                </a:lnTo>
                <a:lnTo>
                  <a:pt x="776375" y="136331"/>
                </a:lnTo>
                <a:lnTo>
                  <a:pt x="777851" y="13655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RTInkShape-Group84"/>
          <p:cNvGrpSpPr/>
          <p:nvPr/>
        </p:nvGrpSpPr>
        <p:grpSpPr>
          <a:xfrm>
            <a:off x="640420" y="2750820"/>
            <a:ext cx="3621799" cy="897914"/>
            <a:chOff x="640420" y="2750820"/>
            <a:chExt cx="3621799" cy="897914"/>
          </a:xfrm>
        </p:grpSpPr>
        <p:sp>
          <p:nvSpPr>
            <p:cNvPr id="5" name="SMARTInkShape-489"/>
            <p:cNvSpPr/>
            <p:nvPr>
              <p:custDataLst>
                <p:tags r:id="rId15"/>
              </p:custDataLst>
            </p:nvPr>
          </p:nvSpPr>
          <p:spPr>
            <a:xfrm>
              <a:off x="3954780" y="3124596"/>
              <a:ext cx="307439" cy="37705"/>
            </a:xfrm>
            <a:custGeom>
              <a:avLst/>
              <a:gdLst/>
              <a:ahLst/>
              <a:cxnLst/>
              <a:rect l="0" t="0" r="0" b="0"/>
              <a:pathLst>
                <a:path w="307439" h="37705">
                  <a:moveTo>
                    <a:pt x="0" y="37704"/>
                  </a:moveTo>
                  <a:lnTo>
                    <a:pt x="0" y="37704"/>
                  </a:lnTo>
                  <a:lnTo>
                    <a:pt x="28316" y="33659"/>
                  </a:lnTo>
                  <a:lnTo>
                    <a:pt x="55764" y="31673"/>
                  </a:lnTo>
                  <a:lnTo>
                    <a:pt x="84051" y="29943"/>
                  </a:lnTo>
                  <a:lnTo>
                    <a:pt x="110734" y="26353"/>
                  </a:lnTo>
                  <a:lnTo>
                    <a:pt x="136704" y="24192"/>
                  </a:lnTo>
                  <a:lnTo>
                    <a:pt x="164897" y="22386"/>
                  </a:lnTo>
                  <a:lnTo>
                    <a:pt x="200005" y="18760"/>
                  </a:lnTo>
                  <a:lnTo>
                    <a:pt x="231413" y="14327"/>
                  </a:lnTo>
                  <a:lnTo>
                    <a:pt x="261177" y="9534"/>
                  </a:lnTo>
                  <a:lnTo>
                    <a:pt x="294161" y="4582"/>
                  </a:lnTo>
                  <a:lnTo>
                    <a:pt x="307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90"/>
            <p:cNvSpPr/>
            <p:nvPr>
              <p:custDataLst>
                <p:tags r:id="rId16"/>
              </p:custDataLst>
            </p:nvPr>
          </p:nvSpPr>
          <p:spPr>
            <a:xfrm>
              <a:off x="3652098" y="3086100"/>
              <a:ext cx="245837" cy="250834"/>
            </a:xfrm>
            <a:custGeom>
              <a:avLst/>
              <a:gdLst/>
              <a:ahLst/>
              <a:cxnLst/>
              <a:rect l="0" t="0" r="0" b="0"/>
              <a:pathLst>
                <a:path w="245837" h="250834">
                  <a:moveTo>
                    <a:pt x="13122" y="0"/>
                  </a:moveTo>
                  <a:lnTo>
                    <a:pt x="13122" y="0"/>
                  </a:lnTo>
                  <a:lnTo>
                    <a:pt x="5031" y="36406"/>
                  </a:lnTo>
                  <a:lnTo>
                    <a:pt x="0" y="63092"/>
                  </a:lnTo>
                  <a:lnTo>
                    <a:pt x="1081" y="74890"/>
                  </a:lnTo>
                  <a:lnTo>
                    <a:pt x="2555" y="80407"/>
                  </a:lnTo>
                  <a:lnTo>
                    <a:pt x="8708" y="88794"/>
                  </a:lnTo>
                  <a:lnTo>
                    <a:pt x="12720" y="92216"/>
                  </a:lnTo>
                  <a:lnTo>
                    <a:pt x="34545" y="101078"/>
                  </a:lnTo>
                  <a:lnTo>
                    <a:pt x="62461" y="100975"/>
                  </a:lnTo>
                  <a:lnTo>
                    <a:pt x="96227" y="95582"/>
                  </a:lnTo>
                  <a:lnTo>
                    <a:pt x="133043" y="84577"/>
                  </a:lnTo>
                  <a:lnTo>
                    <a:pt x="166717" y="74637"/>
                  </a:lnTo>
                  <a:lnTo>
                    <a:pt x="202353" y="64540"/>
                  </a:lnTo>
                  <a:lnTo>
                    <a:pt x="218298" y="62551"/>
                  </a:lnTo>
                  <a:lnTo>
                    <a:pt x="231593" y="66183"/>
                  </a:lnTo>
                  <a:lnTo>
                    <a:pt x="241453" y="72595"/>
                  </a:lnTo>
                  <a:lnTo>
                    <a:pt x="245836" y="78267"/>
                  </a:lnTo>
                  <a:lnTo>
                    <a:pt x="245311" y="80964"/>
                  </a:lnTo>
                  <a:lnTo>
                    <a:pt x="240213" y="86220"/>
                  </a:lnTo>
                  <a:lnTo>
                    <a:pt x="205524" y="107331"/>
                  </a:lnTo>
                  <a:lnTo>
                    <a:pt x="173706" y="124371"/>
                  </a:lnTo>
                  <a:lnTo>
                    <a:pt x="138313" y="147764"/>
                  </a:lnTo>
                  <a:lnTo>
                    <a:pt x="111096" y="166426"/>
                  </a:lnTo>
                  <a:lnTo>
                    <a:pt x="84888" y="186009"/>
                  </a:lnTo>
                  <a:lnTo>
                    <a:pt x="50379" y="212029"/>
                  </a:lnTo>
                  <a:lnTo>
                    <a:pt x="13129" y="244312"/>
                  </a:lnTo>
                  <a:lnTo>
                    <a:pt x="7762" y="249343"/>
                  </a:lnTo>
                  <a:lnTo>
                    <a:pt x="8702" y="250048"/>
                  </a:lnTo>
                  <a:lnTo>
                    <a:pt x="14262" y="250833"/>
                  </a:lnTo>
                  <a:lnTo>
                    <a:pt x="17269" y="249348"/>
                  </a:lnTo>
                  <a:lnTo>
                    <a:pt x="43602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91"/>
            <p:cNvSpPr/>
            <p:nvPr>
              <p:custDataLst>
                <p:tags r:id="rId17"/>
              </p:custDataLst>
            </p:nvPr>
          </p:nvSpPr>
          <p:spPr>
            <a:xfrm>
              <a:off x="2005042" y="2888771"/>
              <a:ext cx="1598905" cy="759963"/>
            </a:xfrm>
            <a:custGeom>
              <a:avLst/>
              <a:gdLst/>
              <a:ahLst/>
              <a:cxnLst/>
              <a:rect l="0" t="0" r="0" b="0"/>
              <a:pathLst>
                <a:path w="1598905" h="759963">
                  <a:moveTo>
                    <a:pt x="494318" y="235429"/>
                  </a:moveTo>
                  <a:lnTo>
                    <a:pt x="494318" y="235429"/>
                  </a:lnTo>
                  <a:lnTo>
                    <a:pt x="471740" y="237687"/>
                  </a:lnTo>
                  <a:lnTo>
                    <a:pt x="453866" y="239474"/>
                  </a:lnTo>
                  <a:lnTo>
                    <a:pt x="424170" y="248286"/>
                  </a:lnTo>
                  <a:lnTo>
                    <a:pt x="386593" y="261780"/>
                  </a:lnTo>
                  <a:lnTo>
                    <a:pt x="343761" y="278397"/>
                  </a:lnTo>
                  <a:lnTo>
                    <a:pt x="311820" y="292014"/>
                  </a:lnTo>
                  <a:lnTo>
                    <a:pt x="287139" y="303632"/>
                  </a:lnTo>
                  <a:lnTo>
                    <a:pt x="251532" y="322468"/>
                  </a:lnTo>
                  <a:lnTo>
                    <a:pt x="218899" y="342593"/>
                  </a:lnTo>
                  <a:lnTo>
                    <a:pt x="203962" y="358433"/>
                  </a:lnTo>
                  <a:lnTo>
                    <a:pt x="200171" y="365733"/>
                  </a:lnTo>
                  <a:lnTo>
                    <a:pt x="200853" y="368865"/>
                  </a:lnTo>
                  <a:lnTo>
                    <a:pt x="206127" y="374602"/>
                  </a:lnTo>
                  <a:lnTo>
                    <a:pt x="214116" y="377717"/>
                  </a:lnTo>
                  <a:lnTo>
                    <a:pt x="241132" y="379717"/>
                  </a:lnTo>
                  <a:lnTo>
                    <a:pt x="269252" y="371973"/>
                  </a:lnTo>
                  <a:lnTo>
                    <a:pt x="303077" y="354909"/>
                  </a:lnTo>
                  <a:lnTo>
                    <a:pt x="339911" y="333766"/>
                  </a:lnTo>
                  <a:lnTo>
                    <a:pt x="377636" y="311414"/>
                  </a:lnTo>
                  <a:lnTo>
                    <a:pt x="415625" y="284660"/>
                  </a:lnTo>
                  <a:lnTo>
                    <a:pt x="453692" y="259329"/>
                  </a:lnTo>
                  <a:lnTo>
                    <a:pt x="491467" y="229708"/>
                  </a:lnTo>
                  <a:lnTo>
                    <a:pt x="513855" y="216205"/>
                  </a:lnTo>
                  <a:lnTo>
                    <a:pt x="522637" y="213287"/>
                  </a:lnTo>
                  <a:lnTo>
                    <a:pt x="522510" y="213048"/>
                  </a:lnTo>
                  <a:lnTo>
                    <a:pt x="520112" y="212782"/>
                  </a:lnTo>
                  <a:lnTo>
                    <a:pt x="509957" y="220723"/>
                  </a:lnTo>
                  <a:lnTo>
                    <a:pt x="484159" y="254001"/>
                  </a:lnTo>
                  <a:lnTo>
                    <a:pt x="455716" y="291967"/>
                  </a:lnTo>
                  <a:lnTo>
                    <a:pt x="433210" y="321984"/>
                  </a:lnTo>
                  <a:lnTo>
                    <a:pt x="410454" y="356372"/>
                  </a:lnTo>
                  <a:lnTo>
                    <a:pt x="387625" y="389327"/>
                  </a:lnTo>
                  <a:lnTo>
                    <a:pt x="360729" y="424585"/>
                  </a:lnTo>
                  <a:lnTo>
                    <a:pt x="335356" y="461843"/>
                  </a:lnTo>
                  <a:lnTo>
                    <a:pt x="307706" y="499694"/>
                  </a:lnTo>
                  <a:lnTo>
                    <a:pt x="274020" y="537720"/>
                  </a:lnTo>
                  <a:lnTo>
                    <a:pt x="237227" y="575798"/>
                  </a:lnTo>
                  <a:lnTo>
                    <a:pt x="199515" y="613892"/>
                  </a:lnTo>
                  <a:lnTo>
                    <a:pt x="161530" y="651990"/>
                  </a:lnTo>
                  <a:lnTo>
                    <a:pt x="123464" y="686044"/>
                  </a:lnTo>
                  <a:lnTo>
                    <a:pt x="85374" y="713538"/>
                  </a:lnTo>
                  <a:lnTo>
                    <a:pt x="51322" y="733726"/>
                  </a:lnTo>
                  <a:lnTo>
                    <a:pt x="21642" y="748788"/>
                  </a:lnTo>
                  <a:lnTo>
                    <a:pt x="6474" y="753013"/>
                  </a:lnTo>
                  <a:lnTo>
                    <a:pt x="3989" y="754898"/>
                  </a:lnTo>
                  <a:lnTo>
                    <a:pt x="0" y="759962"/>
                  </a:lnTo>
                  <a:lnTo>
                    <a:pt x="32000" y="746445"/>
                  </a:lnTo>
                  <a:lnTo>
                    <a:pt x="60625" y="727766"/>
                  </a:lnTo>
                  <a:lnTo>
                    <a:pt x="86513" y="710503"/>
                  </a:lnTo>
                  <a:lnTo>
                    <a:pt x="117209" y="687026"/>
                  </a:lnTo>
                  <a:lnTo>
                    <a:pt x="151454" y="659659"/>
                  </a:lnTo>
                  <a:lnTo>
                    <a:pt x="189252" y="630563"/>
                  </a:lnTo>
                  <a:lnTo>
                    <a:pt x="209661" y="614845"/>
                  </a:lnTo>
                  <a:lnTo>
                    <a:pt x="230886" y="598439"/>
                  </a:lnTo>
                  <a:lnTo>
                    <a:pt x="252657" y="581576"/>
                  </a:lnTo>
                  <a:lnTo>
                    <a:pt x="275637" y="564407"/>
                  </a:lnTo>
                  <a:lnTo>
                    <a:pt x="299424" y="547034"/>
                  </a:lnTo>
                  <a:lnTo>
                    <a:pt x="323749" y="529525"/>
                  </a:lnTo>
                  <a:lnTo>
                    <a:pt x="347586" y="510234"/>
                  </a:lnTo>
                  <a:lnTo>
                    <a:pt x="371096" y="489752"/>
                  </a:lnTo>
                  <a:lnTo>
                    <a:pt x="394390" y="468478"/>
                  </a:lnTo>
                  <a:lnTo>
                    <a:pt x="417540" y="448368"/>
                  </a:lnTo>
                  <a:lnTo>
                    <a:pt x="440592" y="429035"/>
                  </a:lnTo>
                  <a:lnTo>
                    <a:pt x="463581" y="410220"/>
                  </a:lnTo>
                  <a:lnTo>
                    <a:pt x="486527" y="391749"/>
                  </a:lnTo>
                  <a:lnTo>
                    <a:pt x="509444" y="373509"/>
                  </a:lnTo>
                  <a:lnTo>
                    <a:pt x="532342" y="355422"/>
                  </a:lnTo>
                  <a:lnTo>
                    <a:pt x="554381" y="338285"/>
                  </a:lnTo>
                  <a:lnTo>
                    <a:pt x="575846" y="321780"/>
                  </a:lnTo>
                  <a:lnTo>
                    <a:pt x="596930" y="305696"/>
                  </a:lnTo>
                  <a:lnTo>
                    <a:pt x="616913" y="291587"/>
                  </a:lnTo>
                  <a:lnTo>
                    <a:pt x="654920" y="266879"/>
                  </a:lnTo>
                  <a:lnTo>
                    <a:pt x="684794" y="246867"/>
                  </a:lnTo>
                  <a:lnTo>
                    <a:pt x="720654" y="221320"/>
                  </a:lnTo>
                  <a:lnTo>
                    <a:pt x="743696" y="202180"/>
                  </a:lnTo>
                  <a:lnTo>
                    <a:pt x="752830" y="190439"/>
                  </a:lnTo>
                  <a:lnTo>
                    <a:pt x="752173" y="190195"/>
                  </a:lnTo>
                  <a:lnTo>
                    <a:pt x="749184" y="189925"/>
                  </a:lnTo>
                  <a:lnTo>
                    <a:pt x="714426" y="209999"/>
                  </a:lnTo>
                  <a:lnTo>
                    <a:pt x="681455" y="234668"/>
                  </a:lnTo>
                  <a:lnTo>
                    <a:pt x="659645" y="258064"/>
                  </a:lnTo>
                  <a:lnTo>
                    <a:pt x="652463" y="271171"/>
                  </a:lnTo>
                  <a:lnTo>
                    <a:pt x="647853" y="293383"/>
                  </a:lnTo>
                  <a:lnTo>
                    <a:pt x="651099" y="308951"/>
                  </a:lnTo>
                  <a:lnTo>
                    <a:pt x="659672" y="319188"/>
                  </a:lnTo>
                  <a:lnTo>
                    <a:pt x="672795" y="328535"/>
                  </a:lnTo>
                  <a:lnTo>
                    <a:pt x="699224" y="337711"/>
                  </a:lnTo>
                  <a:lnTo>
                    <a:pt x="730197" y="339959"/>
                  </a:lnTo>
                  <a:lnTo>
                    <a:pt x="756633" y="337485"/>
                  </a:lnTo>
                  <a:lnTo>
                    <a:pt x="785316" y="333563"/>
                  </a:lnTo>
                  <a:lnTo>
                    <a:pt x="814997" y="327304"/>
                  </a:lnTo>
                  <a:lnTo>
                    <a:pt x="845122" y="316056"/>
                  </a:lnTo>
                  <a:lnTo>
                    <a:pt x="875444" y="304847"/>
                  </a:lnTo>
                  <a:lnTo>
                    <a:pt x="905008" y="295068"/>
                  </a:lnTo>
                  <a:lnTo>
                    <a:pt x="932258" y="287900"/>
                  </a:lnTo>
                  <a:lnTo>
                    <a:pt x="963309" y="279104"/>
                  </a:lnTo>
                  <a:lnTo>
                    <a:pt x="999968" y="273855"/>
                  </a:lnTo>
                  <a:lnTo>
                    <a:pt x="1002685" y="273674"/>
                  </a:lnTo>
                  <a:lnTo>
                    <a:pt x="1003409" y="274472"/>
                  </a:lnTo>
                  <a:lnTo>
                    <a:pt x="1004214" y="277617"/>
                  </a:lnTo>
                  <a:lnTo>
                    <a:pt x="1002735" y="279641"/>
                  </a:lnTo>
                  <a:lnTo>
                    <a:pt x="965667" y="304738"/>
                  </a:lnTo>
                  <a:lnTo>
                    <a:pt x="952727" y="315340"/>
                  </a:lnTo>
                  <a:lnTo>
                    <a:pt x="927360" y="350745"/>
                  </a:lnTo>
                  <a:lnTo>
                    <a:pt x="923847" y="358083"/>
                  </a:lnTo>
                  <a:lnTo>
                    <a:pt x="923758" y="361225"/>
                  </a:lnTo>
                  <a:lnTo>
                    <a:pt x="925916" y="366974"/>
                  </a:lnTo>
                  <a:lnTo>
                    <a:pt x="927677" y="368846"/>
                  </a:lnTo>
                  <a:lnTo>
                    <a:pt x="931891" y="370925"/>
                  </a:lnTo>
                  <a:lnTo>
                    <a:pt x="939023" y="372096"/>
                  </a:lnTo>
                  <a:lnTo>
                    <a:pt x="954589" y="368398"/>
                  </a:lnTo>
                  <a:lnTo>
                    <a:pt x="988688" y="347396"/>
                  </a:lnTo>
                  <a:lnTo>
                    <a:pt x="1025778" y="318788"/>
                  </a:lnTo>
                  <a:lnTo>
                    <a:pt x="1059479" y="281935"/>
                  </a:lnTo>
                  <a:lnTo>
                    <a:pt x="1078552" y="256688"/>
                  </a:lnTo>
                  <a:lnTo>
                    <a:pt x="1086678" y="235583"/>
                  </a:lnTo>
                  <a:lnTo>
                    <a:pt x="1086498" y="232145"/>
                  </a:lnTo>
                  <a:lnTo>
                    <a:pt x="1081942" y="221931"/>
                  </a:lnTo>
                  <a:lnTo>
                    <a:pt x="1080800" y="221350"/>
                  </a:lnTo>
                  <a:lnTo>
                    <a:pt x="1070529" y="220342"/>
                  </a:lnTo>
                  <a:lnTo>
                    <a:pt x="1065654" y="222514"/>
                  </a:lnTo>
                  <a:lnTo>
                    <a:pt x="1055625" y="230808"/>
                  </a:lnTo>
                  <a:lnTo>
                    <a:pt x="1048029" y="246196"/>
                  </a:lnTo>
                  <a:lnTo>
                    <a:pt x="1043960" y="279387"/>
                  </a:lnTo>
                  <a:lnTo>
                    <a:pt x="1045414" y="311281"/>
                  </a:lnTo>
                  <a:lnTo>
                    <a:pt x="1051306" y="329870"/>
                  </a:lnTo>
                  <a:lnTo>
                    <a:pt x="1053603" y="333950"/>
                  </a:lnTo>
                  <a:lnTo>
                    <a:pt x="1062929" y="340741"/>
                  </a:lnTo>
                  <a:lnTo>
                    <a:pt x="1075541" y="345734"/>
                  </a:lnTo>
                  <a:lnTo>
                    <a:pt x="1089613" y="347953"/>
                  </a:lnTo>
                  <a:lnTo>
                    <a:pt x="1120189" y="343295"/>
                  </a:lnTo>
                  <a:lnTo>
                    <a:pt x="1155705" y="331963"/>
                  </a:lnTo>
                  <a:lnTo>
                    <a:pt x="1187431" y="313670"/>
                  </a:lnTo>
                  <a:lnTo>
                    <a:pt x="1223540" y="288703"/>
                  </a:lnTo>
                  <a:lnTo>
                    <a:pt x="1238139" y="278025"/>
                  </a:lnTo>
                  <a:lnTo>
                    <a:pt x="1248080" y="273792"/>
                  </a:lnTo>
                  <a:lnTo>
                    <a:pt x="1234873" y="293211"/>
                  </a:lnTo>
                  <a:lnTo>
                    <a:pt x="1220008" y="317977"/>
                  </a:lnTo>
                  <a:lnTo>
                    <a:pt x="1201630" y="348881"/>
                  </a:lnTo>
                  <a:lnTo>
                    <a:pt x="1187686" y="373717"/>
                  </a:lnTo>
                  <a:lnTo>
                    <a:pt x="1176697" y="394508"/>
                  </a:lnTo>
                  <a:lnTo>
                    <a:pt x="1159971" y="428897"/>
                  </a:lnTo>
                  <a:lnTo>
                    <a:pt x="1146893" y="458293"/>
                  </a:lnTo>
                  <a:lnTo>
                    <a:pt x="1130010" y="494597"/>
                  </a:lnTo>
                  <a:lnTo>
                    <a:pt x="1118328" y="526802"/>
                  </a:lnTo>
                  <a:lnTo>
                    <a:pt x="1107643" y="561096"/>
                  </a:lnTo>
                  <a:lnTo>
                    <a:pt x="1103983" y="598654"/>
                  </a:lnTo>
                  <a:lnTo>
                    <a:pt x="1103930" y="600688"/>
                  </a:lnTo>
                  <a:lnTo>
                    <a:pt x="1107967" y="596996"/>
                  </a:lnTo>
                  <a:lnTo>
                    <a:pt x="1109951" y="590577"/>
                  </a:lnTo>
                  <a:lnTo>
                    <a:pt x="1112175" y="560844"/>
                  </a:lnTo>
                  <a:lnTo>
                    <a:pt x="1117560" y="532038"/>
                  </a:lnTo>
                  <a:lnTo>
                    <a:pt x="1122117" y="506108"/>
                  </a:lnTo>
                  <a:lnTo>
                    <a:pt x="1131480" y="477651"/>
                  </a:lnTo>
                  <a:lnTo>
                    <a:pt x="1142414" y="447223"/>
                  </a:lnTo>
                  <a:lnTo>
                    <a:pt x="1150096" y="413944"/>
                  </a:lnTo>
                  <a:lnTo>
                    <a:pt x="1160848" y="381656"/>
                  </a:lnTo>
                  <a:lnTo>
                    <a:pt x="1174094" y="351219"/>
                  </a:lnTo>
                  <a:lnTo>
                    <a:pt x="1188447" y="323580"/>
                  </a:lnTo>
                  <a:lnTo>
                    <a:pt x="1210808" y="288265"/>
                  </a:lnTo>
                  <a:lnTo>
                    <a:pt x="1240272" y="253768"/>
                  </a:lnTo>
                  <a:lnTo>
                    <a:pt x="1273804" y="226677"/>
                  </a:lnTo>
                  <a:lnTo>
                    <a:pt x="1289251" y="222112"/>
                  </a:lnTo>
                  <a:lnTo>
                    <a:pt x="1299459" y="221043"/>
                  </a:lnTo>
                  <a:lnTo>
                    <a:pt x="1302859" y="221605"/>
                  </a:lnTo>
                  <a:lnTo>
                    <a:pt x="1305125" y="222827"/>
                  </a:lnTo>
                  <a:lnTo>
                    <a:pt x="1306636" y="224487"/>
                  </a:lnTo>
                  <a:lnTo>
                    <a:pt x="1308315" y="228590"/>
                  </a:lnTo>
                  <a:lnTo>
                    <a:pt x="1308763" y="230870"/>
                  </a:lnTo>
                  <a:lnTo>
                    <a:pt x="1305347" y="242169"/>
                  </a:lnTo>
                  <a:lnTo>
                    <a:pt x="1276237" y="276166"/>
                  </a:lnTo>
                  <a:lnTo>
                    <a:pt x="1241054" y="309377"/>
                  </a:lnTo>
                  <a:lnTo>
                    <a:pt x="1218885" y="324414"/>
                  </a:lnTo>
                  <a:lnTo>
                    <a:pt x="1212235" y="326384"/>
                  </a:lnTo>
                  <a:lnTo>
                    <a:pt x="1212536" y="325699"/>
                  </a:lnTo>
                  <a:lnTo>
                    <a:pt x="1217005" y="318996"/>
                  </a:lnTo>
                  <a:lnTo>
                    <a:pt x="1232598" y="283687"/>
                  </a:lnTo>
                  <a:lnTo>
                    <a:pt x="1250701" y="250951"/>
                  </a:lnTo>
                  <a:lnTo>
                    <a:pt x="1272151" y="214440"/>
                  </a:lnTo>
                  <a:lnTo>
                    <a:pt x="1302684" y="176810"/>
                  </a:lnTo>
                  <a:lnTo>
                    <a:pt x="1326314" y="149263"/>
                  </a:lnTo>
                  <a:lnTo>
                    <a:pt x="1351774" y="120933"/>
                  </a:lnTo>
                  <a:lnTo>
                    <a:pt x="1380023" y="94231"/>
                  </a:lnTo>
                  <a:lnTo>
                    <a:pt x="1407254" y="68252"/>
                  </a:lnTo>
                  <a:lnTo>
                    <a:pt x="1444126" y="34342"/>
                  </a:lnTo>
                  <a:lnTo>
                    <a:pt x="1474243" y="12723"/>
                  </a:lnTo>
                  <a:lnTo>
                    <a:pt x="1496995" y="3213"/>
                  </a:lnTo>
                  <a:lnTo>
                    <a:pt x="1511763" y="0"/>
                  </a:lnTo>
                  <a:lnTo>
                    <a:pt x="1513822" y="583"/>
                  </a:lnTo>
                  <a:lnTo>
                    <a:pt x="1518366" y="3489"/>
                  </a:lnTo>
                  <a:lnTo>
                    <a:pt x="1520951" y="9860"/>
                  </a:lnTo>
                  <a:lnTo>
                    <a:pt x="1521640" y="13930"/>
                  </a:lnTo>
                  <a:lnTo>
                    <a:pt x="1520147" y="22967"/>
                  </a:lnTo>
                  <a:lnTo>
                    <a:pt x="1508245" y="54702"/>
                  </a:lnTo>
                  <a:lnTo>
                    <a:pt x="1494464" y="85454"/>
                  </a:lnTo>
                  <a:lnTo>
                    <a:pt x="1475611" y="120060"/>
                  </a:lnTo>
                  <a:lnTo>
                    <a:pt x="1463566" y="146900"/>
                  </a:lnTo>
                  <a:lnTo>
                    <a:pt x="1452568" y="174070"/>
                  </a:lnTo>
                  <a:lnTo>
                    <a:pt x="1437703" y="206712"/>
                  </a:lnTo>
                  <a:lnTo>
                    <a:pt x="1430631" y="221537"/>
                  </a:lnTo>
                  <a:lnTo>
                    <a:pt x="1431793" y="226168"/>
                  </a:lnTo>
                  <a:lnTo>
                    <a:pt x="1435955" y="229255"/>
                  </a:lnTo>
                  <a:lnTo>
                    <a:pt x="1442116" y="231313"/>
                  </a:lnTo>
                  <a:lnTo>
                    <a:pt x="1455735" y="229084"/>
                  </a:lnTo>
                  <a:lnTo>
                    <a:pt x="1485174" y="213855"/>
                  </a:lnTo>
                  <a:lnTo>
                    <a:pt x="1521532" y="184068"/>
                  </a:lnTo>
                  <a:lnTo>
                    <a:pt x="1559068" y="162379"/>
                  </a:lnTo>
                  <a:lnTo>
                    <a:pt x="1591171" y="148637"/>
                  </a:lnTo>
                  <a:lnTo>
                    <a:pt x="1593853" y="148781"/>
                  </a:lnTo>
                  <a:lnTo>
                    <a:pt x="1595642" y="149724"/>
                  </a:lnTo>
                  <a:lnTo>
                    <a:pt x="1596834" y="151199"/>
                  </a:lnTo>
                  <a:lnTo>
                    <a:pt x="1598159" y="155095"/>
                  </a:lnTo>
                  <a:lnTo>
                    <a:pt x="1598904" y="162050"/>
                  </a:lnTo>
                  <a:lnTo>
                    <a:pt x="1592226" y="184998"/>
                  </a:lnTo>
                  <a:lnTo>
                    <a:pt x="1575479" y="221265"/>
                  </a:lnTo>
                  <a:lnTo>
                    <a:pt x="1559910" y="256996"/>
                  </a:lnTo>
                  <a:lnTo>
                    <a:pt x="1554342" y="287930"/>
                  </a:lnTo>
                  <a:lnTo>
                    <a:pt x="1553498" y="3040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92"/>
            <p:cNvSpPr/>
            <p:nvPr>
              <p:custDataLst>
                <p:tags r:id="rId18"/>
              </p:custDataLst>
            </p:nvPr>
          </p:nvSpPr>
          <p:spPr>
            <a:xfrm>
              <a:off x="1259811" y="3079145"/>
              <a:ext cx="914039" cy="212116"/>
            </a:xfrm>
            <a:custGeom>
              <a:avLst/>
              <a:gdLst/>
              <a:ahLst/>
              <a:cxnLst/>
              <a:rect l="0" t="0" r="0" b="0"/>
              <a:pathLst>
                <a:path w="914039" h="212116">
                  <a:moveTo>
                    <a:pt x="58449" y="45055"/>
                  </a:moveTo>
                  <a:lnTo>
                    <a:pt x="58449" y="45055"/>
                  </a:lnTo>
                  <a:lnTo>
                    <a:pt x="26088" y="57191"/>
                  </a:lnTo>
                  <a:lnTo>
                    <a:pt x="10200" y="65406"/>
                  </a:lnTo>
                  <a:lnTo>
                    <a:pt x="0" y="73534"/>
                  </a:lnTo>
                  <a:lnTo>
                    <a:pt x="856" y="75048"/>
                  </a:lnTo>
                  <a:lnTo>
                    <a:pt x="6323" y="78987"/>
                  </a:lnTo>
                  <a:lnTo>
                    <a:pt x="37491" y="82332"/>
                  </a:lnTo>
                  <a:lnTo>
                    <a:pt x="62681" y="82789"/>
                  </a:lnTo>
                  <a:lnTo>
                    <a:pt x="95326" y="80734"/>
                  </a:lnTo>
                  <a:lnTo>
                    <a:pt x="133258" y="76999"/>
                  </a:lnTo>
                  <a:lnTo>
                    <a:pt x="154042" y="74818"/>
                  </a:lnTo>
                  <a:lnTo>
                    <a:pt x="175518" y="72517"/>
                  </a:lnTo>
                  <a:lnTo>
                    <a:pt x="198301" y="70136"/>
                  </a:lnTo>
                  <a:lnTo>
                    <a:pt x="221957" y="67702"/>
                  </a:lnTo>
                  <a:lnTo>
                    <a:pt x="246194" y="65233"/>
                  </a:lnTo>
                  <a:lnTo>
                    <a:pt x="270819" y="62741"/>
                  </a:lnTo>
                  <a:lnTo>
                    <a:pt x="295702" y="60232"/>
                  </a:lnTo>
                  <a:lnTo>
                    <a:pt x="320758" y="57713"/>
                  </a:lnTo>
                  <a:lnTo>
                    <a:pt x="344235" y="56034"/>
                  </a:lnTo>
                  <a:lnTo>
                    <a:pt x="366660" y="54914"/>
                  </a:lnTo>
                  <a:lnTo>
                    <a:pt x="388383" y="54168"/>
                  </a:lnTo>
                  <a:lnTo>
                    <a:pt x="409638" y="51977"/>
                  </a:lnTo>
                  <a:lnTo>
                    <a:pt x="430582" y="48823"/>
                  </a:lnTo>
                  <a:lnTo>
                    <a:pt x="451318" y="45027"/>
                  </a:lnTo>
                  <a:lnTo>
                    <a:pt x="485646" y="38551"/>
                  </a:lnTo>
                  <a:lnTo>
                    <a:pt x="514168" y="33698"/>
                  </a:lnTo>
                  <a:lnTo>
                    <a:pt x="547572" y="30119"/>
                  </a:lnTo>
                  <a:lnTo>
                    <a:pt x="567253" y="24072"/>
                  </a:lnTo>
                  <a:lnTo>
                    <a:pt x="572451" y="19361"/>
                  </a:lnTo>
                  <a:lnTo>
                    <a:pt x="572143" y="16919"/>
                  </a:lnTo>
                  <a:lnTo>
                    <a:pt x="567287" y="11948"/>
                  </a:lnTo>
                  <a:lnTo>
                    <a:pt x="546942" y="4389"/>
                  </a:lnTo>
                  <a:lnTo>
                    <a:pt x="519465" y="833"/>
                  </a:lnTo>
                  <a:lnTo>
                    <a:pt x="493074" y="0"/>
                  </a:lnTo>
                  <a:lnTo>
                    <a:pt x="460742" y="477"/>
                  </a:lnTo>
                  <a:lnTo>
                    <a:pt x="423795" y="3512"/>
                  </a:lnTo>
                  <a:lnTo>
                    <a:pt x="403613" y="7199"/>
                  </a:lnTo>
                  <a:lnTo>
                    <a:pt x="382538" y="12198"/>
                  </a:lnTo>
                  <a:lnTo>
                    <a:pt x="360868" y="18070"/>
                  </a:lnTo>
                  <a:lnTo>
                    <a:pt x="340495" y="23679"/>
                  </a:lnTo>
                  <a:lnTo>
                    <a:pt x="320986" y="29111"/>
                  </a:lnTo>
                  <a:lnTo>
                    <a:pt x="283506" y="40509"/>
                  </a:lnTo>
                  <a:lnTo>
                    <a:pt x="247092" y="54041"/>
                  </a:lnTo>
                  <a:lnTo>
                    <a:pt x="217926" y="68522"/>
                  </a:lnTo>
                  <a:lnTo>
                    <a:pt x="182466" y="90955"/>
                  </a:lnTo>
                  <a:lnTo>
                    <a:pt x="164368" y="106095"/>
                  </a:lnTo>
                  <a:lnTo>
                    <a:pt x="156324" y="121290"/>
                  </a:lnTo>
                  <a:lnTo>
                    <a:pt x="151796" y="140080"/>
                  </a:lnTo>
                  <a:lnTo>
                    <a:pt x="152854" y="145658"/>
                  </a:lnTo>
                  <a:lnTo>
                    <a:pt x="158544" y="156372"/>
                  </a:lnTo>
                  <a:lnTo>
                    <a:pt x="179359" y="171924"/>
                  </a:lnTo>
                  <a:lnTo>
                    <a:pt x="201709" y="177047"/>
                  </a:lnTo>
                  <a:lnTo>
                    <a:pt x="233542" y="182156"/>
                  </a:lnTo>
                  <a:lnTo>
                    <a:pt x="271698" y="187256"/>
                  </a:lnTo>
                  <a:lnTo>
                    <a:pt x="303908" y="190656"/>
                  </a:lnTo>
                  <a:lnTo>
                    <a:pt x="332155" y="192922"/>
                  </a:lnTo>
                  <a:lnTo>
                    <a:pt x="357760" y="194433"/>
                  </a:lnTo>
                  <a:lnTo>
                    <a:pt x="382450" y="194594"/>
                  </a:lnTo>
                  <a:lnTo>
                    <a:pt x="406529" y="193854"/>
                  </a:lnTo>
                  <a:lnTo>
                    <a:pt x="430203" y="192514"/>
                  </a:lnTo>
                  <a:lnTo>
                    <a:pt x="453605" y="189928"/>
                  </a:lnTo>
                  <a:lnTo>
                    <a:pt x="476826" y="186510"/>
                  </a:lnTo>
                  <a:lnTo>
                    <a:pt x="499927" y="182538"/>
                  </a:lnTo>
                  <a:lnTo>
                    <a:pt x="522948" y="176504"/>
                  </a:lnTo>
                  <a:lnTo>
                    <a:pt x="545915" y="169095"/>
                  </a:lnTo>
                  <a:lnTo>
                    <a:pt x="568846" y="160768"/>
                  </a:lnTo>
                  <a:lnTo>
                    <a:pt x="590907" y="152677"/>
                  </a:lnTo>
                  <a:lnTo>
                    <a:pt x="612388" y="144743"/>
                  </a:lnTo>
                  <a:lnTo>
                    <a:pt x="633482" y="136914"/>
                  </a:lnTo>
                  <a:lnTo>
                    <a:pt x="653470" y="128307"/>
                  </a:lnTo>
                  <a:lnTo>
                    <a:pt x="691485" y="109714"/>
                  </a:lnTo>
                  <a:lnTo>
                    <a:pt x="721363" y="94677"/>
                  </a:lnTo>
                  <a:lnTo>
                    <a:pt x="752708" y="76691"/>
                  </a:lnTo>
                  <a:lnTo>
                    <a:pt x="770379" y="63534"/>
                  </a:lnTo>
                  <a:lnTo>
                    <a:pt x="770982" y="61608"/>
                  </a:lnTo>
                  <a:lnTo>
                    <a:pt x="770538" y="59477"/>
                  </a:lnTo>
                  <a:lnTo>
                    <a:pt x="769395" y="57209"/>
                  </a:lnTo>
                  <a:lnTo>
                    <a:pt x="759696" y="49973"/>
                  </a:lnTo>
                  <a:lnTo>
                    <a:pt x="738007" y="46512"/>
                  </a:lnTo>
                  <a:lnTo>
                    <a:pt x="706087" y="49532"/>
                  </a:lnTo>
                  <a:lnTo>
                    <a:pt x="673863" y="59834"/>
                  </a:lnTo>
                  <a:lnTo>
                    <a:pt x="638821" y="73611"/>
                  </a:lnTo>
                  <a:lnTo>
                    <a:pt x="620910" y="85687"/>
                  </a:lnTo>
                  <a:lnTo>
                    <a:pt x="587031" y="120808"/>
                  </a:lnTo>
                  <a:lnTo>
                    <a:pt x="583557" y="126037"/>
                  </a:lnTo>
                  <a:lnTo>
                    <a:pt x="581955" y="138621"/>
                  </a:lnTo>
                  <a:lnTo>
                    <a:pt x="585813" y="157727"/>
                  </a:lnTo>
                  <a:lnTo>
                    <a:pt x="587825" y="163350"/>
                  </a:lnTo>
                  <a:lnTo>
                    <a:pt x="596834" y="174113"/>
                  </a:lnTo>
                  <a:lnTo>
                    <a:pt x="627359" y="194820"/>
                  </a:lnTo>
                  <a:lnTo>
                    <a:pt x="660132" y="206082"/>
                  </a:lnTo>
                  <a:lnTo>
                    <a:pt x="696653" y="210735"/>
                  </a:lnTo>
                  <a:lnTo>
                    <a:pt x="734286" y="212115"/>
                  </a:lnTo>
                  <a:lnTo>
                    <a:pt x="772248" y="208478"/>
                  </a:lnTo>
                  <a:lnTo>
                    <a:pt x="799873" y="204329"/>
                  </a:lnTo>
                  <a:lnTo>
                    <a:pt x="827391" y="198817"/>
                  </a:lnTo>
                  <a:lnTo>
                    <a:pt x="861076" y="185347"/>
                  </a:lnTo>
                  <a:lnTo>
                    <a:pt x="886673" y="165645"/>
                  </a:lnTo>
                  <a:lnTo>
                    <a:pt x="904512" y="143721"/>
                  </a:lnTo>
                  <a:lnTo>
                    <a:pt x="912279" y="128700"/>
                  </a:lnTo>
                  <a:lnTo>
                    <a:pt x="914038" y="118073"/>
                  </a:lnTo>
                  <a:lnTo>
                    <a:pt x="913322" y="114053"/>
                  </a:lnTo>
                  <a:lnTo>
                    <a:pt x="904223" y="100306"/>
                  </a:lnTo>
                  <a:lnTo>
                    <a:pt x="890803" y="89554"/>
                  </a:lnTo>
                  <a:lnTo>
                    <a:pt x="863966" y="81006"/>
                  </a:lnTo>
                  <a:lnTo>
                    <a:pt x="833249" y="81201"/>
                  </a:lnTo>
                  <a:lnTo>
                    <a:pt x="802699" y="82576"/>
                  </a:lnTo>
                  <a:lnTo>
                    <a:pt x="768965" y="89124"/>
                  </a:lnTo>
                  <a:lnTo>
                    <a:pt x="741405" y="98316"/>
                  </a:lnTo>
                  <a:lnTo>
                    <a:pt x="739813" y="100036"/>
                  </a:lnTo>
                  <a:lnTo>
                    <a:pt x="738752" y="102029"/>
                  </a:lnTo>
                  <a:lnTo>
                    <a:pt x="738890" y="103358"/>
                  </a:lnTo>
                  <a:lnTo>
                    <a:pt x="739830" y="104243"/>
                  </a:lnTo>
                  <a:lnTo>
                    <a:pt x="757527" y="111019"/>
                  </a:lnTo>
                  <a:lnTo>
                    <a:pt x="773293" y="112472"/>
                  </a:lnTo>
                  <a:lnTo>
                    <a:pt x="805254" y="105200"/>
                  </a:lnTo>
                  <a:lnTo>
                    <a:pt x="828069" y="983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93"/>
            <p:cNvSpPr/>
            <p:nvPr>
              <p:custDataLst>
                <p:tags r:id="rId19"/>
              </p:custDataLst>
            </p:nvPr>
          </p:nvSpPr>
          <p:spPr>
            <a:xfrm>
              <a:off x="640420" y="2750820"/>
              <a:ext cx="799761" cy="586015"/>
            </a:xfrm>
            <a:custGeom>
              <a:avLst/>
              <a:gdLst/>
              <a:ahLst/>
              <a:cxnLst/>
              <a:rect l="0" t="0" r="0" b="0"/>
              <a:pathLst>
                <a:path w="799761" h="586015">
                  <a:moveTo>
                    <a:pt x="578780" y="0"/>
                  </a:moveTo>
                  <a:lnTo>
                    <a:pt x="578780" y="0"/>
                  </a:lnTo>
                  <a:lnTo>
                    <a:pt x="544913" y="13547"/>
                  </a:lnTo>
                  <a:lnTo>
                    <a:pt x="518102" y="24271"/>
                  </a:lnTo>
                  <a:lnTo>
                    <a:pt x="484988" y="39041"/>
                  </a:lnTo>
                  <a:lnTo>
                    <a:pt x="447672" y="56507"/>
                  </a:lnTo>
                  <a:lnTo>
                    <a:pt x="407555" y="75771"/>
                  </a:lnTo>
                  <a:lnTo>
                    <a:pt x="372343" y="93694"/>
                  </a:lnTo>
                  <a:lnTo>
                    <a:pt x="340402" y="110723"/>
                  </a:lnTo>
                  <a:lnTo>
                    <a:pt x="310641" y="127155"/>
                  </a:lnTo>
                  <a:lnTo>
                    <a:pt x="283181" y="144037"/>
                  </a:lnTo>
                  <a:lnTo>
                    <a:pt x="257254" y="161218"/>
                  </a:lnTo>
                  <a:lnTo>
                    <a:pt x="232349" y="178599"/>
                  </a:lnTo>
                  <a:lnTo>
                    <a:pt x="208973" y="196112"/>
                  </a:lnTo>
                  <a:lnTo>
                    <a:pt x="186615" y="213715"/>
                  </a:lnTo>
                  <a:lnTo>
                    <a:pt x="164937" y="231376"/>
                  </a:lnTo>
                  <a:lnTo>
                    <a:pt x="143711" y="249924"/>
                  </a:lnTo>
                  <a:lnTo>
                    <a:pt x="122788" y="269063"/>
                  </a:lnTo>
                  <a:lnTo>
                    <a:pt x="102065" y="288595"/>
                  </a:lnTo>
                  <a:lnTo>
                    <a:pt x="67751" y="323844"/>
                  </a:lnTo>
                  <a:lnTo>
                    <a:pt x="40083" y="357291"/>
                  </a:lnTo>
                  <a:lnTo>
                    <a:pt x="19319" y="391912"/>
                  </a:lnTo>
                  <a:lnTo>
                    <a:pt x="6139" y="422539"/>
                  </a:lnTo>
                  <a:lnTo>
                    <a:pt x="0" y="450262"/>
                  </a:lnTo>
                  <a:lnTo>
                    <a:pt x="2915" y="476694"/>
                  </a:lnTo>
                  <a:lnTo>
                    <a:pt x="18122" y="511330"/>
                  </a:lnTo>
                  <a:lnTo>
                    <a:pt x="50850" y="538996"/>
                  </a:lnTo>
                  <a:lnTo>
                    <a:pt x="80549" y="555360"/>
                  </a:lnTo>
                  <a:lnTo>
                    <a:pt x="116044" y="569407"/>
                  </a:lnTo>
                  <a:lnTo>
                    <a:pt x="137363" y="574338"/>
                  </a:lnTo>
                  <a:lnTo>
                    <a:pt x="160042" y="578472"/>
                  </a:lnTo>
                  <a:lnTo>
                    <a:pt x="184474" y="581228"/>
                  </a:lnTo>
                  <a:lnTo>
                    <a:pt x="210076" y="583065"/>
                  </a:lnTo>
                  <a:lnTo>
                    <a:pt x="236458" y="584290"/>
                  </a:lnTo>
                  <a:lnTo>
                    <a:pt x="263359" y="585107"/>
                  </a:lnTo>
                  <a:lnTo>
                    <a:pt x="290606" y="585651"/>
                  </a:lnTo>
                  <a:lnTo>
                    <a:pt x="318084" y="586014"/>
                  </a:lnTo>
                  <a:lnTo>
                    <a:pt x="346563" y="585409"/>
                  </a:lnTo>
                  <a:lnTo>
                    <a:pt x="375708" y="584160"/>
                  </a:lnTo>
                  <a:lnTo>
                    <a:pt x="405299" y="582479"/>
                  </a:lnTo>
                  <a:lnTo>
                    <a:pt x="444499" y="576280"/>
                  </a:lnTo>
                  <a:lnTo>
                    <a:pt x="490106" y="567066"/>
                  </a:lnTo>
                  <a:lnTo>
                    <a:pt x="539984" y="555844"/>
                  </a:lnTo>
                  <a:lnTo>
                    <a:pt x="573236" y="548363"/>
                  </a:lnTo>
                  <a:lnTo>
                    <a:pt x="610183" y="540050"/>
                  </a:lnTo>
                  <a:lnTo>
                    <a:pt x="630982" y="535370"/>
                  </a:lnTo>
                  <a:lnTo>
                    <a:pt x="617785" y="518471"/>
                  </a:lnTo>
                  <a:lnTo>
                    <a:pt x="591036" y="496285"/>
                  </a:lnTo>
                  <a:lnTo>
                    <a:pt x="562214" y="483602"/>
                  </a:lnTo>
                  <a:lnTo>
                    <a:pt x="532470" y="472886"/>
                  </a:lnTo>
                  <a:lnTo>
                    <a:pt x="501471" y="463325"/>
                  </a:lnTo>
                  <a:lnTo>
                    <a:pt x="467938" y="456253"/>
                  </a:lnTo>
                  <a:lnTo>
                    <a:pt x="435537" y="448030"/>
                  </a:lnTo>
                  <a:lnTo>
                    <a:pt x="405896" y="439578"/>
                  </a:lnTo>
                  <a:lnTo>
                    <a:pt x="371016" y="430060"/>
                  </a:lnTo>
                  <a:lnTo>
                    <a:pt x="346758" y="421877"/>
                  </a:lnTo>
                  <a:lnTo>
                    <a:pt x="336496" y="413016"/>
                  </a:lnTo>
                  <a:lnTo>
                    <a:pt x="337671" y="411657"/>
                  </a:lnTo>
                  <a:lnTo>
                    <a:pt x="343492" y="407890"/>
                  </a:lnTo>
                  <a:lnTo>
                    <a:pt x="374886" y="397726"/>
                  </a:lnTo>
                  <a:lnTo>
                    <a:pt x="400107" y="389563"/>
                  </a:lnTo>
                  <a:lnTo>
                    <a:pt x="432765" y="382548"/>
                  </a:lnTo>
                  <a:lnTo>
                    <a:pt x="470705" y="377455"/>
                  </a:lnTo>
                  <a:lnTo>
                    <a:pt x="491490" y="376096"/>
                  </a:lnTo>
                  <a:lnTo>
                    <a:pt x="512967" y="375191"/>
                  </a:lnTo>
                  <a:lnTo>
                    <a:pt x="534058" y="373740"/>
                  </a:lnTo>
                  <a:lnTo>
                    <a:pt x="554892" y="371927"/>
                  </a:lnTo>
                  <a:lnTo>
                    <a:pt x="589330" y="368501"/>
                  </a:lnTo>
                  <a:lnTo>
                    <a:pt x="613252" y="366121"/>
                  </a:lnTo>
                  <a:lnTo>
                    <a:pt x="632241" y="365154"/>
                  </a:lnTo>
                  <a:lnTo>
                    <a:pt x="662681" y="363663"/>
                  </a:lnTo>
                  <a:lnTo>
                    <a:pt x="700754" y="361822"/>
                  </a:lnTo>
                  <a:lnTo>
                    <a:pt x="728676" y="360595"/>
                  </a:lnTo>
                  <a:lnTo>
                    <a:pt x="766474" y="359231"/>
                  </a:lnTo>
                  <a:lnTo>
                    <a:pt x="79976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87"/>
          <p:cNvGrpSpPr/>
          <p:nvPr/>
        </p:nvGrpSpPr>
        <p:grpSpPr>
          <a:xfrm>
            <a:off x="4383374" y="2941320"/>
            <a:ext cx="1026827" cy="526681"/>
            <a:chOff x="4383374" y="2941320"/>
            <a:chExt cx="1026827" cy="526681"/>
          </a:xfrm>
        </p:grpSpPr>
        <p:sp>
          <p:nvSpPr>
            <p:cNvPr id="11" name="SMARTInkShape-494"/>
            <p:cNvSpPr/>
            <p:nvPr>
              <p:custDataLst>
                <p:tags r:id="rId11"/>
              </p:custDataLst>
            </p:nvPr>
          </p:nvSpPr>
          <p:spPr>
            <a:xfrm>
              <a:off x="4383374" y="2941320"/>
              <a:ext cx="120047" cy="487681"/>
            </a:xfrm>
            <a:custGeom>
              <a:avLst/>
              <a:gdLst/>
              <a:ahLst/>
              <a:cxnLst/>
              <a:rect l="0" t="0" r="0" b="0"/>
              <a:pathLst>
                <a:path w="120047" h="487681">
                  <a:moveTo>
                    <a:pt x="120046" y="0"/>
                  </a:moveTo>
                  <a:lnTo>
                    <a:pt x="120046" y="0"/>
                  </a:lnTo>
                  <a:lnTo>
                    <a:pt x="111955" y="28317"/>
                  </a:lnTo>
                  <a:lnTo>
                    <a:pt x="103468" y="55765"/>
                  </a:lnTo>
                  <a:lnTo>
                    <a:pt x="94052" y="84898"/>
                  </a:lnTo>
                  <a:lnTo>
                    <a:pt x="84222" y="114779"/>
                  </a:lnTo>
                  <a:lnTo>
                    <a:pt x="74209" y="144993"/>
                  </a:lnTo>
                  <a:lnTo>
                    <a:pt x="64961" y="175355"/>
                  </a:lnTo>
                  <a:lnTo>
                    <a:pt x="58028" y="205782"/>
                  </a:lnTo>
                  <a:lnTo>
                    <a:pt x="49867" y="233981"/>
                  </a:lnTo>
                  <a:lnTo>
                    <a:pt x="40596" y="260625"/>
                  </a:lnTo>
                  <a:lnTo>
                    <a:pt x="30830" y="286578"/>
                  </a:lnTo>
                  <a:lnTo>
                    <a:pt x="23103" y="312224"/>
                  </a:lnTo>
                  <a:lnTo>
                    <a:pt x="16847" y="337733"/>
                  </a:lnTo>
                  <a:lnTo>
                    <a:pt x="8564" y="375048"/>
                  </a:lnTo>
                  <a:lnTo>
                    <a:pt x="1595" y="408775"/>
                  </a:lnTo>
                  <a:lnTo>
                    <a:pt x="0" y="442664"/>
                  </a:lnTo>
                  <a:lnTo>
                    <a:pt x="6619" y="470572"/>
                  </a:lnTo>
                  <a:lnTo>
                    <a:pt x="13366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95"/>
            <p:cNvSpPr/>
            <p:nvPr>
              <p:custDataLst>
                <p:tags r:id="rId12"/>
              </p:custDataLst>
            </p:nvPr>
          </p:nvSpPr>
          <p:spPr>
            <a:xfrm>
              <a:off x="4579927" y="3200400"/>
              <a:ext cx="533094" cy="267601"/>
            </a:xfrm>
            <a:custGeom>
              <a:avLst/>
              <a:gdLst/>
              <a:ahLst/>
              <a:cxnLst/>
              <a:rect l="0" t="0" r="0" b="0"/>
              <a:pathLst>
                <a:path w="533094" h="267601">
                  <a:moveTo>
                    <a:pt x="167333" y="0"/>
                  </a:moveTo>
                  <a:lnTo>
                    <a:pt x="167333" y="0"/>
                  </a:lnTo>
                  <a:lnTo>
                    <a:pt x="139017" y="16181"/>
                  </a:lnTo>
                  <a:lnTo>
                    <a:pt x="109272" y="42424"/>
                  </a:lnTo>
                  <a:lnTo>
                    <a:pt x="80327" y="71649"/>
                  </a:lnTo>
                  <a:lnTo>
                    <a:pt x="54347" y="101757"/>
                  </a:lnTo>
                  <a:lnTo>
                    <a:pt x="30562" y="132126"/>
                  </a:lnTo>
                  <a:lnTo>
                    <a:pt x="11473" y="162574"/>
                  </a:lnTo>
                  <a:lnTo>
                    <a:pt x="3184" y="188999"/>
                  </a:lnTo>
                  <a:lnTo>
                    <a:pt x="0" y="225482"/>
                  </a:lnTo>
                  <a:lnTo>
                    <a:pt x="744" y="229062"/>
                  </a:lnTo>
                  <a:lnTo>
                    <a:pt x="2088" y="231448"/>
                  </a:lnTo>
                  <a:lnTo>
                    <a:pt x="3829" y="233038"/>
                  </a:lnTo>
                  <a:lnTo>
                    <a:pt x="10280" y="234806"/>
                  </a:lnTo>
                  <a:lnTo>
                    <a:pt x="14371" y="235277"/>
                  </a:lnTo>
                  <a:lnTo>
                    <a:pt x="47092" y="225531"/>
                  </a:lnTo>
                  <a:lnTo>
                    <a:pt x="76224" y="214102"/>
                  </a:lnTo>
                  <a:lnTo>
                    <a:pt x="98005" y="195235"/>
                  </a:lnTo>
                  <a:lnTo>
                    <a:pt x="120963" y="161206"/>
                  </a:lnTo>
                  <a:lnTo>
                    <a:pt x="129791" y="145307"/>
                  </a:lnTo>
                  <a:lnTo>
                    <a:pt x="139969" y="110795"/>
                  </a:lnTo>
                  <a:lnTo>
                    <a:pt x="140624" y="106036"/>
                  </a:lnTo>
                  <a:lnTo>
                    <a:pt x="139093" y="98492"/>
                  </a:lnTo>
                  <a:lnTo>
                    <a:pt x="137500" y="96141"/>
                  </a:lnTo>
                  <a:lnTo>
                    <a:pt x="135591" y="94574"/>
                  </a:lnTo>
                  <a:lnTo>
                    <a:pt x="131212" y="92833"/>
                  </a:lnTo>
                  <a:lnTo>
                    <a:pt x="126444" y="92059"/>
                  </a:lnTo>
                  <a:lnTo>
                    <a:pt x="121502" y="93973"/>
                  </a:lnTo>
                  <a:lnTo>
                    <a:pt x="118999" y="95669"/>
                  </a:lnTo>
                  <a:lnTo>
                    <a:pt x="108898" y="110557"/>
                  </a:lnTo>
                  <a:lnTo>
                    <a:pt x="103826" y="119974"/>
                  </a:lnTo>
                  <a:lnTo>
                    <a:pt x="99421" y="156921"/>
                  </a:lnTo>
                  <a:lnTo>
                    <a:pt x="99688" y="190248"/>
                  </a:lnTo>
                  <a:lnTo>
                    <a:pt x="102837" y="201959"/>
                  </a:lnTo>
                  <a:lnTo>
                    <a:pt x="113416" y="218072"/>
                  </a:lnTo>
                  <a:lnTo>
                    <a:pt x="127274" y="229526"/>
                  </a:lnTo>
                  <a:lnTo>
                    <a:pt x="150196" y="234236"/>
                  </a:lnTo>
                  <a:lnTo>
                    <a:pt x="183045" y="234981"/>
                  </a:lnTo>
                  <a:lnTo>
                    <a:pt x="212252" y="229174"/>
                  </a:lnTo>
                  <a:lnTo>
                    <a:pt x="245647" y="216259"/>
                  </a:lnTo>
                  <a:lnTo>
                    <a:pt x="282803" y="189567"/>
                  </a:lnTo>
                  <a:lnTo>
                    <a:pt x="312460" y="167364"/>
                  </a:lnTo>
                  <a:lnTo>
                    <a:pt x="342695" y="144698"/>
                  </a:lnTo>
                  <a:lnTo>
                    <a:pt x="366330" y="124153"/>
                  </a:lnTo>
                  <a:lnTo>
                    <a:pt x="387750" y="99677"/>
                  </a:lnTo>
                  <a:lnTo>
                    <a:pt x="384101" y="103288"/>
                  </a:lnTo>
                  <a:lnTo>
                    <a:pt x="364810" y="113786"/>
                  </a:lnTo>
                  <a:lnTo>
                    <a:pt x="340167" y="149761"/>
                  </a:lnTo>
                  <a:lnTo>
                    <a:pt x="318564" y="182359"/>
                  </a:lnTo>
                  <a:lnTo>
                    <a:pt x="309038" y="205586"/>
                  </a:lnTo>
                  <a:lnTo>
                    <a:pt x="306686" y="227707"/>
                  </a:lnTo>
                  <a:lnTo>
                    <a:pt x="309136" y="239774"/>
                  </a:lnTo>
                  <a:lnTo>
                    <a:pt x="319322" y="256088"/>
                  </a:lnTo>
                  <a:lnTo>
                    <a:pt x="333064" y="267600"/>
                  </a:lnTo>
                  <a:lnTo>
                    <a:pt x="363193" y="266818"/>
                  </a:lnTo>
                  <a:lnTo>
                    <a:pt x="384267" y="264239"/>
                  </a:lnTo>
                  <a:lnTo>
                    <a:pt x="418970" y="252342"/>
                  </a:lnTo>
                  <a:lnTo>
                    <a:pt x="447658" y="235765"/>
                  </a:lnTo>
                  <a:lnTo>
                    <a:pt x="483696" y="206546"/>
                  </a:lnTo>
                  <a:lnTo>
                    <a:pt x="516576" y="175687"/>
                  </a:lnTo>
                  <a:lnTo>
                    <a:pt x="533093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96"/>
            <p:cNvSpPr/>
            <p:nvPr>
              <p:custDataLst>
                <p:tags r:id="rId13"/>
              </p:custDataLst>
            </p:nvPr>
          </p:nvSpPr>
          <p:spPr>
            <a:xfrm>
              <a:off x="5184201" y="3169920"/>
              <a:ext cx="210760" cy="196785"/>
            </a:xfrm>
            <a:custGeom>
              <a:avLst/>
              <a:gdLst/>
              <a:ahLst/>
              <a:cxnLst/>
              <a:rect l="0" t="0" r="0" b="0"/>
              <a:pathLst>
                <a:path w="210760" h="196785">
                  <a:moveTo>
                    <a:pt x="81219" y="0"/>
                  </a:moveTo>
                  <a:lnTo>
                    <a:pt x="81219" y="0"/>
                  </a:lnTo>
                  <a:lnTo>
                    <a:pt x="56948" y="32361"/>
                  </a:lnTo>
                  <a:lnTo>
                    <a:pt x="37809" y="64622"/>
                  </a:lnTo>
                  <a:lnTo>
                    <a:pt x="26777" y="94313"/>
                  </a:lnTo>
                  <a:lnTo>
                    <a:pt x="14616" y="128602"/>
                  </a:lnTo>
                  <a:lnTo>
                    <a:pt x="1301" y="157577"/>
                  </a:lnTo>
                  <a:lnTo>
                    <a:pt x="0" y="163471"/>
                  </a:lnTo>
                  <a:lnTo>
                    <a:pt x="827" y="169094"/>
                  </a:lnTo>
                  <a:lnTo>
                    <a:pt x="10749" y="187347"/>
                  </a:lnTo>
                  <a:lnTo>
                    <a:pt x="16125" y="193611"/>
                  </a:lnTo>
                  <a:lnTo>
                    <a:pt x="20680" y="196116"/>
                  </a:lnTo>
                  <a:lnTo>
                    <a:pt x="23079" y="196784"/>
                  </a:lnTo>
                  <a:lnTo>
                    <a:pt x="30261" y="195268"/>
                  </a:lnTo>
                  <a:lnTo>
                    <a:pt x="67624" y="180173"/>
                  </a:lnTo>
                  <a:lnTo>
                    <a:pt x="104296" y="159329"/>
                  </a:lnTo>
                  <a:lnTo>
                    <a:pt x="134601" y="135518"/>
                  </a:lnTo>
                  <a:lnTo>
                    <a:pt x="170285" y="107203"/>
                  </a:lnTo>
                  <a:lnTo>
                    <a:pt x="193122" y="88961"/>
                  </a:lnTo>
                  <a:lnTo>
                    <a:pt x="205157" y="69539"/>
                  </a:lnTo>
                  <a:lnTo>
                    <a:pt x="210759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97"/>
            <p:cNvSpPr/>
            <p:nvPr>
              <p:custDataLst>
                <p:tags r:id="rId14"/>
              </p:custDataLst>
            </p:nvPr>
          </p:nvSpPr>
          <p:spPr>
            <a:xfrm>
              <a:off x="5257800" y="3337560"/>
              <a:ext cx="152401" cy="79033"/>
            </a:xfrm>
            <a:custGeom>
              <a:avLst/>
              <a:gdLst/>
              <a:ahLst/>
              <a:cxnLst/>
              <a:rect l="0" t="0" r="0" b="0"/>
              <a:pathLst>
                <a:path w="152401" h="79033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547" y="46734"/>
                  </a:lnTo>
                  <a:lnTo>
                    <a:pt x="14651" y="54016"/>
                  </a:lnTo>
                  <a:lnTo>
                    <a:pt x="25985" y="64365"/>
                  </a:lnTo>
                  <a:lnTo>
                    <a:pt x="48904" y="74951"/>
                  </a:lnTo>
                  <a:lnTo>
                    <a:pt x="66608" y="79032"/>
                  </a:lnTo>
                  <a:lnTo>
                    <a:pt x="100928" y="74752"/>
                  </a:lnTo>
                  <a:lnTo>
                    <a:pt x="127836" y="65893"/>
                  </a:lnTo>
                  <a:lnTo>
                    <a:pt x="15240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88"/>
          <p:cNvGrpSpPr/>
          <p:nvPr/>
        </p:nvGrpSpPr>
        <p:grpSpPr>
          <a:xfrm>
            <a:off x="5632749" y="2995219"/>
            <a:ext cx="3167220" cy="822402"/>
            <a:chOff x="5632749" y="2995219"/>
            <a:chExt cx="3167220" cy="822402"/>
          </a:xfrm>
        </p:grpSpPr>
        <p:sp>
          <p:nvSpPr>
            <p:cNvPr id="16" name="SMARTInkShape-498"/>
            <p:cNvSpPr/>
            <p:nvPr>
              <p:custDataLst>
                <p:tags r:id="rId2"/>
              </p:custDataLst>
            </p:nvPr>
          </p:nvSpPr>
          <p:spPr>
            <a:xfrm>
              <a:off x="8201835" y="3436620"/>
              <a:ext cx="598134" cy="381001"/>
            </a:xfrm>
            <a:custGeom>
              <a:avLst/>
              <a:gdLst/>
              <a:ahLst/>
              <a:cxnLst/>
              <a:rect l="0" t="0" r="0" b="0"/>
              <a:pathLst>
                <a:path w="598134" h="381001">
                  <a:moveTo>
                    <a:pt x="149685" y="0"/>
                  </a:moveTo>
                  <a:lnTo>
                    <a:pt x="149685" y="0"/>
                  </a:lnTo>
                  <a:lnTo>
                    <a:pt x="115724" y="18250"/>
                  </a:lnTo>
                  <a:lnTo>
                    <a:pt x="81921" y="46314"/>
                  </a:lnTo>
                  <a:lnTo>
                    <a:pt x="60744" y="71014"/>
                  </a:lnTo>
                  <a:lnTo>
                    <a:pt x="41488" y="99781"/>
                  </a:lnTo>
                  <a:lnTo>
                    <a:pt x="24211" y="129753"/>
                  </a:lnTo>
                  <a:lnTo>
                    <a:pt x="11472" y="160083"/>
                  </a:lnTo>
                  <a:lnTo>
                    <a:pt x="3590" y="180368"/>
                  </a:lnTo>
                  <a:lnTo>
                    <a:pt x="0" y="209135"/>
                  </a:lnTo>
                  <a:lnTo>
                    <a:pt x="2160" y="223053"/>
                  </a:lnTo>
                  <a:lnTo>
                    <a:pt x="12181" y="240409"/>
                  </a:lnTo>
                  <a:lnTo>
                    <a:pt x="23378" y="248806"/>
                  </a:lnTo>
                  <a:lnTo>
                    <a:pt x="51264" y="261096"/>
                  </a:lnTo>
                  <a:lnTo>
                    <a:pt x="81953" y="255178"/>
                  </a:lnTo>
                  <a:lnTo>
                    <a:pt x="115349" y="244646"/>
                  </a:lnTo>
                  <a:lnTo>
                    <a:pt x="149032" y="231880"/>
                  </a:lnTo>
                  <a:lnTo>
                    <a:pt x="185519" y="212278"/>
                  </a:lnTo>
                  <a:lnTo>
                    <a:pt x="214718" y="195663"/>
                  </a:lnTo>
                  <a:lnTo>
                    <a:pt x="250114" y="175245"/>
                  </a:lnTo>
                  <a:lnTo>
                    <a:pt x="271404" y="167699"/>
                  </a:lnTo>
                  <a:lnTo>
                    <a:pt x="267499" y="171702"/>
                  </a:lnTo>
                  <a:lnTo>
                    <a:pt x="265547" y="175937"/>
                  </a:lnTo>
                  <a:lnTo>
                    <a:pt x="265026" y="178251"/>
                  </a:lnTo>
                  <a:lnTo>
                    <a:pt x="257132" y="190370"/>
                  </a:lnTo>
                  <a:lnTo>
                    <a:pt x="256706" y="194111"/>
                  </a:lnTo>
                  <a:lnTo>
                    <a:pt x="257439" y="195447"/>
                  </a:lnTo>
                  <a:lnTo>
                    <a:pt x="258774" y="196338"/>
                  </a:lnTo>
                  <a:lnTo>
                    <a:pt x="260510" y="196932"/>
                  </a:lnTo>
                  <a:lnTo>
                    <a:pt x="267002" y="201813"/>
                  </a:lnTo>
                  <a:lnTo>
                    <a:pt x="270229" y="202275"/>
                  </a:lnTo>
                  <a:lnTo>
                    <a:pt x="282863" y="198881"/>
                  </a:lnTo>
                  <a:lnTo>
                    <a:pt x="300043" y="190149"/>
                  </a:lnTo>
                  <a:lnTo>
                    <a:pt x="319753" y="171671"/>
                  </a:lnTo>
                  <a:lnTo>
                    <a:pt x="336566" y="142994"/>
                  </a:lnTo>
                  <a:lnTo>
                    <a:pt x="339113" y="132209"/>
                  </a:lnTo>
                  <a:lnTo>
                    <a:pt x="339709" y="123389"/>
                  </a:lnTo>
                  <a:lnTo>
                    <a:pt x="338174" y="119512"/>
                  </a:lnTo>
                  <a:lnTo>
                    <a:pt x="331954" y="112947"/>
                  </a:lnTo>
                  <a:lnTo>
                    <a:pt x="318932" y="104492"/>
                  </a:lnTo>
                  <a:lnTo>
                    <a:pt x="300303" y="100669"/>
                  </a:lnTo>
                  <a:lnTo>
                    <a:pt x="270406" y="105461"/>
                  </a:lnTo>
                  <a:lnTo>
                    <a:pt x="235024" y="116819"/>
                  </a:lnTo>
                  <a:lnTo>
                    <a:pt x="199279" y="139163"/>
                  </a:lnTo>
                  <a:lnTo>
                    <a:pt x="171773" y="173272"/>
                  </a:lnTo>
                  <a:lnTo>
                    <a:pt x="148882" y="209053"/>
                  </a:lnTo>
                  <a:lnTo>
                    <a:pt x="144084" y="229581"/>
                  </a:lnTo>
                  <a:lnTo>
                    <a:pt x="147479" y="244276"/>
                  </a:lnTo>
                  <a:lnTo>
                    <a:pt x="150754" y="251751"/>
                  </a:lnTo>
                  <a:lnTo>
                    <a:pt x="161167" y="262314"/>
                  </a:lnTo>
                  <a:lnTo>
                    <a:pt x="174262" y="268984"/>
                  </a:lnTo>
                  <a:lnTo>
                    <a:pt x="207880" y="273266"/>
                  </a:lnTo>
                  <a:lnTo>
                    <a:pt x="244822" y="271750"/>
                  </a:lnTo>
                  <a:lnTo>
                    <a:pt x="273248" y="266405"/>
                  </a:lnTo>
                  <a:lnTo>
                    <a:pt x="302815" y="255562"/>
                  </a:lnTo>
                  <a:lnTo>
                    <a:pt x="332889" y="240019"/>
                  </a:lnTo>
                  <a:lnTo>
                    <a:pt x="364036" y="222668"/>
                  </a:lnTo>
                  <a:lnTo>
                    <a:pt x="397635" y="206490"/>
                  </a:lnTo>
                  <a:lnTo>
                    <a:pt x="430065" y="190833"/>
                  </a:lnTo>
                  <a:lnTo>
                    <a:pt x="460565" y="175408"/>
                  </a:lnTo>
                  <a:lnTo>
                    <a:pt x="488232" y="160086"/>
                  </a:lnTo>
                  <a:lnTo>
                    <a:pt x="516897" y="144809"/>
                  </a:lnTo>
                  <a:lnTo>
                    <a:pt x="554821" y="124187"/>
                  </a:lnTo>
                  <a:lnTo>
                    <a:pt x="590652" y="103748"/>
                  </a:lnTo>
                  <a:lnTo>
                    <a:pt x="598133" y="99678"/>
                  </a:lnTo>
                  <a:lnTo>
                    <a:pt x="590838" y="99243"/>
                  </a:lnTo>
                  <a:lnTo>
                    <a:pt x="555320" y="109682"/>
                  </a:lnTo>
                  <a:lnTo>
                    <a:pt x="523120" y="125067"/>
                  </a:lnTo>
                  <a:lnTo>
                    <a:pt x="486769" y="145713"/>
                  </a:lnTo>
                  <a:lnTo>
                    <a:pt x="453233" y="167916"/>
                  </a:lnTo>
                  <a:lnTo>
                    <a:pt x="417644" y="198174"/>
                  </a:lnTo>
                  <a:lnTo>
                    <a:pt x="395592" y="220996"/>
                  </a:lnTo>
                  <a:lnTo>
                    <a:pt x="386542" y="236228"/>
                  </a:lnTo>
                  <a:lnTo>
                    <a:pt x="380730" y="271218"/>
                  </a:lnTo>
                  <a:lnTo>
                    <a:pt x="383887" y="290157"/>
                  </a:lnTo>
                  <a:lnTo>
                    <a:pt x="395667" y="312067"/>
                  </a:lnTo>
                  <a:lnTo>
                    <a:pt x="403566" y="321723"/>
                  </a:lnTo>
                  <a:lnTo>
                    <a:pt x="408712" y="325021"/>
                  </a:lnTo>
                  <a:lnTo>
                    <a:pt x="411270" y="325901"/>
                  </a:lnTo>
                  <a:lnTo>
                    <a:pt x="412975" y="327334"/>
                  </a:lnTo>
                  <a:lnTo>
                    <a:pt x="414869" y="331184"/>
                  </a:lnTo>
                  <a:lnTo>
                    <a:pt x="414527" y="332550"/>
                  </a:lnTo>
                  <a:lnTo>
                    <a:pt x="413453" y="333460"/>
                  </a:lnTo>
                  <a:lnTo>
                    <a:pt x="411890" y="334066"/>
                  </a:lnTo>
                  <a:lnTo>
                    <a:pt x="381260" y="355967"/>
                  </a:lnTo>
                  <a:lnTo>
                    <a:pt x="344128" y="371697"/>
                  </a:lnTo>
                  <a:lnTo>
                    <a:pt x="309705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99"/>
            <p:cNvSpPr/>
            <p:nvPr>
              <p:custDataLst>
                <p:tags r:id="rId3"/>
              </p:custDataLst>
            </p:nvPr>
          </p:nvSpPr>
          <p:spPr>
            <a:xfrm>
              <a:off x="8001000" y="3474720"/>
              <a:ext cx="152401" cy="129541"/>
            </a:xfrm>
            <a:custGeom>
              <a:avLst/>
              <a:gdLst/>
              <a:ahLst/>
              <a:cxnLst/>
              <a:rect l="0" t="0" r="0" b="0"/>
              <a:pathLst>
                <a:path w="152401" h="129541">
                  <a:moveTo>
                    <a:pt x="0" y="129540"/>
                  </a:moveTo>
                  <a:lnTo>
                    <a:pt x="0" y="129540"/>
                  </a:lnTo>
                  <a:lnTo>
                    <a:pt x="34672" y="92611"/>
                  </a:lnTo>
                  <a:lnTo>
                    <a:pt x="57744" y="61191"/>
                  </a:lnTo>
                  <a:lnTo>
                    <a:pt x="83843" y="37456"/>
                  </a:lnTo>
                  <a:lnTo>
                    <a:pt x="115474" y="1685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00"/>
            <p:cNvSpPr/>
            <p:nvPr>
              <p:custDataLst>
                <p:tags r:id="rId4"/>
              </p:custDataLst>
            </p:nvPr>
          </p:nvSpPr>
          <p:spPr>
            <a:xfrm>
              <a:off x="7591403" y="3444240"/>
              <a:ext cx="257198" cy="216191"/>
            </a:xfrm>
            <a:custGeom>
              <a:avLst/>
              <a:gdLst/>
              <a:ahLst/>
              <a:cxnLst/>
              <a:rect l="0" t="0" r="0" b="0"/>
              <a:pathLst>
                <a:path w="257198" h="216191">
                  <a:moveTo>
                    <a:pt x="89557" y="0"/>
                  </a:moveTo>
                  <a:lnTo>
                    <a:pt x="89557" y="0"/>
                  </a:lnTo>
                  <a:lnTo>
                    <a:pt x="65286" y="28316"/>
                  </a:lnTo>
                  <a:lnTo>
                    <a:pt x="42102" y="58061"/>
                  </a:lnTo>
                  <a:lnTo>
                    <a:pt x="28554" y="87006"/>
                  </a:lnTo>
                  <a:lnTo>
                    <a:pt x="15132" y="117031"/>
                  </a:lnTo>
                  <a:lnTo>
                    <a:pt x="4476" y="147377"/>
                  </a:lnTo>
                  <a:lnTo>
                    <a:pt x="0" y="173772"/>
                  </a:lnTo>
                  <a:lnTo>
                    <a:pt x="2720" y="193634"/>
                  </a:lnTo>
                  <a:lnTo>
                    <a:pt x="8888" y="206198"/>
                  </a:lnTo>
                  <a:lnTo>
                    <a:pt x="20123" y="215283"/>
                  </a:lnTo>
                  <a:lnTo>
                    <a:pt x="31605" y="216190"/>
                  </a:lnTo>
                  <a:lnTo>
                    <a:pt x="67939" y="206803"/>
                  </a:lnTo>
                  <a:lnTo>
                    <a:pt x="103161" y="191235"/>
                  </a:lnTo>
                  <a:lnTo>
                    <a:pt x="136674" y="154311"/>
                  </a:lnTo>
                  <a:lnTo>
                    <a:pt x="165230" y="119382"/>
                  </a:lnTo>
                  <a:lnTo>
                    <a:pt x="203236" y="84384"/>
                  </a:lnTo>
                  <a:lnTo>
                    <a:pt x="203581" y="86328"/>
                  </a:lnTo>
                  <a:lnTo>
                    <a:pt x="203774" y="110246"/>
                  </a:lnTo>
                  <a:lnTo>
                    <a:pt x="203820" y="140438"/>
                  </a:lnTo>
                  <a:lnTo>
                    <a:pt x="204692" y="171716"/>
                  </a:lnTo>
                  <a:lnTo>
                    <a:pt x="209936" y="195377"/>
                  </a:lnTo>
                  <a:lnTo>
                    <a:pt x="214461" y="204803"/>
                  </a:lnTo>
                  <a:lnTo>
                    <a:pt x="221553" y="211815"/>
                  </a:lnTo>
                  <a:lnTo>
                    <a:pt x="225814" y="214870"/>
                  </a:lnTo>
                  <a:lnTo>
                    <a:pt x="231195" y="216060"/>
                  </a:lnTo>
                  <a:lnTo>
                    <a:pt x="257197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01"/>
            <p:cNvSpPr/>
            <p:nvPr>
              <p:custDataLst>
                <p:tags r:id="rId5"/>
              </p:custDataLst>
            </p:nvPr>
          </p:nvSpPr>
          <p:spPr>
            <a:xfrm>
              <a:off x="7263966" y="3422928"/>
              <a:ext cx="226495" cy="184693"/>
            </a:xfrm>
            <a:custGeom>
              <a:avLst/>
              <a:gdLst/>
              <a:ahLst/>
              <a:cxnLst/>
              <a:rect l="0" t="0" r="0" b="0"/>
              <a:pathLst>
                <a:path w="226495" h="184693">
                  <a:moveTo>
                    <a:pt x="119814" y="74652"/>
                  </a:moveTo>
                  <a:lnTo>
                    <a:pt x="119814" y="74652"/>
                  </a:lnTo>
                  <a:lnTo>
                    <a:pt x="91497" y="94878"/>
                  </a:lnTo>
                  <a:lnTo>
                    <a:pt x="61753" y="115546"/>
                  </a:lnTo>
                  <a:lnTo>
                    <a:pt x="29794" y="137701"/>
                  </a:lnTo>
                  <a:lnTo>
                    <a:pt x="5000" y="159447"/>
                  </a:lnTo>
                  <a:lnTo>
                    <a:pt x="1053" y="165397"/>
                  </a:lnTo>
                  <a:lnTo>
                    <a:pt x="0" y="168169"/>
                  </a:lnTo>
                  <a:lnTo>
                    <a:pt x="144" y="170863"/>
                  </a:lnTo>
                  <a:lnTo>
                    <a:pt x="2563" y="176115"/>
                  </a:lnTo>
                  <a:lnTo>
                    <a:pt x="12730" y="183831"/>
                  </a:lnTo>
                  <a:lnTo>
                    <a:pt x="17098" y="184692"/>
                  </a:lnTo>
                  <a:lnTo>
                    <a:pt x="49351" y="177896"/>
                  </a:lnTo>
                  <a:lnTo>
                    <a:pt x="87426" y="162372"/>
                  </a:lnTo>
                  <a:lnTo>
                    <a:pt x="117462" y="147115"/>
                  </a:lnTo>
                  <a:lnTo>
                    <a:pt x="146963" y="126885"/>
                  </a:lnTo>
                  <a:lnTo>
                    <a:pt x="180115" y="97294"/>
                  </a:lnTo>
                  <a:lnTo>
                    <a:pt x="194028" y="82175"/>
                  </a:lnTo>
                  <a:lnTo>
                    <a:pt x="212863" y="48204"/>
                  </a:lnTo>
                  <a:lnTo>
                    <a:pt x="221138" y="31914"/>
                  </a:lnTo>
                  <a:lnTo>
                    <a:pt x="222076" y="27533"/>
                  </a:lnTo>
                  <a:lnTo>
                    <a:pt x="221856" y="23766"/>
                  </a:lnTo>
                  <a:lnTo>
                    <a:pt x="218420" y="8935"/>
                  </a:lnTo>
                  <a:lnTo>
                    <a:pt x="215004" y="3676"/>
                  </a:lnTo>
                  <a:lnTo>
                    <a:pt x="212061" y="1935"/>
                  </a:lnTo>
                  <a:lnTo>
                    <a:pt x="204274" y="0"/>
                  </a:lnTo>
                  <a:lnTo>
                    <a:pt x="195169" y="1398"/>
                  </a:lnTo>
                  <a:lnTo>
                    <a:pt x="160404" y="16404"/>
                  </a:lnTo>
                  <a:lnTo>
                    <a:pt x="154787" y="21389"/>
                  </a:lnTo>
                  <a:lnTo>
                    <a:pt x="153290" y="23903"/>
                  </a:lnTo>
                  <a:lnTo>
                    <a:pt x="140412" y="34869"/>
                  </a:lnTo>
                  <a:lnTo>
                    <a:pt x="136642" y="46872"/>
                  </a:lnTo>
                  <a:lnTo>
                    <a:pt x="135760" y="53274"/>
                  </a:lnTo>
                  <a:lnTo>
                    <a:pt x="137625" y="58942"/>
                  </a:lnTo>
                  <a:lnTo>
                    <a:pt x="145722" y="69479"/>
                  </a:lnTo>
                  <a:lnTo>
                    <a:pt x="152777" y="72353"/>
                  </a:lnTo>
                  <a:lnTo>
                    <a:pt x="171105" y="74198"/>
                  </a:lnTo>
                  <a:lnTo>
                    <a:pt x="205183" y="64006"/>
                  </a:lnTo>
                  <a:lnTo>
                    <a:pt x="226494" y="59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02"/>
            <p:cNvSpPr/>
            <p:nvPr>
              <p:custDataLst>
                <p:tags r:id="rId6"/>
              </p:custDataLst>
            </p:nvPr>
          </p:nvSpPr>
          <p:spPr>
            <a:xfrm>
              <a:off x="6916806" y="3368040"/>
              <a:ext cx="253202" cy="182066"/>
            </a:xfrm>
            <a:custGeom>
              <a:avLst/>
              <a:gdLst/>
              <a:ahLst/>
              <a:cxnLst/>
              <a:rect l="0" t="0" r="0" b="0"/>
              <a:pathLst>
                <a:path w="253202" h="182066">
                  <a:moveTo>
                    <a:pt x="238374" y="0"/>
                  </a:moveTo>
                  <a:lnTo>
                    <a:pt x="238374" y="0"/>
                  </a:lnTo>
                  <a:lnTo>
                    <a:pt x="234329" y="32361"/>
                  </a:lnTo>
                  <a:lnTo>
                    <a:pt x="235858" y="64622"/>
                  </a:lnTo>
                  <a:lnTo>
                    <a:pt x="240301" y="97870"/>
                  </a:lnTo>
                  <a:lnTo>
                    <a:pt x="252222" y="134550"/>
                  </a:lnTo>
                  <a:lnTo>
                    <a:pt x="253201" y="145794"/>
                  </a:lnTo>
                  <a:lnTo>
                    <a:pt x="249447" y="158533"/>
                  </a:lnTo>
                  <a:lnTo>
                    <a:pt x="240756" y="165850"/>
                  </a:lnTo>
                  <a:lnTo>
                    <a:pt x="228426" y="171078"/>
                  </a:lnTo>
                  <a:lnTo>
                    <a:pt x="194505" y="174867"/>
                  </a:lnTo>
                  <a:lnTo>
                    <a:pt x="165948" y="176692"/>
                  </a:lnTo>
                  <a:lnTo>
                    <a:pt x="131670" y="178755"/>
                  </a:lnTo>
                  <a:lnTo>
                    <a:pt x="105431" y="180130"/>
                  </a:lnTo>
                  <a:lnTo>
                    <a:pt x="84552" y="181046"/>
                  </a:lnTo>
                  <a:lnTo>
                    <a:pt x="54015" y="182065"/>
                  </a:lnTo>
                  <a:lnTo>
                    <a:pt x="20614" y="180461"/>
                  </a:lnTo>
                  <a:lnTo>
                    <a:pt x="195" y="175945"/>
                  </a:lnTo>
                  <a:lnTo>
                    <a:pt x="0" y="175717"/>
                  </a:lnTo>
                  <a:lnTo>
                    <a:pt x="2891" y="174616"/>
                  </a:lnTo>
                  <a:lnTo>
                    <a:pt x="47874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03"/>
            <p:cNvSpPr/>
            <p:nvPr>
              <p:custDataLst>
                <p:tags r:id="rId7"/>
              </p:custDataLst>
            </p:nvPr>
          </p:nvSpPr>
          <p:spPr>
            <a:xfrm>
              <a:off x="5632749" y="3337560"/>
              <a:ext cx="227032" cy="90864"/>
            </a:xfrm>
            <a:custGeom>
              <a:avLst/>
              <a:gdLst/>
              <a:ahLst/>
              <a:cxnLst/>
              <a:rect l="0" t="0" r="0" b="0"/>
              <a:pathLst>
                <a:path w="227032" h="90864">
                  <a:moveTo>
                    <a:pt x="36531" y="0"/>
                  </a:moveTo>
                  <a:lnTo>
                    <a:pt x="36531" y="0"/>
                  </a:lnTo>
                  <a:lnTo>
                    <a:pt x="10347" y="32267"/>
                  </a:lnTo>
                  <a:lnTo>
                    <a:pt x="3727" y="43410"/>
                  </a:lnTo>
                  <a:lnTo>
                    <a:pt x="0" y="58488"/>
                  </a:lnTo>
                  <a:lnTo>
                    <a:pt x="1387" y="68611"/>
                  </a:lnTo>
                  <a:lnTo>
                    <a:pt x="2941" y="73680"/>
                  </a:lnTo>
                  <a:lnTo>
                    <a:pt x="9185" y="81571"/>
                  </a:lnTo>
                  <a:lnTo>
                    <a:pt x="13221" y="84861"/>
                  </a:lnTo>
                  <a:lnTo>
                    <a:pt x="24478" y="88516"/>
                  </a:lnTo>
                  <a:lnTo>
                    <a:pt x="56446" y="90863"/>
                  </a:lnTo>
                  <a:lnTo>
                    <a:pt x="94526" y="80005"/>
                  </a:lnTo>
                  <a:lnTo>
                    <a:pt x="127385" y="66572"/>
                  </a:lnTo>
                  <a:lnTo>
                    <a:pt x="163093" y="40181"/>
                  </a:lnTo>
                  <a:lnTo>
                    <a:pt x="171598" y="32397"/>
                  </a:lnTo>
                  <a:lnTo>
                    <a:pt x="171449" y="31757"/>
                  </a:lnTo>
                  <a:lnTo>
                    <a:pt x="170503" y="31332"/>
                  </a:lnTo>
                  <a:lnTo>
                    <a:pt x="166947" y="30648"/>
                  </a:lnTo>
                  <a:lnTo>
                    <a:pt x="144936" y="13328"/>
                  </a:lnTo>
                  <a:lnTo>
                    <a:pt x="110616" y="1208"/>
                  </a:lnTo>
                  <a:lnTo>
                    <a:pt x="97948" y="31"/>
                  </a:lnTo>
                  <a:lnTo>
                    <a:pt x="109067" y="0"/>
                  </a:lnTo>
                  <a:lnTo>
                    <a:pt x="113360" y="2257"/>
                  </a:lnTo>
                  <a:lnTo>
                    <a:pt x="118090" y="5237"/>
                  </a:lnTo>
                  <a:lnTo>
                    <a:pt x="123015" y="6561"/>
                  </a:lnTo>
                  <a:lnTo>
                    <a:pt x="157106" y="32811"/>
                  </a:lnTo>
                  <a:lnTo>
                    <a:pt x="171505" y="36533"/>
                  </a:lnTo>
                  <a:lnTo>
                    <a:pt x="197624" y="36944"/>
                  </a:lnTo>
                  <a:lnTo>
                    <a:pt x="22703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04"/>
            <p:cNvSpPr/>
            <p:nvPr>
              <p:custDataLst>
                <p:tags r:id="rId8"/>
              </p:custDataLst>
            </p:nvPr>
          </p:nvSpPr>
          <p:spPr>
            <a:xfrm>
              <a:off x="5943837" y="2995219"/>
              <a:ext cx="379192" cy="486038"/>
            </a:xfrm>
            <a:custGeom>
              <a:avLst/>
              <a:gdLst/>
              <a:ahLst/>
              <a:cxnLst/>
              <a:rect l="0" t="0" r="0" b="0"/>
              <a:pathLst>
                <a:path w="379192" h="486038">
                  <a:moveTo>
                    <a:pt x="274083" y="167081"/>
                  </a:moveTo>
                  <a:lnTo>
                    <a:pt x="274083" y="167081"/>
                  </a:lnTo>
                  <a:lnTo>
                    <a:pt x="309737" y="136664"/>
                  </a:lnTo>
                  <a:lnTo>
                    <a:pt x="344290" y="103788"/>
                  </a:lnTo>
                  <a:lnTo>
                    <a:pt x="372805" y="73581"/>
                  </a:lnTo>
                  <a:lnTo>
                    <a:pt x="378405" y="62048"/>
                  </a:lnTo>
                  <a:lnTo>
                    <a:pt x="379191" y="58959"/>
                  </a:lnTo>
                  <a:lnTo>
                    <a:pt x="369132" y="26971"/>
                  </a:lnTo>
                  <a:lnTo>
                    <a:pt x="355503" y="5805"/>
                  </a:lnTo>
                  <a:lnTo>
                    <a:pt x="348087" y="2270"/>
                  </a:lnTo>
                  <a:lnTo>
                    <a:pt x="329529" y="0"/>
                  </a:lnTo>
                  <a:lnTo>
                    <a:pt x="314595" y="3652"/>
                  </a:lnTo>
                  <a:lnTo>
                    <a:pt x="290793" y="17367"/>
                  </a:lnTo>
                  <a:lnTo>
                    <a:pt x="283485" y="26882"/>
                  </a:lnTo>
                  <a:lnTo>
                    <a:pt x="269238" y="61851"/>
                  </a:lnTo>
                  <a:lnTo>
                    <a:pt x="258890" y="99289"/>
                  </a:lnTo>
                  <a:lnTo>
                    <a:pt x="251237" y="131472"/>
                  </a:lnTo>
                  <a:lnTo>
                    <a:pt x="245864" y="167819"/>
                  </a:lnTo>
                  <a:lnTo>
                    <a:pt x="239758" y="205400"/>
                  </a:lnTo>
                  <a:lnTo>
                    <a:pt x="232580" y="231525"/>
                  </a:lnTo>
                  <a:lnTo>
                    <a:pt x="226568" y="260069"/>
                  </a:lnTo>
                  <a:lnTo>
                    <a:pt x="218816" y="289689"/>
                  </a:lnTo>
                  <a:lnTo>
                    <a:pt x="209727" y="318940"/>
                  </a:lnTo>
                  <a:lnTo>
                    <a:pt x="200043" y="346052"/>
                  </a:lnTo>
                  <a:lnTo>
                    <a:pt x="185578" y="374470"/>
                  </a:lnTo>
                  <a:lnTo>
                    <a:pt x="168707" y="402341"/>
                  </a:lnTo>
                  <a:lnTo>
                    <a:pt x="144083" y="436225"/>
                  </a:lnTo>
                  <a:lnTo>
                    <a:pt x="110366" y="468600"/>
                  </a:lnTo>
                  <a:lnTo>
                    <a:pt x="97180" y="478889"/>
                  </a:lnTo>
                  <a:lnTo>
                    <a:pt x="76323" y="484682"/>
                  </a:lnTo>
                  <a:lnTo>
                    <a:pt x="64551" y="486037"/>
                  </a:lnTo>
                  <a:lnTo>
                    <a:pt x="53676" y="482124"/>
                  </a:lnTo>
                  <a:lnTo>
                    <a:pt x="32896" y="465814"/>
                  </a:lnTo>
                  <a:lnTo>
                    <a:pt x="13429" y="432982"/>
                  </a:lnTo>
                  <a:lnTo>
                    <a:pt x="5837" y="419033"/>
                  </a:lnTo>
                  <a:lnTo>
                    <a:pt x="0" y="390130"/>
                  </a:lnTo>
                  <a:lnTo>
                    <a:pt x="768" y="389440"/>
                  </a:lnTo>
                  <a:lnTo>
                    <a:pt x="6344" y="388242"/>
                  </a:lnTo>
                  <a:lnTo>
                    <a:pt x="11120" y="388115"/>
                  </a:lnTo>
                  <a:lnTo>
                    <a:pt x="15535" y="390343"/>
                  </a:lnTo>
                  <a:lnTo>
                    <a:pt x="22013" y="394155"/>
                  </a:lnTo>
                  <a:lnTo>
                    <a:pt x="40787" y="400215"/>
                  </a:lnTo>
                  <a:lnTo>
                    <a:pt x="77042" y="404949"/>
                  </a:lnTo>
                  <a:lnTo>
                    <a:pt x="111278" y="411409"/>
                  </a:lnTo>
                  <a:lnTo>
                    <a:pt x="138225" y="414524"/>
                  </a:lnTo>
                  <a:lnTo>
                    <a:pt x="164313" y="413087"/>
                  </a:lnTo>
                  <a:lnTo>
                    <a:pt x="192276" y="409626"/>
                  </a:lnTo>
                  <a:lnTo>
                    <a:pt x="221638" y="404419"/>
                  </a:lnTo>
                  <a:lnTo>
                    <a:pt x="251621" y="396460"/>
                  </a:lnTo>
                  <a:lnTo>
                    <a:pt x="281880" y="385021"/>
                  </a:lnTo>
                  <a:lnTo>
                    <a:pt x="311415" y="372317"/>
                  </a:lnTo>
                  <a:lnTo>
                    <a:pt x="347610" y="357337"/>
                  </a:lnTo>
                  <a:lnTo>
                    <a:pt x="365523" y="349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05"/>
            <p:cNvSpPr/>
            <p:nvPr>
              <p:custDataLst>
                <p:tags r:id="rId9"/>
              </p:custDataLst>
            </p:nvPr>
          </p:nvSpPr>
          <p:spPr>
            <a:xfrm>
              <a:off x="6431547" y="3238675"/>
              <a:ext cx="235954" cy="258863"/>
            </a:xfrm>
            <a:custGeom>
              <a:avLst/>
              <a:gdLst/>
              <a:ahLst/>
              <a:cxnLst/>
              <a:rect l="0" t="0" r="0" b="0"/>
              <a:pathLst>
                <a:path w="235954" h="258863">
                  <a:moveTo>
                    <a:pt x="75933" y="76025"/>
                  </a:moveTo>
                  <a:lnTo>
                    <a:pt x="75933" y="76025"/>
                  </a:lnTo>
                  <a:lnTo>
                    <a:pt x="59751" y="104341"/>
                  </a:lnTo>
                  <a:lnTo>
                    <a:pt x="41599" y="138131"/>
                  </a:lnTo>
                  <a:lnTo>
                    <a:pt x="25496" y="169592"/>
                  </a:lnTo>
                  <a:lnTo>
                    <a:pt x="6578" y="203633"/>
                  </a:lnTo>
                  <a:lnTo>
                    <a:pt x="1085" y="227542"/>
                  </a:lnTo>
                  <a:lnTo>
                    <a:pt x="0" y="244526"/>
                  </a:lnTo>
                  <a:lnTo>
                    <a:pt x="2110" y="250538"/>
                  </a:lnTo>
                  <a:lnTo>
                    <a:pt x="7326" y="258862"/>
                  </a:lnTo>
                  <a:lnTo>
                    <a:pt x="7345" y="254847"/>
                  </a:lnTo>
                  <a:lnTo>
                    <a:pt x="22004" y="222296"/>
                  </a:lnTo>
                  <a:lnTo>
                    <a:pt x="46842" y="184536"/>
                  </a:lnTo>
                  <a:lnTo>
                    <a:pt x="68724" y="154555"/>
                  </a:lnTo>
                  <a:lnTo>
                    <a:pt x="91295" y="124222"/>
                  </a:lnTo>
                  <a:lnTo>
                    <a:pt x="114069" y="94634"/>
                  </a:lnTo>
                  <a:lnTo>
                    <a:pt x="144520" y="61450"/>
                  </a:lnTo>
                  <a:lnTo>
                    <a:pt x="179687" y="23412"/>
                  </a:lnTo>
                  <a:lnTo>
                    <a:pt x="187239" y="13695"/>
                  </a:lnTo>
                  <a:lnTo>
                    <a:pt x="200164" y="4311"/>
                  </a:lnTo>
                  <a:lnTo>
                    <a:pt x="209733" y="1154"/>
                  </a:lnTo>
                  <a:lnTo>
                    <a:pt x="223145" y="0"/>
                  </a:lnTo>
                  <a:lnTo>
                    <a:pt x="228284" y="2161"/>
                  </a:lnTo>
                  <a:lnTo>
                    <a:pt x="230841" y="3922"/>
                  </a:lnTo>
                  <a:lnTo>
                    <a:pt x="232545" y="6790"/>
                  </a:lnTo>
                  <a:lnTo>
                    <a:pt x="235279" y="21301"/>
                  </a:lnTo>
                  <a:lnTo>
                    <a:pt x="235953" y="30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06"/>
            <p:cNvSpPr/>
            <p:nvPr>
              <p:custDataLst>
                <p:tags r:id="rId10"/>
              </p:custDataLst>
            </p:nvPr>
          </p:nvSpPr>
          <p:spPr>
            <a:xfrm>
              <a:off x="6675120" y="3338755"/>
              <a:ext cx="277234" cy="177338"/>
            </a:xfrm>
            <a:custGeom>
              <a:avLst/>
              <a:gdLst/>
              <a:ahLst/>
              <a:cxnLst/>
              <a:rect l="0" t="0" r="0" b="0"/>
              <a:pathLst>
                <a:path w="277234" h="177338">
                  <a:moveTo>
                    <a:pt x="0" y="44525"/>
                  </a:moveTo>
                  <a:lnTo>
                    <a:pt x="0" y="44525"/>
                  </a:lnTo>
                  <a:lnTo>
                    <a:pt x="33960" y="71555"/>
                  </a:lnTo>
                  <a:lnTo>
                    <a:pt x="51501" y="81374"/>
                  </a:lnTo>
                  <a:lnTo>
                    <a:pt x="70020" y="84045"/>
                  </a:lnTo>
                  <a:lnTo>
                    <a:pt x="99488" y="83046"/>
                  </a:lnTo>
                  <a:lnTo>
                    <a:pt x="129666" y="80492"/>
                  </a:lnTo>
                  <a:lnTo>
                    <a:pt x="160057" y="72115"/>
                  </a:lnTo>
                  <a:lnTo>
                    <a:pt x="190511" y="58909"/>
                  </a:lnTo>
                  <a:lnTo>
                    <a:pt x="220984" y="44271"/>
                  </a:lnTo>
                  <a:lnTo>
                    <a:pt x="258767" y="25175"/>
                  </a:lnTo>
                  <a:lnTo>
                    <a:pt x="276150" y="11633"/>
                  </a:lnTo>
                  <a:lnTo>
                    <a:pt x="277233" y="9897"/>
                  </a:lnTo>
                  <a:lnTo>
                    <a:pt x="277108" y="8740"/>
                  </a:lnTo>
                  <a:lnTo>
                    <a:pt x="266781" y="2837"/>
                  </a:lnTo>
                  <a:lnTo>
                    <a:pt x="253271" y="0"/>
                  </a:lnTo>
                  <a:lnTo>
                    <a:pt x="215700" y="7252"/>
                  </a:lnTo>
                  <a:lnTo>
                    <a:pt x="183573" y="16548"/>
                  </a:lnTo>
                  <a:lnTo>
                    <a:pt x="150348" y="30027"/>
                  </a:lnTo>
                  <a:lnTo>
                    <a:pt x="113693" y="49260"/>
                  </a:lnTo>
                  <a:lnTo>
                    <a:pt x="78278" y="74150"/>
                  </a:lnTo>
                  <a:lnTo>
                    <a:pt x="48594" y="97612"/>
                  </a:lnTo>
                  <a:lnTo>
                    <a:pt x="33451" y="112992"/>
                  </a:lnTo>
                  <a:lnTo>
                    <a:pt x="21012" y="135085"/>
                  </a:lnTo>
                  <a:lnTo>
                    <a:pt x="17806" y="147145"/>
                  </a:lnTo>
                  <a:lnTo>
                    <a:pt x="18644" y="151885"/>
                  </a:lnTo>
                  <a:lnTo>
                    <a:pt x="20895" y="155892"/>
                  </a:lnTo>
                  <a:lnTo>
                    <a:pt x="32156" y="165576"/>
                  </a:lnTo>
                  <a:lnTo>
                    <a:pt x="50731" y="173807"/>
                  </a:lnTo>
                  <a:lnTo>
                    <a:pt x="69114" y="177337"/>
                  </a:lnTo>
                  <a:lnTo>
                    <a:pt x="104120" y="174962"/>
                  </a:lnTo>
                  <a:lnTo>
                    <a:pt x="114300" y="174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72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</TotalTime>
  <Words>136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Aim: How can we successfully outline our comparative essays?</vt:lpstr>
      <vt:lpstr>Hour Glass Strategy</vt:lpstr>
      <vt:lpstr>Historical Context</vt:lpstr>
      <vt:lpstr>So what is going on before/during?</vt:lpstr>
      <vt:lpstr>Thesis</vt:lpstr>
      <vt:lpstr>Topic Sentence #1</vt:lpstr>
      <vt:lpstr>Evidence </vt:lpstr>
      <vt:lpstr>Analysis and Reasoning </vt:lpstr>
      <vt:lpstr>Topic Sentence #2</vt:lpstr>
      <vt:lpstr>Evidence </vt:lpstr>
      <vt:lpstr>Analysis and Reasoning </vt:lpstr>
      <vt:lpstr>Topic Sentence #3</vt:lpstr>
      <vt:lpstr>Evidence </vt:lpstr>
      <vt:lpstr>Analysis and Reasoning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can we successfully outline our comparative essays?</dc:title>
  <dc:creator>Michael Lipari</dc:creator>
  <cp:lastModifiedBy>Michael Lipari</cp:lastModifiedBy>
  <cp:revision>5</cp:revision>
  <dcterms:created xsi:type="dcterms:W3CDTF">2017-10-05T10:51:22Z</dcterms:created>
  <dcterms:modified xsi:type="dcterms:W3CDTF">2017-10-05T15:16:14Z</dcterms:modified>
</cp:coreProperties>
</file>