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4" r:id="rId9"/>
    <p:sldId id="266" r:id="rId10"/>
    <p:sldId id="267" r:id="rId11"/>
    <p:sldId id="263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CB703-1066-D344-A79E-2FA78041CEC2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078F6-42B5-8F41-AD97-54A62963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4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32A423D-A821-6C4A-B250-D497EDEF18D6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2E2A332-28FC-C74B-9CAB-AE0ACCBC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1"/>
            <a:ext cx="9418320" cy="4480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How </a:t>
            </a:r>
            <a:r>
              <a:rPr lang="en-US" dirty="0"/>
              <a:t>can we transfer </a:t>
            </a:r>
            <a:r>
              <a:rPr lang="en-US" dirty="0" smtClean="0"/>
              <a:t>our </a:t>
            </a:r>
            <a:r>
              <a:rPr lang="en-US" dirty="0"/>
              <a:t>knowledge of ancient civilizations to write a comparative essay? </a:t>
            </a:r>
          </a:p>
        </p:txBody>
      </p:sp>
    </p:spTree>
    <p:extLst>
      <p:ext uri="{BB962C8B-B14F-4D97-AF65-F5344CB8AC3E}">
        <p14:creationId xmlns:p14="http://schemas.microsoft.com/office/powerpoint/2010/main" val="141062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2 Similarities, 2 Differences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1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272" y="0"/>
            <a:ext cx="9692640" cy="936579"/>
          </a:xfrm>
        </p:spPr>
        <p:txBody>
          <a:bodyPr/>
          <a:lstStyle/>
          <a:p>
            <a:r>
              <a:rPr lang="en-US" dirty="0" smtClean="0"/>
              <a:t>RULE OF THREE!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38286" y="936578"/>
            <a:ext cx="116114" cy="5921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2571" y="936579"/>
            <a:ext cx="137886" cy="592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36577"/>
            <a:ext cx="11350171" cy="239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073FB7-B147-4E58-977B-4EEC7A7175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993D7B-1C24-4C94-AC36-65B6305729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06991" cy="68580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-3" b="2310"/>
          <a:stretch/>
        </p:blipFill>
        <p:spPr>
          <a:xfrm>
            <a:off x="161152" y="160866"/>
            <a:ext cx="5784972" cy="3772147"/>
          </a:xfrm>
          <a:custGeom>
            <a:avLst/>
            <a:gdLst>
              <a:gd name="connsiteX0" fmla="*/ 0 w 3762123"/>
              <a:gd name="connsiteY0" fmla="*/ 0 h 3772147"/>
              <a:gd name="connsiteX1" fmla="*/ 3762123 w 3762123"/>
              <a:gd name="connsiteY1" fmla="*/ 0 h 3772147"/>
              <a:gd name="connsiteX2" fmla="*/ 3762123 w 3762123"/>
              <a:gd name="connsiteY2" fmla="*/ 2803198 h 3772147"/>
              <a:gd name="connsiteX3" fmla="*/ 1898122 w 3762123"/>
              <a:gd name="connsiteY3" fmla="*/ 2803198 h 3772147"/>
              <a:gd name="connsiteX4" fmla="*/ 1898122 w 3762123"/>
              <a:gd name="connsiteY4" fmla="*/ 3772147 h 3772147"/>
              <a:gd name="connsiteX5" fmla="*/ 0 w 3762123"/>
              <a:gd name="connsiteY5" fmla="*/ 3772147 h 377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123" h="3772147">
                <a:moveTo>
                  <a:pt x="0" y="0"/>
                </a:moveTo>
                <a:lnTo>
                  <a:pt x="3762123" y="0"/>
                </a:lnTo>
                <a:lnTo>
                  <a:pt x="3762123" y="2803198"/>
                </a:lnTo>
                <a:lnTo>
                  <a:pt x="1898122" y="2803198"/>
                </a:lnTo>
                <a:lnTo>
                  <a:pt x="1898122" y="3772147"/>
                </a:lnTo>
                <a:lnTo>
                  <a:pt x="0" y="3772147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9" r="25749" b="-2"/>
          <a:stretch/>
        </p:blipFill>
        <p:spPr>
          <a:xfrm>
            <a:off x="161153" y="4093874"/>
            <a:ext cx="2922516" cy="2617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84" r="3" b="3"/>
          <a:stretch/>
        </p:blipFill>
        <p:spPr>
          <a:xfrm>
            <a:off x="3242960" y="3115210"/>
            <a:ext cx="2703164" cy="1713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822" r="4" b="4"/>
          <a:stretch/>
        </p:blipFill>
        <p:spPr>
          <a:xfrm>
            <a:off x="3242960" y="4989657"/>
            <a:ext cx="2703164" cy="1722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076" y="365760"/>
            <a:ext cx="4639436" cy="1325562"/>
          </a:xfrm>
        </p:spPr>
        <p:txBody>
          <a:bodyPr>
            <a:normAutofit/>
          </a:bodyPr>
          <a:lstStyle/>
          <a:p>
            <a:r>
              <a:rPr lang="en-US" sz="4100" dirty="0"/>
              <a:t>No Candy Today-Only Civilizations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6" y="1828800"/>
            <a:ext cx="4677389" cy="447675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8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FFDA05-9640-4040-B33E-D46FD0443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11032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7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47"/>
          <a:stretch/>
        </p:blipFill>
        <p:spPr>
          <a:xfrm>
            <a:off x="116457" y="558799"/>
            <a:ext cx="12123137" cy="53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FFDA05-9640-4040-B33E-D46FD04434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5F2811-D998-42EB-9542-42A05DBA52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933" y="0"/>
            <a:ext cx="3367362" cy="6858000"/>
          </a:xfrm>
          <a:prstGeom prst="rect">
            <a:avLst/>
          </a:prstGeom>
          <a:solidFill>
            <a:srgbClr val="576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7846E20-FBC1-4C08-B4B8-47EAF852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6934" cy="6858000"/>
          </a:xfrm>
          <a:prstGeom prst="rect">
            <a:avLst/>
          </a:prstGeom>
          <a:solidFill>
            <a:srgbClr val="EB7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07"/>
            <a:ext cx="12192000" cy="59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6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Essay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Essay Question: </a:t>
            </a:r>
            <a:endParaRPr lang="en-US" u="sng" dirty="0" smtClean="0"/>
          </a:p>
          <a:p>
            <a:r>
              <a:rPr lang="en-US" sz="3200" b="1" dirty="0" smtClean="0"/>
              <a:t>Compare two Ancient River Valley Civilizations in terms of geography, achievements, social structure, politics, or religion.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3331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65760"/>
            <a:ext cx="10567650" cy="1325562"/>
          </a:xfrm>
        </p:spPr>
        <p:txBody>
          <a:bodyPr>
            <a:noAutofit/>
          </a:bodyPr>
          <a:lstStyle/>
          <a:p>
            <a:r>
              <a:rPr lang="en-US" sz="4800" dirty="0" smtClean="0"/>
              <a:t>Best Two Civilizations to Compare?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 with a partner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709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Civilization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Up-Create Venn Diagram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5021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21</TotalTime>
  <Words>75</Words>
  <Application>Microsoft Macintosh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Wingdings 2</vt:lpstr>
      <vt:lpstr>View</vt:lpstr>
      <vt:lpstr>Aim: How can we transfer our knowledge of ancient civilizations to write a comparative essay? </vt:lpstr>
      <vt:lpstr>No Candy Today-Only Civilizations </vt:lpstr>
      <vt:lpstr>PowerPoint Presentation</vt:lpstr>
      <vt:lpstr>PowerPoint Presentation</vt:lpstr>
      <vt:lpstr>PowerPoint Presentation</vt:lpstr>
      <vt:lpstr>Comparative Essay </vt:lpstr>
      <vt:lpstr>Best Two Civilizations to Compare?</vt:lpstr>
      <vt:lpstr>Elements of Civilization </vt:lpstr>
      <vt:lpstr>Partner Up-Create Venn Diagram </vt:lpstr>
      <vt:lpstr>Best 2 Similarities, 2 Differences </vt:lpstr>
      <vt:lpstr>RULE OF THREE!</vt:lpstr>
      <vt:lpstr>PowerPoint Presentation</vt:lpstr>
      <vt:lpstr>Thesis 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we transfer our knowledge of ancient civilizations to write a comparative essay? </dc:title>
  <dc:creator>Michael Lipari</dc:creator>
  <cp:lastModifiedBy>Michael Lipari</cp:lastModifiedBy>
  <cp:revision>9</cp:revision>
  <dcterms:created xsi:type="dcterms:W3CDTF">2017-10-04T01:35:36Z</dcterms:created>
  <dcterms:modified xsi:type="dcterms:W3CDTF">2017-10-04T13:28:20Z</dcterms:modified>
</cp:coreProperties>
</file>