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9"/>
  </p:normalViewPr>
  <p:slideViewPr>
    <p:cSldViewPr snapToGrid="0" snapToObjects="1">
      <p:cViewPr varScale="1">
        <p:scale>
          <a:sx n="88" d="100"/>
          <a:sy n="88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F7EE365-58F2-6645-A89F-C487C4B7D2C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7DA0477-2D3F-D34D-8E86-B770A129F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6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SAQs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1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Section I: Part B</a:t>
            </a:r>
          </a:p>
          <a:p>
            <a:r>
              <a:rPr lang="en-US" b="1" dirty="0"/>
              <a:t>Short Answer</a:t>
            </a:r>
            <a:r>
              <a:rPr lang="en-US" dirty="0"/>
              <a:t> — 3 Questions | 40 Minutes | 20% of Exam Score</a:t>
            </a:r>
          </a:p>
          <a:p>
            <a:r>
              <a:rPr lang="en-US" dirty="0"/>
              <a:t>Analyze historians' interpretations, historical sources, and propositions about history.</a:t>
            </a:r>
          </a:p>
          <a:p>
            <a:r>
              <a:rPr lang="en-US" dirty="0"/>
              <a:t>Questions provide opportunities for students to explain the historical examples that they know best.</a:t>
            </a:r>
          </a:p>
          <a:p>
            <a:r>
              <a:rPr lang="en-US" dirty="0"/>
              <a:t>Some questions include texts, images, graphs, or maps.</a:t>
            </a:r>
          </a:p>
          <a:p>
            <a:r>
              <a:rPr lang="en-US" b="1" dirty="0"/>
              <a:t>Update for 2017-18:</a:t>
            </a:r>
            <a:r>
              <a:rPr lang="en-US" dirty="0"/>
              <a:t> The number of required short-answer questions has been reduced to three, and the time allotted has been decreased to 40 minutes. Students will choose between two options for the final required short-answer question, each one focusing on a different time period.</a:t>
            </a:r>
          </a:p>
          <a:p>
            <a:pPr lvl="1"/>
            <a:r>
              <a:rPr lang="en-US" dirty="0"/>
              <a:t>Question 1 (required): periods 3-6</a:t>
            </a:r>
          </a:p>
          <a:p>
            <a:pPr lvl="1"/>
            <a:r>
              <a:rPr lang="en-US" dirty="0"/>
              <a:t>Question 2 (required): periods 3-6</a:t>
            </a:r>
          </a:p>
          <a:p>
            <a:pPr lvl="1"/>
            <a:r>
              <a:rPr lang="en-US" dirty="0"/>
              <a:t>Students choose between Question 3, periods 1-3, and Question 4, periods 4-6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7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SAQ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28642" cy="4351337"/>
          </a:xfrm>
        </p:spPr>
        <p:txBody>
          <a:bodyPr/>
          <a:lstStyle/>
          <a:p>
            <a:r>
              <a:rPr lang="en-US" sz="3600" b="1" dirty="0"/>
              <a:t>ACE the Question</a:t>
            </a:r>
            <a:br>
              <a:rPr lang="en-US" sz="3600" b="1" dirty="0"/>
            </a:br>
            <a:endParaRPr lang="en-US" sz="3600" b="1" dirty="0" smtClean="0"/>
          </a:p>
          <a:p>
            <a:r>
              <a:rPr lang="en-US" sz="2800" b="1" dirty="0" smtClean="0"/>
              <a:t>A</a:t>
            </a:r>
            <a:r>
              <a:rPr lang="en-US" sz="2800" dirty="0" smtClean="0"/>
              <a:t> ­-Answer </a:t>
            </a:r>
            <a:r>
              <a:rPr lang="en-US" sz="2800" dirty="0"/>
              <a:t>the question </a:t>
            </a:r>
            <a:r>
              <a:rPr lang="en-US" sz="2800" dirty="0" smtClean="0"/>
              <a:t>						        </a:t>
            </a:r>
            <a:r>
              <a:rPr lang="en-US" sz="2800" b="1" dirty="0" smtClean="0"/>
              <a:t>C</a:t>
            </a:r>
            <a:r>
              <a:rPr lang="en-US" sz="2800" dirty="0" smtClean="0"/>
              <a:t> </a:t>
            </a:r>
            <a:r>
              <a:rPr lang="en-US" sz="2800" dirty="0"/>
              <a:t>—Cite </a:t>
            </a:r>
            <a:r>
              <a:rPr lang="en-US" sz="2800" i="1" dirty="0"/>
              <a:t>specific </a:t>
            </a:r>
            <a:r>
              <a:rPr lang="en-US" sz="2800" dirty="0"/>
              <a:t>factual evidence</a:t>
            </a:r>
            <a:br>
              <a:rPr lang="en-US" sz="2800" dirty="0"/>
            </a:br>
            <a:r>
              <a:rPr lang="en-US" sz="2800" b="1" dirty="0"/>
              <a:t>E</a:t>
            </a:r>
            <a:r>
              <a:rPr lang="en-US" sz="2800" dirty="0"/>
              <a:t> —Explain how the evidence proves the assertion! </a:t>
            </a:r>
            <a:endParaRPr lang="en-US" sz="28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3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vs.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 will usually “spiral”, meaning the three parts gradually ask more and more complex questions (A to B to C)</a:t>
            </a:r>
          </a:p>
          <a:p>
            <a:r>
              <a:rPr lang="en-US" sz="2800" dirty="0" smtClean="0"/>
              <a:t>Identify (A) to explain (B) to analyze or infer </a:t>
            </a:r>
            <a:r>
              <a:rPr lang="de-DE" sz="2800" dirty="0" smtClean="0"/>
              <a:t>(C)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74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Brief and Accurate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Only 1 page for all the answers to the three questions (23 lines) </a:t>
            </a:r>
          </a:p>
          <a:p>
            <a:r>
              <a:rPr lang="en-US" sz="2000" dirty="0" smtClean="0"/>
              <a:t>COMPLETE SENTENCES </a:t>
            </a:r>
          </a:p>
          <a:p>
            <a:r>
              <a:rPr lang="en-US" sz="2000" dirty="0" smtClean="0"/>
              <a:t>Roughly a paragraph for each question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755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37</TotalTime>
  <Words>87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Wingdings 2</vt:lpstr>
      <vt:lpstr>Arial</vt:lpstr>
      <vt:lpstr>View</vt:lpstr>
      <vt:lpstr>SAQs</vt:lpstr>
      <vt:lpstr>Short Answer Questions</vt:lpstr>
      <vt:lpstr>SAQ Strategy</vt:lpstr>
      <vt:lpstr>Identify vs. Explain</vt:lpstr>
      <vt:lpstr>Be Brief and Accurate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SAQs</dc:title>
  <dc:creator>Michael Lipari</dc:creator>
  <cp:lastModifiedBy>Michael Lipari</cp:lastModifiedBy>
  <cp:revision>4</cp:revision>
  <dcterms:created xsi:type="dcterms:W3CDTF">2017-09-18T23:06:26Z</dcterms:created>
  <dcterms:modified xsi:type="dcterms:W3CDTF">2017-09-18T23:43:33Z</dcterms:modified>
</cp:coreProperties>
</file>