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9"/>
  </p:normalViewPr>
  <p:slideViewPr>
    <p:cSldViewPr snapToGrid="0" snapToObjects="1">
      <p:cViewPr varScale="1">
        <p:scale>
          <a:sx n="76" d="100"/>
          <a:sy n="76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D830-F8EB-4E4C-A01C-317C3F3EF13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E95D5-664A-6942-B971-87658CF4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E483808-3991-0345-A1C3-DFA47961849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DA28189-687F-CA44-9281-91D96025D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can a rebirth in learning and art lead to global domination?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FFDA05-9640-4040-B33E-D46FD0443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031"/>
          <a:stretch/>
        </p:blipFill>
        <p:spPr>
          <a:xfrm>
            <a:off x="4654295" y="10"/>
            <a:ext cx="663854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5F2811-D998-42EB-9542-42A05DBA52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367362" cy="6858000"/>
          </a:xfrm>
          <a:prstGeom prst="rect">
            <a:avLst/>
          </a:prstGeom>
          <a:solidFill>
            <a:srgbClr val="6D6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846E20-FBC1-4C08-B4B8-47EAF852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6934" cy="6858000"/>
          </a:xfrm>
          <a:prstGeom prst="rect">
            <a:avLst/>
          </a:prstGeom>
          <a:solidFill>
            <a:srgbClr val="B4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29" y="660400"/>
            <a:ext cx="4523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Last Supper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1030-40 CE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Artist: Unknown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FFDA05-9640-4040-B33E-D46FD0443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FB0247-B3BE-415F-964D-FF65CFDD6F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6" r="2547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F94CD0-ECDA-4C0C-ADE1-50638BD0CF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xmlns="" id="{33E6ED96-0D84-4868-8434-51EA86988B03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399728"/>
            <a:ext cx="203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10/30/17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xmlns="" id="{A290451B-14C6-44A5-9085-5163E5A7811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399728"/>
            <a:ext cx="4007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xmlns="" id="{33ED6A3D-7413-44E3-A3BE-E5048D948635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34133" y="6399728"/>
            <a:ext cx="9144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3E59737B-AF67-42EE-B20D-05656D79239C}" type="slidenum">
              <a:rPr lang="en-US" sz="1050" smtClean="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7356" y="49341"/>
            <a:ext cx="822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Leonardo Da </a:t>
            </a:r>
            <a:r>
              <a:rPr lang="en-US" sz="2000" b="1" dirty="0" smtClean="0">
                <a:solidFill>
                  <a:schemeClr val="bg1"/>
                </a:solidFill>
              </a:rPr>
              <a:t>Vinci’s Last Supper, 1495-1497 CE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				Similarities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5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0"/>
            <a:ext cx="10802112" cy="1013989"/>
          </a:xfrm>
        </p:spPr>
        <p:txBody>
          <a:bodyPr/>
          <a:lstStyle/>
          <a:p>
            <a:r>
              <a:rPr lang="en-US" dirty="0" smtClean="0"/>
              <a:t>Was the Reformation a positive 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13989"/>
            <a:ext cx="8898128" cy="570854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Effects of the Reformation</a:t>
            </a:r>
          </a:p>
          <a:p>
            <a:r>
              <a:rPr lang="en-US" sz="2400" dirty="0" smtClean="0"/>
              <a:t>1) </a:t>
            </a:r>
            <a:r>
              <a:rPr lang="en-US" sz="2400" b="1" dirty="0" smtClean="0"/>
              <a:t>Divided Europe politically/religiously</a:t>
            </a:r>
            <a:r>
              <a:rPr lang="en-US" sz="2400" dirty="0" smtClean="0"/>
              <a:t>-Catholic vs. Protestant nations, 							-wars took on a religious edge in Europe 				Example: 30 years War devastated </a:t>
            </a:r>
            <a:r>
              <a:rPr lang="en-US" sz="2400" dirty="0"/>
              <a:t>C</a:t>
            </a:r>
            <a:r>
              <a:rPr lang="en-US" sz="2400" dirty="0" smtClean="0"/>
              <a:t>entral 			Europe, French civil wars, Dutch vs. Spanish, 		etc. </a:t>
            </a:r>
          </a:p>
          <a:p>
            <a:r>
              <a:rPr lang="en-US" sz="2400" dirty="0" smtClean="0"/>
              <a:t>2) </a:t>
            </a:r>
            <a:r>
              <a:rPr lang="en-US" sz="2400" b="1" dirty="0" smtClean="0"/>
              <a:t>Economics</a:t>
            </a:r>
            <a:r>
              <a:rPr lang="en-US" sz="2400" dirty="0" smtClean="0"/>
              <a:t>-Protestant work ethic, wealth shows God’s favor 									-Protestants could charge interest on loans (Catholics 	needed to worm around this), 					-</a:t>
            </a:r>
            <a:r>
              <a:rPr lang="en-US" sz="2400" smtClean="0"/>
              <a:t>International “competition” </a:t>
            </a:r>
            <a:r>
              <a:rPr lang="en-US" sz="2400" dirty="0" smtClean="0"/>
              <a:t>in New World</a:t>
            </a:r>
          </a:p>
          <a:p>
            <a:r>
              <a:rPr lang="en-US" sz="2400" dirty="0" smtClean="0"/>
              <a:t>3) </a:t>
            </a:r>
            <a:r>
              <a:rPr lang="en-US" sz="2400" b="1" dirty="0" smtClean="0"/>
              <a:t>Literacy Increased Greatly </a:t>
            </a:r>
            <a:r>
              <a:rPr lang="en-US" sz="2400" dirty="0" smtClean="0"/>
              <a:t>(in Europe)-individual relationship w/ God, interpret Bible in their own language, idea of individualism from Renaissance </a:t>
            </a:r>
          </a:p>
        </p:txBody>
      </p:sp>
    </p:spTree>
    <p:extLst>
      <p:ext uri="{BB962C8B-B14F-4D97-AF65-F5344CB8AC3E}">
        <p14:creationId xmlns:p14="http://schemas.microsoft.com/office/powerpoint/2010/main" val="67133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Was </a:t>
            </a:r>
            <a:r>
              <a:rPr lang="en-US" dirty="0"/>
              <a:t>the Reformation a positive event?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90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16</TotalTime>
  <Words>69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Wingdings 2</vt:lpstr>
      <vt:lpstr>Arial</vt:lpstr>
      <vt:lpstr>View</vt:lpstr>
      <vt:lpstr>Aim: How can a rebirth in learning and art lead to global domination? </vt:lpstr>
      <vt:lpstr>PowerPoint Presentation</vt:lpstr>
      <vt:lpstr>PowerPoint Presentation</vt:lpstr>
      <vt:lpstr>Differences    Similarities </vt:lpstr>
      <vt:lpstr>Directions Today</vt:lpstr>
      <vt:lpstr>Was the Reformation a positive event?</vt:lpstr>
      <vt:lpstr>Discussion: Was the Reformation a positive event?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a rebirth in learning and art lead to global domination? </dc:title>
  <dc:creator>Michael Lipari</dc:creator>
  <cp:lastModifiedBy>Michael Lipari</cp:lastModifiedBy>
  <cp:revision>5</cp:revision>
  <dcterms:created xsi:type="dcterms:W3CDTF">2017-10-30T13:02:39Z</dcterms:created>
  <dcterms:modified xsi:type="dcterms:W3CDTF">2017-10-30T13:18:47Z</dcterms:modified>
</cp:coreProperties>
</file>