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9"/>
  </p:normalViewPr>
  <p:slideViewPr>
    <p:cSldViewPr snapToGrid="0" snapToObjects="1">
      <p:cViewPr varScale="1">
        <p:scale>
          <a:sx n="88" d="100"/>
          <a:sy n="88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9B40C-E7F8-234A-B5CB-B1513E979CA4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D843E-8A3C-2D4E-8D4F-0E9A7D1C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9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1860BF6-76C9-0B4F-993B-6F69B2A1D31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0DAC1C-EC9A-AD4C-8538-B34D4EE8C7F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53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917F44A-7774-4C79-BEDC-0CC73C8C0E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9E780F8-2452-4595-A281-E594BA83DB0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E6E50488-8E5E-4E36-9763-092234CAED4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Apple Chancery" charset="0"/>
                <a:ea typeface="Apple Chancery" charset="0"/>
                <a:cs typeface="Apple Chancery" charset="0"/>
              </a:rPr>
              <a:t>REVIEW DAY-WHAP Foundations-1450 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Halloween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66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Mesoamerica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Aztecs-government, </a:t>
            </a:r>
            <a:r>
              <a:rPr lang="en-US" sz="4400" dirty="0" err="1" smtClean="0"/>
              <a:t>chinampas</a:t>
            </a:r>
            <a:r>
              <a:rPr lang="en-US" sz="4400" dirty="0" smtClean="0"/>
              <a:t>, religion, military conquest, trade  </a:t>
            </a:r>
          </a:p>
          <a:p>
            <a:r>
              <a:rPr lang="en-US" sz="4400" dirty="0" smtClean="0"/>
              <a:t>Incas-government, </a:t>
            </a:r>
            <a:r>
              <a:rPr lang="en-US" sz="4400" dirty="0" err="1" smtClean="0"/>
              <a:t>mita</a:t>
            </a:r>
            <a:r>
              <a:rPr lang="en-US" sz="4400" dirty="0" smtClean="0"/>
              <a:t> system</a:t>
            </a:r>
            <a:r>
              <a:rPr lang="en-US" sz="4400" smtClean="0"/>
              <a:t>, quipu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768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Marco </a:t>
            </a:r>
            <a:r>
              <a:rPr lang="en-US" smtClean="0"/>
              <a:t>Polo-Ibn Battuta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Who, what, where, when, how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603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Mongols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Origins- </a:t>
            </a:r>
            <a:r>
              <a:rPr lang="en-US" sz="6000" dirty="0" err="1" smtClean="0"/>
              <a:t>Chinggis</a:t>
            </a:r>
            <a:r>
              <a:rPr lang="en-US" sz="6000" dirty="0" smtClean="0"/>
              <a:t> Khan</a:t>
            </a:r>
          </a:p>
          <a:p>
            <a:r>
              <a:rPr lang="en-US" sz="6000" dirty="0" smtClean="0"/>
              <a:t>Methods of Conquest</a:t>
            </a:r>
          </a:p>
          <a:p>
            <a:r>
              <a:rPr lang="en-US" sz="6000" dirty="0" smtClean="0"/>
              <a:t>Policies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166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Feudalism structure</a:t>
            </a:r>
          </a:p>
          <a:p>
            <a:r>
              <a:rPr lang="en-US" sz="4400" dirty="0" smtClean="0"/>
              <a:t>Black Plague</a:t>
            </a:r>
          </a:p>
          <a:p>
            <a:r>
              <a:rPr lang="en-US" sz="4400" dirty="0" smtClean="0"/>
              <a:t>Crusades</a:t>
            </a:r>
          </a:p>
          <a:p>
            <a:r>
              <a:rPr lang="en-US" sz="4400" dirty="0" smtClean="0"/>
              <a:t>Trade Networks of Europe</a:t>
            </a:r>
          </a:p>
          <a:p>
            <a:r>
              <a:rPr lang="en-US" sz="4400" dirty="0" smtClean="0"/>
              <a:t>Political situation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739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Origins</a:t>
            </a:r>
          </a:p>
          <a:p>
            <a:r>
              <a:rPr lang="en-US" sz="4000" dirty="0" smtClean="0"/>
              <a:t>Beliefs of Islam </a:t>
            </a:r>
          </a:p>
          <a:p>
            <a:r>
              <a:rPr lang="en-US" sz="4000" dirty="0" smtClean="0"/>
              <a:t>Sunni-Shia</a:t>
            </a:r>
          </a:p>
          <a:p>
            <a:r>
              <a:rPr lang="en-US" sz="4000" dirty="0" smtClean="0"/>
              <a:t>Expansion</a:t>
            </a:r>
          </a:p>
          <a:p>
            <a:r>
              <a:rPr lang="en-US" sz="4000" dirty="0" smtClean="0"/>
              <a:t>Role in Trade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Technology</a:t>
            </a:r>
          </a:p>
          <a:p>
            <a:r>
              <a:rPr lang="en-US" sz="4800" dirty="0" smtClean="0"/>
              <a:t>Culture</a:t>
            </a:r>
          </a:p>
          <a:p>
            <a:r>
              <a:rPr lang="en-US" sz="4800" dirty="0" smtClean="0"/>
              <a:t>Migration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0078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Migration</a:t>
            </a:r>
          </a:p>
          <a:p>
            <a:r>
              <a:rPr lang="en-US" sz="4000" dirty="0" smtClean="0"/>
              <a:t>Technology</a:t>
            </a:r>
          </a:p>
          <a:p>
            <a:r>
              <a:rPr lang="en-US" sz="4000" dirty="0" smtClean="0"/>
              <a:t>Motivations</a:t>
            </a:r>
          </a:p>
          <a:p>
            <a:r>
              <a:rPr lang="en-US" sz="4000" dirty="0" smtClean="0"/>
              <a:t>Trade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533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Bantu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What, where, when, how, why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152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Sui, Tang, Song, Yuan dynasties</a:t>
            </a:r>
          </a:p>
          <a:p>
            <a:r>
              <a:rPr lang="en-US" sz="4000" dirty="0"/>
              <a:t>U</a:t>
            </a:r>
            <a:r>
              <a:rPr lang="en-US" sz="4000" dirty="0" smtClean="0"/>
              <a:t>rbanization and Trade</a:t>
            </a:r>
          </a:p>
          <a:p>
            <a:r>
              <a:rPr lang="en-US" sz="4000" dirty="0" smtClean="0"/>
              <a:t>Inventions and innovations</a:t>
            </a:r>
          </a:p>
          <a:p>
            <a:r>
              <a:rPr lang="en-US" sz="4000" dirty="0" smtClean="0"/>
              <a:t>Mongol Invasion</a:t>
            </a:r>
          </a:p>
          <a:p>
            <a:r>
              <a:rPr lang="en-US" sz="4000" dirty="0" err="1" smtClean="0"/>
              <a:t>Kubilai</a:t>
            </a:r>
            <a:r>
              <a:rPr lang="en-US" sz="4000" dirty="0" smtClean="0"/>
              <a:t> Khan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519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45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108</Words>
  <Application>Microsoft Macintosh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Apple Chancery</vt:lpstr>
      <vt:lpstr>Calibri</vt:lpstr>
      <vt:lpstr>Calibri Light</vt:lpstr>
      <vt:lpstr>Retrospect</vt:lpstr>
      <vt:lpstr>REVIEW DAY-WHAP Foundations-1450 CE</vt:lpstr>
      <vt:lpstr>The Mongols </vt:lpstr>
      <vt:lpstr>Medieval Europe</vt:lpstr>
      <vt:lpstr>Islamic Empires</vt:lpstr>
      <vt:lpstr>Polynesia</vt:lpstr>
      <vt:lpstr>Vikings</vt:lpstr>
      <vt:lpstr>Bantu Migration</vt:lpstr>
      <vt:lpstr>China</vt:lpstr>
      <vt:lpstr>Africa</vt:lpstr>
      <vt:lpstr>Mesoamerica </vt:lpstr>
      <vt:lpstr>Marco Polo-Ibn Battuta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DAY-WHAP Foundations-1450 CE</dc:title>
  <dc:creator>Michael Lipari</dc:creator>
  <cp:lastModifiedBy>Michael Lipari</cp:lastModifiedBy>
  <cp:revision>9</cp:revision>
  <dcterms:created xsi:type="dcterms:W3CDTF">2017-10-30T16:38:18Z</dcterms:created>
  <dcterms:modified xsi:type="dcterms:W3CDTF">2017-10-31T18:35:11Z</dcterms:modified>
</cp:coreProperties>
</file>