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70" r:id="rId9"/>
    <p:sldId id="271" r:id="rId10"/>
    <p:sldId id="272" r:id="rId11"/>
    <p:sldId id="273" r:id="rId12"/>
    <p:sldId id="267" r:id="rId13"/>
    <p:sldId id="268" r:id="rId14"/>
    <p:sldId id="269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689"/>
  </p:normalViewPr>
  <p:slideViewPr>
    <p:cSldViewPr snapToGrid="0" snapToObjects="1">
      <p:cViewPr varScale="1">
        <p:scale>
          <a:sx n="92" d="100"/>
          <a:sy n="92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09EC-839D-3C4E-9655-9A53095677D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71A7-1AED-A644-9838-1DFE48EB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07B7717-5B4A-A246-86F6-6B823889C4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856F951-9551-8546-A5FF-562BE0D5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9" Type="http://schemas.openxmlformats.org/officeDocument/2006/relationships/tags" Target="../tags/tag303.xml"/><Relationship Id="rId21" Type="http://schemas.openxmlformats.org/officeDocument/2006/relationships/tags" Target="../tags/tag285.xml"/><Relationship Id="rId34" Type="http://schemas.openxmlformats.org/officeDocument/2006/relationships/tags" Target="../tags/tag298.xml"/><Relationship Id="rId42" Type="http://schemas.openxmlformats.org/officeDocument/2006/relationships/tags" Target="../tags/tag306.xml"/><Relationship Id="rId47" Type="http://schemas.openxmlformats.org/officeDocument/2006/relationships/tags" Target="../tags/tag311.xml"/><Relationship Id="rId50" Type="http://schemas.openxmlformats.org/officeDocument/2006/relationships/tags" Target="../tags/tag314.xml"/><Relationship Id="rId55" Type="http://schemas.openxmlformats.org/officeDocument/2006/relationships/tags" Target="../tags/tag319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9" Type="http://schemas.openxmlformats.org/officeDocument/2006/relationships/tags" Target="../tags/tag293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37" Type="http://schemas.openxmlformats.org/officeDocument/2006/relationships/tags" Target="../tags/tag301.xml"/><Relationship Id="rId40" Type="http://schemas.openxmlformats.org/officeDocument/2006/relationships/tags" Target="../tags/tag304.xml"/><Relationship Id="rId45" Type="http://schemas.openxmlformats.org/officeDocument/2006/relationships/tags" Target="../tags/tag309.xml"/><Relationship Id="rId53" Type="http://schemas.openxmlformats.org/officeDocument/2006/relationships/tags" Target="../tags/tag317.xml"/><Relationship Id="rId58" Type="http://schemas.openxmlformats.org/officeDocument/2006/relationships/tags" Target="../tags/tag322.xml"/><Relationship Id="rId5" Type="http://schemas.openxmlformats.org/officeDocument/2006/relationships/tags" Target="../tags/tag269.xml"/><Relationship Id="rId19" Type="http://schemas.openxmlformats.org/officeDocument/2006/relationships/tags" Target="../tags/tag28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43" Type="http://schemas.openxmlformats.org/officeDocument/2006/relationships/tags" Target="../tags/tag307.xml"/><Relationship Id="rId48" Type="http://schemas.openxmlformats.org/officeDocument/2006/relationships/tags" Target="../tags/tag312.xml"/><Relationship Id="rId56" Type="http://schemas.openxmlformats.org/officeDocument/2006/relationships/tags" Target="../tags/tag320.xml"/><Relationship Id="rId8" Type="http://schemas.openxmlformats.org/officeDocument/2006/relationships/tags" Target="../tags/tag272.xml"/><Relationship Id="rId51" Type="http://schemas.openxmlformats.org/officeDocument/2006/relationships/tags" Target="../tags/tag315.xml"/><Relationship Id="rId3" Type="http://schemas.openxmlformats.org/officeDocument/2006/relationships/tags" Target="../tags/tag267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297.xml"/><Relationship Id="rId38" Type="http://schemas.openxmlformats.org/officeDocument/2006/relationships/tags" Target="../tags/tag302.xml"/><Relationship Id="rId46" Type="http://schemas.openxmlformats.org/officeDocument/2006/relationships/tags" Target="../tags/tag310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284.xml"/><Relationship Id="rId41" Type="http://schemas.openxmlformats.org/officeDocument/2006/relationships/tags" Target="../tags/tag305.xml"/><Relationship Id="rId54" Type="http://schemas.openxmlformats.org/officeDocument/2006/relationships/tags" Target="../tags/tag318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36" Type="http://schemas.openxmlformats.org/officeDocument/2006/relationships/tags" Target="../tags/tag300.xml"/><Relationship Id="rId49" Type="http://schemas.openxmlformats.org/officeDocument/2006/relationships/tags" Target="../tags/tag313.xml"/><Relationship Id="rId57" Type="http://schemas.openxmlformats.org/officeDocument/2006/relationships/tags" Target="../tags/tag321.xml"/><Relationship Id="rId10" Type="http://schemas.openxmlformats.org/officeDocument/2006/relationships/tags" Target="../tags/tag274.xml"/><Relationship Id="rId31" Type="http://schemas.openxmlformats.org/officeDocument/2006/relationships/tags" Target="../tags/tag295.xml"/><Relationship Id="rId44" Type="http://schemas.openxmlformats.org/officeDocument/2006/relationships/tags" Target="../tags/tag308.xml"/><Relationship Id="rId52" Type="http://schemas.openxmlformats.org/officeDocument/2006/relationships/tags" Target="../tags/tag3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439.xml"/><Relationship Id="rId21" Type="http://schemas.openxmlformats.org/officeDocument/2006/relationships/tags" Target="../tags/tag343.xml"/><Relationship Id="rId42" Type="http://schemas.openxmlformats.org/officeDocument/2006/relationships/tags" Target="../tags/tag364.xml"/><Relationship Id="rId63" Type="http://schemas.openxmlformats.org/officeDocument/2006/relationships/tags" Target="../tags/tag385.xml"/><Relationship Id="rId84" Type="http://schemas.openxmlformats.org/officeDocument/2006/relationships/tags" Target="../tags/tag406.xml"/><Relationship Id="rId138" Type="http://schemas.openxmlformats.org/officeDocument/2006/relationships/tags" Target="../tags/tag460.xml"/><Relationship Id="rId107" Type="http://schemas.openxmlformats.org/officeDocument/2006/relationships/tags" Target="../tags/tag429.xml"/><Relationship Id="rId11" Type="http://schemas.openxmlformats.org/officeDocument/2006/relationships/tags" Target="../tags/tag333.xml"/><Relationship Id="rId32" Type="http://schemas.openxmlformats.org/officeDocument/2006/relationships/tags" Target="../tags/tag354.xml"/><Relationship Id="rId53" Type="http://schemas.openxmlformats.org/officeDocument/2006/relationships/tags" Target="../tags/tag375.xml"/><Relationship Id="rId74" Type="http://schemas.openxmlformats.org/officeDocument/2006/relationships/tags" Target="../tags/tag396.xml"/><Relationship Id="rId128" Type="http://schemas.openxmlformats.org/officeDocument/2006/relationships/tags" Target="../tags/tag450.xml"/><Relationship Id="rId149" Type="http://schemas.openxmlformats.org/officeDocument/2006/relationships/tags" Target="../tags/tag471.xml"/><Relationship Id="rId5" Type="http://schemas.openxmlformats.org/officeDocument/2006/relationships/tags" Target="../tags/tag327.xml"/><Relationship Id="rId95" Type="http://schemas.openxmlformats.org/officeDocument/2006/relationships/tags" Target="../tags/tag417.xml"/><Relationship Id="rId22" Type="http://schemas.openxmlformats.org/officeDocument/2006/relationships/tags" Target="../tags/tag344.xml"/><Relationship Id="rId27" Type="http://schemas.openxmlformats.org/officeDocument/2006/relationships/tags" Target="../tags/tag349.xml"/><Relationship Id="rId43" Type="http://schemas.openxmlformats.org/officeDocument/2006/relationships/tags" Target="../tags/tag365.xml"/><Relationship Id="rId48" Type="http://schemas.openxmlformats.org/officeDocument/2006/relationships/tags" Target="../tags/tag370.xml"/><Relationship Id="rId64" Type="http://schemas.openxmlformats.org/officeDocument/2006/relationships/tags" Target="../tags/tag386.xml"/><Relationship Id="rId69" Type="http://schemas.openxmlformats.org/officeDocument/2006/relationships/tags" Target="../tags/tag391.xml"/><Relationship Id="rId113" Type="http://schemas.openxmlformats.org/officeDocument/2006/relationships/tags" Target="../tags/tag435.xml"/><Relationship Id="rId118" Type="http://schemas.openxmlformats.org/officeDocument/2006/relationships/tags" Target="../tags/tag440.xml"/><Relationship Id="rId134" Type="http://schemas.openxmlformats.org/officeDocument/2006/relationships/tags" Target="../tags/tag456.xml"/><Relationship Id="rId139" Type="http://schemas.openxmlformats.org/officeDocument/2006/relationships/tags" Target="../tags/tag461.xml"/><Relationship Id="rId80" Type="http://schemas.openxmlformats.org/officeDocument/2006/relationships/tags" Target="../tags/tag402.xml"/><Relationship Id="rId85" Type="http://schemas.openxmlformats.org/officeDocument/2006/relationships/tags" Target="../tags/tag407.xml"/><Relationship Id="rId150" Type="http://schemas.openxmlformats.org/officeDocument/2006/relationships/tags" Target="../tags/tag472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33" Type="http://schemas.openxmlformats.org/officeDocument/2006/relationships/tags" Target="../tags/tag355.xml"/><Relationship Id="rId38" Type="http://schemas.openxmlformats.org/officeDocument/2006/relationships/tags" Target="../tags/tag360.xml"/><Relationship Id="rId59" Type="http://schemas.openxmlformats.org/officeDocument/2006/relationships/tags" Target="../tags/tag381.xml"/><Relationship Id="rId103" Type="http://schemas.openxmlformats.org/officeDocument/2006/relationships/tags" Target="../tags/tag425.xml"/><Relationship Id="rId108" Type="http://schemas.openxmlformats.org/officeDocument/2006/relationships/tags" Target="../tags/tag430.xml"/><Relationship Id="rId124" Type="http://schemas.openxmlformats.org/officeDocument/2006/relationships/tags" Target="../tags/tag446.xml"/><Relationship Id="rId129" Type="http://schemas.openxmlformats.org/officeDocument/2006/relationships/tags" Target="../tags/tag451.xml"/><Relationship Id="rId54" Type="http://schemas.openxmlformats.org/officeDocument/2006/relationships/tags" Target="../tags/tag376.xml"/><Relationship Id="rId70" Type="http://schemas.openxmlformats.org/officeDocument/2006/relationships/tags" Target="../tags/tag392.xml"/><Relationship Id="rId75" Type="http://schemas.openxmlformats.org/officeDocument/2006/relationships/tags" Target="../tags/tag397.xml"/><Relationship Id="rId91" Type="http://schemas.openxmlformats.org/officeDocument/2006/relationships/tags" Target="../tags/tag413.xml"/><Relationship Id="rId96" Type="http://schemas.openxmlformats.org/officeDocument/2006/relationships/tags" Target="../tags/tag418.xml"/><Relationship Id="rId140" Type="http://schemas.openxmlformats.org/officeDocument/2006/relationships/tags" Target="../tags/tag462.xml"/><Relationship Id="rId145" Type="http://schemas.openxmlformats.org/officeDocument/2006/relationships/tags" Target="../tags/tag467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23" Type="http://schemas.openxmlformats.org/officeDocument/2006/relationships/tags" Target="../tags/tag345.xml"/><Relationship Id="rId28" Type="http://schemas.openxmlformats.org/officeDocument/2006/relationships/tags" Target="../tags/tag350.xml"/><Relationship Id="rId49" Type="http://schemas.openxmlformats.org/officeDocument/2006/relationships/tags" Target="../tags/tag371.xml"/><Relationship Id="rId114" Type="http://schemas.openxmlformats.org/officeDocument/2006/relationships/tags" Target="../tags/tag436.xml"/><Relationship Id="rId119" Type="http://schemas.openxmlformats.org/officeDocument/2006/relationships/tags" Target="../tags/tag441.xml"/><Relationship Id="rId44" Type="http://schemas.openxmlformats.org/officeDocument/2006/relationships/tags" Target="../tags/tag366.xml"/><Relationship Id="rId60" Type="http://schemas.openxmlformats.org/officeDocument/2006/relationships/tags" Target="../tags/tag382.xml"/><Relationship Id="rId65" Type="http://schemas.openxmlformats.org/officeDocument/2006/relationships/tags" Target="../tags/tag387.xml"/><Relationship Id="rId81" Type="http://schemas.openxmlformats.org/officeDocument/2006/relationships/tags" Target="../tags/tag403.xml"/><Relationship Id="rId86" Type="http://schemas.openxmlformats.org/officeDocument/2006/relationships/tags" Target="../tags/tag408.xml"/><Relationship Id="rId130" Type="http://schemas.openxmlformats.org/officeDocument/2006/relationships/tags" Target="../tags/tag452.xml"/><Relationship Id="rId135" Type="http://schemas.openxmlformats.org/officeDocument/2006/relationships/tags" Target="../tags/tag457.xml"/><Relationship Id="rId151" Type="http://schemas.openxmlformats.org/officeDocument/2006/relationships/tags" Target="../tags/tag473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39" Type="http://schemas.openxmlformats.org/officeDocument/2006/relationships/tags" Target="../tags/tag361.xml"/><Relationship Id="rId109" Type="http://schemas.openxmlformats.org/officeDocument/2006/relationships/tags" Target="../tags/tag431.xml"/><Relationship Id="rId34" Type="http://schemas.openxmlformats.org/officeDocument/2006/relationships/tags" Target="../tags/tag356.xml"/><Relationship Id="rId50" Type="http://schemas.openxmlformats.org/officeDocument/2006/relationships/tags" Target="../tags/tag372.xml"/><Relationship Id="rId55" Type="http://schemas.openxmlformats.org/officeDocument/2006/relationships/tags" Target="../tags/tag377.xml"/><Relationship Id="rId76" Type="http://schemas.openxmlformats.org/officeDocument/2006/relationships/tags" Target="../tags/tag398.xml"/><Relationship Id="rId97" Type="http://schemas.openxmlformats.org/officeDocument/2006/relationships/tags" Target="../tags/tag419.xml"/><Relationship Id="rId104" Type="http://schemas.openxmlformats.org/officeDocument/2006/relationships/tags" Target="../tags/tag426.xml"/><Relationship Id="rId120" Type="http://schemas.openxmlformats.org/officeDocument/2006/relationships/tags" Target="../tags/tag442.xml"/><Relationship Id="rId125" Type="http://schemas.openxmlformats.org/officeDocument/2006/relationships/tags" Target="../tags/tag447.xml"/><Relationship Id="rId141" Type="http://schemas.openxmlformats.org/officeDocument/2006/relationships/tags" Target="../tags/tag463.xml"/><Relationship Id="rId146" Type="http://schemas.openxmlformats.org/officeDocument/2006/relationships/tags" Target="../tags/tag468.xml"/><Relationship Id="rId7" Type="http://schemas.openxmlformats.org/officeDocument/2006/relationships/tags" Target="../tags/tag329.xml"/><Relationship Id="rId71" Type="http://schemas.openxmlformats.org/officeDocument/2006/relationships/tags" Target="../tags/tag393.xml"/><Relationship Id="rId92" Type="http://schemas.openxmlformats.org/officeDocument/2006/relationships/tags" Target="../tags/tag414.xml"/><Relationship Id="rId2" Type="http://schemas.openxmlformats.org/officeDocument/2006/relationships/tags" Target="../tags/tag324.xml"/><Relationship Id="rId29" Type="http://schemas.openxmlformats.org/officeDocument/2006/relationships/tags" Target="../tags/tag351.xml"/><Relationship Id="rId24" Type="http://schemas.openxmlformats.org/officeDocument/2006/relationships/tags" Target="../tags/tag346.xml"/><Relationship Id="rId40" Type="http://schemas.openxmlformats.org/officeDocument/2006/relationships/tags" Target="../tags/tag362.xml"/><Relationship Id="rId45" Type="http://schemas.openxmlformats.org/officeDocument/2006/relationships/tags" Target="../tags/tag367.xml"/><Relationship Id="rId66" Type="http://schemas.openxmlformats.org/officeDocument/2006/relationships/tags" Target="../tags/tag388.xml"/><Relationship Id="rId87" Type="http://schemas.openxmlformats.org/officeDocument/2006/relationships/tags" Target="../tags/tag409.xml"/><Relationship Id="rId110" Type="http://schemas.openxmlformats.org/officeDocument/2006/relationships/tags" Target="../tags/tag432.xml"/><Relationship Id="rId115" Type="http://schemas.openxmlformats.org/officeDocument/2006/relationships/tags" Target="../tags/tag437.xml"/><Relationship Id="rId131" Type="http://schemas.openxmlformats.org/officeDocument/2006/relationships/tags" Target="../tags/tag453.xml"/><Relationship Id="rId136" Type="http://schemas.openxmlformats.org/officeDocument/2006/relationships/tags" Target="../tags/tag458.xml"/><Relationship Id="rId61" Type="http://schemas.openxmlformats.org/officeDocument/2006/relationships/tags" Target="../tags/tag383.xml"/><Relationship Id="rId82" Type="http://schemas.openxmlformats.org/officeDocument/2006/relationships/tags" Target="../tags/tag404.xml"/><Relationship Id="rId152" Type="http://schemas.openxmlformats.org/officeDocument/2006/relationships/slideLayout" Target="../slideLayouts/slideLayout2.xml"/><Relationship Id="rId19" Type="http://schemas.openxmlformats.org/officeDocument/2006/relationships/tags" Target="../tags/tag341.xml"/><Relationship Id="rId14" Type="http://schemas.openxmlformats.org/officeDocument/2006/relationships/tags" Target="../tags/tag336.xml"/><Relationship Id="rId30" Type="http://schemas.openxmlformats.org/officeDocument/2006/relationships/tags" Target="../tags/tag352.xml"/><Relationship Id="rId35" Type="http://schemas.openxmlformats.org/officeDocument/2006/relationships/tags" Target="../tags/tag357.xml"/><Relationship Id="rId56" Type="http://schemas.openxmlformats.org/officeDocument/2006/relationships/tags" Target="../tags/tag378.xml"/><Relationship Id="rId77" Type="http://schemas.openxmlformats.org/officeDocument/2006/relationships/tags" Target="../tags/tag399.xml"/><Relationship Id="rId100" Type="http://schemas.openxmlformats.org/officeDocument/2006/relationships/tags" Target="../tags/tag422.xml"/><Relationship Id="rId105" Type="http://schemas.openxmlformats.org/officeDocument/2006/relationships/tags" Target="../tags/tag427.xml"/><Relationship Id="rId126" Type="http://schemas.openxmlformats.org/officeDocument/2006/relationships/tags" Target="../tags/tag448.xml"/><Relationship Id="rId147" Type="http://schemas.openxmlformats.org/officeDocument/2006/relationships/tags" Target="../tags/tag469.xml"/><Relationship Id="rId8" Type="http://schemas.openxmlformats.org/officeDocument/2006/relationships/tags" Target="../tags/tag330.xml"/><Relationship Id="rId51" Type="http://schemas.openxmlformats.org/officeDocument/2006/relationships/tags" Target="../tags/tag373.xml"/><Relationship Id="rId72" Type="http://schemas.openxmlformats.org/officeDocument/2006/relationships/tags" Target="../tags/tag394.xml"/><Relationship Id="rId93" Type="http://schemas.openxmlformats.org/officeDocument/2006/relationships/tags" Target="../tags/tag415.xml"/><Relationship Id="rId98" Type="http://schemas.openxmlformats.org/officeDocument/2006/relationships/tags" Target="../tags/tag420.xml"/><Relationship Id="rId121" Type="http://schemas.openxmlformats.org/officeDocument/2006/relationships/tags" Target="../tags/tag443.xml"/><Relationship Id="rId142" Type="http://schemas.openxmlformats.org/officeDocument/2006/relationships/tags" Target="../tags/tag464.xml"/><Relationship Id="rId3" Type="http://schemas.openxmlformats.org/officeDocument/2006/relationships/tags" Target="../tags/tag325.xml"/><Relationship Id="rId25" Type="http://schemas.openxmlformats.org/officeDocument/2006/relationships/tags" Target="../tags/tag347.xml"/><Relationship Id="rId46" Type="http://schemas.openxmlformats.org/officeDocument/2006/relationships/tags" Target="../tags/tag368.xml"/><Relationship Id="rId67" Type="http://schemas.openxmlformats.org/officeDocument/2006/relationships/tags" Target="../tags/tag389.xml"/><Relationship Id="rId116" Type="http://schemas.openxmlformats.org/officeDocument/2006/relationships/tags" Target="../tags/tag438.xml"/><Relationship Id="rId137" Type="http://schemas.openxmlformats.org/officeDocument/2006/relationships/tags" Target="../tags/tag459.xml"/><Relationship Id="rId20" Type="http://schemas.openxmlformats.org/officeDocument/2006/relationships/tags" Target="../tags/tag342.xml"/><Relationship Id="rId41" Type="http://schemas.openxmlformats.org/officeDocument/2006/relationships/tags" Target="../tags/tag363.xml"/><Relationship Id="rId62" Type="http://schemas.openxmlformats.org/officeDocument/2006/relationships/tags" Target="../tags/tag384.xml"/><Relationship Id="rId83" Type="http://schemas.openxmlformats.org/officeDocument/2006/relationships/tags" Target="../tags/tag405.xml"/><Relationship Id="rId88" Type="http://schemas.openxmlformats.org/officeDocument/2006/relationships/tags" Target="../tags/tag410.xml"/><Relationship Id="rId111" Type="http://schemas.openxmlformats.org/officeDocument/2006/relationships/tags" Target="../tags/tag433.xml"/><Relationship Id="rId132" Type="http://schemas.openxmlformats.org/officeDocument/2006/relationships/tags" Target="../tags/tag454.xml"/><Relationship Id="rId15" Type="http://schemas.openxmlformats.org/officeDocument/2006/relationships/tags" Target="../tags/tag337.xml"/><Relationship Id="rId36" Type="http://schemas.openxmlformats.org/officeDocument/2006/relationships/tags" Target="../tags/tag358.xml"/><Relationship Id="rId57" Type="http://schemas.openxmlformats.org/officeDocument/2006/relationships/tags" Target="../tags/tag379.xml"/><Relationship Id="rId106" Type="http://schemas.openxmlformats.org/officeDocument/2006/relationships/tags" Target="../tags/tag428.xml"/><Relationship Id="rId127" Type="http://schemas.openxmlformats.org/officeDocument/2006/relationships/tags" Target="../tags/tag449.xml"/><Relationship Id="rId10" Type="http://schemas.openxmlformats.org/officeDocument/2006/relationships/tags" Target="../tags/tag332.xml"/><Relationship Id="rId31" Type="http://schemas.openxmlformats.org/officeDocument/2006/relationships/tags" Target="../tags/tag353.xml"/><Relationship Id="rId52" Type="http://schemas.openxmlformats.org/officeDocument/2006/relationships/tags" Target="../tags/tag374.xml"/><Relationship Id="rId73" Type="http://schemas.openxmlformats.org/officeDocument/2006/relationships/tags" Target="../tags/tag395.xml"/><Relationship Id="rId78" Type="http://schemas.openxmlformats.org/officeDocument/2006/relationships/tags" Target="../tags/tag400.xml"/><Relationship Id="rId94" Type="http://schemas.openxmlformats.org/officeDocument/2006/relationships/tags" Target="../tags/tag416.xml"/><Relationship Id="rId99" Type="http://schemas.openxmlformats.org/officeDocument/2006/relationships/tags" Target="../tags/tag421.xml"/><Relationship Id="rId101" Type="http://schemas.openxmlformats.org/officeDocument/2006/relationships/tags" Target="../tags/tag423.xml"/><Relationship Id="rId122" Type="http://schemas.openxmlformats.org/officeDocument/2006/relationships/tags" Target="../tags/tag444.xml"/><Relationship Id="rId143" Type="http://schemas.openxmlformats.org/officeDocument/2006/relationships/tags" Target="../tags/tag465.xml"/><Relationship Id="rId148" Type="http://schemas.openxmlformats.org/officeDocument/2006/relationships/tags" Target="../tags/tag470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26" Type="http://schemas.openxmlformats.org/officeDocument/2006/relationships/tags" Target="../tags/tag348.xml"/><Relationship Id="rId47" Type="http://schemas.openxmlformats.org/officeDocument/2006/relationships/tags" Target="../tags/tag369.xml"/><Relationship Id="rId68" Type="http://schemas.openxmlformats.org/officeDocument/2006/relationships/tags" Target="../tags/tag390.xml"/><Relationship Id="rId89" Type="http://schemas.openxmlformats.org/officeDocument/2006/relationships/tags" Target="../tags/tag411.xml"/><Relationship Id="rId112" Type="http://schemas.openxmlformats.org/officeDocument/2006/relationships/tags" Target="../tags/tag434.xml"/><Relationship Id="rId133" Type="http://schemas.openxmlformats.org/officeDocument/2006/relationships/tags" Target="../tags/tag455.xml"/><Relationship Id="rId16" Type="http://schemas.openxmlformats.org/officeDocument/2006/relationships/tags" Target="../tags/tag338.xml"/><Relationship Id="rId37" Type="http://schemas.openxmlformats.org/officeDocument/2006/relationships/tags" Target="../tags/tag359.xml"/><Relationship Id="rId58" Type="http://schemas.openxmlformats.org/officeDocument/2006/relationships/tags" Target="../tags/tag380.xml"/><Relationship Id="rId79" Type="http://schemas.openxmlformats.org/officeDocument/2006/relationships/tags" Target="../tags/tag401.xml"/><Relationship Id="rId102" Type="http://schemas.openxmlformats.org/officeDocument/2006/relationships/tags" Target="../tags/tag424.xml"/><Relationship Id="rId123" Type="http://schemas.openxmlformats.org/officeDocument/2006/relationships/tags" Target="../tags/tag445.xml"/><Relationship Id="rId144" Type="http://schemas.openxmlformats.org/officeDocument/2006/relationships/tags" Target="../tags/tag466.xml"/><Relationship Id="rId90" Type="http://schemas.openxmlformats.org/officeDocument/2006/relationships/tags" Target="../tags/tag41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499.xml"/><Relationship Id="rId21" Type="http://schemas.openxmlformats.org/officeDocument/2006/relationships/tags" Target="../tags/tag494.xml"/><Relationship Id="rId42" Type="http://schemas.openxmlformats.org/officeDocument/2006/relationships/tags" Target="../tags/tag515.xml"/><Relationship Id="rId47" Type="http://schemas.openxmlformats.org/officeDocument/2006/relationships/tags" Target="../tags/tag520.xml"/><Relationship Id="rId63" Type="http://schemas.openxmlformats.org/officeDocument/2006/relationships/tags" Target="../tags/tag536.xml"/><Relationship Id="rId68" Type="http://schemas.openxmlformats.org/officeDocument/2006/relationships/tags" Target="../tags/tag541.xml"/><Relationship Id="rId7" Type="http://schemas.openxmlformats.org/officeDocument/2006/relationships/tags" Target="../tags/tag480.xml"/><Relationship Id="rId71" Type="http://schemas.openxmlformats.org/officeDocument/2006/relationships/tags" Target="../tags/tag544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9" Type="http://schemas.openxmlformats.org/officeDocument/2006/relationships/tags" Target="../tags/tag502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32" Type="http://schemas.openxmlformats.org/officeDocument/2006/relationships/tags" Target="../tags/tag505.xml"/><Relationship Id="rId37" Type="http://schemas.openxmlformats.org/officeDocument/2006/relationships/tags" Target="../tags/tag510.xml"/><Relationship Id="rId40" Type="http://schemas.openxmlformats.org/officeDocument/2006/relationships/tags" Target="../tags/tag513.xml"/><Relationship Id="rId45" Type="http://schemas.openxmlformats.org/officeDocument/2006/relationships/tags" Target="../tags/tag518.xml"/><Relationship Id="rId53" Type="http://schemas.openxmlformats.org/officeDocument/2006/relationships/tags" Target="../tags/tag526.xml"/><Relationship Id="rId58" Type="http://schemas.openxmlformats.org/officeDocument/2006/relationships/tags" Target="../tags/tag531.xml"/><Relationship Id="rId66" Type="http://schemas.openxmlformats.org/officeDocument/2006/relationships/tags" Target="../tags/tag539.xml"/><Relationship Id="rId5" Type="http://schemas.openxmlformats.org/officeDocument/2006/relationships/tags" Target="../tags/tag478.xml"/><Relationship Id="rId61" Type="http://schemas.openxmlformats.org/officeDocument/2006/relationships/tags" Target="../tags/tag534.xml"/><Relationship Id="rId19" Type="http://schemas.openxmlformats.org/officeDocument/2006/relationships/tags" Target="../tags/tag49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tags" Target="../tags/tag500.xml"/><Relationship Id="rId30" Type="http://schemas.openxmlformats.org/officeDocument/2006/relationships/tags" Target="../tags/tag503.xml"/><Relationship Id="rId35" Type="http://schemas.openxmlformats.org/officeDocument/2006/relationships/tags" Target="../tags/tag508.xml"/><Relationship Id="rId43" Type="http://schemas.openxmlformats.org/officeDocument/2006/relationships/tags" Target="../tags/tag516.xml"/><Relationship Id="rId48" Type="http://schemas.openxmlformats.org/officeDocument/2006/relationships/tags" Target="../tags/tag521.xml"/><Relationship Id="rId56" Type="http://schemas.openxmlformats.org/officeDocument/2006/relationships/tags" Target="../tags/tag529.xml"/><Relationship Id="rId64" Type="http://schemas.openxmlformats.org/officeDocument/2006/relationships/tags" Target="../tags/tag537.xml"/><Relationship Id="rId69" Type="http://schemas.openxmlformats.org/officeDocument/2006/relationships/tags" Target="../tags/tag542.xml"/><Relationship Id="rId8" Type="http://schemas.openxmlformats.org/officeDocument/2006/relationships/tags" Target="../tags/tag481.xml"/><Relationship Id="rId51" Type="http://schemas.openxmlformats.org/officeDocument/2006/relationships/tags" Target="../tags/tag524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476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33" Type="http://schemas.openxmlformats.org/officeDocument/2006/relationships/tags" Target="../tags/tag506.xml"/><Relationship Id="rId38" Type="http://schemas.openxmlformats.org/officeDocument/2006/relationships/tags" Target="../tags/tag511.xml"/><Relationship Id="rId46" Type="http://schemas.openxmlformats.org/officeDocument/2006/relationships/tags" Target="../tags/tag519.xml"/><Relationship Id="rId59" Type="http://schemas.openxmlformats.org/officeDocument/2006/relationships/tags" Target="../tags/tag532.xml"/><Relationship Id="rId67" Type="http://schemas.openxmlformats.org/officeDocument/2006/relationships/tags" Target="../tags/tag540.xml"/><Relationship Id="rId20" Type="http://schemas.openxmlformats.org/officeDocument/2006/relationships/tags" Target="../tags/tag493.xml"/><Relationship Id="rId41" Type="http://schemas.openxmlformats.org/officeDocument/2006/relationships/tags" Target="../tags/tag514.xml"/><Relationship Id="rId54" Type="http://schemas.openxmlformats.org/officeDocument/2006/relationships/tags" Target="../tags/tag527.xml"/><Relationship Id="rId62" Type="http://schemas.openxmlformats.org/officeDocument/2006/relationships/tags" Target="../tags/tag535.xml"/><Relationship Id="rId70" Type="http://schemas.openxmlformats.org/officeDocument/2006/relationships/tags" Target="../tags/tag54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36" Type="http://schemas.openxmlformats.org/officeDocument/2006/relationships/tags" Target="../tags/tag509.xml"/><Relationship Id="rId49" Type="http://schemas.openxmlformats.org/officeDocument/2006/relationships/tags" Target="../tags/tag522.xml"/><Relationship Id="rId57" Type="http://schemas.openxmlformats.org/officeDocument/2006/relationships/tags" Target="../tags/tag530.xml"/><Relationship Id="rId10" Type="http://schemas.openxmlformats.org/officeDocument/2006/relationships/tags" Target="../tags/tag483.xml"/><Relationship Id="rId31" Type="http://schemas.openxmlformats.org/officeDocument/2006/relationships/tags" Target="../tags/tag504.xml"/><Relationship Id="rId44" Type="http://schemas.openxmlformats.org/officeDocument/2006/relationships/tags" Target="../tags/tag517.xml"/><Relationship Id="rId52" Type="http://schemas.openxmlformats.org/officeDocument/2006/relationships/tags" Target="../tags/tag525.xml"/><Relationship Id="rId60" Type="http://schemas.openxmlformats.org/officeDocument/2006/relationships/tags" Target="../tags/tag533.xml"/><Relationship Id="rId65" Type="http://schemas.openxmlformats.org/officeDocument/2006/relationships/tags" Target="../tags/tag538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9" Type="http://schemas.openxmlformats.org/officeDocument/2006/relationships/tags" Target="../tags/tag512.xml"/><Relationship Id="rId34" Type="http://schemas.openxmlformats.org/officeDocument/2006/relationships/tags" Target="../tags/tag507.xml"/><Relationship Id="rId50" Type="http://schemas.openxmlformats.org/officeDocument/2006/relationships/tags" Target="../tags/tag523.xml"/><Relationship Id="rId55" Type="http://schemas.openxmlformats.org/officeDocument/2006/relationships/tags" Target="../tags/tag528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570.xml"/><Relationship Id="rId21" Type="http://schemas.openxmlformats.org/officeDocument/2006/relationships/tags" Target="../tags/tag565.xml"/><Relationship Id="rId42" Type="http://schemas.openxmlformats.org/officeDocument/2006/relationships/tags" Target="../tags/tag586.xml"/><Relationship Id="rId47" Type="http://schemas.openxmlformats.org/officeDocument/2006/relationships/tags" Target="../tags/tag591.xml"/><Relationship Id="rId63" Type="http://schemas.openxmlformats.org/officeDocument/2006/relationships/tags" Target="../tags/tag607.xml"/><Relationship Id="rId68" Type="http://schemas.openxmlformats.org/officeDocument/2006/relationships/tags" Target="../tags/tag612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9" Type="http://schemas.openxmlformats.org/officeDocument/2006/relationships/tags" Target="../tags/tag573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37" Type="http://schemas.openxmlformats.org/officeDocument/2006/relationships/tags" Target="../tags/tag581.xml"/><Relationship Id="rId40" Type="http://schemas.openxmlformats.org/officeDocument/2006/relationships/tags" Target="../tags/tag584.xml"/><Relationship Id="rId45" Type="http://schemas.openxmlformats.org/officeDocument/2006/relationships/tags" Target="../tags/tag589.xml"/><Relationship Id="rId53" Type="http://schemas.openxmlformats.org/officeDocument/2006/relationships/tags" Target="../tags/tag597.xml"/><Relationship Id="rId58" Type="http://schemas.openxmlformats.org/officeDocument/2006/relationships/tags" Target="../tags/tag602.xml"/><Relationship Id="rId66" Type="http://schemas.openxmlformats.org/officeDocument/2006/relationships/tags" Target="../tags/tag610.xml"/><Relationship Id="rId74" Type="http://schemas.openxmlformats.org/officeDocument/2006/relationships/tags" Target="../tags/tag618.xml"/><Relationship Id="rId5" Type="http://schemas.openxmlformats.org/officeDocument/2006/relationships/tags" Target="../tags/tag549.xml"/><Relationship Id="rId61" Type="http://schemas.openxmlformats.org/officeDocument/2006/relationships/tags" Target="../tags/tag605.xml"/><Relationship Id="rId19" Type="http://schemas.openxmlformats.org/officeDocument/2006/relationships/tags" Target="../tags/tag56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tags" Target="../tags/tag579.xml"/><Relationship Id="rId43" Type="http://schemas.openxmlformats.org/officeDocument/2006/relationships/tags" Target="../tags/tag587.xml"/><Relationship Id="rId48" Type="http://schemas.openxmlformats.org/officeDocument/2006/relationships/tags" Target="../tags/tag592.xml"/><Relationship Id="rId56" Type="http://schemas.openxmlformats.org/officeDocument/2006/relationships/tags" Target="../tags/tag600.xml"/><Relationship Id="rId64" Type="http://schemas.openxmlformats.org/officeDocument/2006/relationships/tags" Target="../tags/tag608.xml"/><Relationship Id="rId69" Type="http://schemas.openxmlformats.org/officeDocument/2006/relationships/tags" Target="../tags/tag613.xml"/><Relationship Id="rId8" Type="http://schemas.openxmlformats.org/officeDocument/2006/relationships/tags" Target="../tags/tag552.xml"/><Relationship Id="rId51" Type="http://schemas.openxmlformats.org/officeDocument/2006/relationships/tags" Target="../tags/tag595.xml"/><Relationship Id="rId72" Type="http://schemas.openxmlformats.org/officeDocument/2006/relationships/tags" Target="../tags/tag616.xml"/><Relationship Id="rId3" Type="http://schemas.openxmlformats.org/officeDocument/2006/relationships/tags" Target="../tags/tag547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tags" Target="../tags/tag577.xml"/><Relationship Id="rId38" Type="http://schemas.openxmlformats.org/officeDocument/2006/relationships/tags" Target="../tags/tag582.xml"/><Relationship Id="rId46" Type="http://schemas.openxmlformats.org/officeDocument/2006/relationships/tags" Target="../tags/tag590.xml"/><Relationship Id="rId59" Type="http://schemas.openxmlformats.org/officeDocument/2006/relationships/tags" Target="../tags/tag603.xml"/><Relationship Id="rId67" Type="http://schemas.openxmlformats.org/officeDocument/2006/relationships/tags" Target="../tags/tag611.xml"/><Relationship Id="rId20" Type="http://schemas.openxmlformats.org/officeDocument/2006/relationships/tags" Target="../tags/tag564.xml"/><Relationship Id="rId41" Type="http://schemas.openxmlformats.org/officeDocument/2006/relationships/tags" Target="../tags/tag585.xml"/><Relationship Id="rId54" Type="http://schemas.openxmlformats.org/officeDocument/2006/relationships/tags" Target="../tags/tag598.xml"/><Relationship Id="rId62" Type="http://schemas.openxmlformats.org/officeDocument/2006/relationships/tags" Target="../tags/tag606.xml"/><Relationship Id="rId70" Type="http://schemas.openxmlformats.org/officeDocument/2006/relationships/tags" Target="../tags/tag614.xml"/><Relationship Id="rId75" Type="http://schemas.openxmlformats.org/officeDocument/2006/relationships/tags" Target="../tags/tag619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36" Type="http://schemas.openxmlformats.org/officeDocument/2006/relationships/tags" Target="../tags/tag580.xml"/><Relationship Id="rId49" Type="http://schemas.openxmlformats.org/officeDocument/2006/relationships/tags" Target="../tags/tag593.xml"/><Relationship Id="rId57" Type="http://schemas.openxmlformats.org/officeDocument/2006/relationships/tags" Target="../tags/tag601.xml"/><Relationship Id="rId10" Type="http://schemas.openxmlformats.org/officeDocument/2006/relationships/tags" Target="../tags/tag554.xml"/><Relationship Id="rId31" Type="http://schemas.openxmlformats.org/officeDocument/2006/relationships/tags" Target="../tags/tag575.xml"/><Relationship Id="rId44" Type="http://schemas.openxmlformats.org/officeDocument/2006/relationships/tags" Target="../tags/tag588.xml"/><Relationship Id="rId52" Type="http://schemas.openxmlformats.org/officeDocument/2006/relationships/tags" Target="../tags/tag596.xml"/><Relationship Id="rId60" Type="http://schemas.openxmlformats.org/officeDocument/2006/relationships/tags" Target="../tags/tag604.xml"/><Relationship Id="rId65" Type="http://schemas.openxmlformats.org/officeDocument/2006/relationships/tags" Target="../tags/tag609.xml"/><Relationship Id="rId73" Type="http://schemas.openxmlformats.org/officeDocument/2006/relationships/tags" Target="../tags/tag617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39" Type="http://schemas.openxmlformats.org/officeDocument/2006/relationships/tags" Target="../tags/tag583.xml"/><Relationship Id="rId34" Type="http://schemas.openxmlformats.org/officeDocument/2006/relationships/tags" Target="../tags/tag578.xml"/><Relationship Id="rId50" Type="http://schemas.openxmlformats.org/officeDocument/2006/relationships/tags" Target="../tags/tag594.xml"/><Relationship Id="rId55" Type="http://schemas.openxmlformats.org/officeDocument/2006/relationships/tags" Target="../tags/tag599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551.xml"/><Relationship Id="rId71" Type="http://schemas.openxmlformats.org/officeDocument/2006/relationships/tags" Target="../tags/tag61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736.xml"/><Relationship Id="rId21" Type="http://schemas.openxmlformats.org/officeDocument/2006/relationships/tags" Target="../tags/tag640.xml"/><Relationship Id="rId42" Type="http://schemas.openxmlformats.org/officeDocument/2006/relationships/tags" Target="../tags/tag661.xml"/><Relationship Id="rId63" Type="http://schemas.openxmlformats.org/officeDocument/2006/relationships/tags" Target="../tags/tag682.xml"/><Relationship Id="rId84" Type="http://schemas.openxmlformats.org/officeDocument/2006/relationships/tags" Target="../tags/tag703.xml"/><Relationship Id="rId138" Type="http://schemas.openxmlformats.org/officeDocument/2006/relationships/tags" Target="../tags/tag757.xml"/><Relationship Id="rId159" Type="http://schemas.openxmlformats.org/officeDocument/2006/relationships/tags" Target="../tags/tag778.xml"/><Relationship Id="rId170" Type="http://schemas.openxmlformats.org/officeDocument/2006/relationships/tags" Target="../tags/tag789.xml"/><Relationship Id="rId107" Type="http://schemas.openxmlformats.org/officeDocument/2006/relationships/tags" Target="../tags/tag726.xml"/><Relationship Id="rId11" Type="http://schemas.openxmlformats.org/officeDocument/2006/relationships/tags" Target="../tags/tag630.xml"/><Relationship Id="rId32" Type="http://schemas.openxmlformats.org/officeDocument/2006/relationships/tags" Target="../tags/tag651.xml"/><Relationship Id="rId53" Type="http://schemas.openxmlformats.org/officeDocument/2006/relationships/tags" Target="../tags/tag672.xml"/><Relationship Id="rId74" Type="http://schemas.openxmlformats.org/officeDocument/2006/relationships/tags" Target="../tags/tag693.xml"/><Relationship Id="rId128" Type="http://schemas.openxmlformats.org/officeDocument/2006/relationships/tags" Target="../tags/tag747.xml"/><Relationship Id="rId149" Type="http://schemas.openxmlformats.org/officeDocument/2006/relationships/tags" Target="../tags/tag768.xml"/><Relationship Id="rId5" Type="http://schemas.openxmlformats.org/officeDocument/2006/relationships/tags" Target="../tags/tag624.xml"/><Relationship Id="rId95" Type="http://schemas.openxmlformats.org/officeDocument/2006/relationships/tags" Target="../tags/tag714.xml"/><Relationship Id="rId160" Type="http://schemas.openxmlformats.org/officeDocument/2006/relationships/tags" Target="../tags/tag779.xml"/><Relationship Id="rId22" Type="http://schemas.openxmlformats.org/officeDocument/2006/relationships/tags" Target="../tags/tag641.xml"/><Relationship Id="rId43" Type="http://schemas.openxmlformats.org/officeDocument/2006/relationships/tags" Target="../tags/tag662.xml"/><Relationship Id="rId64" Type="http://schemas.openxmlformats.org/officeDocument/2006/relationships/tags" Target="../tags/tag683.xml"/><Relationship Id="rId118" Type="http://schemas.openxmlformats.org/officeDocument/2006/relationships/tags" Target="../tags/tag737.xml"/><Relationship Id="rId139" Type="http://schemas.openxmlformats.org/officeDocument/2006/relationships/tags" Target="../tags/tag758.xml"/><Relationship Id="rId85" Type="http://schemas.openxmlformats.org/officeDocument/2006/relationships/tags" Target="../tags/tag704.xml"/><Relationship Id="rId150" Type="http://schemas.openxmlformats.org/officeDocument/2006/relationships/tags" Target="../tags/tag769.xml"/><Relationship Id="rId171" Type="http://schemas.openxmlformats.org/officeDocument/2006/relationships/tags" Target="../tags/tag790.xml"/><Relationship Id="rId12" Type="http://schemas.openxmlformats.org/officeDocument/2006/relationships/tags" Target="../tags/tag631.xml"/><Relationship Id="rId33" Type="http://schemas.openxmlformats.org/officeDocument/2006/relationships/tags" Target="../tags/tag652.xml"/><Relationship Id="rId108" Type="http://schemas.openxmlformats.org/officeDocument/2006/relationships/tags" Target="../tags/tag727.xml"/><Relationship Id="rId129" Type="http://schemas.openxmlformats.org/officeDocument/2006/relationships/tags" Target="../tags/tag748.xml"/><Relationship Id="rId54" Type="http://schemas.openxmlformats.org/officeDocument/2006/relationships/tags" Target="../tags/tag673.xml"/><Relationship Id="rId75" Type="http://schemas.openxmlformats.org/officeDocument/2006/relationships/tags" Target="../tags/tag694.xml"/><Relationship Id="rId96" Type="http://schemas.openxmlformats.org/officeDocument/2006/relationships/tags" Target="../tags/tag715.xml"/><Relationship Id="rId140" Type="http://schemas.openxmlformats.org/officeDocument/2006/relationships/tags" Target="../tags/tag759.xml"/><Relationship Id="rId161" Type="http://schemas.openxmlformats.org/officeDocument/2006/relationships/tags" Target="../tags/tag780.xml"/><Relationship Id="rId6" Type="http://schemas.openxmlformats.org/officeDocument/2006/relationships/tags" Target="../tags/tag625.xml"/><Relationship Id="rId23" Type="http://schemas.openxmlformats.org/officeDocument/2006/relationships/tags" Target="../tags/tag642.xml"/><Relationship Id="rId28" Type="http://schemas.openxmlformats.org/officeDocument/2006/relationships/tags" Target="../tags/tag647.xml"/><Relationship Id="rId49" Type="http://schemas.openxmlformats.org/officeDocument/2006/relationships/tags" Target="../tags/tag668.xml"/><Relationship Id="rId114" Type="http://schemas.openxmlformats.org/officeDocument/2006/relationships/tags" Target="../tags/tag733.xml"/><Relationship Id="rId119" Type="http://schemas.openxmlformats.org/officeDocument/2006/relationships/tags" Target="../tags/tag738.xml"/><Relationship Id="rId44" Type="http://schemas.openxmlformats.org/officeDocument/2006/relationships/tags" Target="../tags/tag663.xml"/><Relationship Id="rId60" Type="http://schemas.openxmlformats.org/officeDocument/2006/relationships/tags" Target="../tags/tag679.xml"/><Relationship Id="rId65" Type="http://schemas.openxmlformats.org/officeDocument/2006/relationships/tags" Target="../tags/tag684.xml"/><Relationship Id="rId81" Type="http://schemas.openxmlformats.org/officeDocument/2006/relationships/tags" Target="../tags/tag700.xml"/><Relationship Id="rId86" Type="http://schemas.openxmlformats.org/officeDocument/2006/relationships/tags" Target="../tags/tag705.xml"/><Relationship Id="rId130" Type="http://schemas.openxmlformats.org/officeDocument/2006/relationships/tags" Target="../tags/tag749.xml"/><Relationship Id="rId135" Type="http://schemas.openxmlformats.org/officeDocument/2006/relationships/tags" Target="../tags/tag754.xml"/><Relationship Id="rId151" Type="http://schemas.openxmlformats.org/officeDocument/2006/relationships/tags" Target="../tags/tag770.xml"/><Relationship Id="rId156" Type="http://schemas.openxmlformats.org/officeDocument/2006/relationships/tags" Target="../tags/tag775.xml"/><Relationship Id="rId177" Type="http://schemas.openxmlformats.org/officeDocument/2006/relationships/tags" Target="../tags/tag796.xml"/><Relationship Id="rId172" Type="http://schemas.openxmlformats.org/officeDocument/2006/relationships/tags" Target="../tags/tag791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39" Type="http://schemas.openxmlformats.org/officeDocument/2006/relationships/tags" Target="../tags/tag658.xml"/><Relationship Id="rId109" Type="http://schemas.openxmlformats.org/officeDocument/2006/relationships/tags" Target="../tags/tag728.xml"/><Relationship Id="rId34" Type="http://schemas.openxmlformats.org/officeDocument/2006/relationships/tags" Target="../tags/tag653.xml"/><Relationship Id="rId50" Type="http://schemas.openxmlformats.org/officeDocument/2006/relationships/tags" Target="../tags/tag669.xml"/><Relationship Id="rId55" Type="http://schemas.openxmlformats.org/officeDocument/2006/relationships/tags" Target="../tags/tag674.xml"/><Relationship Id="rId76" Type="http://schemas.openxmlformats.org/officeDocument/2006/relationships/tags" Target="../tags/tag695.xml"/><Relationship Id="rId97" Type="http://schemas.openxmlformats.org/officeDocument/2006/relationships/tags" Target="../tags/tag716.xml"/><Relationship Id="rId104" Type="http://schemas.openxmlformats.org/officeDocument/2006/relationships/tags" Target="../tags/tag723.xml"/><Relationship Id="rId120" Type="http://schemas.openxmlformats.org/officeDocument/2006/relationships/tags" Target="../tags/tag739.xml"/><Relationship Id="rId125" Type="http://schemas.openxmlformats.org/officeDocument/2006/relationships/tags" Target="../tags/tag744.xml"/><Relationship Id="rId141" Type="http://schemas.openxmlformats.org/officeDocument/2006/relationships/tags" Target="../tags/tag760.xml"/><Relationship Id="rId146" Type="http://schemas.openxmlformats.org/officeDocument/2006/relationships/tags" Target="../tags/tag765.xml"/><Relationship Id="rId167" Type="http://schemas.openxmlformats.org/officeDocument/2006/relationships/tags" Target="../tags/tag786.xml"/><Relationship Id="rId7" Type="http://schemas.openxmlformats.org/officeDocument/2006/relationships/tags" Target="../tags/tag626.xml"/><Relationship Id="rId71" Type="http://schemas.openxmlformats.org/officeDocument/2006/relationships/tags" Target="../tags/tag690.xml"/><Relationship Id="rId92" Type="http://schemas.openxmlformats.org/officeDocument/2006/relationships/tags" Target="../tags/tag711.xml"/><Relationship Id="rId162" Type="http://schemas.openxmlformats.org/officeDocument/2006/relationships/tags" Target="../tags/tag781.xml"/><Relationship Id="rId2" Type="http://schemas.openxmlformats.org/officeDocument/2006/relationships/tags" Target="../tags/tag621.xml"/><Relationship Id="rId29" Type="http://schemas.openxmlformats.org/officeDocument/2006/relationships/tags" Target="../tags/tag648.xml"/><Relationship Id="rId24" Type="http://schemas.openxmlformats.org/officeDocument/2006/relationships/tags" Target="../tags/tag643.xml"/><Relationship Id="rId40" Type="http://schemas.openxmlformats.org/officeDocument/2006/relationships/tags" Target="../tags/tag659.xml"/><Relationship Id="rId45" Type="http://schemas.openxmlformats.org/officeDocument/2006/relationships/tags" Target="../tags/tag664.xml"/><Relationship Id="rId66" Type="http://schemas.openxmlformats.org/officeDocument/2006/relationships/tags" Target="../tags/tag685.xml"/><Relationship Id="rId87" Type="http://schemas.openxmlformats.org/officeDocument/2006/relationships/tags" Target="../tags/tag706.xml"/><Relationship Id="rId110" Type="http://schemas.openxmlformats.org/officeDocument/2006/relationships/tags" Target="../tags/tag729.xml"/><Relationship Id="rId115" Type="http://schemas.openxmlformats.org/officeDocument/2006/relationships/tags" Target="../tags/tag734.xml"/><Relationship Id="rId131" Type="http://schemas.openxmlformats.org/officeDocument/2006/relationships/tags" Target="../tags/tag750.xml"/><Relationship Id="rId136" Type="http://schemas.openxmlformats.org/officeDocument/2006/relationships/tags" Target="../tags/tag755.xml"/><Relationship Id="rId157" Type="http://schemas.openxmlformats.org/officeDocument/2006/relationships/tags" Target="../tags/tag776.xml"/><Relationship Id="rId178" Type="http://schemas.openxmlformats.org/officeDocument/2006/relationships/tags" Target="../tags/tag797.xml"/><Relationship Id="rId61" Type="http://schemas.openxmlformats.org/officeDocument/2006/relationships/tags" Target="../tags/tag680.xml"/><Relationship Id="rId82" Type="http://schemas.openxmlformats.org/officeDocument/2006/relationships/tags" Target="../tags/tag701.xml"/><Relationship Id="rId152" Type="http://schemas.openxmlformats.org/officeDocument/2006/relationships/tags" Target="../tags/tag771.xml"/><Relationship Id="rId173" Type="http://schemas.openxmlformats.org/officeDocument/2006/relationships/tags" Target="../tags/tag792.xml"/><Relationship Id="rId19" Type="http://schemas.openxmlformats.org/officeDocument/2006/relationships/tags" Target="../tags/tag638.xml"/><Relationship Id="rId14" Type="http://schemas.openxmlformats.org/officeDocument/2006/relationships/tags" Target="../tags/tag633.xml"/><Relationship Id="rId30" Type="http://schemas.openxmlformats.org/officeDocument/2006/relationships/tags" Target="../tags/tag649.xml"/><Relationship Id="rId35" Type="http://schemas.openxmlformats.org/officeDocument/2006/relationships/tags" Target="../tags/tag654.xml"/><Relationship Id="rId56" Type="http://schemas.openxmlformats.org/officeDocument/2006/relationships/tags" Target="../tags/tag675.xml"/><Relationship Id="rId77" Type="http://schemas.openxmlformats.org/officeDocument/2006/relationships/tags" Target="../tags/tag696.xml"/><Relationship Id="rId100" Type="http://schemas.openxmlformats.org/officeDocument/2006/relationships/tags" Target="../tags/tag719.xml"/><Relationship Id="rId105" Type="http://schemas.openxmlformats.org/officeDocument/2006/relationships/tags" Target="../tags/tag724.xml"/><Relationship Id="rId126" Type="http://schemas.openxmlformats.org/officeDocument/2006/relationships/tags" Target="../tags/tag745.xml"/><Relationship Id="rId147" Type="http://schemas.openxmlformats.org/officeDocument/2006/relationships/tags" Target="../tags/tag766.xml"/><Relationship Id="rId168" Type="http://schemas.openxmlformats.org/officeDocument/2006/relationships/tags" Target="../tags/tag787.xml"/><Relationship Id="rId8" Type="http://schemas.openxmlformats.org/officeDocument/2006/relationships/tags" Target="../tags/tag627.xml"/><Relationship Id="rId51" Type="http://schemas.openxmlformats.org/officeDocument/2006/relationships/tags" Target="../tags/tag670.xml"/><Relationship Id="rId72" Type="http://schemas.openxmlformats.org/officeDocument/2006/relationships/tags" Target="../tags/tag691.xml"/><Relationship Id="rId93" Type="http://schemas.openxmlformats.org/officeDocument/2006/relationships/tags" Target="../tags/tag712.xml"/><Relationship Id="rId98" Type="http://schemas.openxmlformats.org/officeDocument/2006/relationships/tags" Target="../tags/tag717.xml"/><Relationship Id="rId121" Type="http://schemas.openxmlformats.org/officeDocument/2006/relationships/tags" Target="../tags/tag740.xml"/><Relationship Id="rId142" Type="http://schemas.openxmlformats.org/officeDocument/2006/relationships/tags" Target="../tags/tag761.xml"/><Relationship Id="rId163" Type="http://schemas.openxmlformats.org/officeDocument/2006/relationships/tags" Target="../tags/tag782.xml"/><Relationship Id="rId3" Type="http://schemas.openxmlformats.org/officeDocument/2006/relationships/tags" Target="../tags/tag622.xml"/><Relationship Id="rId25" Type="http://schemas.openxmlformats.org/officeDocument/2006/relationships/tags" Target="../tags/tag644.xml"/><Relationship Id="rId46" Type="http://schemas.openxmlformats.org/officeDocument/2006/relationships/tags" Target="../tags/tag665.xml"/><Relationship Id="rId67" Type="http://schemas.openxmlformats.org/officeDocument/2006/relationships/tags" Target="../tags/tag686.xml"/><Relationship Id="rId116" Type="http://schemas.openxmlformats.org/officeDocument/2006/relationships/tags" Target="../tags/tag735.xml"/><Relationship Id="rId137" Type="http://schemas.openxmlformats.org/officeDocument/2006/relationships/tags" Target="../tags/tag756.xml"/><Relationship Id="rId158" Type="http://schemas.openxmlformats.org/officeDocument/2006/relationships/tags" Target="../tags/tag777.xml"/><Relationship Id="rId20" Type="http://schemas.openxmlformats.org/officeDocument/2006/relationships/tags" Target="../tags/tag639.xml"/><Relationship Id="rId41" Type="http://schemas.openxmlformats.org/officeDocument/2006/relationships/tags" Target="../tags/tag660.xml"/><Relationship Id="rId62" Type="http://schemas.openxmlformats.org/officeDocument/2006/relationships/tags" Target="../tags/tag681.xml"/><Relationship Id="rId83" Type="http://schemas.openxmlformats.org/officeDocument/2006/relationships/tags" Target="../tags/tag702.xml"/><Relationship Id="rId88" Type="http://schemas.openxmlformats.org/officeDocument/2006/relationships/tags" Target="../tags/tag707.xml"/><Relationship Id="rId111" Type="http://schemas.openxmlformats.org/officeDocument/2006/relationships/tags" Target="../tags/tag730.xml"/><Relationship Id="rId132" Type="http://schemas.openxmlformats.org/officeDocument/2006/relationships/tags" Target="../tags/tag751.xml"/><Relationship Id="rId153" Type="http://schemas.openxmlformats.org/officeDocument/2006/relationships/tags" Target="../tags/tag772.xml"/><Relationship Id="rId174" Type="http://schemas.openxmlformats.org/officeDocument/2006/relationships/tags" Target="../tags/tag793.xml"/><Relationship Id="rId179" Type="http://schemas.openxmlformats.org/officeDocument/2006/relationships/tags" Target="../tags/tag798.xml"/><Relationship Id="rId15" Type="http://schemas.openxmlformats.org/officeDocument/2006/relationships/tags" Target="../tags/tag634.xml"/><Relationship Id="rId36" Type="http://schemas.openxmlformats.org/officeDocument/2006/relationships/tags" Target="../tags/tag655.xml"/><Relationship Id="rId57" Type="http://schemas.openxmlformats.org/officeDocument/2006/relationships/tags" Target="../tags/tag676.xml"/><Relationship Id="rId106" Type="http://schemas.openxmlformats.org/officeDocument/2006/relationships/tags" Target="../tags/tag725.xml"/><Relationship Id="rId127" Type="http://schemas.openxmlformats.org/officeDocument/2006/relationships/tags" Target="../tags/tag746.xml"/><Relationship Id="rId10" Type="http://schemas.openxmlformats.org/officeDocument/2006/relationships/tags" Target="../tags/tag629.xml"/><Relationship Id="rId31" Type="http://schemas.openxmlformats.org/officeDocument/2006/relationships/tags" Target="../tags/tag650.xml"/><Relationship Id="rId52" Type="http://schemas.openxmlformats.org/officeDocument/2006/relationships/tags" Target="../tags/tag671.xml"/><Relationship Id="rId73" Type="http://schemas.openxmlformats.org/officeDocument/2006/relationships/tags" Target="../tags/tag692.xml"/><Relationship Id="rId78" Type="http://schemas.openxmlformats.org/officeDocument/2006/relationships/tags" Target="../tags/tag697.xml"/><Relationship Id="rId94" Type="http://schemas.openxmlformats.org/officeDocument/2006/relationships/tags" Target="../tags/tag713.xml"/><Relationship Id="rId99" Type="http://schemas.openxmlformats.org/officeDocument/2006/relationships/tags" Target="../tags/tag718.xml"/><Relationship Id="rId101" Type="http://schemas.openxmlformats.org/officeDocument/2006/relationships/tags" Target="../tags/tag720.xml"/><Relationship Id="rId122" Type="http://schemas.openxmlformats.org/officeDocument/2006/relationships/tags" Target="../tags/tag741.xml"/><Relationship Id="rId143" Type="http://schemas.openxmlformats.org/officeDocument/2006/relationships/tags" Target="../tags/tag762.xml"/><Relationship Id="rId148" Type="http://schemas.openxmlformats.org/officeDocument/2006/relationships/tags" Target="../tags/tag767.xml"/><Relationship Id="rId164" Type="http://schemas.openxmlformats.org/officeDocument/2006/relationships/tags" Target="../tags/tag783.xml"/><Relationship Id="rId169" Type="http://schemas.openxmlformats.org/officeDocument/2006/relationships/tags" Target="../tags/tag78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80" Type="http://schemas.openxmlformats.org/officeDocument/2006/relationships/slideLayout" Target="../slideLayouts/slideLayout2.xml"/><Relationship Id="rId26" Type="http://schemas.openxmlformats.org/officeDocument/2006/relationships/tags" Target="../tags/tag645.xml"/><Relationship Id="rId47" Type="http://schemas.openxmlformats.org/officeDocument/2006/relationships/tags" Target="../tags/tag666.xml"/><Relationship Id="rId68" Type="http://schemas.openxmlformats.org/officeDocument/2006/relationships/tags" Target="../tags/tag687.xml"/><Relationship Id="rId89" Type="http://schemas.openxmlformats.org/officeDocument/2006/relationships/tags" Target="../tags/tag708.xml"/><Relationship Id="rId112" Type="http://schemas.openxmlformats.org/officeDocument/2006/relationships/tags" Target="../tags/tag731.xml"/><Relationship Id="rId133" Type="http://schemas.openxmlformats.org/officeDocument/2006/relationships/tags" Target="../tags/tag752.xml"/><Relationship Id="rId154" Type="http://schemas.openxmlformats.org/officeDocument/2006/relationships/tags" Target="../tags/tag773.xml"/><Relationship Id="rId175" Type="http://schemas.openxmlformats.org/officeDocument/2006/relationships/tags" Target="../tags/tag794.xml"/><Relationship Id="rId16" Type="http://schemas.openxmlformats.org/officeDocument/2006/relationships/tags" Target="../tags/tag635.xml"/><Relationship Id="rId37" Type="http://schemas.openxmlformats.org/officeDocument/2006/relationships/tags" Target="../tags/tag656.xml"/><Relationship Id="rId58" Type="http://schemas.openxmlformats.org/officeDocument/2006/relationships/tags" Target="../tags/tag677.xml"/><Relationship Id="rId79" Type="http://schemas.openxmlformats.org/officeDocument/2006/relationships/tags" Target="../tags/tag698.xml"/><Relationship Id="rId102" Type="http://schemas.openxmlformats.org/officeDocument/2006/relationships/tags" Target="../tags/tag721.xml"/><Relationship Id="rId123" Type="http://schemas.openxmlformats.org/officeDocument/2006/relationships/tags" Target="../tags/tag742.xml"/><Relationship Id="rId144" Type="http://schemas.openxmlformats.org/officeDocument/2006/relationships/tags" Target="../tags/tag763.xml"/><Relationship Id="rId90" Type="http://schemas.openxmlformats.org/officeDocument/2006/relationships/tags" Target="../tags/tag709.xml"/><Relationship Id="rId165" Type="http://schemas.openxmlformats.org/officeDocument/2006/relationships/tags" Target="../tags/tag784.xml"/><Relationship Id="rId27" Type="http://schemas.openxmlformats.org/officeDocument/2006/relationships/tags" Target="../tags/tag646.xml"/><Relationship Id="rId48" Type="http://schemas.openxmlformats.org/officeDocument/2006/relationships/tags" Target="../tags/tag667.xml"/><Relationship Id="rId69" Type="http://schemas.openxmlformats.org/officeDocument/2006/relationships/tags" Target="../tags/tag688.xml"/><Relationship Id="rId113" Type="http://schemas.openxmlformats.org/officeDocument/2006/relationships/tags" Target="../tags/tag732.xml"/><Relationship Id="rId134" Type="http://schemas.openxmlformats.org/officeDocument/2006/relationships/tags" Target="../tags/tag753.xml"/><Relationship Id="rId80" Type="http://schemas.openxmlformats.org/officeDocument/2006/relationships/tags" Target="../tags/tag699.xml"/><Relationship Id="rId155" Type="http://schemas.openxmlformats.org/officeDocument/2006/relationships/tags" Target="../tags/tag774.xml"/><Relationship Id="rId176" Type="http://schemas.openxmlformats.org/officeDocument/2006/relationships/tags" Target="../tags/tag795.xml"/><Relationship Id="rId17" Type="http://schemas.openxmlformats.org/officeDocument/2006/relationships/tags" Target="../tags/tag636.xml"/><Relationship Id="rId38" Type="http://schemas.openxmlformats.org/officeDocument/2006/relationships/tags" Target="../tags/tag657.xml"/><Relationship Id="rId59" Type="http://schemas.openxmlformats.org/officeDocument/2006/relationships/tags" Target="../tags/tag678.xml"/><Relationship Id="rId103" Type="http://schemas.openxmlformats.org/officeDocument/2006/relationships/tags" Target="../tags/tag722.xml"/><Relationship Id="rId124" Type="http://schemas.openxmlformats.org/officeDocument/2006/relationships/tags" Target="../tags/tag743.xml"/><Relationship Id="rId70" Type="http://schemas.openxmlformats.org/officeDocument/2006/relationships/tags" Target="../tags/tag689.xml"/><Relationship Id="rId91" Type="http://schemas.openxmlformats.org/officeDocument/2006/relationships/tags" Target="../tags/tag710.xml"/><Relationship Id="rId145" Type="http://schemas.openxmlformats.org/officeDocument/2006/relationships/tags" Target="../tags/tag764.xml"/><Relationship Id="rId166" Type="http://schemas.openxmlformats.org/officeDocument/2006/relationships/tags" Target="../tags/tag785.xml"/><Relationship Id="rId1" Type="http://schemas.openxmlformats.org/officeDocument/2006/relationships/tags" Target="../tags/tag62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824.xml"/><Relationship Id="rId21" Type="http://schemas.openxmlformats.org/officeDocument/2006/relationships/tags" Target="../tags/tag819.xml"/><Relationship Id="rId42" Type="http://schemas.openxmlformats.org/officeDocument/2006/relationships/tags" Target="../tags/tag840.xml"/><Relationship Id="rId47" Type="http://schemas.openxmlformats.org/officeDocument/2006/relationships/tags" Target="../tags/tag845.xml"/><Relationship Id="rId63" Type="http://schemas.openxmlformats.org/officeDocument/2006/relationships/tags" Target="../tags/tag861.xml"/><Relationship Id="rId68" Type="http://schemas.openxmlformats.org/officeDocument/2006/relationships/tags" Target="../tags/tag866.xml"/><Relationship Id="rId84" Type="http://schemas.openxmlformats.org/officeDocument/2006/relationships/tags" Target="../tags/tag882.xml"/><Relationship Id="rId89" Type="http://schemas.openxmlformats.org/officeDocument/2006/relationships/tags" Target="../tags/tag887.xml"/><Relationship Id="rId112" Type="http://schemas.openxmlformats.org/officeDocument/2006/relationships/tags" Target="../tags/tag910.xml"/><Relationship Id="rId16" Type="http://schemas.openxmlformats.org/officeDocument/2006/relationships/tags" Target="../tags/tag814.xml"/><Relationship Id="rId107" Type="http://schemas.openxmlformats.org/officeDocument/2006/relationships/tags" Target="../tags/tag905.xml"/><Relationship Id="rId11" Type="http://schemas.openxmlformats.org/officeDocument/2006/relationships/tags" Target="../tags/tag809.xml"/><Relationship Id="rId32" Type="http://schemas.openxmlformats.org/officeDocument/2006/relationships/tags" Target="../tags/tag830.xml"/><Relationship Id="rId37" Type="http://schemas.openxmlformats.org/officeDocument/2006/relationships/tags" Target="../tags/tag835.xml"/><Relationship Id="rId53" Type="http://schemas.openxmlformats.org/officeDocument/2006/relationships/tags" Target="../tags/tag851.xml"/><Relationship Id="rId58" Type="http://schemas.openxmlformats.org/officeDocument/2006/relationships/tags" Target="../tags/tag856.xml"/><Relationship Id="rId74" Type="http://schemas.openxmlformats.org/officeDocument/2006/relationships/tags" Target="../tags/tag872.xml"/><Relationship Id="rId79" Type="http://schemas.openxmlformats.org/officeDocument/2006/relationships/tags" Target="../tags/tag877.xml"/><Relationship Id="rId102" Type="http://schemas.openxmlformats.org/officeDocument/2006/relationships/tags" Target="../tags/tag900.xml"/><Relationship Id="rId5" Type="http://schemas.openxmlformats.org/officeDocument/2006/relationships/tags" Target="../tags/tag803.xml"/><Relationship Id="rId90" Type="http://schemas.openxmlformats.org/officeDocument/2006/relationships/tags" Target="../tags/tag888.xml"/><Relationship Id="rId95" Type="http://schemas.openxmlformats.org/officeDocument/2006/relationships/tags" Target="../tags/tag893.xml"/><Relationship Id="rId22" Type="http://schemas.openxmlformats.org/officeDocument/2006/relationships/tags" Target="../tags/tag820.xml"/><Relationship Id="rId27" Type="http://schemas.openxmlformats.org/officeDocument/2006/relationships/tags" Target="../tags/tag825.xml"/><Relationship Id="rId43" Type="http://schemas.openxmlformats.org/officeDocument/2006/relationships/tags" Target="../tags/tag841.xml"/><Relationship Id="rId48" Type="http://schemas.openxmlformats.org/officeDocument/2006/relationships/tags" Target="../tags/tag846.xml"/><Relationship Id="rId64" Type="http://schemas.openxmlformats.org/officeDocument/2006/relationships/tags" Target="../tags/tag862.xml"/><Relationship Id="rId69" Type="http://schemas.openxmlformats.org/officeDocument/2006/relationships/tags" Target="../tags/tag867.xml"/><Relationship Id="rId113" Type="http://schemas.openxmlformats.org/officeDocument/2006/relationships/tags" Target="../tags/tag911.xml"/><Relationship Id="rId80" Type="http://schemas.openxmlformats.org/officeDocument/2006/relationships/tags" Target="../tags/tag878.xml"/><Relationship Id="rId85" Type="http://schemas.openxmlformats.org/officeDocument/2006/relationships/tags" Target="../tags/tag883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33" Type="http://schemas.openxmlformats.org/officeDocument/2006/relationships/tags" Target="../tags/tag831.xml"/><Relationship Id="rId38" Type="http://schemas.openxmlformats.org/officeDocument/2006/relationships/tags" Target="../tags/tag836.xml"/><Relationship Id="rId59" Type="http://schemas.openxmlformats.org/officeDocument/2006/relationships/tags" Target="../tags/tag857.xml"/><Relationship Id="rId103" Type="http://schemas.openxmlformats.org/officeDocument/2006/relationships/tags" Target="../tags/tag901.xml"/><Relationship Id="rId108" Type="http://schemas.openxmlformats.org/officeDocument/2006/relationships/tags" Target="../tags/tag906.xml"/><Relationship Id="rId54" Type="http://schemas.openxmlformats.org/officeDocument/2006/relationships/tags" Target="../tags/tag852.xml"/><Relationship Id="rId70" Type="http://schemas.openxmlformats.org/officeDocument/2006/relationships/tags" Target="../tags/tag868.xml"/><Relationship Id="rId75" Type="http://schemas.openxmlformats.org/officeDocument/2006/relationships/tags" Target="../tags/tag873.xml"/><Relationship Id="rId91" Type="http://schemas.openxmlformats.org/officeDocument/2006/relationships/tags" Target="../tags/tag889.xml"/><Relationship Id="rId96" Type="http://schemas.openxmlformats.org/officeDocument/2006/relationships/tags" Target="../tags/tag894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tags" Target="../tags/tag826.xml"/><Relationship Id="rId36" Type="http://schemas.openxmlformats.org/officeDocument/2006/relationships/tags" Target="../tags/tag834.xml"/><Relationship Id="rId49" Type="http://schemas.openxmlformats.org/officeDocument/2006/relationships/tags" Target="../tags/tag847.xml"/><Relationship Id="rId57" Type="http://schemas.openxmlformats.org/officeDocument/2006/relationships/tags" Target="../tags/tag855.xml"/><Relationship Id="rId106" Type="http://schemas.openxmlformats.org/officeDocument/2006/relationships/tags" Target="../tags/tag904.xml"/><Relationship Id="rId114" Type="http://schemas.openxmlformats.org/officeDocument/2006/relationships/tags" Target="../tags/tag912.xml"/><Relationship Id="rId10" Type="http://schemas.openxmlformats.org/officeDocument/2006/relationships/tags" Target="../tags/tag808.xml"/><Relationship Id="rId31" Type="http://schemas.openxmlformats.org/officeDocument/2006/relationships/tags" Target="../tags/tag829.xml"/><Relationship Id="rId44" Type="http://schemas.openxmlformats.org/officeDocument/2006/relationships/tags" Target="../tags/tag842.xml"/><Relationship Id="rId52" Type="http://schemas.openxmlformats.org/officeDocument/2006/relationships/tags" Target="../tags/tag850.xml"/><Relationship Id="rId60" Type="http://schemas.openxmlformats.org/officeDocument/2006/relationships/tags" Target="../tags/tag858.xml"/><Relationship Id="rId65" Type="http://schemas.openxmlformats.org/officeDocument/2006/relationships/tags" Target="../tags/tag863.xml"/><Relationship Id="rId73" Type="http://schemas.openxmlformats.org/officeDocument/2006/relationships/tags" Target="../tags/tag871.xml"/><Relationship Id="rId78" Type="http://schemas.openxmlformats.org/officeDocument/2006/relationships/tags" Target="../tags/tag876.xml"/><Relationship Id="rId81" Type="http://schemas.openxmlformats.org/officeDocument/2006/relationships/tags" Target="../tags/tag879.xml"/><Relationship Id="rId86" Type="http://schemas.openxmlformats.org/officeDocument/2006/relationships/tags" Target="../tags/tag884.xml"/><Relationship Id="rId94" Type="http://schemas.openxmlformats.org/officeDocument/2006/relationships/tags" Target="../tags/tag892.xml"/><Relationship Id="rId99" Type="http://schemas.openxmlformats.org/officeDocument/2006/relationships/tags" Target="../tags/tag897.xml"/><Relationship Id="rId101" Type="http://schemas.openxmlformats.org/officeDocument/2006/relationships/tags" Target="../tags/tag899.xml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39" Type="http://schemas.openxmlformats.org/officeDocument/2006/relationships/tags" Target="../tags/tag837.xml"/><Relationship Id="rId109" Type="http://schemas.openxmlformats.org/officeDocument/2006/relationships/tags" Target="../tags/tag907.xml"/><Relationship Id="rId34" Type="http://schemas.openxmlformats.org/officeDocument/2006/relationships/tags" Target="../tags/tag832.xml"/><Relationship Id="rId50" Type="http://schemas.openxmlformats.org/officeDocument/2006/relationships/tags" Target="../tags/tag848.xml"/><Relationship Id="rId55" Type="http://schemas.openxmlformats.org/officeDocument/2006/relationships/tags" Target="../tags/tag853.xml"/><Relationship Id="rId76" Type="http://schemas.openxmlformats.org/officeDocument/2006/relationships/tags" Target="../tags/tag874.xml"/><Relationship Id="rId97" Type="http://schemas.openxmlformats.org/officeDocument/2006/relationships/tags" Target="../tags/tag895.xml"/><Relationship Id="rId104" Type="http://schemas.openxmlformats.org/officeDocument/2006/relationships/tags" Target="../tags/tag902.xml"/><Relationship Id="rId7" Type="http://schemas.openxmlformats.org/officeDocument/2006/relationships/tags" Target="../tags/tag805.xml"/><Relationship Id="rId71" Type="http://schemas.openxmlformats.org/officeDocument/2006/relationships/tags" Target="../tags/tag869.xml"/><Relationship Id="rId92" Type="http://schemas.openxmlformats.org/officeDocument/2006/relationships/tags" Target="../tags/tag890.xml"/><Relationship Id="rId2" Type="http://schemas.openxmlformats.org/officeDocument/2006/relationships/tags" Target="../tags/tag800.xml"/><Relationship Id="rId29" Type="http://schemas.openxmlformats.org/officeDocument/2006/relationships/tags" Target="../tags/tag827.xml"/><Relationship Id="rId24" Type="http://schemas.openxmlformats.org/officeDocument/2006/relationships/tags" Target="../tags/tag822.xml"/><Relationship Id="rId40" Type="http://schemas.openxmlformats.org/officeDocument/2006/relationships/tags" Target="../tags/tag838.xml"/><Relationship Id="rId45" Type="http://schemas.openxmlformats.org/officeDocument/2006/relationships/tags" Target="../tags/tag843.xml"/><Relationship Id="rId66" Type="http://schemas.openxmlformats.org/officeDocument/2006/relationships/tags" Target="../tags/tag864.xml"/><Relationship Id="rId87" Type="http://schemas.openxmlformats.org/officeDocument/2006/relationships/tags" Target="../tags/tag885.xml"/><Relationship Id="rId110" Type="http://schemas.openxmlformats.org/officeDocument/2006/relationships/tags" Target="../tags/tag908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859.xml"/><Relationship Id="rId82" Type="http://schemas.openxmlformats.org/officeDocument/2006/relationships/tags" Target="../tags/tag880.xml"/><Relationship Id="rId19" Type="http://schemas.openxmlformats.org/officeDocument/2006/relationships/tags" Target="../tags/tag817.xml"/><Relationship Id="rId14" Type="http://schemas.openxmlformats.org/officeDocument/2006/relationships/tags" Target="../tags/tag812.xml"/><Relationship Id="rId30" Type="http://schemas.openxmlformats.org/officeDocument/2006/relationships/tags" Target="../tags/tag828.xml"/><Relationship Id="rId35" Type="http://schemas.openxmlformats.org/officeDocument/2006/relationships/tags" Target="../tags/tag833.xml"/><Relationship Id="rId56" Type="http://schemas.openxmlformats.org/officeDocument/2006/relationships/tags" Target="../tags/tag854.xml"/><Relationship Id="rId77" Type="http://schemas.openxmlformats.org/officeDocument/2006/relationships/tags" Target="../tags/tag875.xml"/><Relationship Id="rId100" Type="http://schemas.openxmlformats.org/officeDocument/2006/relationships/tags" Target="../tags/tag898.xml"/><Relationship Id="rId105" Type="http://schemas.openxmlformats.org/officeDocument/2006/relationships/tags" Target="../tags/tag903.xml"/><Relationship Id="rId8" Type="http://schemas.openxmlformats.org/officeDocument/2006/relationships/tags" Target="../tags/tag806.xml"/><Relationship Id="rId51" Type="http://schemas.openxmlformats.org/officeDocument/2006/relationships/tags" Target="../tags/tag849.xml"/><Relationship Id="rId72" Type="http://schemas.openxmlformats.org/officeDocument/2006/relationships/tags" Target="../tags/tag870.xml"/><Relationship Id="rId93" Type="http://schemas.openxmlformats.org/officeDocument/2006/relationships/tags" Target="../tags/tag891.xml"/><Relationship Id="rId98" Type="http://schemas.openxmlformats.org/officeDocument/2006/relationships/tags" Target="../tags/tag896.xml"/><Relationship Id="rId3" Type="http://schemas.openxmlformats.org/officeDocument/2006/relationships/tags" Target="../tags/tag801.xml"/><Relationship Id="rId25" Type="http://schemas.openxmlformats.org/officeDocument/2006/relationships/tags" Target="../tags/tag823.xml"/><Relationship Id="rId46" Type="http://schemas.openxmlformats.org/officeDocument/2006/relationships/tags" Target="../tags/tag844.xml"/><Relationship Id="rId67" Type="http://schemas.openxmlformats.org/officeDocument/2006/relationships/tags" Target="../tags/tag865.xml"/><Relationship Id="rId20" Type="http://schemas.openxmlformats.org/officeDocument/2006/relationships/tags" Target="../tags/tag818.xml"/><Relationship Id="rId41" Type="http://schemas.openxmlformats.org/officeDocument/2006/relationships/tags" Target="../tags/tag839.xml"/><Relationship Id="rId62" Type="http://schemas.openxmlformats.org/officeDocument/2006/relationships/tags" Target="../tags/tag860.xml"/><Relationship Id="rId83" Type="http://schemas.openxmlformats.org/officeDocument/2006/relationships/tags" Target="../tags/tag881.xml"/><Relationship Id="rId88" Type="http://schemas.openxmlformats.org/officeDocument/2006/relationships/tags" Target="../tags/tag886.xml"/><Relationship Id="rId111" Type="http://schemas.openxmlformats.org/officeDocument/2006/relationships/tags" Target="../tags/tag909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938.xml"/><Relationship Id="rId21" Type="http://schemas.openxmlformats.org/officeDocument/2006/relationships/tags" Target="../tags/tag933.xml"/><Relationship Id="rId42" Type="http://schemas.openxmlformats.org/officeDocument/2006/relationships/tags" Target="../tags/tag954.xml"/><Relationship Id="rId47" Type="http://schemas.openxmlformats.org/officeDocument/2006/relationships/tags" Target="../tags/tag959.xml"/><Relationship Id="rId63" Type="http://schemas.openxmlformats.org/officeDocument/2006/relationships/tags" Target="../tags/tag975.xml"/><Relationship Id="rId68" Type="http://schemas.openxmlformats.org/officeDocument/2006/relationships/tags" Target="../tags/tag980.xml"/><Relationship Id="rId84" Type="http://schemas.openxmlformats.org/officeDocument/2006/relationships/tags" Target="../tags/tag996.xml"/><Relationship Id="rId89" Type="http://schemas.openxmlformats.org/officeDocument/2006/relationships/tags" Target="../tags/tag1001.xml"/><Relationship Id="rId16" Type="http://schemas.openxmlformats.org/officeDocument/2006/relationships/tags" Target="../tags/tag928.xml"/><Relationship Id="rId11" Type="http://schemas.openxmlformats.org/officeDocument/2006/relationships/tags" Target="../tags/tag923.xml"/><Relationship Id="rId32" Type="http://schemas.openxmlformats.org/officeDocument/2006/relationships/tags" Target="../tags/tag944.xml"/><Relationship Id="rId37" Type="http://schemas.openxmlformats.org/officeDocument/2006/relationships/tags" Target="../tags/tag949.xml"/><Relationship Id="rId53" Type="http://schemas.openxmlformats.org/officeDocument/2006/relationships/tags" Target="../tags/tag965.xml"/><Relationship Id="rId58" Type="http://schemas.openxmlformats.org/officeDocument/2006/relationships/tags" Target="../tags/tag970.xml"/><Relationship Id="rId74" Type="http://schemas.openxmlformats.org/officeDocument/2006/relationships/tags" Target="../tags/tag986.xml"/><Relationship Id="rId79" Type="http://schemas.openxmlformats.org/officeDocument/2006/relationships/tags" Target="../tags/tag991.xml"/><Relationship Id="rId5" Type="http://schemas.openxmlformats.org/officeDocument/2006/relationships/tags" Target="../tags/tag917.xml"/><Relationship Id="rId90" Type="http://schemas.openxmlformats.org/officeDocument/2006/relationships/tags" Target="../tags/tag1002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934.xml"/><Relationship Id="rId27" Type="http://schemas.openxmlformats.org/officeDocument/2006/relationships/tags" Target="../tags/tag939.xml"/><Relationship Id="rId43" Type="http://schemas.openxmlformats.org/officeDocument/2006/relationships/tags" Target="../tags/tag955.xml"/><Relationship Id="rId48" Type="http://schemas.openxmlformats.org/officeDocument/2006/relationships/tags" Target="../tags/tag960.xml"/><Relationship Id="rId64" Type="http://schemas.openxmlformats.org/officeDocument/2006/relationships/tags" Target="../tags/tag976.xml"/><Relationship Id="rId69" Type="http://schemas.openxmlformats.org/officeDocument/2006/relationships/tags" Target="../tags/tag981.xml"/><Relationship Id="rId8" Type="http://schemas.openxmlformats.org/officeDocument/2006/relationships/tags" Target="../tags/tag920.xml"/><Relationship Id="rId51" Type="http://schemas.openxmlformats.org/officeDocument/2006/relationships/tags" Target="../tags/tag963.xml"/><Relationship Id="rId72" Type="http://schemas.openxmlformats.org/officeDocument/2006/relationships/tags" Target="../tags/tag984.xml"/><Relationship Id="rId80" Type="http://schemas.openxmlformats.org/officeDocument/2006/relationships/tags" Target="../tags/tag992.xml"/><Relationship Id="rId85" Type="http://schemas.openxmlformats.org/officeDocument/2006/relationships/tags" Target="../tags/tag997.xml"/><Relationship Id="rId93" Type="http://schemas.openxmlformats.org/officeDocument/2006/relationships/tags" Target="../tags/tag1005.xml"/><Relationship Id="rId3" Type="http://schemas.openxmlformats.org/officeDocument/2006/relationships/tags" Target="../tags/tag915.xml"/><Relationship Id="rId12" Type="http://schemas.openxmlformats.org/officeDocument/2006/relationships/tags" Target="../tags/tag924.xml"/><Relationship Id="rId17" Type="http://schemas.openxmlformats.org/officeDocument/2006/relationships/tags" Target="../tags/tag929.xml"/><Relationship Id="rId25" Type="http://schemas.openxmlformats.org/officeDocument/2006/relationships/tags" Target="../tags/tag937.xml"/><Relationship Id="rId33" Type="http://schemas.openxmlformats.org/officeDocument/2006/relationships/tags" Target="../tags/tag945.xml"/><Relationship Id="rId38" Type="http://schemas.openxmlformats.org/officeDocument/2006/relationships/tags" Target="../tags/tag950.xml"/><Relationship Id="rId46" Type="http://schemas.openxmlformats.org/officeDocument/2006/relationships/tags" Target="../tags/tag958.xml"/><Relationship Id="rId59" Type="http://schemas.openxmlformats.org/officeDocument/2006/relationships/tags" Target="../tags/tag971.xml"/><Relationship Id="rId67" Type="http://schemas.openxmlformats.org/officeDocument/2006/relationships/tags" Target="../tags/tag979.xml"/><Relationship Id="rId20" Type="http://schemas.openxmlformats.org/officeDocument/2006/relationships/tags" Target="../tags/tag932.xml"/><Relationship Id="rId41" Type="http://schemas.openxmlformats.org/officeDocument/2006/relationships/tags" Target="../tags/tag953.xml"/><Relationship Id="rId54" Type="http://schemas.openxmlformats.org/officeDocument/2006/relationships/tags" Target="../tags/tag966.xml"/><Relationship Id="rId62" Type="http://schemas.openxmlformats.org/officeDocument/2006/relationships/tags" Target="../tags/tag974.xml"/><Relationship Id="rId70" Type="http://schemas.openxmlformats.org/officeDocument/2006/relationships/tags" Target="../tags/tag982.xml"/><Relationship Id="rId75" Type="http://schemas.openxmlformats.org/officeDocument/2006/relationships/tags" Target="../tags/tag987.xml"/><Relationship Id="rId83" Type="http://schemas.openxmlformats.org/officeDocument/2006/relationships/tags" Target="../tags/tag995.xml"/><Relationship Id="rId88" Type="http://schemas.openxmlformats.org/officeDocument/2006/relationships/tags" Target="../tags/tag1000.xml"/><Relationship Id="rId91" Type="http://schemas.openxmlformats.org/officeDocument/2006/relationships/tags" Target="../tags/tag1003.xml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5" Type="http://schemas.openxmlformats.org/officeDocument/2006/relationships/tags" Target="../tags/tag927.xml"/><Relationship Id="rId23" Type="http://schemas.openxmlformats.org/officeDocument/2006/relationships/tags" Target="../tags/tag935.xml"/><Relationship Id="rId28" Type="http://schemas.openxmlformats.org/officeDocument/2006/relationships/tags" Target="../tags/tag940.xml"/><Relationship Id="rId36" Type="http://schemas.openxmlformats.org/officeDocument/2006/relationships/tags" Target="../tags/tag948.xml"/><Relationship Id="rId49" Type="http://schemas.openxmlformats.org/officeDocument/2006/relationships/tags" Target="../tags/tag961.xml"/><Relationship Id="rId57" Type="http://schemas.openxmlformats.org/officeDocument/2006/relationships/tags" Target="../tags/tag969.xml"/><Relationship Id="rId10" Type="http://schemas.openxmlformats.org/officeDocument/2006/relationships/tags" Target="../tags/tag922.xml"/><Relationship Id="rId31" Type="http://schemas.openxmlformats.org/officeDocument/2006/relationships/tags" Target="../tags/tag943.xml"/><Relationship Id="rId44" Type="http://schemas.openxmlformats.org/officeDocument/2006/relationships/tags" Target="../tags/tag956.xml"/><Relationship Id="rId52" Type="http://schemas.openxmlformats.org/officeDocument/2006/relationships/tags" Target="../tags/tag964.xml"/><Relationship Id="rId60" Type="http://schemas.openxmlformats.org/officeDocument/2006/relationships/tags" Target="../tags/tag972.xml"/><Relationship Id="rId65" Type="http://schemas.openxmlformats.org/officeDocument/2006/relationships/tags" Target="../tags/tag977.xml"/><Relationship Id="rId73" Type="http://schemas.openxmlformats.org/officeDocument/2006/relationships/tags" Target="../tags/tag985.xml"/><Relationship Id="rId78" Type="http://schemas.openxmlformats.org/officeDocument/2006/relationships/tags" Target="../tags/tag990.xml"/><Relationship Id="rId81" Type="http://schemas.openxmlformats.org/officeDocument/2006/relationships/tags" Target="../tags/tag993.xml"/><Relationship Id="rId86" Type="http://schemas.openxmlformats.org/officeDocument/2006/relationships/tags" Target="../tags/tag998.xml"/><Relationship Id="rId94" Type="http://schemas.openxmlformats.org/officeDocument/2006/relationships/tags" Target="../tags/tag1006.xml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3" Type="http://schemas.openxmlformats.org/officeDocument/2006/relationships/tags" Target="../tags/tag925.xml"/><Relationship Id="rId18" Type="http://schemas.openxmlformats.org/officeDocument/2006/relationships/tags" Target="../tags/tag930.xml"/><Relationship Id="rId39" Type="http://schemas.openxmlformats.org/officeDocument/2006/relationships/tags" Target="../tags/tag951.xml"/><Relationship Id="rId34" Type="http://schemas.openxmlformats.org/officeDocument/2006/relationships/tags" Target="../tags/tag946.xml"/><Relationship Id="rId50" Type="http://schemas.openxmlformats.org/officeDocument/2006/relationships/tags" Target="../tags/tag962.xml"/><Relationship Id="rId55" Type="http://schemas.openxmlformats.org/officeDocument/2006/relationships/tags" Target="../tags/tag967.xml"/><Relationship Id="rId76" Type="http://schemas.openxmlformats.org/officeDocument/2006/relationships/tags" Target="../tags/tag988.xml"/><Relationship Id="rId7" Type="http://schemas.openxmlformats.org/officeDocument/2006/relationships/tags" Target="../tags/tag919.xml"/><Relationship Id="rId71" Type="http://schemas.openxmlformats.org/officeDocument/2006/relationships/tags" Target="../tags/tag983.xml"/><Relationship Id="rId92" Type="http://schemas.openxmlformats.org/officeDocument/2006/relationships/tags" Target="../tags/tag1004.xml"/><Relationship Id="rId2" Type="http://schemas.openxmlformats.org/officeDocument/2006/relationships/tags" Target="../tags/tag914.xml"/><Relationship Id="rId29" Type="http://schemas.openxmlformats.org/officeDocument/2006/relationships/tags" Target="../tags/tag941.xml"/><Relationship Id="rId24" Type="http://schemas.openxmlformats.org/officeDocument/2006/relationships/tags" Target="../tags/tag936.xml"/><Relationship Id="rId40" Type="http://schemas.openxmlformats.org/officeDocument/2006/relationships/tags" Target="../tags/tag952.xml"/><Relationship Id="rId45" Type="http://schemas.openxmlformats.org/officeDocument/2006/relationships/tags" Target="../tags/tag957.xml"/><Relationship Id="rId66" Type="http://schemas.openxmlformats.org/officeDocument/2006/relationships/tags" Target="../tags/tag978.xml"/><Relationship Id="rId87" Type="http://schemas.openxmlformats.org/officeDocument/2006/relationships/tags" Target="../tags/tag999.xml"/><Relationship Id="rId61" Type="http://schemas.openxmlformats.org/officeDocument/2006/relationships/tags" Target="../tags/tag973.xml"/><Relationship Id="rId82" Type="http://schemas.openxmlformats.org/officeDocument/2006/relationships/tags" Target="../tags/tag994.xml"/><Relationship Id="rId19" Type="http://schemas.openxmlformats.org/officeDocument/2006/relationships/tags" Target="../tags/tag931.xml"/><Relationship Id="rId14" Type="http://schemas.openxmlformats.org/officeDocument/2006/relationships/tags" Target="../tags/tag926.xml"/><Relationship Id="rId30" Type="http://schemas.openxmlformats.org/officeDocument/2006/relationships/tags" Target="../tags/tag942.xml"/><Relationship Id="rId35" Type="http://schemas.openxmlformats.org/officeDocument/2006/relationships/tags" Target="../tags/tag947.xml"/><Relationship Id="rId56" Type="http://schemas.openxmlformats.org/officeDocument/2006/relationships/tags" Target="../tags/tag968.xml"/><Relationship Id="rId77" Type="http://schemas.openxmlformats.org/officeDocument/2006/relationships/tags" Target="../tags/tag9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9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63" Type="http://schemas.openxmlformats.org/officeDocument/2006/relationships/tags" Target="../tags/tag65.xml"/><Relationship Id="rId84" Type="http://schemas.openxmlformats.org/officeDocument/2006/relationships/tags" Target="../tags/tag86.xml"/><Relationship Id="rId138" Type="http://schemas.openxmlformats.org/officeDocument/2006/relationships/tags" Target="../tags/tag140.xml"/><Relationship Id="rId107" Type="http://schemas.openxmlformats.org/officeDocument/2006/relationships/tags" Target="../tags/tag109.xml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53" Type="http://schemas.openxmlformats.org/officeDocument/2006/relationships/tags" Target="../tags/tag55.xml"/><Relationship Id="rId74" Type="http://schemas.openxmlformats.org/officeDocument/2006/relationships/tags" Target="../tags/tag76.xml"/><Relationship Id="rId128" Type="http://schemas.openxmlformats.org/officeDocument/2006/relationships/tags" Target="../tags/tag130.xml"/><Relationship Id="rId149" Type="http://schemas.openxmlformats.org/officeDocument/2006/relationships/tags" Target="../tags/tag151.xml"/><Relationship Id="rId5" Type="http://schemas.openxmlformats.org/officeDocument/2006/relationships/tags" Target="../tags/tag7.xml"/><Relationship Id="rId95" Type="http://schemas.openxmlformats.org/officeDocument/2006/relationships/tags" Target="../tags/tag97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113" Type="http://schemas.openxmlformats.org/officeDocument/2006/relationships/tags" Target="../tags/tag115.xml"/><Relationship Id="rId118" Type="http://schemas.openxmlformats.org/officeDocument/2006/relationships/tags" Target="../tags/tag120.xml"/><Relationship Id="rId134" Type="http://schemas.openxmlformats.org/officeDocument/2006/relationships/tags" Target="../tags/tag136.xml"/><Relationship Id="rId139" Type="http://schemas.openxmlformats.org/officeDocument/2006/relationships/tags" Target="../tags/tag141.xml"/><Relationship Id="rId80" Type="http://schemas.openxmlformats.org/officeDocument/2006/relationships/tags" Target="../tags/tag82.xml"/><Relationship Id="rId85" Type="http://schemas.openxmlformats.org/officeDocument/2006/relationships/tags" Target="../tags/tag87.xml"/><Relationship Id="rId150" Type="http://schemas.openxmlformats.org/officeDocument/2006/relationships/tags" Target="../tags/tag152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59" Type="http://schemas.openxmlformats.org/officeDocument/2006/relationships/tags" Target="../tags/tag61.xml"/><Relationship Id="rId103" Type="http://schemas.openxmlformats.org/officeDocument/2006/relationships/tags" Target="../tags/tag105.xml"/><Relationship Id="rId108" Type="http://schemas.openxmlformats.org/officeDocument/2006/relationships/tags" Target="../tags/tag110.xml"/><Relationship Id="rId124" Type="http://schemas.openxmlformats.org/officeDocument/2006/relationships/tags" Target="../tags/tag126.xml"/><Relationship Id="rId129" Type="http://schemas.openxmlformats.org/officeDocument/2006/relationships/tags" Target="../tags/tag131.xml"/><Relationship Id="rId54" Type="http://schemas.openxmlformats.org/officeDocument/2006/relationships/tags" Target="../tags/tag56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91" Type="http://schemas.openxmlformats.org/officeDocument/2006/relationships/tags" Target="../tags/tag93.xml"/><Relationship Id="rId96" Type="http://schemas.openxmlformats.org/officeDocument/2006/relationships/tags" Target="../tags/tag98.xml"/><Relationship Id="rId140" Type="http://schemas.openxmlformats.org/officeDocument/2006/relationships/tags" Target="../tags/tag142.xml"/><Relationship Id="rId145" Type="http://schemas.openxmlformats.org/officeDocument/2006/relationships/tags" Target="../tags/tag147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49" Type="http://schemas.openxmlformats.org/officeDocument/2006/relationships/tags" Target="../tags/tag51.xml"/><Relationship Id="rId114" Type="http://schemas.openxmlformats.org/officeDocument/2006/relationships/tags" Target="../tags/tag116.xml"/><Relationship Id="rId119" Type="http://schemas.openxmlformats.org/officeDocument/2006/relationships/tags" Target="../tags/tag121.xml"/><Relationship Id="rId44" Type="http://schemas.openxmlformats.org/officeDocument/2006/relationships/tags" Target="../tags/tag46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130" Type="http://schemas.openxmlformats.org/officeDocument/2006/relationships/tags" Target="../tags/tag132.xml"/><Relationship Id="rId135" Type="http://schemas.openxmlformats.org/officeDocument/2006/relationships/tags" Target="../tags/tag137.xml"/><Relationship Id="rId151" Type="http://schemas.openxmlformats.org/officeDocument/2006/relationships/tags" Target="../tags/tag153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109" Type="http://schemas.openxmlformats.org/officeDocument/2006/relationships/tags" Target="../tags/tag11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tags" Target="../tags/tag99.xml"/><Relationship Id="rId104" Type="http://schemas.openxmlformats.org/officeDocument/2006/relationships/tags" Target="../tags/tag106.xml"/><Relationship Id="rId120" Type="http://schemas.openxmlformats.org/officeDocument/2006/relationships/tags" Target="../tags/tag122.xml"/><Relationship Id="rId125" Type="http://schemas.openxmlformats.org/officeDocument/2006/relationships/tags" Target="../tags/tag127.xml"/><Relationship Id="rId141" Type="http://schemas.openxmlformats.org/officeDocument/2006/relationships/tags" Target="../tags/tag143.xml"/><Relationship Id="rId146" Type="http://schemas.openxmlformats.org/officeDocument/2006/relationships/tags" Target="../tags/tag148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Relationship Id="rId87" Type="http://schemas.openxmlformats.org/officeDocument/2006/relationships/tags" Target="../tags/tag89.xml"/><Relationship Id="rId110" Type="http://schemas.openxmlformats.org/officeDocument/2006/relationships/tags" Target="../tags/tag112.xml"/><Relationship Id="rId115" Type="http://schemas.openxmlformats.org/officeDocument/2006/relationships/tags" Target="../tags/tag117.xml"/><Relationship Id="rId131" Type="http://schemas.openxmlformats.org/officeDocument/2006/relationships/tags" Target="../tags/tag133.xml"/><Relationship Id="rId136" Type="http://schemas.openxmlformats.org/officeDocument/2006/relationships/tags" Target="../tags/tag138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152" Type="http://schemas.openxmlformats.org/officeDocument/2006/relationships/tags" Target="../tags/tag154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56" Type="http://schemas.openxmlformats.org/officeDocument/2006/relationships/tags" Target="../tags/tag58.xml"/><Relationship Id="rId77" Type="http://schemas.openxmlformats.org/officeDocument/2006/relationships/tags" Target="../tags/tag79.xml"/><Relationship Id="rId100" Type="http://schemas.openxmlformats.org/officeDocument/2006/relationships/tags" Target="../tags/tag102.xml"/><Relationship Id="rId105" Type="http://schemas.openxmlformats.org/officeDocument/2006/relationships/tags" Target="../tags/tag107.xml"/><Relationship Id="rId126" Type="http://schemas.openxmlformats.org/officeDocument/2006/relationships/tags" Target="../tags/tag128.xml"/><Relationship Id="rId147" Type="http://schemas.openxmlformats.org/officeDocument/2006/relationships/tags" Target="../tags/tag149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93" Type="http://schemas.openxmlformats.org/officeDocument/2006/relationships/tags" Target="../tags/tag95.xml"/><Relationship Id="rId98" Type="http://schemas.openxmlformats.org/officeDocument/2006/relationships/tags" Target="../tags/tag100.xml"/><Relationship Id="rId121" Type="http://schemas.openxmlformats.org/officeDocument/2006/relationships/tags" Target="../tags/tag123.xml"/><Relationship Id="rId142" Type="http://schemas.openxmlformats.org/officeDocument/2006/relationships/tags" Target="../tags/tag144.xml"/><Relationship Id="rId3" Type="http://schemas.openxmlformats.org/officeDocument/2006/relationships/tags" Target="../tags/tag5.xml"/><Relationship Id="rId25" Type="http://schemas.openxmlformats.org/officeDocument/2006/relationships/tags" Target="../tags/tag27.xml"/><Relationship Id="rId46" Type="http://schemas.openxmlformats.org/officeDocument/2006/relationships/tags" Target="../tags/tag48.xml"/><Relationship Id="rId67" Type="http://schemas.openxmlformats.org/officeDocument/2006/relationships/tags" Target="../tags/tag69.xml"/><Relationship Id="rId116" Type="http://schemas.openxmlformats.org/officeDocument/2006/relationships/tags" Target="../tags/tag118.xml"/><Relationship Id="rId137" Type="http://schemas.openxmlformats.org/officeDocument/2006/relationships/tags" Target="../tags/tag13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62" Type="http://schemas.openxmlformats.org/officeDocument/2006/relationships/tags" Target="../tags/tag64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111" Type="http://schemas.openxmlformats.org/officeDocument/2006/relationships/tags" Target="../tags/tag113.xml"/><Relationship Id="rId132" Type="http://schemas.openxmlformats.org/officeDocument/2006/relationships/tags" Target="../tags/tag134.xml"/><Relationship Id="rId153" Type="http://schemas.openxmlformats.org/officeDocument/2006/relationships/slideLayout" Target="../slideLayouts/slideLayout2.xml"/><Relationship Id="rId15" Type="http://schemas.openxmlformats.org/officeDocument/2006/relationships/tags" Target="../tags/tag17.xml"/><Relationship Id="rId36" Type="http://schemas.openxmlformats.org/officeDocument/2006/relationships/tags" Target="../tags/tag38.xml"/><Relationship Id="rId57" Type="http://schemas.openxmlformats.org/officeDocument/2006/relationships/tags" Target="../tags/tag59.xml"/><Relationship Id="rId106" Type="http://schemas.openxmlformats.org/officeDocument/2006/relationships/tags" Target="../tags/tag108.xml"/><Relationship Id="rId127" Type="http://schemas.openxmlformats.org/officeDocument/2006/relationships/tags" Target="../tags/tag12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52" Type="http://schemas.openxmlformats.org/officeDocument/2006/relationships/tags" Target="../tags/tag54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94" Type="http://schemas.openxmlformats.org/officeDocument/2006/relationships/tags" Target="../tags/tag96.xml"/><Relationship Id="rId99" Type="http://schemas.openxmlformats.org/officeDocument/2006/relationships/tags" Target="../tags/tag101.xml"/><Relationship Id="rId101" Type="http://schemas.openxmlformats.org/officeDocument/2006/relationships/tags" Target="../tags/tag103.xml"/><Relationship Id="rId122" Type="http://schemas.openxmlformats.org/officeDocument/2006/relationships/tags" Target="../tags/tag124.xml"/><Relationship Id="rId143" Type="http://schemas.openxmlformats.org/officeDocument/2006/relationships/tags" Target="../tags/tag145.xml"/><Relationship Id="rId148" Type="http://schemas.openxmlformats.org/officeDocument/2006/relationships/tags" Target="../tags/tag150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26" Type="http://schemas.openxmlformats.org/officeDocument/2006/relationships/tags" Target="../tags/tag28.xml"/><Relationship Id="rId47" Type="http://schemas.openxmlformats.org/officeDocument/2006/relationships/tags" Target="../tags/tag49.xml"/><Relationship Id="rId68" Type="http://schemas.openxmlformats.org/officeDocument/2006/relationships/tags" Target="../tags/tag70.xml"/><Relationship Id="rId89" Type="http://schemas.openxmlformats.org/officeDocument/2006/relationships/tags" Target="../tags/tag91.xml"/><Relationship Id="rId112" Type="http://schemas.openxmlformats.org/officeDocument/2006/relationships/tags" Target="../tags/tag114.xml"/><Relationship Id="rId133" Type="http://schemas.openxmlformats.org/officeDocument/2006/relationships/tags" Target="../tags/tag135.xml"/><Relationship Id="rId16" Type="http://schemas.openxmlformats.org/officeDocument/2006/relationships/tags" Target="../tags/tag18.xml"/><Relationship Id="rId37" Type="http://schemas.openxmlformats.org/officeDocument/2006/relationships/tags" Target="../tags/tag39.xml"/><Relationship Id="rId58" Type="http://schemas.openxmlformats.org/officeDocument/2006/relationships/tags" Target="../tags/tag60.xml"/><Relationship Id="rId79" Type="http://schemas.openxmlformats.org/officeDocument/2006/relationships/tags" Target="../tags/tag81.xml"/><Relationship Id="rId102" Type="http://schemas.openxmlformats.org/officeDocument/2006/relationships/tags" Target="../tags/tag104.xml"/><Relationship Id="rId123" Type="http://schemas.openxmlformats.org/officeDocument/2006/relationships/tags" Target="../tags/tag125.xml"/><Relationship Id="rId144" Type="http://schemas.openxmlformats.org/officeDocument/2006/relationships/tags" Target="../tags/tag146.xml"/><Relationship Id="rId90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80.xml"/><Relationship Id="rId21" Type="http://schemas.openxmlformats.org/officeDocument/2006/relationships/tags" Target="../tags/tag175.xml"/><Relationship Id="rId42" Type="http://schemas.openxmlformats.org/officeDocument/2006/relationships/tags" Target="../tags/tag196.xml"/><Relationship Id="rId47" Type="http://schemas.openxmlformats.org/officeDocument/2006/relationships/tags" Target="../tags/tag201.xml"/><Relationship Id="rId63" Type="http://schemas.openxmlformats.org/officeDocument/2006/relationships/tags" Target="../tags/tag217.xml"/><Relationship Id="rId68" Type="http://schemas.openxmlformats.org/officeDocument/2006/relationships/tags" Target="../tags/tag222.xml"/><Relationship Id="rId84" Type="http://schemas.openxmlformats.org/officeDocument/2006/relationships/tags" Target="../tags/tag238.xml"/><Relationship Id="rId89" Type="http://schemas.openxmlformats.org/officeDocument/2006/relationships/tags" Target="../tags/tag243.xml"/><Relationship Id="rId16" Type="http://schemas.openxmlformats.org/officeDocument/2006/relationships/tags" Target="../tags/tag170.xml"/><Relationship Id="rId107" Type="http://schemas.openxmlformats.org/officeDocument/2006/relationships/tags" Target="../tags/tag261.xml"/><Relationship Id="rId11" Type="http://schemas.openxmlformats.org/officeDocument/2006/relationships/tags" Target="../tags/tag165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53" Type="http://schemas.openxmlformats.org/officeDocument/2006/relationships/tags" Target="../tags/tag207.xml"/><Relationship Id="rId58" Type="http://schemas.openxmlformats.org/officeDocument/2006/relationships/tags" Target="../tags/tag212.xml"/><Relationship Id="rId74" Type="http://schemas.openxmlformats.org/officeDocument/2006/relationships/tags" Target="../tags/tag228.xml"/><Relationship Id="rId79" Type="http://schemas.openxmlformats.org/officeDocument/2006/relationships/tags" Target="../tags/tag233.xml"/><Relationship Id="rId102" Type="http://schemas.openxmlformats.org/officeDocument/2006/relationships/tags" Target="../tags/tag256.xml"/><Relationship Id="rId5" Type="http://schemas.openxmlformats.org/officeDocument/2006/relationships/tags" Target="../tags/tag159.xml"/><Relationship Id="rId90" Type="http://schemas.openxmlformats.org/officeDocument/2006/relationships/tags" Target="../tags/tag244.xml"/><Relationship Id="rId95" Type="http://schemas.openxmlformats.org/officeDocument/2006/relationships/tags" Target="../tags/tag249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43" Type="http://schemas.openxmlformats.org/officeDocument/2006/relationships/tags" Target="../tags/tag197.xml"/><Relationship Id="rId48" Type="http://schemas.openxmlformats.org/officeDocument/2006/relationships/tags" Target="../tags/tag202.xml"/><Relationship Id="rId64" Type="http://schemas.openxmlformats.org/officeDocument/2006/relationships/tags" Target="../tags/tag218.xml"/><Relationship Id="rId69" Type="http://schemas.openxmlformats.org/officeDocument/2006/relationships/tags" Target="../tags/tag223.xml"/><Relationship Id="rId80" Type="http://schemas.openxmlformats.org/officeDocument/2006/relationships/tags" Target="../tags/tag234.xml"/><Relationship Id="rId85" Type="http://schemas.openxmlformats.org/officeDocument/2006/relationships/tags" Target="../tags/tag239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59" Type="http://schemas.openxmlformats.org/officeDocument/2006/relationships/tags" Target="../tags/tag213.xml"/><Relationship Id="rId103" Type="http://schemas.openxmlformats.org/officeDocument/2006/relationships/tags" Target="../tags/tag257.xml"/><Relationship Id="rId108" Type="http://schemas.openxmlformats.org/officeDocument/2006/relationships/tags" Target="../tags/tag262.xml"/><Relationship Id="rId54" Type="http://schemas.openxmlformats.org/officeDocument/2006/relationships/tags" Target="../tags/tag208.xml"/><Relationship Id="rId70" Type="http://schemas.openxmlformats.org/officeDocument/2006/relationships/tags" Target="../tags/tag224.xml"/><Relationship Id="rId75" Type="http://schemas.openxmlformats.org/officeDocument/2006/relationships/tags" Target="../tags/tag229.xml"/><Relationship Id="rId91" Type="http://schemas.openxmlformats.org/officeDocument/2006/relationships/tags" Target="../tags/tag245.xml"/><Relationship Id="rId96" Type="http://schemas.openxmlformats.org/officeDocument/2006/relationships/tags" Target="../tags/tag250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tags" Target="../tags/tag203.xml"/><Relationship Id="rId57" Type="http://schemas.openxmlformats.org/officeDocument/2006/relationships/tags" Target="../tags/tag211.xml"/><Relationship Id="rId106" Type="http://schemas.openxmlformats.org/officeDocument/2006/relationships/tags" Target="../tags/tag260.xml"/><Relationship Id="rId10" Type="http://schemas.openxmlformats.org/officeDocument/2006/relationships/tags" Target="../tags/tag164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tags" Target="../tags/tag206.xml"/><Relationship Id="rId60" Type="http://schemas.openxmlformats.org/officeDocument/2006/relationships/tags" Target="../tags/tag214.xml"/><Relationship Id="rId65" Type="http://schemas.openxmlformats.org/officeDocument/2006/relationships/tags" Target="../tags/tag219.xml"/><Relationship Id="rId73" Type="http://schemas.openxmlformats.org/officeDocument/2006/relationships/tags" Target="../tags/tag227.xml"/><Relationship Id="rId78" Type="http://schemas.openxmlformats.org/officeDocument/2006/relationships/tags" Target="../tags/tag232.xml"/><Relationship Id="rId81" Type="http://schemas.openxmlformats.org/officeDocument/2006/relationships/tags" Target="../tags/tag235.xml"/><Relationship Id="rId86" Type="http://schemas.openxmlformats.org/officeDocument/2006/relationships/tags" Target="../tags/tag240.xml"/><Relationship Id="rId94" Type="http://schemas.openxmlformats.org/officeDocument/2006/relationships/tags" Target="../tags/tag248.xml"/><Relationship Id="rId99" Type="http://schemas.openxmlformats.org/officeDocument/2006/relationships/tags" Target="../tags/tag253.xml"/><Relationship Id="rId101" Type="http://schemas.openxmlformats.org/officeDocument/2006/relationships/tags" Target="../tags/tag25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9" Type="http://schemas.openxmlformats.org/officeDocument/2006/relationships/tags" Target="../tags/tag193.xml"/><Relationship Id="rId109" Type="http://schemas.openxmlformats.org/officeDocument/2006/relationships/tags" Target="../tags/tag263.xml"/><Relationship Id="rId34" Type="http://schemas.openxmlformats.org/officeDocument/2006/relationships/tags" Target="../tags/tag188.xml"/><Relationship Id="rId50" Type="http://schemas.openxmlformats.org/officeDocument/2006/relationships/tags" Target="../tags/tag204.xml"/><Relationship Id="rId55" Type="http://schemas.openxmlformats.org/officeDocument/2006/relationships/tags" Target="../tags/tag209.xml"/><Relationship Id="rId76" Type="http://schemas.openxmlformats.org/officeDocument/2006/relationships/tags" Target="../tags/tag230.xml"/><Relationship Id="rId97" Type="http://schemas.openxmlformats.org/officeDocument/2006/relationships/tags" Target="../tags/tag251.xml"/><Relationship Id="rId104" Type="http://schemas.openxmlformats.org/officeDocument/2006/relationships/tags" Target="../tags/tag258.xml"/><Relationship Id="rId7" Type="http://schemas.openxmlformats.org/officeDocument/2006/relationships/tags" Target="../tags/tag161.xml"/><Relationship Id="rId71" Type="http://schemas.openxmlformats.org/officeDocument/2006/relationships/tags" Target="../tags/tag225.xml"/><Relationship Id="rId92" Type="http://schemas.openxmlformats.org/officeDocument/2006/relationships/tags" Target="../tags/tag246.xml"/><Relationship Id="rId2" Type="http://schemas.openxmlformats.org/officeDocument/2006/relationships/tags" Target="../tags/tag156.xml"/><Relationship Id="rId29" Type="http://schemas.openxmlformats.org/officeDocument/2006/relationships/tags" Target="../tags/tag183.xml"/><Relationship Id="rId24" Type="http://schemas.openxmlformats.org/officeDocument/2006/relationships/tags" Target="../tags/tag178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66" Type="http://schemas.openxmlformats.org/officeDocument/2006/relationships/tags" Target="../tags/tag220.xml"/><Relationship Id="rId87" Type="http://schemas.openxmlformats.org/officeDocument/2006/relationships/tags" Target="../tags/tag241.xml"/><Relationship Id="rId110" Type="http://schemas.openxmlformats.org/officeDocument/2006/relationships/tags" Target="../tags/tag264.xml"/><Relationship Id="rId61" Type="http://schemas.openxmlformats.org/officeDocument/2006/relationships/tags" Target="../tags/tag215.xml"/><Relationship Id="rId82" Type="http://schemas.openxmlformats.org/officeDocument/2006/relationships/tags" Target="../tags/tag236.xml"/><Relationship Id="rId19" Type="http://schemas.openxmlformats.org/officeDocument/2006/relationships/tags" Target="../tags/tag173.xml"/><Relationship Id="rId14" Type="http://schemas.openxmlformats.org/officeDocument/2006/relationships/tags" Target="../tags/tag168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56" Type="http://schemas.openxmlformats.org/officeDocument/2006/relationships/tags" Target="../tags/tag210.xml"/><Relationship Id="rId77" Type="http://schemas.openxmlformats.org/officeDocument/2006/relationships/tags" Target="../tags/tag231.xml"/><Relationship Id="rId100" Type="http://schemas.openxmlformats.org/officeDocument/2006/relationships/tags" Target="../tags/tag254.xml"/><Relationship Id="rId105" Type="http://schemas.openxmlformats.org/officeDocument/2006/relationships/tags" Target="../tags/tag259.xml"/><Relationship Id="rId8" Type="http://schemas.openxmlformats.org/officeDocument/2006/relationships/tags" Target="../tags/tag162.xml"/><Relationship Id="rId51" Type="http://schemas.openxmlformats.org/officeDocument/2006/relationships/tags" Target="../tags/tag205.xml"/><Relationship Id="rId72" Type="http://schemas.openxmlformats.org/officeDocument/2006/relationships/tags" Target="../tags/tag226.xml"/><Relationship Id="rId93" Type="http://schemas.openxmlformats.org/officeDocument/2006/relationships/tags" Target="../tags/tag247.xml"/><Relationship Id="rId98" Type="http://schemas.openxmlformats.org/officeDocument/2006/relationships/tags" Target="../tags/tag252.xml"/><Relationship Id="rId3" Type="http://schemas.openxmlformats.org/officeDocument/2006/relationships/tags" Target="../tags/tag157.xml"/><Relationship Id="rId25" Type="http://schemas.openxmlformats.org/officeDocument/2006/relationships/tags" Target="../tags/tag179.xml"/><Relationship Id="rId46" Type="http://schemas.openxmlformats.org/officeDocument/2006/relationships/tags" Target="../tags/tag200.xml"/><Relationship Id="rId67" Type="http://schemas.openxmlformats.org/officeDocument/2006/relationships/tags" Target="../tags/tag221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62" Type="http://schemas.openxmlformats.org/officeDocument/2006/relationships/tags" Target="../tags/tag216.xml"/><Relationship Id="rId83" Type="http://schemas.openxmlformats.org/officeDocument/2006/relationships/tags" Target="../tags/tag237.xml"/><Relationship Id="rId88" Type="http://schemas.openxmlformats.org/officeDocument/2006/relationships/tags" Target="../tags/tag242.xml"/><Relationship Id="rId11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1"/>
            <a:ext cx="9418320" cy="481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</a:t>
            </a:r>
            <a:r>
              <a:rPr lang="en-US" b="1" dirty="0"/>
              <a:t> Is tyranny sometimes </a:t>
            </a:r>
            <a:r>
              <a:rPr lang="en-US" b="1" dirty="0" smtClean="0"/>
              <a:t>necessary? </a:t>
            </a:r>
            <a:r>
              <a:rPr lang="en-US" b="1" dirty="0"/>
              <a:t>How do we determine "greatness" in history?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743"/>
          <p:cNvSpPr/>
          <p:nvPr>
            <p:custDataLst>
              <p:tags r:id="rId1"/>
            </p:custDataLst>
          </p:nvPr>
        </p:nvSpPr>
        <p:spPr>
          <a:xfrm>
            <a:off x="457200" y="2286000"/>
            <a:ext cx="601981" cy="49452"/>
          </a:xfrm>
          <a:custGeom>
            <a:avLst/>
            <a:gdLst/>
            <a:ahLst/>
            <a:cxnLst/>
            <a:rect l="0" t="0" r="0" b="0"/>
            <a:pathLst>
              <a:path w="601981" h="49452">
                <a:moveTo>
                  <a:pt x="0" y="38100"/>
                </a:moveTo>
                <a:lnTo>
                  <a:pt x="0" y="38100"/>
                </a:lnTo>
                <a:lnTo>
                  <a:pt x="32361" y="42145"/>
                </a:lnTo>
                <a:lnTo>
                  <a:pt x="64054" y="44131"/>
                </a:lnTo>
                <a:lnTo>
                  <a:pt x="97895" y="45861"/>
                </a:lnTo>
                <a:lnTo>
                  <a:pt x="132691" y="49451"/>
                </a:lnTo>
                <a:lnTo>
                  <a:pt x="167912" y="49354"/>
                </a:lnTo>
                <a:lnTo>
                  <a:pt x="203321" y="47335"/>
                </a:lnTo>
                <a:lnTo>
                  <a:pt x="238814" y="46437"/>
                </a:lnTo>
                <a:lnTo>
                  <a:pt x="276602" y="46039"/>
                </a:lnTo>
                <a:lnTo>
                  <a:pt x="296161" y="45933"/>
                </a:lnTo>
                <a:lnTo>
                  <a:pt x="333698" y="45814"/>
                </a:lnTo>
                <a:lnTo>
                  <a:pt x="369290" y="44915"/>
                </a:lnTo>
                <a:lnTo>
                  <a:pt x="402042" y="41693"/>
                </a:lnTo>
                <a:lnTo>
                  <a:pt x="433532" y="37439"/>
                </a:lnTo>
                <a:lnTo>
                  <a:pt x="464461" y="33573"/>
                </a:lnTo>
                <a:lnTo>
                  <a:pt x="495140" y="31855"/>
                </a:lnTo>
                <a:lnTo>
                  <a:pt x="525709" y="26576"/>
                </a:lnTo>
                <a:lnTo>
                  <a:pt x="554535" y="18585"/>
                </a:lnTo>
                <a:lnTo>
                  <a:pt x="6019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66"/>
          <p:cNvGrpSpPr/>
          <p:nvPr/>
        </p:nvGrpSpPr>
        <p:grpSpPr>
          <a:xfrm>
            <a:off x="1249680" y="1890235"/>
            <a:ext cx="2133601" cy="864882"/>
            <a:chOff x="1249680" y="1890235"/>
            <a:chExt cx="2133601" cy="864882"/>
          </a:xfrm>
        </p:grpSpPr>
        <p:sp>
          <p:nvSpPr>
            <p:cNvPr id="5" name="SMARTInkShape-744"/>
            <p:cNvSpPr/>
            <p:nvPr>
              <p:custDataLst>
                <p:tags r:id="rId56"/>
              </p:custDataLst>
            </p:nvPr>
          </p:nvSpPr>
          <p:spPr>
            <a:xfrm>
              <a:off x="1287780" y="2202180"/>
              <a:ext cx="7621" cy="552937"/>
            </a:xfrm>
            <a:custGeom>
              <a:avLst/>
              <a:gdLst/>
              <a:ahLst/>
              <a:cxnLst/>
              <a:rect l="0" t="0" r="0" b="0"/>
              <a:pathLst>
                <a:path w="7621" h="552937">
                  <a:moveTo>
                    <a:pt x="7620" y="0"/>
                  </a:moveTo>
                  <a:lnTo>
                    <a:pt x="7620" y="0"/>
                  </a:lnTo>
                  <a:lnTo>
                    <a:pt x="7620" y="33867"/>
                  </a:lnTo>
                  <a:lnTo>
                    <a:pt x="7620" y="60678"/>
                  </a:lnTo>
                  <a:lnTo>
                    <a:pt x="7620" y="92945"/>
                  </a:lnTo>
                  <a:lnTo>
                    <a:pt x="7620" y="128850"/>
                  </a:lnTo>
                  <a:lnTo>
                    <a:pt x="7620" y="167180"/>
                  </a:lnTo>
                  <a:lnTo>
                    <a:pt x="7620" y="198660"/>
                  </a:lnTo>
                  <a:lnTo>
                    <a:pt x="7620" y="225573"/>
                  </a:lnTo>
                  <a:lnTo>
                    <a:pt x="7620" y="249442"/>
                  </a:lnTo>
                  <a:lnTo>
                    <a:pt x="7620" y="270435"/>
                  </a:lnTo>
                  <a:lnTo>
                    <a:pt x="7620" y="307307"/>
                  </a:lnTo>
                  <a:lnTo>
                    <a:pt x="7620" y="342885"/>
                  </a:lnTo>
                  <a:lnTo>
                    <a:pt x="7620" y="378453"/>
                  </a:lnTo>
                  <a:lnTo>
                    <a:pt x="7620" y="414017"/>
                  </a:lnTo>
                  <a:lnTo>
                    <a:pt x="7620" y="442806"/>
                  </a:lnTo>
                  <a:lnTo>
                    <a:pt x="7620" y="480310"/>
                  </a:lnTo>
                  <a:lnTo>
                    <a:pt x="7620" y="513719"/>
                  </a:lnTo>
                  <a:lnTo>
                    <a:pt x="7620" y="550685"/>
                  </a:lnTo>
                  <a:lnTo>
                    <a:pt x="7620" y="552936"/>
                  </a:lnTo>
                  <a:lnTo>
                    <a:pt x="7620" y="551114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45"/>
            <p:cNvSpPr/>
            <p:nvPr>
              <p:custDataLst>
                <p:tags r:id="rId57"/>
              </p:custDataLst>
            </p:nvPr>
          </p:nvSpPr>
          <p:spPr>
            <a:xfrm>
              <a:off x="1249680" y="1890235"/>
              <a:ext cx="1630502" cy="563406"/>
            </a:xfrm>
            <a:custGeom>
              <a:avLst/>
              <a:gdLst/>
              <a:ahLst/>
              <a:cxnLst/>
              <a:rect l="0" t="0" r="0" b="0"/>
              <a:pathLst>
                <a:path w="1630502" h="563406">
                  <a:moveTo>
                    <a:pt x="0" y="563405"/>
                  </a:moveTo>
                  <a:lnTo>
                    <a:pt x="0" y="563405"/>
                  </a:lnTo>
                  <a:lnTo>
                    <a:pt x="8091" y="531044"/>
                  </a:lnTo>
                  <a:lnTo>
                    <a:pt x="13122" y="498784"/>
                  </a:lnTo>
                  <a:lnTo>
                    <a:pt x="14822" y="463434"/>
                  </a:lnTo>
                  <a:lnTo>
                    <a:pt x="15963" y="429550"/>
                  </a:lnTo>
                  <a:lnTo>
                    <a:pt x="22133" y="393546"/>
                  </a:lnTo>
                  <a:lnTo>
                    <a:pt x="35156" y="361052"/>
                  </a:lnTo>
                  <a:lnTo>
                    <a:pt x="54726" y="330823"/>
                  </a:lnTo>
                  <a:lnTo>
                    <a:pt x="77457" y="306250"/>
                  </a:lnTo>
                  <a:lnTo>
                    <a:pt x="115050" y="282347"/>
                  </a:lnTo>
                  <a:lnTo>
                    <a:pt x="145002" y="268744"/>
                  </a:lnTo>
                  <a:lnTo>
                    <a:pt x="177584" y="259351"/>
                  </a:lnTo>
                  <a:lnTo>
                    <a:pt x="214048" y="253464"/>
                  </a:lnTo>
                  <a:lnTo>
                    <a:pt x="249406" y="253977"/>
                  </a:lnTo>
                  <a:lnTo>
                    <a:pt x="279074" y="259492"/>
                  </a:lnTo>
                  <a:lnTo>
                    <a:pt x="299435" y="266488"/>
                  </a:lnTo>
                  <a:lnTo>
                    <a:pt x="303763" y="268940"/>
                  </a:lnTo>
                  <a:lnTo>
                    <a:pt x="306649" y="272269"/>
                  </a:lnTo>
                  <a:lnTo>
                    <a:pt x="309855" y="280482"/>
                  </a:lnTo>
                  <a:lnTo>
                    <a:pt x="309017" y="285043"/>
                  </a:lnTo>
                  <a:lnTo>
                    <a:pt x="299746" y="299552"/>
                  </a:lnTo>
                  <a:lnTo>
                    <a:pt x="268439" y="328731"/>
                  </a:lnTo>
                  <a:lnTo>
                    <a:pt x="230480" y="352734"/>
                  </a:lnTo>
                  <a:lnTo>
                    <a:pt x="199618" y="372855"/>
                  </a:lnTo>
                  <a:lnTo>
                    <a:pt x="164885" y="389918"/>
                  </a:lnTo>
                  <a:lnTo>
                    <a:pt x="133616" y="404851"/>
                  </a:lnTo>
                  <a:lnTo>
                    <a:pt x="102123" y="420169"/>
                  </a:lnTo>
                  <a:lnTo>
                    <a:pt x="78331" y="439624"/>
                  </a:lnTo>
                  <a:lnTo>
                    <a:pt x="78467" y="441091"/>
                  </a:lnTo>
                  <a:lnTo>
                    <a:pt x="80876" y="444978"/>
                  </a:lnTo>
                  <a:lnTo>
                    <a:pt x="87027" y="447271"/>
                  </a:lnTo>
                  <a:lnTo>
                    <a:pt x="91038" y="447883"/>
                  </a:lnTo>
                  <a:lnTo>
                    <a:pt x="127386" y="440655"/>
                  </a:lnTo>
                  <a:lnTo>
                    <a:pt x="159382" y="431361"/>
                  </a:lnTo>
                  <a:lnTo>
                    <a:pt x="194826" y="417883"/>
                  </a:lnTo>
                  <a:lnTo>
                    <a:pt x="228043" y="406249"/>
                  </a:lnTo>
                  <a:lnTo>
                    <a:pt x="249396" y="395981"/>
                  </a:lnTo>
                  <a:lnTo>
                    <a:pt x="282257" y="379823"/>
                  </a:lnTo>
                  <a:lnTo>
                    <a:pt x="322791" y="359736"/>
                  </a:lnTo>
                  <a:lnTo>
                    <a:pt x="351508" y="345499"/>
                  </a:lnTo>
                  <a:lnTo>
                    <a:pt x="387930" y="327422"/>
                  </a:lnTo>
                  <a:lnTo>
                    <a:pt x="423417" y="308919"/>
                  </a:lnTo>
                  <a:lnTo>
                    <a:pt x="433914" y="297231"/>
                  </a:lnTo>
                  <a:lnTo>
                    <a:pt x="428172" y="303739"/>
                  </a:lnTo>
                  <a:lnTo>
                    <a:pt x="405385" y="339583"/>
                  </a:lnTo>
                  <a:lnTo>
                    <a:pt x="394001" y="372344"/>
                  </a:lnTo>
                  <a:lnTo>
                    <a:pt x="390214" y="391554"/>
                  </a:lnTo>
                  <a:lnTo>
                    <a:pt x="391586" y="402642"/>
                  </a:lnTo>
                  <a:lnTo>
                    <a:pt x="397119" y="416147"/>
                  </a:lnTo>
                  <a:lnTo>
                    <a:pt x="399366" y="419513"/>
                  </a:lnTo>
                  <a:lnTo>
                    <a:pt x="402557" y="421757"/>
                  </a:lnTo>
                  <a:lnTo>
                    <a:pt x="410619" y="424250"/>
                  </a:lnTo>
                  <a:lnTo>
                    <a:pt x="435675" y="425004"/>
                  </a:lnTo>
                  <a:lnTo>
                    <a:pt x="468571" y="415587"/>
                  </a:lnTo>
                  <a:lnTo>
                    <a:pt x="484746" y="404272"/>
                  </a:lnTo>
                  <a:lnTo>
                    <a:pt x="500263" y="386150"/>
                  </a:lnTo>
                  <a:lnTo>
                    <a:pt x="505972" y="374276"/>
                  </a:lnTo>
                  <a:lnTo>
                    <a:pt x="509638" y="352856"/>
                  </a:lnTo>
                  <a:lnTo>
                    <a:pt x="505624" y="340288"/>
                  </a:lnTo>
                  <a:lnTo>
                    <a:pt x="484492" y="304890"/>
                  </a:lnTo>
                  <a:lnTo>
                    <a:pt x="469708" y="288312"/>
                  </a:lnTo>
                  <a:lnTo>
                    <a:pt x="459655" y="280839"/>
                  </a:lnTo>
                  <a:lnTo>
                    <a:pt x="449542" y="276953"/>
                  </a:lnTo>
                  <a:lnTo>
                    <a:pt x="422108" y="274027"/>
                  </a:lnTo>
                  <a:lnTo>
                    <a:pt x="418179" y="278441"/>
                  </a:lnTo>
                  <a:lnTo>
                    <a:pt x="415946" y="281989"/>
                  </a:lnTo>
                  <a:lnTo>
                    <a:pt x="415304" y="284354"/>
                  </a:lnTo>
                  <a:lnTo>
                    <a:pt x="415723" y="285931"/>
                  </a:lnTo>
                  <a:lnTo>
                    <a:pt x="419292" y="288530"/>
                  </a:lnTo>
                  <a:lnTo>
                    <a:pt x="430822" y="293907"/>
                  </a:lnTo>
                  <a:lnTo>
                    <a:pt x="440114" y="295461"/>
                  </a:lnTo>
                  <a:lnTo>
                    <a:pt x="465114" y="290376"/>
                  </a:lnTo>
                  <a:lnTo>
                    <a:pt x="500555" y="278761"/>
                  </a:lnTo>
                  <a:lnTo>
                    <a:pt x="536162" y="269977"/>
                  </a:lnTo>
                  <a:lnTo>
                    <a:pt x="565954" y="264506"/>
                  </a:lnTo>
                  <a:lnTo>
                    <a:pt x="600946" y="265831"/>
                  </a:lnTo>
                  <a:lnTo>
                    <a:pt x="603831" y="266809"/>
                  </a:lnTo>
                  <a:lnTo>
                    <a:pt x="605754" y="268308"/>
                  </a:lnTo>
                  <a:lnTo>
                    <a:pt x="612886" y="280842"/>
                  </a:lnTo>
                  <a:lnTo>
                    <a:pt x="615936" y="294733"/>
                  </a:lnTo>
                  <a:lnTo>
                    <a:pt x="616120" y="320681"/>
                  </a:lnTo>
                  <a:lnTo>
                    <a:pt x="610626" y="357812"/>
                  </a:lnTo>
                  <a:lnTo>
                    <a:pt x="609735" y="395784"/>
                  </a:lnTo>
                  <a:lnTo>
                    <a:pt x="610507" y="409320"/>
                  </a:lnTo>
                  <a:lnTo>
                    <a:pt x="613672" y="418158"/>
                  </a:lnTo>
                  <a:lnTo>
                    <a:pt x="620214" y="427894"/>
                  </a:lnTo>
                  <a:lnTo>
                    <a:pt x="625042" y="431211"/>
                  </a:lnTo>
                  <a:lnTo>
                    <a:pt x="630856" y="432685"/>
                  </a:lnTo>
                  <a:lnTo>
                    <a:pt x="639085" y="433341"/>
                  </a:lnTo>
                  <a:lnTo>
                    <a:pt x="653238" y="429664"/>
                  </a:lnTo>
                  <a:lnTo>
                    <a:pt x="678241" y="410117"/>
                  </a:lnTo>
                  <a:lnTo>
                    <a:pt x="714330" y="374841"/>
                  </a:lnTo>
                  <a:lnTo>
                    <a:pt x="714980" y="375889"/>
                  </a:lnTo>
                  <a:lnTo>
                    <a:pt x="716265" y="413192"/>
                  </a:lnTo>
                  <a:lnTo>
                    <a:pt x="717117" y="415003"/>
                  </a:lnTo>
                  <a:lnTo>
                    <a:pt x="718531" y="416210"/>
                  </a:lnTo>
                  <a:lnTo>
                    <a:pt x="722360" y="417552"/>
                  </a:lnTo>
                  <a:lnTo>
                    <a:pt x="726885" y="418148"/>
                  </a:lnTo>
                  <a:lnTo>
                    <a:pt x="762931" y="407977"/>
                  </a:lnTo>
                  <a:lnTo>
                    <a:pt x="794192" y="389669"/>
                  </a:lnTo>
                  <a:lnTo>
                    <a:pt x="808481" y="382049"/>
                  </a:lnTo>
                  <a:lnTo>
                    <a:pt x="845920" y="353288"/>
                  </a:lnTo>
                  <a:lnTo>
                    <a:pt x="881676" y="327278"/>
                  </a:lnTo>
                  <a:lnTo>
                    <a:pt x="906227" y="308797"/>
                  </a:lnTo>
                  <a:lnTo>
                    <a:pt x="908105" y="308153"/>
                  </a:lnTo>
                  <a:lnTo>
                    <a:pt x="908510" y="308570"/>
                  </a:lnTo>
                  <a:lnTo>
                    <a:pt x="907933" y="309695"/>
                  </a:lnTo>
                  <a:lnTo>
                    <a:pt x="906932" y="322195"/>
                  </a:lnTo>
                  <a:lnTo>
                    <a:pt x="906881" y="326399"/>
                  </a:lnTo>
                  <a:lnTo>
                    <a:pt x="907694" y="329201"/>
                  </a:lnTo>
                  <a:lnTo>
                    <a:pt x="909083" y="331069"/>
                  </a:lnTo>
                  <a:lnTo>
                    <a:pt x="913350" y="334067"/>
                  </a:lnTo>
                  <a:lnTo>
                    <a:pt x="924914" y="334740"/>
                  </a:lnTo>
                  <a:lnTo>
                    <a:pt x="929797" y="332518"/>
                  </a:lnTo>
                  <a:lnTo>
                    <a:pt x="965685" y="309628"/>
                  </a:lnTo>
                  <a:lnTo>
                    <a:pt x="972753" y="301602"/>
                  </a:lnTo>
                  <a:lnTo>
                    <a:pt x="984560" y="292323"/>
                  </a:lnTo>
                  <a:lnTo>
                    <a:pt x="987915" y="286855"/>
                  </a:lnTo>
                  <a:lnTo>
                    <a:pt x="990530" y="274299"/>
                  </a:lnTo>
                  <a:lnTo>
                    <a:pt x="979988" y="273885"/>
                  </a:lnTo>
                  <a:lnTo>
                    <a:pt x="954554" y="284455"/>
                  </a:lnTo>
                  <a:lnTo>
                    <a:pt x="946922" y="291543"/>
                  </a:lnTo>
                  <a:lnTo>
                    <a:pt x="920659" y="328834"/>
                  </a:lnTo>
                  <a:lnTo>
                    <a:pt x="915636" y="351907"/>
                  </a:lnTo>
                  <a:lnTo>
                    <a:pt x="915613" y="367624"/>
                  </a:lnTo>
                  <a:lnTo>
                    <a:pt x="918608" y="377896"/>
                  </a:lnTo>
                  <a:lnTo>
                    <a:pt x="925019" y="385848"/>
                  </a:lnTo>
                  <a:lnTo>
                    <a:pt x="942932" y="397851"/>
                  </a:lnTo>
                  <a:lnTo>
                    <a:pt x="961801" y="401745"/>
                  </a:lnTo>
                  <a:lnTo>
                    <a:pt x="996169" y="396978"/>
                  </a:lnTo>
                  <a:lnTo>
                    <a:pt x="1030552" y="385625"/>
                  </a:lnTo>
                  <a:lnTo>
                    <a:pt x="1065661" y="367327"/>
                  </a:lnTo>
                  <a:lnTo>
                    <a:pt x="1097055" y="348253"/>
                  </a:lnTo>
                  <a:lnTo>
                    <a:pt x="1131305" y="332698"/>
                  </a:lnTo>
                  <a:lnTo>
                    <a:pt x="1150002" y="327328"/>
                  </a:lnTo>
                  <a:lnTo>
                    <a:pt x="1150437" y="331273"/>
                  </a:lnTo>
                  <a:lnTo>
                    <a:pt x="1153124" y="352201"/>
                  </a:lnTo>
                  <a:lnTo>
                    <a:pt x="1162739" y="384023"/>
                  </a:lnTo>
                  <a:lnTo>
                    <a:pt x="1173222" y="405504"/>
                  </a:lnTo>
                  <a:lnTo>
                    <a:pt x="1188643" y="422357"/>
                  </a:lnTo>
                  <a:lnTo>
                    <a:pt x="1193749" y="426193"/>
                  </a:lnTo>
                  <a:lnTo>
                    <a:pt x="1208453" y="428197"/>
                  </a:lnTo>
                  <a:lnTo>
                    <a:pt x="1241442" y="422586"/>
                  </a:lnTo>
                  <a:lnTo>
                    <a:pt x="1268782" y="411708"/>
                  </a:lnTo>
                  <a:lnTo>
                    <a:pt x="1298332" y="389671"/>
                  </a:lnTo>
                  <a:lnTo>
                    <a:pt x="1328536" y="361692"/>
                  </a:lnTo>
                  <a:lnTo>
                    <a:pt x="1362980" y="331953"/>
                  </a:lnTo>
                  <a:lnTo>
                    <a:pt x="1393980" y="304044"/>
                  </a:lnTo>
                  <a:lnTo>
                    <a:pt x="1415307" y="282971"/>
                  </a:lnTo>
                  <a:lnTo>
                    <a:pt x="1441378" y="257069"/>
                  </a:lnTo>
                  <a:lnTo>
                    <a:pt x="1462992" y="236414"/>
                  </a:lnTo>
                  <a:lnTo>
                    <a:pt x="1498296" y="204433"/>
                  </a:lnTo>
                  <a:lnTo>
                    <a:pt x="1525841" y="176673"/>
                  </a:lnTo>
                  <a:lnTo>
                    <a:pt x="1560387" y="139503"/>
                  </a:lnTo>
                  <a:lnTo>
                    <a:pt x="1587557" y="109298"/>
                  </a:lnTo>
                  <a:lnTo>
                    <a:pt x="1611908" y="76336"/>
                  </a:lnTo>
                  <a:lnTo>
                    <a:pt x="1627623" y="48252"/>
                  </a:lnTo>
                  <a:lnTo>
                    <a:pt x="1630277" y="32094"/>
                  </a:lnTo>
                  <a:lnTo>
                    <a:pt x="1630501" y="23596"/>
                  </a:lnTo>
                  <a:lnTo>
                    <a:pt x="1628867" y="19806"/>
                  </a:lnTo>
                  <a:lnTo>
                    <a:pt x="1613498" y="4934"/>
                  </a:lnTo>
                  <a:lnTo>
                    <a:pt x="1605828" y="1929"/>
                  </a:lnTo>
                  <a:lnTo>
                    <a:pt x="1587107" y="0"/>
                  </a:lnTo>
                  <a:lnTo>
                    <a:pt x="1572143" y="3711"/>
                  </a:lnTo>
                  <a:lnTo>
                    <a:pt x="1552940" y="14218"/>
                  </a:lnTo>
                  <a:lnTo>
                    <a:pt x="1523696" y="45106"/>
                  </a:lnTo>
                  <a:lnTo>
                    <a:pt x="1501897" y="73896"/>
                  </a:lnTo>
                  <a:lnTo>
                    <a:pt x="1484337" y="104722"/>
                  </a:lnTo>
                  <a:lnTo>
                    <a:pt x="1469256" y="140291"/>
                  </a:lnTo>
                  <a:lnTo>
                    <a:pt x="1462134" y="165099"/>
                  </a:lnTo>
                  <a:lnTo>
                    <a:pt x="1456146" y="192493"/>
                  </a:lnTo>
                  <a:lnTo>
                    <a:pt x="1450663" y="220756"/>
                  </a:lnTo>
                  <a:lnTo>
                    <a:pt x="1445404" y="247428"/>
                  </a:lnTo>
                  <a:lnTo>
                    <a:pt x="1440244" y="273393"/>
                  </a:lnTo>
                  <a:lnTo>
                    <a:pt x="1435128" y="299044"/>
                  </a:lnTo>
                  <a:lnTo>
                    <a:pt x="1427489" y="335592"/>
                  </a:lnTo>
                  <a:lnTo>
                    <a:pt x="1417320" y="372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46"/>
            <p:cNvSpPr/>
            <p:nvPr>
              <p:custDataLst>
                <p:tags r:id="rId58"/>
              </p:custDataLst>
            </p:nvPr>
          </p:nvSpPr>
          <p:spPr>
            <a:xfrm>
              <a:off x="2606040" y="1943680"/>
              <a:ext cx="777241" cy="433761"/>
            </a:xfrm>
            <a:custGeom>
              <a:avLst/>
              <a:gdLst/>
              <a:ahLst/>
              <a:cxnLst/>
              <a:rect l="0" t="0" r="0" b="0"/>
              <a:pathLst>
                <a:path w="777241" h="433761">
                  <a:moveTo>
                    <a:pt x="0" y="288980"/>
                  </a:moveTo>
                  <a:lnTo>
                    <a:pt x="0" y="288980"/>
                  </a:lnTo>
                  <a:lnTo>
                    <a:pt x="36406" y="297071"/>
                  </a:lnTo>
                  <a:lnTo>
                    <a:pt x="67137" y="302102"/>
                  </a:lnTo>
                  <a:lnTo>
                    <a:pt x="104859" y="302955"/>
                  </a:lnTo>
                  <a:lnTo>
                    <a:pt x="134833" y="298013"/>
                  </a:lnTo>
                  <a:lnTo>
                    <a:pt x="164316" y="291186"/>
                  </a:lnTo>
                  <a:lnTo>
                    <a:pt x="201257" y="282821"/>
                  </a:lnTo>
                  <a:lnTo>
                    <a:pt x="218858" y="281488"/>
                  </a:lnTo>
                  <a:lnTo>
                    <a:pt x="220351" y="293534"/>
                  </a:lnTo>
                  <a:lnTo>
                    <a:pt x="216749" y="309144"/>
                  </a:lnTo>
                  <a:lnTo>
                    <a:pt x="207775" y="334679"/>
                  </a:lnTo>
                  <a:lnTo>
                    <a:pt x="206142" y="350971"/>
                  </a:lnTo>
                  <a:lnTo>
                    <a:pt x="208176" y="356889"/>
                  </a:lnTo>
                  <a:lnTo>
                    <a:pt x="209904" y="359653"/>
                  </a:lnTo>
                  <a:lnTo>
                    <a:pt x="211903" y="361495"/>
                  </a:lnTo>
                  <a:lnTo>
                    <a:pt x="216381" y="363543"/>
                  </a:lnTo>
                  <a:lnTo>
                    <a:pt x="227707" y="364695"/>
                  </a:lnTo>
                  <a:lnTo>
                    <a:pt x="241788" y="360991"/>
                  </a:lnTo>
                  <a:lnTo>
                    <a:pt x="279726" y="339737"/>
                  </a:lnTo>
                  <a:lnTo>
                    <a:pt x="304657" y="319592"/>
                  </a:lnTo>
                  <a:lnTo>
                    <a:pt x="304757" y="323544"/>
                  </a:lnTo>
                  <a:lnTo>
                    <a:pt x="307039" y="327767"/>
                  </a:lnTo>
                  <a:lnTo>
                    <a:pt x="308833" y="330078"/>
                  </a:lnTo>
                  <a:lnTo>
                    <a:pt x="310826" y="337161"/>
                  </a:lnTo>
                  <a:lnTo>
                    <a:pt x="312558" y="345107"/>
                  </a:lnTo>
                  <a:lnTo>
                    <a:pt x="318294" y="354340"/>
                  </a:lnTo>
                  <a:lnTo>
                    <a:pt x="326202" y="362439"/>
                  </a:lnTo>
                  <a:lnTo>
                    <a:pt x="334350" y="367631"/>
                  </a:lnTo>
                  <a:lnTo>
                    <a:pt x="352502" y="371268"/>
                  </a:lnTo>
                  <a:lnTo>
                    <a:pt x="381392" y="366414"/>
                  </a:lnTo>
                  <a:lnTo>
                    <a:pt x="404823" y="358020"/>
                  </a:lnTo>
                  <a:lnTo>
                    <a:pt x="433684" y="340198"/>
                  </a:lnTo>
                  <a:lnTo>
                    <a:pt x="467824" y="317985"/>
                  </a:lnTo>
                  <a:lnTo>
                    <a:pt x="500612" y="290330"/>
                  </a:lnTo>
                  <a:lnTo>
                    <a:pt x="535915" y="259841"/>
                  </a:lnTo>
                  <a:lnTo>
                    <a:pt x="569047" y="222679"/>
                  </a:lnTo>
                  <a:lnTo>
                    <a:pt x="592987" y="191497"/>
                  </a:lnTo>
                  <a:lnTo>
                    <a:pt x="617739" y="160141"/>
                  </a:lnTo>
                  <a:lnTo>
                    <a:pt x="642004" y="129272"/>
                  </a:lnTo>
                  <a:lnTo>
                    <a:pt x="664077" y="98619"/>
                  </a:lnTo>
                  <a:lnTo>
                    <a:pt x="682919" y="70319"/>
                  </a:lnTo>
                  <a:lnTo>
                    <a:pt x="705549" y="32845"/>
                  </a:lnTo>
                  <a:lnTo>
                    <a:pt x="723582" y="0"/>
                  </a:lnTo>
                  <a:lnTo>
                    <a:pt x="691803" y="27988"/>
                  </a:lnTo>
                  <a:lnTo>
                    <a:pt x="670927" y="58497"/>
                  </a:lnTo>
                  <a:lnTo>
                    <a:pt x="653641" y="95194"/>
                  </a:lnTo>
                  <a:lnTo>
                    <a:pt x="643003" y="123266"/>
                  </a:lnTo>
                  <a:lnTo>
                    <a:pt x="637146" y="154934"/>
                  </a:lnTo>
                  <a:lnTo>
                    <a:pt x="635389" y="188764"/>
                  </a:lnTo>
                  <a:lnTo>
                    <a:pt x="637431" y="223555"/>
                  </a:lnTo>
                  <a:lnTo>
                    <a:pt x="643418" y="258773"/>
                  </a:lnTo>
                  <a:lnTo>
                    <a:pt x="654264" y="293335"/>
                  </a:lnTo>
                  <a:lnTo>
                    <a:pt x="673195" y="325629"/>
                  </a:lnTo>
                  <a:lnTo>
                    <a:pt x="695720" y="356915"/>
                  </a:lnTo>
                  <a:lnTo>
                    <a:pt x="720689" y="386060"/>
                  </a:lnTo>
                  <a:lnTo>
                    <a:pt x="758226" y="418122"/>
                  </a:lnTo>
                  <a:lnTo>
                    <a:pt x="777240" y="433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747"/>
          <p:cNvSpPr/>
          <p:nvPr>
            <p:custDataLst>
              <p:tags r:id="rId2"/>
            </p:custDataLst>
          </p:nvPr>
        </p:nvSpPr>
        <p:spPr>
          <a:xfrm>
            <a:off x="678180" y="3200400"/>
            <a:ext cx="220981" cy="12011"/>
          </a:xfrm>
          <a:custGeom>
            <a:avLst/>
            <a:gdLst/>
            <a:ahLst/>
            <a:cxnLst/>
            <a:rect l="0" t="0" r="0" b="0"/>
            <a:pathLst>
              <a:path w="220981" h="12011">
                <a:moveTo>
                  <a:pt x="0" y="7620"/>
                </a:moveTo>
                <a:lnTo>
                  <a:pt x="0" y="7620"/>
                </a:lnTo>
                <a:lnTo>
                  <a:pt x="22578" y="9878"/>
                </a:lnTo>
                <a:lnTo>
                  <a:pt x="59988" y="12010"/>
                </a:lnTo>
                <a:lnTo>
                  <a:pt x="80632" y="11394"/>
                </a:lnTo>
                <a:lnTo>
                  <a:pt x="102015" y="10136"/>
                </a:lnTo>
                <a:lnTo>
                  <a:pt x="124736" y="8450"/>
                </a:lnTo>
                <a:lnTo>
                  <a:pt x="148351" y="6480"/>
                </a:lnTo>
                <a:lnTo>
                  <a:pt x="172561" y="4320"/>
                </a:lnTo>
                <a:lnTo>
                  <a:pt x="206634" y="1280"/>
                </a:lnTo>
                <a:lnTo>
                  <a:pt x="2209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748"/>
          <p:cNvSpPr/>
          <p:nvPr>
            <p:custDataLst>
              <p:tags r:id="rId3"/>
            </p:custDataLst>
          </p:nvPr>
        </p:nvSpPr>
        <p:spPr>
          <a:xfrm>
            <a:off x="1557664" y="2720340"/>
            <a:ext cx="263517" cy="761071"/>
          </a:xfrm>
          <a:custGeom>
            <a:avLst/>
            <a:gdLst/>
            <a:ahLst/>
            <a:cxnLst/>
            <a:rect l="0" t="0" r="0" b="0"/>
            <a:pathLst>
              <a:path w="263517" h="761071">
                <a:moveTo>
                  <a:pt x="187316" y="0"/>
                </a:moveTo>
                <a:lnTo>
                  <a:pt x="187316" y="0"/>
                </a:lnTo>
                <a:lnTo>
                  <a:pt x="199452" y="32361"/>
                </a:lnTo>
                <a:lnTo>
                  <a:pt x="207668" y="59538"/>
                </a:lnTo>
                <a:lnTo>
                  <a:pt x="214141" y="87421"/>
                </a:lnTo>
                <a:lnTo>
                  <a:pt x="219840" y="119570"/>
                </a:lnTo>
                <a:lnTo>
                  <a:pt x="222938" y="151355"/>
                </a:lnTo>
                <a:lnTo>
                  <a:pt x="224315" y="183262"/>
                </a:lnTo>
                <a:lnTo>
                  <a:pt x="224926" y="217199"/>
                </a:lnTo>
                <a:lnTo>
                  <a:pt x="225198" y="254295"/>
                </a:lnTo>
                <a:lnTo>
                  <a:pt x="225271" y="273670"/>
                </a:lnTo>
                <a:lnTo>
                  <a:pt x="224473" y="293360"/>
                </a:lnTo>
                <a:lnTo>
                  <a:pt x="223094" y="313260"/>
                </a:lnTo>
                <a:lnTo>
                  <a:pt x="221328" y="333300"/>
                </a:lnTo>
                <a:lnTo>
                  <a:pt x="220151" y="353433"/>
                </a:lnTo>
                <a:lnTo>
                  <a:pt x="219366" y="373629"/>
                </a:lnTo>
                <a:lnTo>
                  <a:pt x="218842" y="393866"/>
                </a:lnTo>
                <a:lnTo>
                  <a:pt x="217647" y="414131"/>
                </a:lnTo>
                <a:lnTo>
                  <a:pt x="216003" y="434414"/>
                </a:lnTo>
                <a:lnTo>
                  <a:pt x="214061" y="454709"/>
                </a:lnTo>
                <a:lnTo>
                  <a:pt x="212766" y="475013"/>
                </a:lnTo>
                <a:lnTo>
                  <a:pt x="211903" y="495322"/>
                </a:lnTo>
                <a:lnTo>
                  <a:pt x="211327" y="515634"/>
                </a:lnTo>
                <a:lnTo>
                  <a:pt x="210943" y="535103"/>
                </a:lnTo>
                <a:lnTo>
                  <a:pt x="210517" y="572539"/>
                </a:lnTo>
                <a:lnTo>
                  <a:pt x="210328" y="604417"/>
                </a:lnTo>
                <a:lnTo>
                  <a:pt x="211090" y="631850"/>
                </a:lnTo>
                <a:lnTo>
                  <a:pt x="215433" y="665487"/>
                </a:lnTo>
                <a:lnTo>
                  <a:pt x="218789" y="690224"/>
                </a:lnTo>
                <a:lnTo>
                  <a:pt x="230825" y="706065"/>
                </a:lnTo>
                <a:lnTo>
                  <a:pt x="236569" y="707507"/>
                </a:lnTo>
                <a:lnTo>
                  <a:pt x="240471" y="707891"/>
                </a:lnTo>
                <a:lnTo>
                  <a:pt x="243073" y="706454"/>
                </a:lnTo>
                <a:lnTo>
                  <a:pt x="244807" y="703803"/>
                </a:lnTo>
                <a:lnTo>
                  <a:pt x="251636" y="683336"/>
                </a:lnTo>
                <a:lnTo>
                  <a:pt x="250589" y="658164"/>
                </a:lnTo>
                <a:lnTo>
                  <a:pt x="241803" y="620165"/>
                </a:lnTo>
                <a:lnTo>
                  <a:pt x="224639" y="587321"/>
                </a:lnTo>
                <a:lnTo>
                  <a:pt x="219818" y="579508"/>
                </a:lnTo>
                <a:lnTo>
                  <a:pt x="205430" y="568568"/>
                </a:lnTo>
                <a:lnTo>
                  <a:pt x="187747" y="561730"/>
                </a:lnTo>
                <a:lnTo>
                  <a:pt x="157904" y="558728"/>
                </a:lnTo>
                <a:lnTo>
                  <a:pt x="123474" y="562824"/>
                </a:lnTo>
                <a:lnTo>
                  <a:pt x="91447" y="570246"/>
                </a:lnTo>
                <a:lnTo>
                  <a:pt x="61355" y="583640"/>
                </a:lnTo>
                <a:lnTo>
                  <a:pt x="24193" y="613770"/>
                </a:lnTo>
                <a:lnTo>
                  <a:pt x="7562" y="633695"/>
                </a:lnTo>
                <a:lnTo>
                  <a:pt x="1592" y="645991"/>
                </a:lnTo>
                <a:lnTo>
                  <a:pt x="0" y="651641"/>
                </a:lnTo>
                <a:lnTo>
                  <a:pt x="1804" y="671728"/>
                </a:lnTo>
                <a:lnTo>
                  <a:pt x="11747" y="693766"/>
                </a:lnTo>
                <a:lnTo>
                  <a:pt x="29462" y="716382"/>
                </a:lnTo>
                <a:lnTo>
                  <a:pt x="54843" y="735125"/>
                </a:lnTo>
                <a:lnTo>
                  <a:pt x="91903" y="751403"/>
                </a:lnTo>
                <a:lnTo>
                  <a:pt x="120357" y="757290"/>
                </a:lnTo>
                <a:lnTo>
                  <a:pt x="150783" y="759907"/>
                </a:lnTo>
                <a:lnTo>
                  <a:pt x="184061" y="761070"/>
                </a:lnTo>
                <a:lnTo>
                  <a:pt x="216350" y="757071"/>
                </a:lnTo>
                <a:lnTo>
                  <a:pt x="263516" y="7467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169"/>
          <p:cNvGrpSpPr/>
          <p:nvPr/>
        </p:nvGrpSpPr>
        <p:grpSpPr>
          <a:xfrm>
            <a:off x="2021421" y="2974309"/>
            <a:ext cx="2302014" cy="487119"/>
            <a:chOff x="2021421" y="2974309"/>
            <a:chExt cx="2302014" cy="487119"/>
          </a:xfrm>
        </p:grpSpPr>
        <p:sp>
          <p:nvSpPr>
            <p:cNvPr id="11" name="SMARTInkShape-749"/>
            <p:cNvSpPr/>
            <p:nvPr>
              <p:custDataLst>
                <p:tags r:id="rId48"/>
              </p:custDataLst>
            </p:nvPr>
          </p:nvSpPr>
          <p:spPr>
            <a:xfrm>
              <a:off x="2021421" y="3172857"/>
              <a:ext cx="287440" cy="288571"/>
            </a:xfrm>
            <a:custGeom>
              <a:avLst/>
              <a:gdLst/>
              <a:ahLst/>
              <a:cxnLst/>
              <a:rect l="0" t="0" r="0" b="0"/>
              <a:pathLst>
                <a:path w="287440" h="288571">
                  <a:moveTo>
                    <a:pt x="13119" y="172323"/>
                  </a:moveTo>
                  <a:lnTo>
                    <a:pt x="13119" y="172323"/>
                  </a:lnTo>
                  <a:lnTo>
                    <a:pt x="41435" y="184459"/>
                  </a:lnTo>
                  <a:lnTo>
                    <a:pt x="62111" y="188159"/>
                  </a:lnTo>
                  <a:lnTo>
                    <a:pt x="79766" y="186134"/>
                  </a:lnTo>
                  <a:lnTo>
                    <a:pt x="111797" y="171037"/>
                  </a:lnTo>
                  <a:lnTo>
                    <a:pt x="126403" y="159898"/>
                  </a:lnTo>
                  <a:lnTo>
                    <a:pt x="151834" y="125152"/>
                  </a:lnTo>
                  <a:lnTo>
                    <a:pt x="169084" y="95693"/>
                  </a:lnTo>
                  <a:lnTo>
                    <a:pt x="177300" y="65516"/>
                  </a:lnTo>
                  <a:lnTo>
                    <a:pt x="180556" y="36940"/>
                  </a:lnTo>
                  <a:lnTo>
                    <a:pt x="152383" y="11418"/>
                  </a:lnTo>
                  <a:lnTo>
                    <a:pt x="131741" y="1467"/>
                  </a:lnTo>
                  <a:lnTo>
                    <a:pt x="122680" y="0"/>
                  </a:lnTo>
                  <a:lnTo>
                    <a:pt x="103582" y="5141"/>
                  </a:lnTo>
                  <a:lnTo>
                    <a:pt x="73789" y="24574"/>
                  </a:lnTo>
                  <a:lnTo>
                    <a:pt x="37427" y="61482"/>
                  </a:lnTo>
                  <a:lnTo>
                    <a:pt x="17593" y="91315"/>
                  </a:lnTo>
                  <a:lnTo>
                    <a:pt x="5037" y="125649"/>
                  </a:lnTo>
                  <a:lnTo>
                    <a:pt x="0" y="162633"/>
                  </a:lnTo>
                  <a:lnTo>
                    <a:pt x="2553" y="196357"/>
                  </a:lnTo>
                  <a:lnTo>
                    <a:pt x="10963" y="215178"/>
                  </a:lnTo>
                  <a:lnTo>
                    <a:pt x="37058" y="247957"/>
                  </a:lnTo>
                  <a:lnTo>
                    <a:pt x="63204" y="267170"/>
                  </a:lnTo>
                  <a:lnTo>
                    <a:pt x="96445" y="279542"/>
                  </a:lnTo>
                  <a:lnTo>
                    <a:pt x="133105" y="288570"/>
                  </a:lnTo>
                  <a:lnTo>
                    <a:pt x="170779" y="288517"/>
                  </a:lnTo>
                  <a:lnTo>
                    <a:pt x="204707" y="283139"/>
                  </a:lnTo>
                  <a:lnTo>
                    <a:pt x="236209" y="272138"/>
                  </a:lnTo>
                  <a:lnTo>
                    <a:pt x="273807" y="249707"/>
                  </a:lnTo>
                  <a:lnTo>
                    <a:pt x="287439" y="240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50"/>
            <p:cNvSpPr/>
            <p:nvPr>
              <p:custDataLst>
                <p:tags r:id="rId49"/>
              </p:custDataLst>
            </p:nvPr>
          </p:nvSpPr>
          <p:spPr>
            <a:xfrm>
              <a:off x="2476500" y="3017520"/>
              <a:ext cx="26974" cy="419101"/>
            </a:xfrm>
            <a:custGeom>
              <a:avLst/>
              <a:gdLst/>
              <a:ahLst/>
              <a:cxnLst/>
              <a:rect l="0" t="0" r="0" b="0"/>
              <a:pathLst>
                <a:path w="26974" h="419101">
                  <a:moveTo>
                    <a:pt x="0" y="0"/>
                  </a:moveTo>
                  <a:lnTo>
                    <a:pt x="0" y="0"/>
                  </a:lnTo>
                  <a:lnTo>
                    <a:pt x="0" y="24836"/>
                  </a:lnTo>
                  <a:lnTo>
                    <a:pt x="0" y="62684"/>
                  </a:lnTo>
                  <a:lnTo>
                    <a:pt x="0" y="96440"/>
                  </a:lnTo>
                  <a:lnTo>
                    <a:pt x="0" y="130633"/>
                  </a:lnTo>
                  <a:lnTo>
                    <a:pt x="0" y="165586"/>
                  </a:lnTo>
                  <a:lnTo>
                    <a:pt x="0" y="200876"/>
                  </a:lnTo>
                  <a:lnTo>
                    <a:pt x="2258" y="236316"/>
                  </a:lnTo>
                  <a:lnTo>
                    <a:pt x="5237" y="270129"/>
                  </a:lnTo>
                  <a:lnTo>
                    <a:pt x="6561" y="299269"/>
                  </a:lnTo>
                  <a:lnTo>
                    <a:pt x="9407" y="326331"/>
                  </a:lnTo>
                  <a:lnTo>
                    <a:pt x="15769" y="360851"/>
                  </a:lnTo>
                  <a:lnTo>
                    <a:pt x="21459" y="395270"/>
                  </a:lnTo>
                  <a:lnTo>
                    <a:pt x="24495" y="406533"/>
                  </a:lnTo>
                  <a:lnTo>
                    <a:pt x="26490" y="410722"/>
                  </a:lnTo>
                  <a:lnTo>
                    <a:pt x="26973" y="413515"/>
                  </a:lnTo>
                  <a:lnTo>
                    <a:pt x="26449" y="415377"/>
                  </a:lnTo>
                  <a:lnTo>
                    <a:pt x="2286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51"/>
            <p:cNvSpPr/>
            <p:nvPr>
              <p:custDataLst>
                <p:tags r:id="rId50"/>
              </p:custDataLst>
            </p:nvPr>
          </p:nvSpPr>
          <p:spPr>
            <a:xfrm>
              <a:off x="2308860" y="3223260"/>
              <a:ext cx="289561" cy="38101"/>
            </a:xfrm>
            <a:custGeom>
              <a:avLst/>
              <a:gdLst/>
              <a:ahLst/>
              <a:cxnLst/>
              <a:rect l="0" t="0" r="0" b="0"/>
              <a:pathLst>
                <a:path w="289561" h="38101">
                  <a:moveTo>
                    <a:pt x="0" y="38100"/>
                  </a:moveTo>
                  <a:lnTo>
                    <a:pt x="0" y="38100"/>
                  </a:lnTo>
                  <a:lnTo>
                    <a:pt x="24836" y="38100"/>
                  </a:lnTo>
                  <a:lnTo>
                    <a:pt x="61838" y="37253"/>
                  </a:lnTo>
                  <a:lnTo>
                    <a:pt x="92394" y="34055"/>
                  </a:lnTo>
                  <a:lnTo>
                    <a:pt x="120087" y="29811"/>
                  </a:lnTo>
                  <a:lnTo>
                    <a:pt x="147352" y="25949"/>
                  </a:lnTo>
                  <a:lnTo>
                    <a:pt x="176403" y="24233"/>
                  </a:lnTo>
                  <a:lnTo>
                    <a:pt x="206248" y="21213"/>
                  </a:lnTo>
                  <a:lnTo>
                    <a:pt x="235599" y="16201"/>
                  </a:lnTo>
                  <a:lnTo>
                    <a:pt x="271690" y="5553"/>
                  </a:lnTo>
                  <a:lnTo>
                    <a:pt x="2895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52"/>
            <p:cNvSpPr/>
            <p:nvPr>
              <p:custDataLst>
                <p:tags r:id="rId51"/>
              </p:custDataLst>
            </p:nvPr>
          </p:nvSpPr>
          <p:spPr>
            <a:xfrm>
              <a:off x="2648287" y="3165267"/>
              <a:ext cx="201594" cy="269879"/>
            </a:xfrm>
            <a:custGeom>
              <a:avLst/>
              <a:gdLst/>
              <a:ahLst/>
              <a:cxnLst/>
              <a:rect l="0" t="0" r="0" b="0"/>
              <a:pathLst>
                <a:path w="201594" h="269879">
                  <a:moveTo>
                    <a:pt x="18713" y="149433"/>
                  </a:moveTo>
                  <a:lnTo>
                    <a:pt x="18713" y="149433"/>
                  </a:lnTo>
                  <a:lnTo>
                    <a:pt x="51827" y="170380"/>
                  </a:lnTo>
                  <a:lnTo>
                    <a:pt x="66168" y="175676"/>
                  </a:lnTo>
                  <a:lnTo>
                    <a:pt x="91853" y="174612"/>
                  </a:lnTo>
                  <a:lnTo>
                    <a:pt x="120912" y="168935"/>
                  </a:lnTo>
                  <a:lnTo>
                    <a:pt x="146925" y="153800"/>
                  </a:lnTo>
                  <a:lnTo>
                    <a:pt x="166674" y="129184"/>
                  </a:lnTo>
                  <a:lnTo>
                    <a:pt x="183250" y="100441"/>
                  </a:lnTo>
                  <a:lnTo>
                    <a:pt x="190796" y="70477"/>
                  </a:lnTo>
                  <a:lnTo>
                    <a:pt x="193032" y="44194"/>
                  </a:lnTo>
                  <a:lnTo>
                    <a:pt x="189039" y="30411"/>
                  </a:lnTo>
                  <a:lnTo>
                    <a:pt x="172679" y="7765"/>
                  </a:lnTo>
                  <a:lnTo>
                    <a:pt x="160802" y="1803"/>
                  </a:lnTo>
                  <a:lnTo>
                    <a:pt x="146210" y="0"/>
                  </a:lnTo>
                  <a:lnTo>
                    <a:pt x="118955" y="4591"/>
                  </a:lnTo>
                  <a:lnTo>
                    <a:pt x="89430" y="16300"/>
                  </a:lnTo>
                  <a:lnTo>
                    <a:pt x="60080" y="32187"/>
                  </a:lnTo>
                  <a:lnTo>
                    <a:pt x="26978" y="67038"/>
                  </a:lnTo>
                  <a:lnTo>
                    <a:pt x="13920" y="86566"/>
                  </a:lnTo>
                  <a:lnTo>
                    <a:pt x="5722" y="116601"/>
                  </a:lnTo>
                  <a:lnTo>
                    <a:pt x="0" y="146949"/>
                  </a:lnTo>
                  <a:lnTo>
                    <a:pt x="3761" y="177389"/>
                  </a:lnTo>
                  <a:lnTo>
                    <a:pt x="16070" y="207011"/>
                  </a:lnTo>
                  <a:lnTo>
                    <a:pt x="36274" y="231404"/>
                  </a:lnTo>
                  <a:lnTo>
                    <a:pt x="73014" y="255246"/>
                  </a:lnTo>
                  <a:lnTo>
                    <a:pt x="92800" y="264195"/>
                  </a:lnTo>
                  <a:lnTo>
                    <a:pt x="123826" y="269232"/>
                  </a:lnTo>
                  <a:lnTo>
                    <a:pt x="158607" y="269878"/>
                  </a:lnTo>
                  <a:lnTo>
                    <a:pt x="195263" y="264709"/>
                  </a:lnTo>
                  <a:lnTo>
                    <a:pt x="201593" y="263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53"/>
            <p:cNvSpPr/>
            <p:nvPr>
              <p:custDataLst>
                <p:tags r:id="rId52"/>
              </p:custDataLst>
            </p:nvPr>
          </p:nvSpPr>
          <p:spPr>
            <a:xfrm>
              <a:off x="2897325" y="3192780"/>
              <a:ext cx="97336" cy="220319"/>
            </a:xfrm>
            <a:custGeom>
              <a:avLst/>
              <a:gdLst/>
              <a:ahLst/>
              <a:cxnLst/>
              <a:rect l="0" t="0" r="0" b="0"/>
              <a:pathLst>
                <a:path w="97336" h="220319">
                  <a:moveTo>
                    <a:pt x="59235" y="198120"/>
                  </a:moveTo>
                  <a:lnTo>
                    <a:pt x="59235" y="198120"/>
                  </a:lnTo>
                  <a:lnTo>
                    <a:pt x="26968" y="218221"/>
                  </a:lnTo>
                  <a:lnTo>
                    <a:pt x="15825" y="220318"/>
                  </a:lnTo>
                  <a:lnTo>
                    <a:pt x="12515" y="218845"/>
                  </a:lnTo>
                  <a:lnTo>
                    <a:pt x="10309" y="216170"/>
                  </a:lnTo>
                  <a:lnTo>
                    <a:pt x="1239" y="194100"/>
                  </a:lnTo>
                  <a:lnTo>
                    <a:pt x="0" y="173222"/>
                  </a:lnTo>
                  <a:lnTo>
                    <a:pt x="4480" y="136256"/>
                  </a:lnTo>
                  <a:lnTo>
                    <a:pt x="9661" y="100386"/>
                  </a:lnTo>
                  <a:lnTo>
                    <a:pt x="18837" y="68842"/>
                  </a:lnTo>
                  <a:lnTo>
                    <a:pt x="27133" y="46644"/>
                  </a:lnTo>
                  <a:lnTo>
                    <a:pt x="39940" y="29813"/>
                  </a:lnTo>
                  <a:lnTo>
                    <a:pt x="55305" y="19087"/>
                  </a:lnTo>
                  <a:lnTo>
                    <a:pt x="92366" y="2334"/>
                  </a:lnTo>
                  <a:lnTo>
                    <a:pt x="973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54"/>
            <p:cNvSpPr/>
            <p:nvPr>
              <p:custDataLst>
                <p:tags r:id="rId53"/>
              </p:custDataLst>
            </p:nvPr>
          </p:nvSpPr>
          <p:spPr>
            <a:xfrm>
              <a:off x="3086101" y="3164613"/>
              <a:ext cx="425133" cy="200497"/>
            </a:xfrm>
            <a:custGeom>
              <a:avLst/>
              <a:gdLst/>
              <a:ahLst/>
              <a:cxnLst/>
              <a:rect l="0" t="0" r="0" b="0"/>
              <a:pathLst>
                <a:path w="425133" h="200497">
                  <a:moveTo>
                    <a:pt x="7619" y="104367"/>
                  </a:moveTo>
                  <a:lnTo>
                    <a:pt x="7619" y="104367"/>
                  </a:lnTo>
                  <a:lnTo>
                    <a:pt x="3574" y="136728"/>
                  </a:lnTo>
                  <a:lnTo>
                    <a:pt x="470" y="173623"/>
                  </a:lnTo>
                  <a:lnTo>
                    <a:pt x="8" y="187753"/>
                  </a:lnTo>
                  <a:lnTo>
                    <a:pt x="0" y="181588"/>
                  </a:lnTo>
                  <a:lnTo>
                    <a:pt x="8090" y="176825"/>
                  </a:lnTo>
                  <a:lnTo>
                    <a:pt x="14319" y="167897"/>
                  </a:lnTo>
                  <a:lnTo>
                    <a:pt x="24144" y="145302"/>
                  </a:lnTo>
                  <a:lnTo>
                    <a:pt x="33875" y="121498"/>
                  </a:lnTo>
                  <a:lnTo>
                    <a:pt x="45443" y="92927"/>
                  </a:lnTo>
                  <a:lnTo>
                    <a:pt x="62812" y="56667"/>
                  </a:lnTo>
                  <a:lnTo>
                    <a:pt x="87760" y="19591"/>
                  </a:lnTo>
                  <a:lnTo>
                    <a:pt x="103801" y="5494"/>
                  </a:lnTo>
                  <a:lnTo>
                    <a:pt x="115234" y="0"/>
                  </a:lnTo>
                  <a:lnTo>
                    <a:pt x="117462" y="76"/>
                  </a:lnTo>
                  <a:lnTo>
                    <a:pt x="118948" y="973"/>
                  </a:lnTo>
                  <a:lnTo>
                    <a:pt x="119938" y="2418"/>
                  </a:lnTo>
                  <a:lnTo>
                    <a:pt x="121658" y="23762"/>
                  </a:lnTo>
                  <a:lnTo>
                    <a:pt x="117822" y="55707"/>
                  </a:lnTo>
                  <a:lnTo>
                    <a:pt x="108912" y="93783"/>
                  </a:lnTo>
                  <a:lnTo>
                    <a:pt x="100524" y="130411"/>
                  </a:lnTo>
                  <a:lnTo>
                    <a:pt x="99188" y="147969"/>
                  </a:lnTo>
                  <a:lnTo>
                    <a:pt x="99991" y="148675"/>
                  </a:lnTo>
                  <a:lnTo>
                    <a:pt x="103142" y="149460"/>
                  </a:lnTo>
                  <a:lnTo>
                    <a:pt x="113722" y="145856"/>
                  </a:lnTo>
                  <a:lnTo>
                    <a:pt x="151358" y="118872"/>
                  </a:lnTo>
                  <a:lnTo>
                    <a:pt x="188818" y="83031"/>
                  </a:lnTo>
                  <a:lnTo>
                    <a:pt x="210487" y="65533"/>
                  </a:lnTo>
                  <a:lnTo>
                    <a:pt x="226619" y="59251"/>
                  </a:lnTo>
                  <a:lnTo>
                    <a:pt x="227279" y="59897"/>
                  </a:lnTo>
                  <a:lnTo>
                    <a:pt x="228013" y="62872"/>
                  </a:lnTo>
                  <a:lnTo>
                    <a:pt x="228565" y="98146"/>
                  </a:lnTo>
                  <a:lnTo>
                    <a:pt x="228595" y="135031"/>
                  </a:lnTo>
                  <a:lnTo>
                    <a:pt x="230289" y="140896"/>
                  </a:lnTo>
                  <a:lnTo>
                    <a:pt x="236688" y="149671"/>
                  </a:lnTo>
                  <a:lnTo>
                    <a:pt x="242919" y="154136"/>
                  </a:lnTo>
                  <a:lnTo>
                    <a:pt x="249356" y="156120"/>
                  </a:lnTo>
                  <a:lnTo>
                    <a:pt x="257863" y="157001"/>
                  </a:lnTo>
                  <a:lnTo>
                    <a:pt x="272171" y="153452"/>
                  </a:lnTo>
                  <a:lnTo>
                    <a:pt x="307778" y="133953"/>
                  </a:lnTo>
                  <a:lnTo>
                    <a:pt x="336162" y="119342"/>
                  </a:lnTo>
                  <a:lnTo>
                    <a:pt x="374028" y="101102"/>
                  </a:lnTo>
                  <a:lnTo>
                    <a:pt x="401070" y="97320"/>
                  </a:lnTo>
                  <a:lnTo>
                    <a:pt x="409111" y="99259"/>
                  </a:lnTo>
                  <a:lnTo>
                    <a:pt x="412440" y="100962"/>
                  </a:lnTo>
                  <a:lnTo>
                    <a:pt x="414660" y="102944"/>
                  </a:lnTo>
                  <a:lnTo>
                    <a:pt x="417126" y="107403"/>
                  </a:lnTo>
                  <a:lnTo>
                    <a:pt x="424220" y="143797"/>
                  </a:lnTo>
                  <a:lnTo>
                    <a:pt x="425132" y="164874"/>
                  </a:lnTo>
                  <a:lnTo>
                    <a:pt x="419383" y="200300"/>
                  </a:lnTo>
                  <a:lnTo>
                    <a:pt x="419289" y="200496"/>
                  </a:lnTo>
                  <a:lnTo>
                    <a:pt x="419099" y="195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55"/>
            <p:cNvSpPr/>
            <p:nvPr>
              <p:custDataLst>
                <p:tags r:id="rId54"/>
              </p:custDataLst>
            </p:nvPr>
          </p:nvSpPr>
          <p:spPr>
            <a:xfrm>
              <a:off x="3489960" y="31242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56"/>
            <p:cNvSpPr/>
            <p:nvPr>
              <p:custDataLst>
                <p:tags r:id="rId55"/>
              </p:custDataLst>
            </p:nvPr>
          </p:nvSpPr>
          <p:spPr>
            <a:xfrm>
              <a:off x="3612007" y="2974309"/>
              <a:ext cx="711428" cy="447072"/>
            </a:xfrm>
            <a:custGeom>
              <a:avLst/>
              <a:gdLst/>
              <a:ahLst/>
              <a:cxnLst/>
              <a:rect l="0" t="0" r="0" b="0"/>
              <a:pathLst>
                <a:path w="711428" h="447072">
                  <a:moveTo>
                    <a:pt x="15113" y="187991"/>
                  </a:moveTo>
                  <a:lnTo>
                    <a:pt x="15113" y="187991"/>
                  </a:lnTo>
                  <a:lnTo>
                    <a:pt x="19158" y="224397"/>
                  </a:lnTo>
                  <a:lnTo>
                    <a:pt x="17628" y="259174"/>
                  </a:lnTo>
                  <a:lnTo>
                    <a:pt x="11813" y="289610"/>
                  </a:lnTo>
                  <a:lnTo>
                    <a:pt x="3110" y="323305"/>
                  </a:lnTo>
                  <a:lnTo>
                    <a:pt x="0" y="357554"/>
                  </a:lnTo>
                  <a:lnTo>
                    <a:pt x="804" y="359453"/>
                  </a:lnTo>
                  <a:lnTo>
                    <a:pt x="2187" y="360719"/>
                  </a:lnTo>
                  <a:lnTo>
                    <a:pt x="6445" y="362751"/>
                  </a:lnTo>
                  <a:lnTo>
                    <a:pt x="35984" y="341281"/>
                  </a:lnTo>
                  <a:lnTo>
                    <a:pt x="71872" y="308121"/>
                  </a:lnTo>
                  <a:lnTo>
                    <a:pt x="105415" y="289501"/>
                  </a:lnTo>
                  <a:lnTo>
                    <a:pt x="108335" y="288684"/>
                  </a:lnTo>
                  <a:lnTo>
                    <a:pt x="116094" y="290035"/>
                  </a:lnTo>
                  <a:lnTo>
                    <a:pt x="120533" y="291580"/>
                  </a:lnTo>
                  <a:lnTo>
                    <a:pt x="123493" y="293457"/>
                  </a:lnTo>
                  <a:lnTo>
                    <a:pt x="125467" y="295555"/>
                  </a:lnTo>
                  <a:lnTo>
                    <a:pt x="134130" y="308334"/>
                  </a:lnTo>
                  <a:lnTo>
                    <a:pt x="140965" y="345607"/>
                  </a:lnTo>
                  <a:lnTo>
                    <a:pt x="147605" y="356707"/>
                  </a:lnTo>
                  <a:lnTo>
                    <a:pt x="163518" y="368042"/>
                  </a:lnTo>
                  <a:lnTo>
                    <a:pt x="177994" y="375019"/>
                  </a:lnTo>
                  <a:lnTo>
                    <a:pt x="187975" y="376947"/>
                  </a:lnTo>
                  <a:lnTo>
                    <a:pt x="214264" y="372103"/>
                  </a:lnTo>
                  <a:lnTo>
                    <a:pt x="243917" y="360735"/>
                  </a:lnTo>
                  <a:lnTo>
                    <a:pt x="281839" y="337519"/>
                  </a:lnTo>
                  <a:lnTo>
                    <a:pt x="303835" y="321666"/>
                  </a:lnTo>
                  <a:lnTo>
                    <a:pt x="332168" y="286592"/>
                  </a:lnTo>
                  <a:lnTo>
                    <a:pt x="359009" y="251897"/>
                  </a:lnTo>
                  <a:lnTo>
                    <a:pt x="360370" y="248375"/>
                  </a:lnTo>
                  <a:lnTo>
                    <a:pt x="360431" y="246027"/>
                  </a:lnTo>
                  <a:lnTo>
                    <a:pt x="358491" y="242258"/>
                  </a:lnTo>
                  <a:lnTo>
                    <a:pt x="332798" y="241413"/>
                  </a:lnTo>
                  <a:lnTo>
                    <a:pt x="311595" y="249445"/>
                  </a:lnTo>
                  <a:lnTo>
                    <a:pt x="282522" y="268177"/>
                  </a:lnTo>
                  <a:lnTo>
                    <a:pt x="254301" y="302816"/>
                  </a:lnTo>
                  <a:lnTo>
                    <a:pt x="242805" y="325306"/>
                  </a:lnTo>
                  <a:lnTo>
                    <a:pt x="238082" y="348057"/>
                  </a:lnTo>
                  <a:lnTo>
                    <a:pt x="240727" y="366839"/>
                  </a:lnTo>
                  <a:lnTo>
                    <a:pt x="264964" y="380086"/>
                  </a:lnTo>
                  <a:lnTo>
                    <a:pt x="298878" y="390207"/>
                  </a:lnTo>
                  <a:lnTo>
                    <a:pt x="325239" y="389060"/>
                  </a:lnTo>
                  <a:lnTo>
                    <a:pt x="359121" y="374849"/>
                  </a:lnTo>
                  <a:lnTo>
                    <a:pt x="390609" y="346462"/>
                  </a:lnTo>
                  <a:lnTo>
                    <a:pt x="428203" y="308413"/>
                  </a:lnTo>
                  <a:lnTo>
                    <a:pt x="449950" y="281484"/>
                  </a:lnTo>
                  <a:lnTo>
                    <a:pt x="465870" y="257093"/>
                  </a:lnTo>
                  <a:lnTo>
                    <a:pt x="485798" y="226439"/>
                  </a:lnTo>
                  <a:lnTo>
                    <a:pt x="502470" y="200077"/>
                  </a:lnTo>
                  <a:lnTo>
                    <a:pt x="516971" y="176575"/>
                  </a:lnTo>
                  <a:lnTo>
                    <a:pt x="530025" y="154980"/>
                  </a:lnTo>
                  <a:lnTo>
                    <a:pt x="553560" y="117439"/>
                  </a:lnTo>
                  <a:lnTo>
                    <a:pt x="575310" y="83821"/>
                  </a:lnTo>
                  <a:lnTo>
                    <a:pt x="596265" y="51947"/>
                  </a:lnTo>
                  <a:lnTo>
                    <a:pt x="623453" y="15272"/>
                  </a:lnTo>
                  <a:lnTo>
                    <a:pt x="630548" y="3135"/>
                  </a:lnTo>
                  <a:lnTo>
                    <a:pt x="635209" y="0"/>
                  </a:lnTo>
                  <a:lnTo>
                    <a:pt x="636790" y="10"/>
                  </a:lnTo>
                  <a:lnTo>
                    <a:pt x="637844" y="863"/>
                  </a:lnTo>
                  <a:lnTo>
                    <a:pt x="639537" y="4272"/>
                  </a:lnTo>
                  <a:lnTo>
                    <a:pt x="633867" y="23836"/>
                  </a:lnTo>
                  <a:lnTo>
                    <a:pt x="631322" y="37140"/>
                  </a:lnTo>
                  <a:lnTo>
                    <a:pt x="618148" y="70893"/>
                  </a:lnTo>
                  <a:lnTo>
                    <a:pt x="609786" y="107857"/>
                  </a:lnTo>
                  <a:lnTo>
                    <a:pt x="603685" y="135443"/>
                  </a:lnTo>
                  <a:lnTo>
                    <a:pt x="595330" y="161814"/>
                  </a:lnTo>
                  <a:lnTo>
                    <a:pt x="589195" y="196415"/>
                  </a:lnTo>
                  <a:lnTo>
                    <a:pt x="587379" y="232162"/>
                  </a:lnTo>
                  <a:lnTo>
                    <a:pt x="590885" y="269565"/>
                  </a:lnTo>
                  <a:lnTo>
                    <a:pt x="593241" y="307458"/>
                  </a:lnTo>
                  <a:lnTo>
                    <a:pt x="600565" y="330552"/>
                  </a:lnTo>
                  <a:lnTo>
                    <a:pt x="616712" y="360336"/>
                  </a:lnTo>
                  <a:lnTo>
                    <a:pt x="637338" y="389110"/>
                  </a:lnTo>
                  <a:lnTo>
                    <a:pt x="656676" y="401769"/>
                  </a:lnTo>
                  <a:lnTo>
                    <a:pt x="674447" y="406837"/>
                  </a:lnTo>
                  <a:lnTo>
                    <a:pt x="685199" y="405765"/>
                  </a:lnTo>
                  <a:lnTo>
                    <a:pt x="690437" y="404294"/>
                  </a:lnTo>
                  <a:lnTo>
                    <a:pt x="698515" y="398143"/>
                  </a:lnTo>
                  <a:lnTo>
                    <a:pt x="704927" y="388919"/>
                  </a:lnTo>
                  <a:lnTo>
                    <a:pt x="710599" y="376352"/>
                  </a:lnTo>
                  <a:lnTo>
                    <a:pt x="711427" y="362301"/>
                  </a:lnTo>
                  <a:lnTo>
                    <a:pt x="705060" y="328538"/>
                  </a:lnTo>
                  <a:lnTo>
                    <a:pt x="693725" y="313674"/>
                  </a:lnTo>
                  <a:lnTo>
                    <a:pt x="658853" y="290334"/>
                  </a:lnTo>
                  <a:lnTo>
                    <a:pt x="629372" y="282662"/>
                  </a:lnTo>
                  <a:lnTo>
                    <a:pt x="595143" y="280388"/>
                  </a:lnTo>
                  <a:lnTo>
                    <a:pt x="558190" y="279714"/>
                  </a:lnTo>
                  <a:lnTo>
                    <a:pt x="528520" y="283560"/>
                  </a:lnTo>
                  <a:lnTo>
                    <a:pt x="503643" y="290062"/>
                  </a:lnTo>
                  <a:lnTo>
                    <a:pt x="492446" y="297138"/>
                  </a:lnTo>
                  <a:lnTo>
                    <a:pt x="476344" y="314313"/>
                  </a:lnTo>
                  <a:lnTo>
                    <a:pt x="474104" y="319769"/>
                  </a:lnTo>
                  <a:lnTo>
                    <a:pt x="475201" y="323257"/>
                  </a:lnTo>
                  <a:lnTo>
                    <a:pt x="500106" y="356914"/>
                  </a:lnTo>
                  <a:lnTo>
                    <a:pt x="534749" y="384107"/>
                  </a:lnTo>
                  <a:lnTo>
                    <a:pt x="564190" y="403015"/>
                  </a:lnTo>
                  <a:lnTo>
                    <a:pt x="594362" y="422446"/>
                  </a:lnTo>
                  <a:lnTo>
                    <a:pt x="630853" y="440137"/>
                  </a:lnTo>
                  <a:lnTo>
                    <a:pt x="647573" y="447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757"/>
          <p:cNvSpPr/>
          <p:nvPr>
            <p:custDataLst>
              <p:tags r:id="rId4"/>
            </p:custDataLst>
          </p:nvPr>
        </p:nvSpPr>
        <p:spPr>
          <a:xfrm>
            <a:off x="487680" y="4503420"/>
            <a:ext cx="312421" cy="15241"/>
          </a:xfrm>
          <a:custGeom>
            <a:avLst/>
            <a:gdLst/>
            <a:ahLst/>
            <a:cxnLst/>
            <a:rect l="0" t="0" r="0" b="0"/>
            <a:pathLst>
              <a:path w="312421" h="15241">
                <a:moveTo>
                  <a:pt x="0" y="15240"/>
                </a:moveTo>
                <a:lnTo>
                  <a:pt x="0" y="15240"/>
                </a:lnTo>
                <a:lnTo>
                  <a:pt x="31609" y="12982"/>
                </a:lnTo>
                <a:lnTo>
                  <a:pt x="56633" y="11196"/>
                </a:lnTo>
                <a:lnTo>
                  <a:pt x="83475" y="9157"/>
                </a:lnTo>
                <a:lnTo>
                  <a:pt x="111530" y="6951"/>
                </a:lnTo>
                <a:lnTo>
                  <a:pt x="140393" y="4634"/>
                </a:lnTo>
                <a:lnTo>
                  <a:pt x="172336" y="3089"/>
                </a:lnTo>
                <a:lnTo>
                  <a:pt x="206330" y="2060"/>
                </a:lnTo>
                <a:lnTo>
                  <a:pt x="241694" y="1373"/>
                </a:lnTo>
                <a:lnTo>
                  <a:pt x="265269" y="916"/>
                </a:lnTo>
                <a:lnTo>
                  <a:pt x="3124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171"/>
          <p:cNvGrpSpPr/>
          <p:nvPr/>
        </p:nvGrpSpPr>
        <p:grpSpPr>
          <a:xfrm>
            <a:off x="1455764" y="3992880"/>
            <a:ext cx="2133257" cy="1096057"/>
            <a:chOff x="1455764" y="3992880"/>
            <a:chExt cx="2133257" cy="1096057"/>
          </a:xfrm>
        </p:grpSpPr>
        <p:sp>
          <p:nvSpPr>
            <p:cNvPr id="21" name="SMARTInkShape-758"/>
            <p:cNvSpPr/>
            <p:nvPr>
              <p:custDataLst>
                <p:tags r:id="rId39"/>
              </p:custDataLst>
            </p:nvPr>
          </p:nvSpPr>
          <p:spPr>
            <a:xfrm>
              <a:off x="1455764" y="4244929"/>
              <a:ext cx="269267" cy="844008"/>
            </a:xfrm>
            <a:custGeom>
              <a:avLst/>
              <a:gdLst/>
              <a:ahLst/>
              <a:cxnLst/>
              <a:rect l="0" t="0" r="0" b="0"/>
              <a:pathLst>
                <a:path w="269267" h="844008">
                  <a:moveTo>
                    <a:pt x="30136" y="75611"/>
                  </a:moveTo>
                  <a:lnTo>
                    <a:pt x="30136" y="75611"/>
                  </a:lnTo>
                  <a:lnTo>
                    <a:pt x="27878" y="104962"/>
                  </a:lnTo>
                  <a:lnTo>
                    <a:pt x="26091" y="128198"/>
                  </a:lnTo>
                  <a:lnTo>
                    <a:pt x="24899" y="151309"/>
                  </a:lnTo>
                  <a:lnTo>
                    <a:pt x="24105" y="174337"/>
                  </a:lnTo>
                  <a:lnTo>
                    <a:pt x="23575" y="197308"/>
                  </a:lnTo>
                  <a:lnTo>
                    <a:pt x="23222" y="221089"/>
                  </a:lnTo>
                  <a:lnTo>
                    <a:pt x="22987" y="245410"/>
                  </a:lnTo>
                  <a:lnTo>
                    <a:pt x="22830" y="270090"/>
                  </a:lnTo>
                  <a:lnTo>
                    <a:pt x="21879" y="295857"/>
                  </a:lnTo>
                  <a:lnTo>
                    <a:pt x="20398" y="322349"/>
                  </a:lnTo>
                  <a:lnTo>
                    <a:pt x="18564" y="349322"/>
                  </a:lnTo>
                  <a:lnTo>
                    <a:pt x="17341" y="376618"/>
                  </a:lnTo>
                  <a:lnTo>
                    <a:pt x="16526" y="404129"/>
                  </a:lnTo>
                  <a:lnTo>
                    <a:pt x="15983" y="431783"/>
                  </a:lnTo>
                  <a:lnTo>
                    <a:pt x="15621" y="459532"/>
                  </a:lnTo>
                  <a:lnTo>
                    <a:pt x="15379" y="487345"/>
                  </a:lnTo>
                  <a:lnTo>
                    <a:pt x="15218" y="515201"/>
                  </a:lnTo>
                  <a:lnTo>
                    <a:pt x="15111" y="542238"/>
                  </a:lnTo>
                  <a:lnTo>
                    <a:pt x="15039" y="568729"/>
                  </a:lnTo>
                  <a:lnTo>
                    <a:pt x="14991" y="594856"/>
                  </a:lnTo>
                  <a:lnTo>
                    <a:pt x="14960" y="619047"/>
                  </a:lnTo>
                  <a:lnTo>
                    <a:pt x="14938" y="641948"/>
                  </a:lnTo>
                  <a:lnTo>
                    <a:pt x="14924" y="663989"/>
                  </a:lnTo>
                  <a:lnTo>
                    <a:pt x="14915" y="684610"/>
                  </a:lnTo>
                  <a:lnTo>
                    <a:pt x="14909" y="704284"/>
                  </a:lnTo>
                  <a:lnTo>
                    <a:pt x="14902" y="740255"/>
                  </a:lnTo>
                  <a:lnTo>
                    <a:pt x="14898" y="770352"/>
                  </a:lnTo>
                  <a:lnTo>
                    <a:pt x="14897" y="807052"/>
                  </a:lnTo>
                  <a:lnTo>
                    <a:pt x="15743" y="835933"/>
                  </a:lnTo>
                  <a:lnTo>
                    <a:pt x="17154" y="839032"/>
                  </a:lnTo>
                  <a:lnTo>
                    <a:pt x="21457" y="844007"/>
                  </a:lnTo>
                  <a:lnTo>
                    <a:pt x="22423" y="813305"/>
                  </a:lnTo>
                  <a:lnTo>
                    <a:pt x="22489" y="779327"/>
                  </a:lnTo>
                  <a:lnTo>
                    <a:pt x="22504" y="751594"/>
                  </a:lnTo>
                  <a:lnTo>
                    <a:pt x="22511" y="721488"/>
                  </a:lnTo>
                  <a:lnTo>
                    <a:pt x="22514" y="688352"/>
                  </a:lnTo>
                  <a:lnTo>
                    <a:pt x="20257" y="653869"/>
                  </a:lnTo>
                  <a:lnTo>
                    <a:pt x="17279" y="618788"/>
                  </a:lnTo>
                  <a:lnTo>
                    <a:pt x="15955" y="583441"/>
                  </a:lnTo>
                  <a:lnTo>
                    <a:pt x="13109" y="547975"/>
                  </a:lnTo>
                  <a:lnTo>
                    <a:pt x="9868" y="512457"/>
                  </a:lnTo>
                  <a:lnTo>
                    <a:pt x="8428" y="476915"/>
                  </a:lnTo>
                  <a:lnTo>
                    <a:pt x="5530" y="443622"/>
                  </a:lnTo>
                  <a:lnTo>
                    <a:pt x="2267" y="411044"/>
                  </a:lnTo>
                  <a:lnTo>
                    <a:pt x="816" y="376811"/>
                  </a:lnTo>
                  <a:lnTo>
                    <a:pt x="172" y="344097"/>
                  </a:lnTo>
                  <a:lnTo>
                    <a:pt x="0" y="328262"/>
                  </a:lnTo>
                  <a:lnTo>
                    <a:pt x="732" y="302465"/>
                  </a:lnTo>
                  <a:lnTo>
                    <a:pt x="2066" y="270027"/>
                  </a:lnTo>
                  <a:lnTo>
                    <a:pt x="3803" y="233162"/>
                  </a:lnTo>
                  <a:lnTo>
                    <a:pt x="5807" y="206045"/>
                  </a:lnTo>
                  <a:lnTo>
                    <a:pt x="10292" y="169141"/>
                  </a:lnTo>
                  <a:lnTo>
                    <a:pt x="15108" y="142016"/>
                  </a:lnTo>
                  <a:lnTo>
                    <a:pt x="24836" y="107704"/>
                  </a:lnTo>
                  <a:lnTo>
                    <a:pt x="38444" y="80605"/>
                  </a:lnTo>
                  <a:lnTo>
                    <a:pt x="64093" y="45632"/>
                  </a:lnTo>
                  <a:lnTo>
                    <a:pt x="94041" y="22872"/>
                  </a:lnTo>
                  <a:lnTo>
                    <a:pt x="128272" y="6115"/>
                  </a:lnTo>
                  <a:lnTo>
                    <a:pt x="159873" y="1397"/>
                  </a:lnTo>
                  <a:lnTo>
                    <a:pt x="192002" y="0"/>
                  </a:lnTo>
                  <a:lnTo>
                    <a:pt x="222971" y="7676"/>
                  </a:lnTo>
                  <a:lnTo>
                    <a:pt x="238889" y="18324"/>
                  </a:lnTo>
                  <a:lnTo>
                    <a:pt x="250762" y="31524"/>
                  </a:lnTo>
                  <a:lnTo>
                    <a:pt x="265282" y="62951"/>
                  </a:lnTo>
                  <a:lnTo>
                    <a:pt x="269266" y="81838"/>
                  </a:lnTo>
                  <a:lnTo>
                    <a:pt x="265901" y="112357"/>
                  </a:lnTo>
                  <a:lnTo>
                    <a:pt x="258816" y="135687"/>
                  </a:lnTo>
                  <a:lnTo>
                    <a:pt x="245507" y="155651"/>
                  </a:lnTo>
                  <a:lnTo>
                    <a:pt x="209368" y="193209"/>
                  </a:lnTo>
                  <a:lnTo>
                    <a:pt x="179668" y="219111"/>
                  </a:lnTo>
                  <a:lnTo>
                    <a:pt x="149419" y="238826"/>
                  </a:lnTo>
                  <a:lnTo>
                    <a:pt x="119007" y="259438"/>
                  </a:lnTo>
                  <a:lnTo>
                    <a:pt x="84474" y="276991"/>
                  </a:lnTo>
                  <a:lnTo>
                    <a:pt x="53598" y="287226"/>
                  </a:lnTo>
                  <a:lnTo>
                    <a:pt x="50010" y="286961"/>
                  </a:lnTo>
                  <a:lnTo>
                    <a:pt x="43767" y="284409"/>
                  </a:lnTo>
                  <a:lnTo>
                    <a:pt x="41763" y="281697"/>
                  </a:lnTo>
                  <a:lnTo>
                    <a:pt x="39537" y="274167"/>
                  </a:lnTo>
                  <a:lnTo>
                    <a:pt x="43063" y="262918"/>
                  </a:lnTo>
                  <a:lnTo>
                    <a:pt x="52996" y="2432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59"/>
            <p:cNvSpPr/>
            <p:nvPr>
              <p:custDataLst>
                <p:tags r:id="rId40"/>
              </p:custDataLst>
            </p:nvPr>
          </p:nvSpPr>
          <p:spPr>
            <a:xfrm>
              <a:off x="1877185" y="4307056"/>
              <a:ext cx="248796" cy="192030"/>
            </a:xfrm>
            <a:custGeom>
              <a:avLst/>
              <a:gdLst/>
              <a:ahLst/>
              <a:cxnLst/>
              <a:rect l="0" t="0" r="0" b="0"/>
              <a:pathLst>
                <a:path w="248796" h="192030">
                  <a:moveTo>
                    <a:pt x="43055" y="5864"/>
                  </a:moveTo>
                  <a:lnTo>
                    <a:pt x="43055" y="5864"/>
                  </a:lnTo>
                  <a:lnTo>
                    <a:pt x="47100" y="34180"/>
                  </a:lnTo>
                  <a:lnTo>
                    <a:pt x="44571" y="57113"/>
                  </a:lnTo>
                  <a:lnTo>
                    <a:pt x="33626" y="86807"/>
                  </a:lnTo>
                  <a:lnTo>
                    <a:pt x="18803" y="123641"/>
                  </a:lnTo>
                  <a:lnTo>
                    <a:pt x="1333" y="157049"/>
                  </a:lnTo>
                  <a:lnTo>
                    <a:pt x="0" y="162535"/>
                  </a:lnTo>
                  <a:lnTo>
                    <a:pt x="777" y="170886"/>
                  </a:lnTo>
                  <a:lnTo>
                    <a:pt x="5975" y="180348"/>
                  </a:lnTo>
                  <a:lnTo>
                    <a:pt x="9641" y="185859"/>
                  </a:lnTo>
                  <a:lnTo>
                    <a:pt x="11271" y="191131"/>
                  </a:lnTo>
                  <a:lnTo>
                    <a:pt x="13399" y="192029"/>
                  </a:lnTo>
                  <a:lnTo>
                    <a:pt x="20279" y="190769"/>
                  </a:lnTo>
                  <a:lnTo>
                    <a:pt x="29627" y="185299"/>
                  </a:lnTo>
                  <a:lnTo>
                    <a:pt x="49576" y="156233"/>
                  </a:lnTo>
                  <a:lnTo>
                    <a:pt x="59757" y="130757"/>
                  </a:lnTo>
                  <a:lnTo>
                    <a:pt x="65196" y="112833"/>
                  </a:lnTo>
                  <a:lnTo>
                    <a:pt x="72209" y="89030"/>
                  </a:lnTo>
                  <a:lnTo>
                    <a:pt x="80271" y="61308"/>
                  </a:lnTo>
                  <a:lnTo>
                    <a:pt x="91487" y="28248"/>
                  </a:lnTo>
                  <a:lnTo>
                    <a:pt x="101540" y="4171"/>
                  </a:lnTo>
                  <a:lnTo>
                    <a:pt x="104058" y="2195"/>
                  </a:lnTo>
                  <a:lnTo>
                    <a:pt x="111372" y="0"/>
                  </a:lnTo>
                  <a:lnTo>
                    <a:pt x="114000" y="262"/>
                  </a:lnTo>
                  <a:lnTo>
                    <a:pt x="115751" y="1282"/>
                  </a:lnTo>
                  <a:lnTo>
                    <a:pt x="133268" y="24298"/>
                  </a:lnTo>
                  <a:lnTo>
                    <a:pt x="144413" y="56260"/>
                  </a:lnTo>
                  <a:lnTo>
                    <a:pt x="152203" y="85237"/>
                  </a:lnTo>
                  <a:lnTo>
                    <a:pt x="163919" y="119317"/>
                  </a:lnTo>
                  <a:lnTo>
                    <a:pt x="177811" y="150508"/>
                  </a:lnTo>
                  <a:lnTo>
                    <a:pt x="191168" y="166784"/>
                  </a:lnTo>
                  <a:lnTo>
                    <a:pt x="200887" y="174186"/>
                  </a:lnTo>
                  <a:lnTo>
                    <a:pt x="205850" y="175652"/>
                  </a:lnTo>
                  <a:lnTo>
                    <a:pt x="215879" y="175023"/>
                  </a:lnTo>
                  <a:lnTo>
                    <a:pt x="231046" y="169909"/>
                  </a:lnTo>
                  <a:lnTo>
                    <a:pt x="238931" y="163157"/>
                  </a:lnTo>
                  <a:lnTo>
                    <a:pt x="248795" y="150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60"/>
            <p:cNvSpPr/>
            <p:nvPr>
              <p:custDataLst>
                <p:tags r:id="rId41"/>
              </p:custDataLst>
            </p:nvPr>
          </p:nvSpPr>
          <p:spPr>
            <a:xfrm>
              <a:off x="2194560" y="4244340"/>
              <a:ext cx="213361" cy="272526"/>
            </a:xfrm>
            <a:custGeom>
              <a:avLst/>
              <a:gdLst/>
              <a:ahLst/>
              <a:cxnLst/>
              <a:rect l="0" t="0" r="0" b="0"/>
              <a:pathLst>
                <a:path w="213361" h="272526">
                  <a:moveTo>
                    <a:pt x="0" y="114300"/>
                  </a:moveTo>
                  <a:lnTo>
                    <a:pt x="0" y="114300"/>
                  </a:lnTo>
                  <a:lnTo>
                    <a:pt x="4045" y="146662"/>
                  </a:lnTo>
                  <a:lnTo>
                    <a:pt x="6031" y="173838"/>
                  </a:lnTo>
                  <a:lnTo>
                    <a:pt x="7149" y="208423"/>
                  </a:lnTo>
                  <a:lnTo>
                    <a:pt x="7527" y="242865"/>
                  </a:lnTo>
                  <a:lnTo>
                    <a:pt x="7612" y="268262"/>
                  </a:lnTo>
                  <a:lnTo>
                    <a:pt x="8461" y="270282"/>
                  </a:lnTo>
                  <a:lnTo>
                    <a:pt x="9874" y="271628"/>
                  </a:lnTo>
                  <a:lnTo>
                    <a:pt x="11663" y="272525"/>
                  </a:lnTo>
                  <a:lnTo>
                    <a:pt x="13702" y="272277"/>
                  </a:lnTo>
                  <a:lnTo>
                    <a:pt x="21487" y="267602"/>
                  </a:lnTo>
                  <a:lnTo>
                    <a:pt x="30968" y="247983"/>
                  </a:lnTo>
                  <a:lnTo>
                    <a:pt x="43244" y="212056"/>
                  </a:lnTo>
                  <a:lnTo>
                    <a:pt x="51666" y="183435"/>
                  </a:lnTo>
                  <a:lnTo>
                    <a:pt x="64509" y="149365"/>
                  </a:lnTo>
                  <a:lnTo>
                    <a:pt x="79886" y="117446"/>
                  </a:lnTo>
                  <a:lnTo>
                    <a:pt x="100152" y="86540"/>
                  </a:lnTo>
                  <a:lnTo>
                    <a:pt x="122244" y="56780"/>
                  </a:lnTo>
                  <a:lnTo>
                    <a:pt x="145723" y="32346"/>
                  </a:lnTo>
                  <a:lnTo>
                    <a:pt x="173752" y="14852"/>
                  </a:lnTo>
                  <a:lnTo>
                    <a:pt x="211617" y="629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61"/>
            <p:cNvSpPr/>
            <p:nvPr>
              <p:custDataLst>
                <p:tags r:id="rId42"/>
              </p:custDataLst>
            </p:nvPr>
          </p:nvSpPr>
          <p:spPr>
            <a:xfrm>
              <a:off x="2492470" y="4267200"/>
              <a:ext cx="205011" cy="249612"/>
            </a:xfrm>
            <a:custGeom>
              <a:avLst/>
              <a:gdLst/>
              <a:ahLst/>
              <a:cxnLst/>
              <a:rect l="0" t="0" r="0" b="0"/>
              <a:pathLst>
                <a:path w="205011" h="249612">
                  <a:moveTo>
                    <a:pt x="60230" y="0"/>
                  </a:moveTo>
                  <a:lnTo>
                    <a:pt x="60230" y="0"/>
                  </a:lnTo>
                  <a:lnTo>
                    <a:pt x="52140" y="36407"/>
                  </a:lnTo>
                  <a:lnTo>
                    <a:pt x="45910" y="63312"/>
                  </a:lnTo>
                  <a:lnTo>
                    <a:pt x="37779" y="93332"/>
                  </a:lnTo>
                  <a:lnTo>
                    <a:pt x="30869" y="115562"/>
                  </a:lnTo>
                  <a:lnTo>
                    <a:pt x="22876" y="140541"/>
                  </a:lnTo>
                  <a:lnTo>
                    <a:pt x="11737" y="175070"/>
                  </a:lnTo>
                  <a:lnTo>
                    <a:pt x="2964" y="208788"/>
                  </a:lnTo>
                  <a:lnTo>
                    <a:pt x="0" y="234847"/>
                  </a:lnTo>
                  <a:lnTo>
                    <a:pt x="1852" y="242100"/>
                  </a:lnTo>
                  <a:lnTo>
                    <a:pt x="3531" y="245221"/>
                  </a:lnTo>
                  <a:lnTo>
                    <a:pt x="5498" y="247300"/>
                  </a:lnTo>
                  <a:lnTo>
                    <a:pt x="9940" y="249611"/>
                  </a:lnTo>
                  <a:lnTo>
                    <a:pt x="12310" y="249381"/>
                  </a:lnTo>
                  <a:lnTo>
                    <a:pt x="17201" y="246867"/>
                  </a:lnTo>
                  <a:lnTo>
                    <a:pt x="24715" y="240692"/>
                  </a:lnTo>
                  <a:lnTo>
                    <a:pt x="32303" y="229454"/>
                  </a:lnTo>
                  <a:lnTo>
                    <a:pt x="38961" y="197229"/>
                  </a:lnTo>
                  <a:lnTo>
                    <a:pt x="43799" y="163419"/>
                  </a:lnTo>
                  <a:lnTo>
                    <a:pt x="44833" y="126141"/>
                  </a:lnTo>
                  <a:lnTo>
                    <a:pt x="44970" y="90459"/>
                  </a:lnTo>
                  <a:lnTo>
                    <a:pt x="44137" y="74969"/>
                  </a:lnTo>
                  <a:lnTo>
                    <a:pt x="37398" y="53485"/>
                  </a:lnTo>
                  <a:lnTo>
                    <a:pt x="37378" y="57429"/>
                  </a:lnTo>
                  <a:lnTo>
                    <a:pt x="39631" y="61648"/>
                  </a:lnTo>
                  <a:lnTo>
                    <a:pt x="41418" y="63958"/>
                  </a:lnTo>
                  <a:lnTo>
                    <a:pt x="52767" y="99992"/>
                  </a:lnTo>
                  <a:lnTo>
                    <a:pt x="75825" y="137283"/>
                  </a:lnTo>
                  <a:lnTo>
                    <a:pt x="86635" y="151608"/>
                  </a:lnTo>
                  <a:lnTo>
                    <a:pt x="124731" y="189517"/>
                  </a:lnTo>
                  <a:lnTo>
                    <a:pt x="162160" y="207482"/>
                  </a:lnTo>
                  <a:lnTo>
                    <a:pt x="184253" y="212199"/>
                  </a:lnTo>
                  <a:lnTo>
                    <a:pt x="20501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62"/>
            <p:cNvSpPr/>
            <p:nvPr>
              <p:custDataLst>
                <p:tags r:id="rId43"/>
              </p:custDataLst>
            </p:nvPr>
          </p:nvSpPr>
          <p:spPr>
            <a:xfrm>
              <a:off x="2759813" y="4358610"/>
              <a:ext cx="151028" cy="162673"/>
            </a:xfrm>
            <a:custGeom>
              <a:avLst/>
              <a:gdLst/>
              <a:ahLst/>
              <a:cxnLst/>
              <a:rect l="0" t="0" r="0" b="0"/>
              <a:pathLst>
                <a:path w="151028" h="162673">
                  <a:moveTo>
                    <a:pt x="13867" y="76230"/>
                  </a:moveTo>
                  <a:lnTo>
                    <a:pt x="13867" y="76230"/>
                  </a:lnTo>
                  <a:lnTo>
                    <a:pt x="13867" y="104547"/>
                  </a:lnTo>
                  <a:lnTo>
                    <a:pt x="7783" y="141184"/>
                  </a:lnTo>
                  <a:lnTo>
                    <a:pt x="0" y="161443"/>
                  </a:lnTo>
                  <a:lnTo>
                    <a:pt x="389" y="162672"/>
                  </a:lnTo>
                  <a:lnTo>
                    <a:pt x="1495" y="162645"/>
                  </a:lnTo>
                  <a:lnTo>
                    <a:pt x="6468" y="159545"/>
                  </a:lnTo>
                  <a:lnTo>
                    <a:pt x="16670" y="151829"/>
                  </a:lnTo>
                  <a:lnTo>
                    <a:pt x="20816" y="149488"/>
                  </a:lnTo>
                  <a:lnTo>
                    <a:pt x="27680" y="140117"/>
                  </a:lnTo>
                  <a:lnTo>
                    <a:pt x="38985" y="109358"/>
                  </a:lnTo>
                  <a:lnTo>
                    <a:pt x="50849" y="84635"/>
                  </a:lnTo>
                  <a:lnTo>
                    <a:pt x="76023" y="53155"/>
                  </a:lnTo>
                  <a:lnTo>
                    <a:pt x="105839" y="19408"/>
                  </a:lnTo>
                  <a:lnTo>
                    <a:pt x="121912" y="4409"/>
                  </a:lnTo>
                  <a:lnTo>
                    <a:pt x="127384" y="1256"/>
                  </a:lnTo>
                  <a:lnTo>
                    <a:pt x="131878" y="0"/>
                  </a:lnTo>
                  <a:lnTo>
                    <a:pt x="135721" y="11"/>
                  </a:lnTo>
                  <a:lnTo>
                    <a:pt x="138283" y="863"/>
                  </a:lnTo>
                  <a:lnTo>
                    <a:pt x="139991" y="2279"/>
                  </a:lnTo>
                  <a:lnTo>
                    <a:pt x="146777" y="10635"/>
                  </a:lnTo>
                  <a:lnTo>
                    <a:pt x="149138" y="19983"/>
                  </a:lnTo>
                  <a:lnTo>
                    <a:pt x="149341" y="33451"/>
                  </a:lnTo>
                  <a:lnTo>
                    <a:pt x="144830" y="67435"/>
                  </a:lnTo>
                  <a:lnTo>
                    <a:pt x="144441" y="99625"/>
                  </a:lnTo>
                  <a:lnTo>
                    <a:pt x="151027" y="12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63"/>
            <p:cNvSpPr/>
            <p:nvPr>
              <p:custDataLst>
                <p:tags r:id="rId44"/>
              </p:custDataLst>
            </p:nvPr>
          </p:nvSpPr>
          <p:spPr>
            <a:xfrm>
              <a:off x="3017520" y="4381504"/>
              <a:ext cx="91309" cy="128212"/>
            </a:xfrm>
            <a:custGeom>
              <a:avLst/>
              <a:gdLst/>
              <a:ahLst/>
              <a:cxnLst/>
              <a:rect l="0" t="0" r="0" b="0"/>
              <a:pathLst>
                <a:path w="91309" h="128212">
                  <a:moveTo>
                    <a:pt x="0" y="45716"/>
                  </a:moveTo>
                  <a:lnTo>
                    <a:pt x="0" y="45716"/>
                  </a:lnTo>
                  <a:lnTo>
                    <a:pt x="37504" y="35242"/>
                  </a:lnTo>
                  <a:lnTo>
                    <a:pt x="49971" y="32594"/>
                  </a:lnTo>
                  <a:lnTo>
                    <a:pt x="53634" y="32735"/>
                  </a:lnTo>
                  <a:lnTo>
                    <a:pt x="56076" y="33676"/>
                  </a:lnTo>
                  <a:lnTo>
                    <a:pt x="57704" y="35149"/>
                  </a:lnTo>
                  <a:lnTo>
                    <a:pt x="59513" y="39044"/>
                  </a:lnTo>
                  <a:lnTo>
                    <a:pt x="60875" y="64022"/>
                  </a:lnTo>
                  <a:lnTo>
                    <a:pt x="54041" y="101478"/>
                  </a:lnTo>
                  <a:lnTo>
                    <a:pt x="53432" y="118890"/>
                  </a:lnTo>
                  <a:lnTo>
                    <a:pt x="55639" y="122829"/>
                  </a:lnTo>
                  <a:lnTo>
                    <a:pt x="57413" y="125064"/>
                  </a:lnTo>
                  <a:lnTo>
                    <a:pt x="61641" y="127549"/>
                  </a:lnTo>
                  <a:lnTo>
                    <a:pt x="63954" y="128211"/>
                  </a:lnTo>
                  <a:lnTo>
                    <a:pt x="66343" y="127806"/>
                  </a:lnTo>
                  <a:lnTo>
                    <a:pt x="73750" y="123190"/>
                  </a:lnTo>
                  <a:lnTo>
                    <a:pt x="78780" y="118814"/>
                  </a:lnTo>
                  <a:lnTo>
                    <a:pt x="86371" y="103499"/>
                  </a:lnTo>
                  <a:lnTo>
                    <a:pt x="90773" y="76447"/>
                  </a:lnTo>
                  <a:lnTo>
                    <a:pt x="91308" y="55926"/>
                  </a:lnTo>
                  <a:lnTo>
                    <a:pt x="89124" y="47996"/>
                  </a:lnTo>
                  <a:lnTo>
                    <a:pt x="71029" y="13334"/>
                  </a:lnTo>
                  <a:lnTo>
                    <a:pt x="66000" y="6489"/>
                  </a:lnTo>
                  <a:lnTo>
                    <a:pt x="58684" y="2881"/>
                  </a:lnTo>
                  <a:lnTo>
                    <a:pt x="38213" y="0"/>
                  </a:lnTo>
                  <a:lnTo>
                    <a:pt x="42179" y="4042"/>
                  </a:lnTo>
                  <a:lnTo>
                    <a:pt x="46404" y="6028"/>
                  </a:lnTo>
                  <a:lnTo>
                    <a:pt x="60960" y="7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64"/>
            <p:cNvSpPr/>
            <p:nvPr>
              <p:custDataLst>
                <p:tags r:id="rId45"/>
              </p:custDataLst>
            </p:nvPr>
          </p:nvSpPr>
          <p:spPr>
            <a:xfrm>
              <a:off x="3215640" y="44500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65"/>
            <p:cNvSpPr/>
            <p:nvPr>
              <p:custDataLst>
                <p:tags r:id="rId46"/>
              </p:custDataLst>
            </p:nvPr>
          </p:nvSpPr>
          <p:spPr>
            <a:xfrm>
              <a:off x="3208020" y="4259580"/>
              <a:ext cx="38101" cy="45721"/>
            </a:xfrm>
            <a:custGeom>
              <a:avLst/>
              <a:gdLst/>
              <a:ahLst/>
              <a:cxnLst/>
              <a:rect l="0" t="0" r="0" b="0"/>
              <a:pathLst>
                <a:path w="38101" h="45721">
                  <a:moveTo>
                    <a:pt x="0" y="45720"/>
                  </a:moveTo>
                  <a:lnTo>
                    <a:pt x="0" y="4572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66"/>
            <p:cNvSpPr/>
            <p:nvPr>
              <p:custDataLst>
                <p:tags r:id="rId47"/>
              </p:custDataLst>
            </p:nvPr>
          </p:nvSpPr>
          <p:spPr>
            <a:xfrm>
              <a:off x="3361507" y="3992880"/>
              <a:ext cx="227514" cy="532825"/>
            </a:xfrm>
            <a:custGeom>
              <a:avLst/>
              <a:gdLst/>
              <a:ahLst/>
              <a:cxnLst/>
              <a:rect l="0" t="0" r="0" b="0"/>
              <a:pathLst>
                <a:path w="227514" h="532825">
                  <a:moveTo>
                    <a:pt x="143693" y="0"/>
                  </a:moveTo>
                  <a:lnTo>
                    <a:pt x="143693" y="0"/>
                  </a:lnTo>
                  <a:lnTo>
                    <a:pt x="143693" y="28316"/>
                  </a:lnTo>
                  <a:lnTo>
                    <a:pt x="143693" y="55764"/>
                  </a:lnTo>
                  <a:lnTo>
                    <a:pt x="143693" y="84897"/>
                  </a:lnTo>
                  <a:lnTo>
                    <a:pt x="143693" y="114779"/>
                  </a:lnTo>
                  <a:lnTo>
                    <a:pt x="143693" y="147251"/>
                  </a:lnTo>
                  <a:lnTo>
                    <a:pt x="143693" y="181438"/>
                  </a:lnTo>
                  <a:lnTo>
                    <a:pt x="143693" y="216388"/>
                  </a:lnTo>
                  <a:lnTo>
                    <a:pt x="145951" y="249419"/>
                  </a:lnTo>
                  <a:lnTo>
                    <a:pt x="149776" y="280187"/>
                  </a:lnTo>
                  <a:lnTo>
                    <a:pt x="154299" y="307972"/>
                  </a:lnTo>
                  <a:lnTo>
                    <a:pt x="159131" y="334432"/>
                  </a:lnTo>
                  <a:lnTo>
                    <a:pt x="168870" y="370871"/>
                  </a:lnTo>
                  <a:lnTo>
                    <a:pt x="182479" y="400860"/>
                  </a:lnTo>
                  <a:lnTo>
                    <a:pt x="198203" y="429702"/>
                  </a:lnTo>
                  <a:lnTo>
                    <a:pt x="202047" y="433788"/>
                  </a:lnTo>
                  <a:lnTo>
                    <a:pt x="210833" y="438328"/>
                  </a:lnTo>
                  <a:lnTo>
                    <a:pt x="226964" y="441865"/>
                  </a:lnTo>
                  <a:lnTo>
                    <a:pt x="227350" y="433842"/>
                  </a:lnTo>
                  <a:lnTo>
                    <a:pt x="222925" y="425370"/>
                  </a:lnTo>
                  <a:lnTo>
                    <a:pt x="219375" y="420740"/>
                  </a:lnTo>
                  <a:lnTo>
                    <a:pt x="181563" y="404307"/>
                  </a:lnTo>
                  <a:lnTo>
                    <a:pt x="153700" y="393998"/>
                  </a:lnTo>
                  <a:lnTo>
                    <a:pt x="131738" y="388818"/>
                  </a:lnTo>
                  <a:lnTo>
                    <a:pt x="98304" y="387579"/>
                  </a:lnTo>
                  <a:lnTo>
                    <a:pt x="60441" y="396402"/>
                  </a:lnTo>
                  <a:lnTo>
                    <a:pt x="31819" y="409741"/>
                  </a:lnTo>
                  <a:lnTo>
                    <a:pt x="11297" y="428463"/>
                  </a:lnTo>
                  <a:lnTo>
                    <a:pt x="4417" y="440476"/>
                  </a:lnTo>
                  <a:lnTo>
                    <a:pt x="0" y="461987"/>
                  </a:lnTo>
                  <a:lnTo>
                    <a:pt x="1654" y="470052"/>
                  </a:lnTo>
                  <a:lnTo>
                    <a:pt x="6058" y="477305"/>
                  </a:lnTo>
                  <a:lnTo>
                    <a:pt x="24940" y="495759"/>
                  </a:lnTo>
                  <a:lnTo>
                    <a:pt x="56924" y="515711"/>
                  </a:lnTo>
                  <a:lnTo>
                    <a:pt x="89949" y="526842"/>
                  </a:lnTo>
                  <a:lnTo>
                    <a:pt x="126546" y="531457"/>
                  </a:lnTo>
                  <a:lnTo>
                    <a:pt x="164201" y="532824"/>
                  </a:lnTo>
                  <a:lnTo>
                    <a:pt x="202169" y="525139"/>
                  </a:lnTo>
                  <a:lnTo>
                    <a:pt x="227513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767"/>
          <p:cNvSpPr/>
          <p:nvPr>
            <p:custDataLst>
              <p:tags r:id="rId5"/>
            </p:custDataLst>
          </p:nvPr>
        </p:nvSpPr>
        <p:spPr>
          <a:xfrm>
            <a:off x="3901440" y="4229868"/>
            <a:ext cx="401649" cy="235453"/>
          </a:xfrm>
          <a:custGeom>
            <a:avLst/>
            <a:gdLst/>
            <a:ahLst/>
            <a:cxnLst/>
            <a:rect l="0" t="0" r="0" b="0"/>
            <a:pathLst>
              <a:path w="401649" h="235453">
                <a:moveTo>
                  <a:pt x="0" y="75432"/>
                </a:moveTo>
                <a:lnTo>
                  <a:pt x="0" y="75432"/>
                </a:lnTo>
                <a:lnTo>
                  <a:pt x="24836" y="84463"/>
                </a:lnTo>
                <a:lnTo>
                  <a:pt x="62685" y="97226"/>
                </a:lnTo>
                <a:lnTo>
                  <a:pt x="96440" y="105720"/>
                </a:lnTo>
                <a:lnTo>
                  <a:pt x="128375" y="112318"/>
                </a:lnTo>
                <a:lnTo>
                  <a:pt x="158656" y="118073"/>
                </a:lnTo>
                <a:lnTo>
                  <a:pt x="186225" y="123452"/>
                </a:lnTo>
                <a:lnTo>
                  <a:pt x="214846" y="124150"/>
                </a:lnTo>
                <a:lnTo>
                  <a:pt x="250342" y="121744"/>
                </a:lnTo>
                <a:lnTo>
                  <a:pt x="256491" y="121327"/>
                </a:lnTo>
                <a:lnTo>
                  <a:pt x="282765" y="109941"/>
                </a:lnTo>
                <a:lnTo>
                  <a:pt x="317020" y="93310"/>
                </a:lnTo>
                <a:lnTo>
                  <a:pt x="335067" y="80273"/>
                </a:lnTo>
                <a:lnTo>
                  <a:pt x="339371" y="75272"/>
                </a:lnTo>
                <a:lnTo>
                  <a:pt x="341394" y="71092"/>
                </a:lnTo>
                <a:lnTo>
                  <a:pt x="342602" y="58300"/>
                </a:lnTo>
                <a:lnTo>
                  <a:pt x="340162" y="55544"/>
                </a:lnTo>
                <a:lnTo>
                  <a:pt x="304863" y="31326"/>
                </a:lnTo>
                <a:lnTo>
                  <a:pt x="268294" y="12356"/>
                </a:lnTo>
                <a:lnTo>
                  <a:pt x="257248" y="5065"/>
                </a:lnTo>
                <a:lnTo>
                  <a:pt x="246695" y="1824"/>
                </a:lnTo>
                <a:lnTo>
                  <a:pt x="245744" y="960"/>
                </a:lnTo>
                <a:lnTo>
                  <a:pt x="251460" y="0"/>
                </a:lnTo>
                <a:lnTo>
                  <a:pt x="281909" y="6314"/>
                </a:lnTo>
                <a:lnTo>
                  <a:pt x="310623" y="19204"/>
                </a:lnTo>
                <a:lnTo>
                  <a:pt x="340580" y="37888"/>
                </a:lnTo>
                <a:lnTo>
                  <a:pt x="376528" y="59800"/>
                </a:lnTo>
                <a:lnTo>
                  <a:pt x="392658" y="75316"/>
                </a:lnTo>
                <a:lnTo>
                  <a:pt x="400541" y="88380"/>
                </a:lnTo>
                <a:lnTo>
                  <a:pt x="401648" y="91684"/>
                </a:lnTo>
                <a:lnTo>
                  <a:pt x="401538" y="93887"/>
                </a:lnTo>
                <a:lnTo>
                  <a:pt x="400619" y="95355"/>
                </a:lnTo>
                <a:lnTo>
                  <a:pt x="363220" y="123060"/>
                </a:lnTo>
                <a:lnTo>
                  <a:pt x="326688" y="141848"/>
                </a:lnTo>
                <a:lnTo>
                  <a:pt x="295104" y="156824"/>
                </a:lnTo>
                <a:lnTo>
                  <a:pt x="264297" y="176030"/>
                </a:lnTo>
                <a:lnTo>
                  <a:pt x="230477" y="205276"/>
                </a:lnTo>
                <a:lnTo>
                  <a:pt x="205740" y="2354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73"/>
          <p:cNvGrpSpPr/>
          <p:nvPr/>
        </p:nvGrpSpPr>
        <p:grpSpPr>
          <a:xfrm>
            <a:off x="4556760" y="3726358"/>
            <a:ext cx="1912621" cy="834629"/>
            <a:chOff x="4556760" y="3726358"/>
            <a:chExt cx="1912621" cy="834629"/>
          </a:xfrm>
        </p:grpSpPr>
        <p:sp>
          <p:nvSpPr>
            <p:cNvPr id="32" name="SMARTInkShape-768"/>
            <p:cNvSpPr/>
            <p:nvPr>
              <p:custDataLst>
                <p:tags r:id="rId34"/>
              </p:custDataLst>
            </p:nvPr>
          </p:nvSpPr>
          <p:spPr>
            <a:xfrm>
              <a:off x="4556760" y="3726358"/>
              <a:ext cx="411481" cy="834629"/>
            </a:xfrm>
            <a:custGeom>
              <a:avLst/>
              <a:gdLst/>
              <a:ahLst/>
              <a:cxnLst/>
              <a:rect l="0" t="0" r="0" b="0"/>
              <a:pathLst>
                <a:path w="411481" h="834629">
                  <a:moveTo>
                    <a:pt x="411480" y="68402"/>
                  </a:moveTo>
                  <a:lnTo>
                    <a:pt x="411480" y="68402"/>
                  </a:lnTo>
                  <a:lnTo>
                    <a:pt x="410633" y="30898"/>
                  </a:lnTo>
                  <a:lnTo>
                    <a:pt x="407090" y="13921"/>
                  </a:lnTo>
                  <a:lnTo>
                    <a:pt x="408956" y="4376"/>
                  </a:lnTo>
                  <a:lnTo>
                    <a:pt x="408104" y="2858"/>
                  </a:lnTo>
                  <a:lnTo>
                    <a:pt x="404697" y="422"/>
                  </a:lnTo>
                  <a:lnTo>
                    <a:pt x="400063" y="0"/>
                  </a:lnTo>
                  <a:lnTo>
                    <a:pt x="389283" y="3919"/>
                  </a:lnTo>
                  <a:lnTo>
                    <a:pt x="352425" y="36435"/>
                  </a:lnTo>
                  <a:lnTo>
                    <a:pt x="328224" y="72477"/>
                  </a:lnTo>
                  <a:lnTo>
                    <a:pt x="310413" y="100693"/>
                  </a:lnTo>
                  <a:lnTo>
                    <a:pt x="290361" y="131860"/>
                  </a:lnTo>
                  <a:lnTo>
                    <a:pt x="267338" y="168290"/>
                  </a:lnTo>
                  <a:lnTo>
                    <a:pt x="251886" y="195954"/>
                  </a:lnTo>
                  <a:lnTo>
                    <a:pt x="233963" y="229637"/>
                  </a:lnTo>
                  <a:lnTo>
                    <a:pt x="214396" y="267332"/>
                  </a:lnTo>
                  <a:lnTo>
                    <a:pt x="197964" y="300928"/>
                  </a:lnTo>
                  <a:lnTo>
                    <a:pt x="183622" y="331793"/>
                  </a:lnTo>
                  <a:lnTo>
                    <a:pt x="170675" y="360836"/>
                  </a:lnTo>
                  <a:lnTo>
                    <a:pt x="159503" y="389511"/>
                  </a:lnTo>
                  <a:lnTo>
                    <a:pt x="149516" y="417942"/>
                  </a:lnTo>
                  <a:lnTo>
                    <a:pt x="140318" y="446208"/>
                  </a:lnTo>
                  <a:lnTo>
                    <a:pt x="130798" y="473520"/>
                  </a:lnTo>
                  <a:lnTo>
                    <a:pt x="121066" y="500194"/>
                  </a:lnTo>
                  <a:lnTo>
                    <a:pt x="111190" y="526443"/>
                  </a:lnTo>
                  <a:lnTo>
                    <a:pt x="102067" y="550716"/>
                  </a:lnTo>
                  <a:lnTo>
                    <a:pt x="93445" y="573672"/>
                  </a:lnTo>
                  <a:lnTo>
                    <a:pt x="85156" y="595748"/>
                  </a:lnTo>
                  <a:lnTo>
                    <a:pt x="77937" y="618087"/>
                  </a:lnTo>
                  <a:lnTo>
                    <a:pt x="71432" y="640598"/>
                  </a:lnTo>
                  <a:lnTo>
                    <a:pt x="65401" y="663226"/>
                  </a:lnTo>
                  <a:lnTo>
                    <a:pt x="59687" y="684238"/>
                  </a:lnTo>
                  <a:lnTo>
                    <a:pt x="54185" y="704173"/>
                  </a:lnTo>
                  <a:lnTo>
                    <a:pt x="44403" y="740433"/>
                  </a:lnTo>
                  <a:lnTo>
                    <a:pt x="37232" y="770661"/>
                  </a:lnTo>
                  <a:lnTo>
                    <a:pt x="28436" y="803387"/>
                  </a:lnTo>
                  <a:lnTo>
                    <a:pt x="23115" y="829424"/>
                  </a:lnTo>
                  <a:lnTo>
                    <a:pt x="21336" y="832290"/>
                  </a:lnTo>
                  <a:lnTo>
                    <a:pt x="19304" y="834201"/>
                  </a:lnTo>
                  <a:lnTo>
                    <a:pt x="17950" y="834628"/>
                  </a:lnTo>
                  <a:lnTo>
                    <a:pt x="17046" y="834066"/>
                  </a:lnTo>
                  <a:lnTo>
                    <a:pt x="16445" y="832844"/>
                  </a:lnTo>
                  <a:lnTo>
                    <a:pt x="11260" y="804395"/>
                  </a:lnTo>
                  <a:lnTo>
                    <a:pt x="5005" y="768043"/>
                  </a:lnTo>
                  <a:lnTo>
                    <a:pt x="0" y="738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69"/>
            <p:cNvSpPr/>
            <p:nvPr>
              <p:custDataLst>
                <p:tags r:id="rId35"/>
              </p:custDataLst>
            </p:nvPr>
          </p:nvSpPr>
          <p:spPr>
            <a:xfrm>
              <a:off x="4556760" y="4251960"/>
              <a:ext cx="388621" cy="83821"/>
            </a:xfrm>
            <a:custGeom>
              <a:avLst/>
              <a:gdLst/>
              <a:ahLst/>
              <a:cxnLst/>
              <a:rect l="0" t="0" r="0" b="0"/>
              <a:pathLst>
                <a:path w="388621" h="83821">
                  <a:moveTo>
                    <a:pt x="0" y="83820"/>
                  </a:moveTo>
                  <a:lnTo>
                    <a:pt x="0" y="83820"/>
                  </a:lnTo>
                  <a:lnTo>
                    <a:pt x="32361" y="75729"/>
                  </a:lnTo>
                  <a:lnTo>
                    <a:pt x="59538" y="67242"/>
                  </a:lnTo>
                  <a:lnTo>
                    <a:pt x="85728" y="57825"/>
                  </a:lnTo>
                  <a:lnTo>
                    <a:pt x="111479" y="47996"/>
                  </a:lnTo>
                  <a:lnTo>
                    <a:pt x="139293" y="40240"/>
                  </a:lnTo>
                  <a:lnTo>
                    <a:pt x="170281" y="33971"/>
                  </a:lnTo>
                  <a:lnTo>
                    <a:pt x="206632" y="28363"/>
                  </a:lnTo>
                  <a:lnTo>
                    <a:pt x="240850" y="23048"/>
                  </a:lnTo>
                  <a:lnTo>
                    <a:pt x="273838" y="17863"/>
                  </a:lnTo>
                  <a:lnTo>
                    <a:pt x="308255" y="12737"/>
                  </a:lnTo>
                  <a:lnTo>
                    <a:pt x="341049" y="7637"/>
                  </a:lnTo>
                  <a:lnTo>
                    <a:pt x="374525" y="2262"/>
                  </a:lnTo>
                  <a:lnTo>
                    <a:pt x="388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70"/>
            <p:cNvSpPr/>
            <p:nvPr>
              <p:custDataLst>
                <p:tags r:id="rId36"/>
              </p:custDataLst>
            </p:nvPr>
          </p:nvSpPr>
          <p:spPr>
            <a:xfrm>
              <a:off x="4994825" y="4216043"/>
              <a:ext cx="560156" cy="315448"/>
            </a:xfrm>
            <a:custGeom>
              <a:avLst/>
              <a:gdLst/>
              <a:ahLst/>
              <a:cxnLst/>
              <a:rect l="0" t="0" r="0" b="0"/>
              <a:pathLst>
                <a:path w="560156" h="315448">
                  <a:moveTo>
                    <a:pt x="95335" y="66397"/>
                  </a:moveTo>
                  <a:lnTo>
                    <a:pt x="95335" y="66397"/>
                  </a:lnTo>
                  <a:lnTo>
                    <a:pt x="91291" y="94713"/>
                  </a:lnTo>
                  <a:lnTo>
                    <a:pt x="88775" y="120413"/>
                  </a:lnTo>
                  <a:lnTo>
                    <a:pt x="90115" y="126114"/>
                  </a:lnTo>
                  <a:lnTo>
                    <a:pt x="96120" y="134707"/>
                  </a:lnTo>
                  <a:lnTo>
                    <a:pt x="113066" y="144304"/>
                  </a:lnTo>
                  <a:lnTo>
                    <a:pt x="142393" y="154286"/>
                  </a:lnTo>
                  <a:lnTo>
                    <a:pt x="170991" y="155938"/>
                  </a:lnTo>
                  <a:lnTo>
                    <a:pt x="205053" y="151441"/>
                  </a:lnTo>
                  <a:lnTo>
                    <a:pt x="237817" y="143054"/>
                  </a:lnTo>
                  <a:lnTo>
                    <a:pt x="272266" y="125235"/>
                  </a:lnTo>
                  <a:lnTo>
                    <a:pt x="309778" y="96457"/>
                  </a:lnTo>
                  <a:lnTo>
                    <a:pt x="341459" y="66314"/>
                  </a:lnTo>
                  <a:lnTo>
                    <a:pt x="357092" y="42830"/>
                  </a:lnTo>
                  <a:lnTo>
                    <a:pt x="359838" y="35321"/>
                  </a:lnTo>
                  <a:lnTo>
                    <a:pt x="357184" y="30439"/>
                  </a:lnTo>
                  <a:lnTo>
                    <a:pt x="338114" y="13128"/>
                  </a:lnTo>
                  <a:lnTo>
                    <a:pt x="323463" y="5186"/>
                  </a:lnTo>
                  <a:lnTo>
                    <a:pt x="292844" y="0"/>
                  </a:lnTo>
                  <a:lnTo>
                    <a:pt x="256961" y="2509"/>
                  </a:lnTo>
                  <a:lnTo>
                    <a:pt x="223563" y="12660"/>
                  </a:lnTo>
                  <a:lnTo>
                    <a:pt x="195787" y="21629"/>
                  </a:lnTo>
                  <a:lnTo>
                    <a:pt x="165381" y="32953"/>
                  </a:lnTo>
                  <a:lnTo>
                    <a:pt x="137755" y="49275"/>
                  </a:lnTo>
                  <a:lnTo>
                    <a:pt x="111366" y="67818"/>
                  </a:lnTo>
                  <a:lnTo>
                    <a:pt x="85527" y="87349"/>
                  </a:lnTo>
                  <a:lnTo>
                    <a:pt x="48873" y="118231"/>
                  </a:lnTo>
                  <a:lnTo>
                    <a:pt x="22019" y="152969"/>
                  </a:lnTo>
                  <a:lnTo>
                    <a:pt x="4656" y="185087"/>
                  </a:lnTo>
                  <a:lnTo>
                    <a:pt x="0" y="205791"/>
                  </a:lnTo>
                  <a:lnTo>
                    <a:pt x="1424" y="236486"/>
                  </a:lnTo>
                  <a:lnTo>
                    <a:pt x="7208" y="262985"/>
                  </a:lnTo>
                  <a:lnTo>
                    <a:pt x="16374" y="276818"/>
                  </a:lnTo>
                  <a:lnTo>
                    <a:pt x="22374" y="282878"/>
                  </a:lnTo>
                  <a:lnTo>
                    <a:pt x="41614" y="289458"/>
                  </a:lnTo>
                  <a:lnTo>
                    <a:pt x="69681" y="296384"/>
                  </a:lnTo>
                  <a:lnTo>
                    <a:pt x="103632" y="303542"/>
                  </a:lnTo>
                  <a:lnTo>
                    <a:pt x="130500" y="306620"/>
                  </a:lnTo>
                  <a:lnTo>
                    <a:pt x="152645" y="306980"/>
                  </a:lnTo>
                  <a:lnTo>
                    <a:pt x="189386" y="303709"/>
                  </a:lnTo>
                  <a:lnTo>
                    <a:pt x="222648" y="299433"/>
                  </a:lnTo>
                  <a:lnTo>
                    <a:pt x="252107" y="290195"/>
                  </a:lnTo>
                  <a:lnTo>
                    <a:pt x="279312" y="278469"/>
                  </a:lnTo>
                  <a:lnTo>
                    <a:pt x="305513" y="267614"/>
                  </a:lnTo>
                  <a:lnTo>
                    <a:pt x="331270" y="254886"/>
                  </a:lnTo>
                  <a:lnTo>
                    <a:pt x="367313" y="231183"/>
                  </a:lnTo>
                  <a:lnTo>
                    <a:pt x="399441" y="204969"/>
                  </a:lnTo>
                  <a:lnTo>
                    <a:pt x="430409" y="181115"/>
                  </a:lnTo>
                  <a:lnTo>
                    <a:pt x="454261" y="160219"/>
                  </a:lnTo>
                  <a:lnTo>
                    <a:pt x="468464" y="142902"/>
                  </a:lnTo>
                  <a:lnTo>
                    <a:pt x="434945" y="169456"/>
                  </a:lnTo>
                  <a:lnTo>
                    <a:pt x="404847" y="196728"/>
                  </a:lnTo>
                  <a:lnTo>
                    <a:pt x="367893" y="234141"/>
                  </a:lnTo>
                  <a:lnTo>
                    <a:pt x="343343" y="264538"/>
                  </a:lnTo>
                  <a:lnTo>
                    <a:pt x="326559" y="299692"/>
                  </a:lnTo>
                  <a:lnTo>
                    <a:pt x="324453" y="308154"/>
                  </a:lnTo>
                  <a:lnTo>
                    <a:pt x="325127" y="308848"/>
                  </a:lnTo>
                  <a:lnTo>
                    <a:pt x="328134" y="309620"/>
                  </a:lnTo>
                  <a:lnTo>
                    <a:pt x="334587" y="310054"/>
                  </a:lnTo>
                  <a:lnTo>
                    <a:pt x="341651" y="303382"/>
                  </a:lnTo>
                  <a:lnTo>
                    <a:pt x="370137" y="269542"/>
                  </a:lnTo>
                  <a:lnTo>
                    <a:pt x="389234" y="232932"/>
                  </a:lnTo>
                  <a:lnTo>
                    <a:pt x="399486" y="213310"/>
                  </a:lnTo>
                  <a:lnTo>
                    <a:pt x="412403" y="188893"/>
                  </a:lnTo>
                  <a:lnTo>
                    <a:pt x="428633" y="158221"/>
                  </a:lnTo>
                  <a:lnTo>
                    <a:pt x="446668" y="124140"/>
                  </a:lnTo>
                  <a:lnTo>
                    <a:pt x="455530" y="109841"/>
                  </a:lnTo>
                  <a:lnTo>
                    <a:pt x="459078" y="107212"/>
                  </a:lnTo>
                  <a:lnTo>
                    <a:pt x="462291" y="106308"/>
                  </a:lnTo>
                  <a:lnTo>
                    <a:pt x="463586" y="106551"/>
                  </a:lnTo>
                  <a:lnTo>
                    <a:pt x="463601" y="107559"/>
                  </a:lnTo>
                  <a:lnTo>
                    <a:pt x="462766" y="109079"/>
                  </a:lnTo>
                  <a:lnTo>
                    <a:pt x="464096" y="115282"/>
                  </a:lnTo>
                  <a:lnTo>
                    <a:pt x="466662" y="124530"/>
                  </a:lnTo>
                  <a:lnTo>
                    <a:pt x="468445" y="158468"/>
                  </a:lnTo>
                  <a:lnTo>
                    <a:pt x="472680" y="188974"/>
                  </a:lnTo>
                  <a:lnTo>
                    <a:pt x="479297" y="220779"/>
                  </a:lnTo>
                  <a:lnTo>
                    <a:pt x="484728" y="255783"/>
                  </a:lnTo>
                  <a:lnTo>
                    <a:pt x="498094" y="287157"/>
                  </a:lnTo>
                  <a:lnTo>
                    <a:pt x="509138" y="309723"/>
                  </a:lnTo>
                  <a:lnTo>
                    <a:pt x="513443" y="312434"/>
                  </a:lnTo>
                  <a:lnTo>
                    <a:pt x="525001" y="315447"/>
                  </a:lnTo>
                  <a:lnTo>
                    <a:pt x="534089" y="314529"/>
                  </a:lnTo>
                  <a:lnTo>
                    <a:pt x="541796" y="310451"/>
                  </a:lnTo>
                  <a:lnTo>
                    <a:pt x="560155" y="294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71"/>
            <p:cNvSpPr/>
            <p:nvPr>
              <p:custDataLst>
                <p:tags r:id="rId37"/>
              </p:custDataLst>
            </p:nvPr>
          </p:nvSpPr>
          <p:spPr>
            <a:xfrm>
              <a:off x="5627135" y="4291843"/>
              <a:ext cx="537446" cy="225366"/>
            </a:xfrm>
            <a:custGeom>
              <a:avLst/>
              <a:gdLst/>
              <a:ahLst/>
              <a:cxnLst/>
              <a:rect l="0" t="0" r="0" b="0"/>
              <a:pathLst>
                <a:path w="537446" h="225366">
                  <a:moveTo>
                    <a:pt x="4045" y="173477"/>
                  </a:moveTo>
                  <a:lnTo>
                    <a:pt x="4045" y="173477"/>
                  </a:lnTo>
                  <a:lnTo>
                    <a:pt x="0" y="205839"/>
                  </a:lnTo>
                  <a:lnTo>
                    <a:pt x="272" y="219469"/>
                  </a:lnTo>
                  <a:lnTo>
                    <a:pt x="3300" y="225365"/>
                  </a:lnTo>
                  <a:lnTo>
                    <a:pt x="11915" y="218296"/>
                  </a:lnTo>
                  <a:lnTo>
                    <a:pt x="16009" y="207790"/>
                  </a:lnTo>
                  <a:lnTo>
                    <a:pt x="22830" y="185337"/>
                  </a:lnTo>
                  <a:lnTo>
                    <a:pt x="40305" y="147410"/>
                  </a:lnTo>
                  <a:lnTo>
                    <a:pt x="51007" y="113354"/>
                  </a:lnTo>
                  <a:lnTo>
                    <a:pt x="63586" y="80498"/>
                  </a:lnTo>
                  <a:lnTo>
                    <a:pt x="87396" y="45138"/>
                  </a:lnTo>
                  <a:lnTo>
                    <a:pt x="100614" y="23126"/>
                  </a:lnTo>
                  <a:lnTo>
                    <a:pt x="130216" y="4236"/>
                  </a:lnTo>
                  <a:lnTo>
                    <a:pt x="146039" y="0"/>
                  </a:lnTo>
                  <a:lnTo>
                    <a:pt x="154078" y="1267"/>
                  </a:lnTo>
                  <a:lnTo>
                    <a:pt x="162092" y="4934"/>
                  </a:lnTo>
                  <a:lnTo>
                    <a:pt x="185470" y="39619"/>
                  </a:lnTo>
                  <a:lnTo>
                    <a:pt x="203844" y="77423"/>
                  </a:lnTo>
                  <a:lnTo>
                    <a:pt x="210304" y="98561"/>
                  </a:lnTo>
                  <a:lnTo>
                    <a:pt x="234562" y="125946"/>
                  </a:lnTo>
                  <a:lnTo>
                    <a:pt x="268318" y="145432"/>
                  </a:lnTo>
                  <a:lnTo>
                    <a:pt x="287524" y="149080"/>
                  </a:lnTo>
                  <a:lnTo>
                    <a:pt x="309301" y="146117"/>
                  </a:lnTo>
                  <a:lnTo>
                    <a:pt x="327795" y="139876"/>
                  </a:lnTo>
                  <a:lnTo>
                    <a:pt x="354385" y="119391"/>
                  </a:lnTo>
                  <a:lnTo>
                    <a:pt x="367493" y="104676"/>
                  </a:lnTo>
                  <a:lnTo>
                    <a:pt x="373011" y="94638"/>
                  </a:lnTo>
                  <a:lnTo>
                    <a:pt x="375463" y="84533"/>
                  </a:lnTo>
                  <a:lnTo>
                    <a:pt x="374295" y="76655"/>
                  </a:lnTo>
                  <a:lnTo>
                    <a:pt x="370692" y="68745"/>
                  </a:lnTo>
                  <a:lnTo>
                    <a:pt x="357932" y="67373"/>
                  </a:lnTo>
                  <a:lnTo>
                    <a:pt x="338065" y="71013"/>
                  </a:lnTo>
                  <a:lnTo>
                    <a:pt x="301059" y="90547"/>
                  </a:lnTo>
                  <a:lnTo>
                    <a:pt x="264796" y="116021"/>
                  </a:lnTo>
                  <a:lnTo>
                    <a:pt x="239008" y="153307"/>
                  </a:lnTo>
                  <a:lnTo>
                    <a:pt x="235473" y="167053"/>
                  </a:lnTo>
                  <a:lnTo>
                    <a:pt x="236159" y="179371"/>
                  </a:lnTo>
                  <a:lnTo>
                    <a:pt x="237527" y="185026"/>
                  </a:lnTo>
                  <a:lnTo>
                    <a:pt x="240980" y="189643"/>
                  </a:lnTo>
                  <a:lnTo>
                    <a:pt x="271843" y="209995"/>
                  </a:lnTo>
                  <a:lnTo>
                    <a:pt x="302021" y="216470"/>
                  </a:lnTo>
                  <a:lnTo>
                    <a:pt x="337774" y="210299"/>
                  </a:lnTo>
                  <a:lnTo>
                    <a:pt x="364882" y="200002"/>
                  </a:lnTo>
                  <a:lnTo>
                    <a:pt x="393864" y="186959"/>
                  </a:lnTo>
                  <a:lnTo>
                    <a:pt x="423677" y="172695"/>
                  </a:lnTo>
                  <a:lnTo>
                    <a:pt x="453861" y="153374"/>
                  </a:lnTo>
                  <a:lnTo>
                    <a:pt x="483363" y="130676"/>
                  </a:lnTo>
                  <a:lnTo>
                    <a:pt x="519539" y="98330"/>
                  </a:lnTo>
                  <a:lnTo>
                    <a:pt x="537445" y="82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72"/>
            <p:cNvSpPr/>
            <p:nvPr>
              <p:custDataLst>
                <p:tags r:id="rId38"/>
              </p:custDataLst>
            </p:nvPr>
          </p:nvSpPr>
          <p:spPr>
            <a:xfrm>
              <a:off x="6213496" y="4023360"/>
              <a:ext cx="255885" cy="500785"/>
            </a:xfrm>
            <a:custGeom>
              <a:avLst/>
              <a:gdLst/>
              <a:ahLst/>
              <a:cxnLst/>
              <a:rect l="0" t="0" r="0" b="0"/>
              <a:pathLst>
                <a:path w="255885" h="500785">
                  <a:moveTo>
                    <a:pt x="149204" y="0"/>
                  </a:moveTo>
                  <a:lnTo>
                    <a:pt x="149204" y="0"/>
                  </a:lnTo>
                  <a:lnTo>
                    <a:pt x="141113" y="36407"/>
                  </a:lnTo>
                  <a:lnTo>
                    <a:pt x="134884" y="63312"/>
                  </a:lnTo>
                  <a:lnTo>
                    <a:pt x="126616" y="99757"/>
                  </a:lnTo>
                  <a:lnTo>
                    <a:pt x="122232" y="126463"/>
                  </a:lnTo>
                  <a:lnTo>
                    <a:pt x="120283" y="158088"/>
                  </a:lnTo>
                  <a:lnTo>
                    <a:pt x="117159" y="189642"/>
                  </a:lnTo>
                  <a:lnTo>
                    <a:pt x="114642" y="220599"/>
                  </a:lnTo>
                  <a:lnTo>
                    <a:pt x="116345" y="251291"/>
                  </a:lnTo>
                  <a:lnTo>
                    <a:pt x="119924" y="281864"/>
                  </a:lnTo>
                  <a:lnTo>
                    <a:pt x="124337" y="310693"/>
                  </a:lnTo>
                  <a:lnTo>
                    <a:pt x="132429" y="345963"/>
                  </a:lnTo>
                  <a:lnTo>
                    <a:pt x="145175" y="377015"/>
                  </a:lnTo>
                  <a:lnTo>
                    <a:pt x="160523" y="401833"/>
                  </a:lnTo>
                  <a:lnTo>
                    <a:pt x="185777" y="423560"/>
                  </a:lnTo>
                  <a:lnTo>
                    <a:pt x="199833" y="431146"/>
                  </a:lnTo>
                  <a:lnTo>
                    <a:pt x="212168" y="433709"/>
                  </a:lnTo>
                  <a:lnTo>
                    <a:pt x="217546" y="431802"/>
                  </a:lnTo>
                  <a:lnTo>
                    <a:pt x="220166" y="430108"/>
                  </a:lnTo>
                  <a:lnTo>
                    <a:pt x="221065" y="427285"/>
                  </a:lnTo>
                  <a:lnTo>
                    <a:pt x="219807" y="419634"/>
                  </a:lnTo>
                  <a:lnTo>
                    <a:pt x="214338" y="405805"/>
                  </a:lnTo>
                  <a:lnTo>
                    <a:pt x="199266" y="386939"/>
                  </a:lnTo>
                  <a:lnTo>
                    <a:pt x="178713" y="373352"/>
                  </a:lnTo>
                  <a:lnTo>
                    <a:pt x="148446" y="368010"/>
                  </a:lnTo>
                  <a:lnTo>
                    <a:pt x="116712" y="370471"/>
                  </a:lnTo>
                  <a:lnTo>
                    <a:pt x="81815" y="380609"/>
                  </a:lnTo>
                  <a:lnTo>
                    <a:pt x="44265" y="400051"/>
                  </a:lnTo>
                  <a:lnTo>
                    <a:pt x="8698" y="430796"/>
                  </a:lnTo>
                  <a:lnTo>
                    <a:pt x="2090" y="439256"/>
                  </a:lnTo>
                  <a:lnTo>
                    <a:pt x="328" y="442698"/>
                  </a:lnTo>
                  <a:lnTo>
                    <a:pt x="0" y="444992"/>
                  </a:lnTo>
                  <a:lnTo>
                    <a:pt x="628" y="446521"/>
                  </a:lnTo>
                  <a:lnTo>
                    <a:pt x="38048" y="475455"/>
                  </a:lnTo>
                  <a:lnTo>
                    <a:pt x="70361" y="489515"/>
                  </a:lnTo>
                  <a:lnTo>
                    <a:pt x="106746" y="498572"/>
                  </a:lnTo>
                  <a:lnTo>
                    <a:pt x="144338" y="500784"/>
                  </a:lnTo>
                  <a:lnTo>
                    <a:pt x="182287" y="496455"/>
                  </a:lnTo>
                  <a:lnTo>
                    <a:pt x="218650" y="488963"/>
                  </a:lnTo>
                  <a:lnTo>
                    <a:pt x="255884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74"/>
          <p:cNvGrpSpPr/>
          <p:nvPr/>
        </p:nvGrpSpPr>
        <p:grpSpPr>
          <a:xfrm>
            <a:off x="6913249" y="3695700"/>
            <a:ext cx="1445892" cy="1059181"/>
            <a:chOff x="6913249" y="3695700"/>
            <a:chExt cx="1445892" cy="1059181"/>
          </a:xfrm>
        </p:grpSpPr>
        <p:sp>
          <p:nvSpPr>
            <p:cNvPr id="38" name="SMARTInkShape-773"/>
            <p:cNvSpPr/>
            <p:nvPr>
              <p:custDataLst>
                <p:tags r:id="rId30"/>
              </p:custDataLst>
            </p:nvPr>
          </p:nvSpPr>
          <p:spPr>
            <a:xfrm>
              <a:off x="6913249" y="3695700"/>
              <a:ext cx="1049652" cy="1033142"/>
            </a:xfrm>
            <a:custGeom>
              <a:avLst/>
              <a:gdLst/>
              <a:ahLst/>
              <a:cxnLst/>
              <a:rect l="0" t="0" r="0" b="0"/>
              <a:pathLst>
                <a:path w="1049652" h="1033142">
                  <a:moveTo>
                    <a:pt x="424811" y="0"/>
                  </a:moveTo>
                  <a:lnTo>
                    <a:pt x="424811" y="0"/>
                  </a:lnTo>
                  <a:lnTo>
                    <a:pt x="416721" y="32361"/>
                  </a:lnTo>
                  <a:lnTo>
                    <a:pt x="408234" y="61796"/>
                  </a:lnTo>
                  <a:lnTo>
                    <a:pt x="399664" y="92659"/>
                  </a:lnTo>
                  <a:lnTo>
                    <a:pt x="393031" y="126130"/>
                  </a:lnTo>
                  <a:lnTo>
                    <a:pt x="385005" y="163020"/>
                  </a:lnTo>
                  <a:lnTo>
                    <a:pt x="380493" y="182340"/>
                  </a:lnTo>
                  <a:lnTo>
                    <a:pt x="375793" y="201993"/>
                  </a:lnTo>
                  <a:lnTo>
                    <a:pt x="370965" y="221869"/>
                  </a:lnTo>
                  <a:lnTo>
                    <a:pt x="366054" y="241893"/>
                  </a:lnTo>
                  <a:lnTo>
                    <a:pt x="360240" y="262861"/>
                  </a:lnTo>
                  <a:lnTo>
                    <a:pt x="353823" y="284461"/>
                  </a:lnTo>
                  <a:lnTo>
                    <a:pt x="347006" y="306481"/>
                  </a:lnTo>
                  <a:lnTo>
                    <a:pt x="339921" y="328780"/>
                  </a:lnTo>
                  <a:lnTo>
                    <a:pt x="332658" y="351267"/>
                  </a:lnTo>
                  <a:lnTo>
                    <a:pt x="325276" y="373878"/>
                  </a:lnTo>
                  <a:lnTo>
                    <a:pt x="318660" y="396572"/>
                  </a:lnTo>
                  <a:lnTo>
                    <a:pt x="312557" y="419321"/>
                  </a:lnTo>
                  <a:lnTo>
                    <a:pt x="306795" y="442108"/>
                  </a:lnTo>
                  <a:lnTo>
                    <a:pt x="302954" y="463225"/>
                  </a:lnTo>
                  <a:lnTo>
                    <a:pt x="300394" y="483230"/>
                  </a:lnTo>
                  <a:lnTo>
                    <a:pt x="298686" y="502493"/>
                  </a:lnTo>
                  <a:lnTo>
                    <a:pt x="295854" y="522109"/>
                  </a:lnTo>
                  <a:lnTo>
                    <a:pt x="292274" y="541960"/>
                  </a:lnTo>
                  <a:lnTo>
                    <a:pt x="288193" y="561966"/>
                  </a:lnTo>
                  <a:lnTo>
                    <a:pt x="283660" y="597743"/>
                  </a:lnTo>
                  <a:lnTo>
                    <a:pt x="281643" y="630577"/>
                  </a:lnTo>
                  <a:lnTo>
                    <a:pt x="280748" y="662103"/>
                  </a:lnTo>
                  <a:lnTo>
                    <a:pt x="280349" y="688533"/>
                  </a:lnTo>
                  <a:lnTo>
                    <a:pt x="282382" y="722452"/>
                  </a:lnTo>
                  <a:lnTo>
                    <a:pt x="290655" y="756164"/>
                  </a:lnTo>
                  <a:lnTo>
                    <a:pt x="297949" y="769678"/>
                  </a:lnTo>
                  <a:lnTo>
                    <a:pt x="302952" y="773880"/>
                  </a:lnTo>
                  <a:lnTo>
                    <a:pt x="305472" y="775000"/>
                  </a:lnTo>
                  <a:lnTo>
                    <a:pt x="307151" y="774900"/>
                  </a:lnTo>
                  <a:lnTo>
                    <a:pt x="308271" y="773986"/>
                  </a:lnTo>
                  <a:lnTo>
                    <a:pt x="309516" y="770714"/>
                  </a:lnTo>
                  <a:lnTo>
                    <a:pt x="310380" y="751179"/>
                  </a:lnTo>
                  <a:lnTo>
                    <a:pt x="306427" y="734617"/>
                  </a:lnTo>
                  <a:lnTo>
                    <a:pt x="296659" y="713851"/>
                  </a:lnTo>
                  <a:lnTo>
                    <a:pt x="270420" y="684310"/>
                  </a:lnTo>
                  <a:lnTo>
                    <a:pt x="235455" y="661110"/>
                  </a:lnTo>
                  <a:lnTo>
                    <a:pt x="205958" y="646217"/>
                  </a:lnTo>
                  <a:lnTo>
                    <a:pt x="175769" y="636912"/>
                  </a:lnTo>
                  <a:lnTo>
                    <a:pt x="144528" y="633780"/>
                  </a:lnTo>
                  <a:lnTo>
                    <a:pt x="110531" y="633698"/>
                  </a:lnTo>
                  <a:lnTo>
                    <a:pt x="73170" y="640826"/>
                  </a:lnTo>
                  <a:lnTo>
                    <a:pt x="45736" y="650179"/>
                  </a:lnTo>
                  <a:lnTo>
                    <a:pt x="37475" y="654433"/>
                  </a:lnTo>
                  <a:lnTo>
                    <a:pt x="26037" y="665933"/>
                  </a:lnTo>
                  <a:lnTo>
                    <a:pt x="8922" y="697044"/>
                  </a:lnTo>
                  <a:lnTo>
                    <a:pt x="482" y="730480"/>
                  </a:lnTo>
                  <a:lnTo>
                    <a:pt x="0" y="746297"/>
                  </a:lnTo>
                  <a:lnTo>
                    <a:pt x="5336" y="769483"/>
                  </a:lnTo>
                  <a:lnTo>
                    <a:pt x="12883" y="784800"/>
                  </a:lnTo>
                  <a:lnTo>
                    <a:pt x="42843" y="814482"/>
                  </a:lnTo>
                  <a:lnTo>
                    <a:pt x="67231" y="831267"/>
                  </a:lnTo>
                  <a:lnTo>
                    <a:pt x="96376" y="841978"/>
                  </a:lnTo>
                  <a:lnTo>
                    <a:pt x="133140" y="849668"/>
                  </a:lnTo>
                  <a:lnTo>
                    <a:pt x="164228" y="851764"/>
                  </a:lnTo>
                  <a:lnTo>
                    <a:pt x="195543" y="850437"/>
                  </a:lnTo>
                  <a:lnTo>
                    <a:pt x="225547" y="847026"/>
                  </a:lnTo>
                  <a:lnTo>
                    <a:pt x="252993" y="842687"/>
                  </a:lnTo>
                  <a:lnTo>
                    <a:pt x="279303" y="837936"/>
                  </a:lnTo>
                  <a:lnTo>
                    <a:pt x="305954" y="833002"/>
                  </a:lnTo>
                  <a:lnTo>
                    <a:pt x="334733" y="827988"/>
                  </a:lnTo>
                  <a:lnTo>
                    <a:pt x="362198" y="820679"/>
                  </a:lnTo>
                  <a:lnTo>
                    <a:pt x="388515" y="811786"/>
                  </a:lnTo>
                  <a:lnTo>
                    <a:pt x="426287" y="798106"/>
                  </a:lnTo>
                  <a:lnTo>
                    <a:pt x="459303" y="787468"/>
                  </a:lnTo>
                  <a:lnTo>
                    <a:pt x="490536" y="773967"/>
                  </a:lnTo>
                  <a:lnTo>
                    <a:pt x="523777" y="755856"/>
                  </a:lnTo>
                  <a:lnTo>
                    <a:pt x="553745" y="733023"/>
                  </a:lnTo>
                  <a:lnTo>
                    <a:pt x="582102" y="704238"/>
                  </a:lnTo>
                  <a:lnTo>
                    <a:pt x="582164" y="702326"/>
                  </a:lnTo>
                  <a:lnTo>
                    <a:pt x="579977" y="697942"/>
                  </a:lnTo>
                  <a:lnTo>
                    <a:pt x="573985" y="690714"/>
                  </a:lnTo>
                  <a:lnTo>
                    <a:pt x="562802" y="683211"/>
                  </a:lnTo>
                  <a:lnTo>
                    <a:pt x="544720" y="679671"/>
                  </a:lnTo>
                  <a:lnTo>
                    <a:pt x="523275" y="678621"/>
                  </a:lnTo>
                  <a:lnTo>
                    <a:pt x="508367" y="682892"/>
                  </a:lnTo>
                  <a:lnTo>
                    <a:pt x="470496" y="705047"/>
                  </a:lnTo>
                  <a:lnTo>
                    <a:pt x="449354" y="725088"/>
                  </a:lnTo>
                  <a:lnTo>
                    <a:pt x="431509" y="756873"/>
                  </a:lnTo>
                  <a:lnTo>
                    <a:pt x="423554" y="774961"/>
                  </a:lnTo>
                  <a:lnTo>
                    <a:pt x="418448" y="809527"/>
                  </a:lnTo>
                  <a:lnTo>
                    <a:pt x="419443" y="827996"/>
                  </a:lnTo>
                  <a:lnTo>
                    <a:pt x="429524" y="851828"/>
                  </a:lnTo>
                  <a:lnTo>
                    <a:pt x="457083" y="884878"/>
                  </a:lnTo>
                  <a:lnTo>
                    <a:pt x="482727" y="903019"/>
                  </a:lnTo>
                  <a:lnTo>
                    <a:pt x="515819" y="915073"/>
                  </a:lnTo>
                  <a:lnTo>
                    <a:pt x="542306" y="921190"/>
                  </a:lnTo>
                  <a:lnTo>
                    <a:pt x="571858" y="925038"/>
                  </a:lnTo>
                  <a:lnTo>
                    <a:pt x="604747" y="923925"/>
                  </a:lnTo>
                  <a:lnTo>
                    <a:pt x="636863" y="920609"/>
                  </a:lnTo>
                  <a:lnTo>
                    <a:pt x="667223" y="916313"/>
                  </a:lnTo>
                  <a:lnTo>
                    <a:pt x="694827" y="911582"/>
                  </a:lnTo>
                  <a:lnTo>
                    <a:pt x="721207" y="904399"/>
                  </a:lnTo>
                  <a:lnTo>
                    <a:pt x="757600" y="890834"/>
                  </a:lnTo>
                  <a:lnTo>
                    <a:pt x="787575" y="876091"/>
                  </a:lnTo>
                  <a:lnTo>
                    <a:pt x="802786" y="866048"/>
                  </a:lnTo>
                  <a:lnTo>
                    <a:pt x="819450" y="845801"/>
                  </a:lnTo>
                  <a:lnTo>
                    <a:pt x="825939" y="832832"/>
                  </a:lnTo>
                  <a:lnTo>
                    <a:pt x="826850" y="829542"/>
                  </a:lnTo>
                  <a:lnTo>
                    <a:pt x="825763" y="825654"/>
                  </a:lnTo>
                  <a:lnTo>
                    <a:pt x="811853" y="807249"/>
                  </a:lnTo>
                  <a:lnTo>
                    <a:pt x="797724" y="794598"/>
                  </a:lnTo>
                  <a:lnTo>
                    <a:pt x="773734" y="782738"/>
                  </a:lnTo>
                  <a:lnTo>
                    <a:pt x="739278" y="777964"/>
                  </a:lnTo>
                  <a:lnTo>
                    <a:pt x="727981" y="778409"/>
                  </a:lnTo>
                  <a:lnTo>
                    <a:pt x="701791" y="787888"/>
                  </a:lnTo>
                  <a:lnTo>
                    <a:pt x="690511" y="795164"/>
                  </a:lnTo>
                  <a:lnTo>
                    <a:pt x="681808" y="806728"/>
                  </a:lnTo>
                  <a:lnTo>
                    <a:pt x="677912" y="816833"/>
                  </a:lnTo>
                  <a:lnTo>
                    <a:pt x="676757" y="825190"/>
                  </a:lnTo>
                  <a:lnTo>
                    <a:pt x="678744" y="830442"/>
                  </a:lnTo>
                  <a:lnTo>
                    <a:pt x="680460" y="833028"/>
                  </a:lnTo>
                  <a:lnTo>
                    <a:pt x="690965" y="840713"/>
                  </a:lnTo>
                  <a:lnTo>
                    <a:pt x="712892" y="848352"/>
                  </a:lnTo>
                  <a:lnTo>
                    <a:pt x="740838" y="847887"/>
                  </a:lnTo>
                  <a:lnTo>
                    <a:pt x="776391" y="837803"/>
                  </a:lnTo>
                  <a:lnTo>
                    <a:pt x="812724" y="826295"/>
                  </a:lnTo>
                  <a:lnTo>
                    <a:pt x="836898" y="823399"/>
                  </a:lnTo>
                  <a:lnTo>
                    <a:pt x="843052" y="825413"/>
                  </a:lnTo>
                  <a:lnTo>
                    <a:pt x="845878" y="827135"/>
                  </a:lnTo>
                  <a:lnTo>
                    <a:pt x="846915" y="829130"/>
                  </a:lnTo>
                  <a:lnTo>
                    <a:pt x="846761" y="831307"/>
                  </a:lnTo>
                  <a:lnTo>
                    <a:pt x="837953" y="854599"/>
                  </a:lnTo>
                  <a:lnTo>
                    <a:pt x="830405" y="892310"/>
                  </a:lnTo>
                  <a:lnTo>
                    <a:pt x="829014" y="918127"/>
                  </a:lnTo>
                  <a:lnTo>
                    <a:pt x="835597" y="942586"/>
                  </a:lnTo>
                  <a:lnTo>
                    <a:pt x="845295" y="970954"/>
                  </a:lnTo>
                  <a:lnTo>
                    <a:pt x="860679" y="1002963"/>
                  </a:lnTo>
                  <a:lnTo>
                    <a:pt x="865249" y="1009002"/>
                  </a:lnTo>
                  <a:lnTo>
                    <a:pt x="895953" y="1025592"/>
                  </a:lnTo>
                  <a:lnTo>
                    <a:pt x="929134" y="1033141"/>
                  </a:lnTo>
                  <a:lnTo>
                    <a:pt x="947828" y="1030391"/>
                  </a:lnTo>
                  <a:lnTo>
                    <a:pt x="980525" y="1014830"/>
                  </a:lnTo>
                  <a:lnTo>
                    <a:pt x="1012290" y="983281"/>
                  </a:lnTo>
                  <a:lnTo>
                    <a:pt x="1049651" y="944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74"/>
            <p:cNvSpPr/>
            <p:nvPr>
              <p:custDataLst>
                <p:tags r:id="rId31"/>
              </p:custDataLst>
            </p:nvPr>
          </p:nvSpPr>
          <p:spPr>
            <a:xfrm>
              <a:off x="8023860" y="4198620"/>
              <a:ext cx="83821" cy="373381"/>
            </a:xfrm>
            <a:custGeom>
              <a:avLst/>
              <a:gdLst/>
              <a:ahLst/>
              <a:cxnLst/>
              <a:rect l="0" t="0" r="0" b="0"/>
              <a:pathLst>
                <a:path w="83821" h="373381">
                  <a:moveTo>
                    <a:pt x="83820" y="0"/>
                  </a:moveTo>
                  <a:lnTo>
                    <a:pt x="83820" y="0"/>
                  </a:lnTo>
                  <a:lnTo>
                    <a:pt x="81562" y="24836"/>
                  </a:lnTo>
                  <a:lnTo>
                    <a:pt x="77735" y="60992"/>
                  </a:lnTo>
                  <a:lnTo>
                    <a:pt x="73214" y="88349"/>
                  </a:lnTo>
                  <a:lnTo>
                    <a:pt x="69953" y="122791"/>
                  </a:lnTo>
                  <a:lnTo>
                    <a:pt x="68986" y="158491"/>
                  </a:lnTo>
                  <a:lnTo>
                    <a:pt x="68701" y="195880"/>
                  </a:lnTo>
                  <a:lnTo>
                    <a:pt x="64571" y="233768"/>
                  </a:lnTo>
                  <a:lnTo>
                    <a:pt x="57985" y="267760"/>
                  </a:lnTo>
                  <a:lnTo>
                    <a:pt x="54717" y="299282"/>
                  </a:lnTo>
                  <a:lnTo>
                    <a:pt x="42291" y="334190"/>
                  </a:lnTo>
                  <a:lnTo>
                    <a:pt x="36295" y="350036"/>
                  </a:lnTo>
                  <a:lnTo>
                    <a:pt x="32663" y="355277"/>
                  </a:lnTo>
                  <a:lnTo>
                    <a:pt x="24112" y="361101"/>
                  </a:lnTo>
                  <a:lnTo>
                    <a:pt x="0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75"/>
            <p:cNvSpPr/>
            <p:nvPr>
              <p:custDataLst>
                <p:tags r:id="rId32"/>
              </p:custDataLst>
            </p:nvPr>
          </p:nvSpPr>
          <p:spPr>
            <a:xfrm>
              <a:off x="7825740" y="4381500"/>
              <a:ext cx="403861" cy="83821"/>
            </a:xfrm>
            <a:custGeom>
              <a:avLst/>
              <a:gdLst/>
              <a:ahLst/>
              <a:cxnLst/>
              <a:rect l="0" t="0" r="0" b="0"/>
              <a:pathLst>
                <a:path w="403861" h="83821">
                  <a:moveTo>
                    <a:pt x="0" y="83820"/>
                  </a:moveTo>
                  <a:lnTo>
                    <a:pt x="0" y="83820"/>
                  </a:lnTo>
                  <a:lnTo>
                    <a:pt x="22578" y="83820"/>
                  </a:lnTo>
                  <a:lnTo>
                    <a:pt x="57449" y="83820"/>
                  </a:lnTo>
                  <a:lnTo>
                    <a:pt x="89879" y="83820"/>
                  </a:lnTo>
                  <a:lnTo>
                    <a:pt x="121226" y="83820"/>
                  </a:lnTo>
                  <a:lnTo>
                    <a:pt x="152091" y="82973"/>
                  </a:lnTo>
                  <a:lnTo>
                    <a:pt x="182742" y="79775"/>
                  </a:lnTo>
                  <a:lnTo>
                    <a:pt x="213300" y="75531"/>
                  </a:lnTo>
                  <a:lnTo>
                    <a:pt x="243814" y="70822"/>
                  </a:lnTo>
                  <a:lnTo>
                    <a:pt x="274309" y="65908"/>
                  </a:lnTo>
                  <a:lnTo>
                    <a:pt x="295480" y="57485"/>
                  </a:lnTo>
                  <a:lnTo>
                    <a:pt x="320600" y="45096"/>
                  </a:lnTo>
                  <a:lnTo>
                    <a:pt x="348353" y="30064"/>
                  </a:lnTo>
                  <a:lnTo>
                    <a:pt x="379190" y="13362"/>
                  </a:lnTo>
                  <a:lnTo>
                    <a:pt x="403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76"/>
            <p:cNvSpPr/>
            <p:nvPr>
              <p:custDataLst>
                <p:tags r:id="rId33"/>
              </p:custDataLst>
            </p:nvPr>
          </p:nvSpPr>
          <p:spPr>
            <a:xfrm>
              <a:off x="8199462" y="4236720"/>
              <a:ext cx="159679" cy="518161"/>
            </a:xfrm>
            <a:custGeom>
              <a:avLst/>
              <a:gdLst/>
              <a:ahLst/>
              <a:cxnLst/>
              <a:rect l="0" t="0" r="0" b="0"/>
              <a:pathLst>
                <a:path w="159679" h="518161">
                  <a:moveTo>
                    <a:pt x="52998" y="0"/>
                  </a:moveTo>
                  <a:lnTo>
                    <a:pt x="52998" y="0"/>
                  </a:lnTo>
                  <a:lnTo>
                    <a:pt x="40862" y="32362"/>
                  </a:lnTo>
                  <a:lnTo>
                    <a:pt x="32646" y="59539"/>
                  </a:lnTo>
                  <a:lnTo>
                    <a:pt x="25519" y="96381"/>
                  </a:lnTo>
                  <a:lnTo>
                    <a:pt x="21149" y="131004"/>
                  </a:lnTo>
                  <a:lnTo>
                    <a:pt x="16750" y="168073"/>
                  </a:lnTo>
                  <a:lnTo>
                    <a:pt x="15447" y="205868"/>
                  </a:lnTo>
                  <a:lnTo>
                    <a:pt x="15061" y="241621"/>
                  </a:lnTo>
                  <a:lnTo>
                    <a:pt x="14947" y="273662"/>
                  </a:lnTo>
                  <a:lnTo>
                    <a:pt x="14907" y="306740"/>
                  </a:lnTo>
                  <a:lnTo>
                    <a:pt x="8339" y="342600"/>
                  </a:lnTo>
                  <a:lnTo>
                    <a:pt x="5491" y="349257"/>
                  </a:lnTo>
                  <a:lnTo>
                    <a:pt x="810" y="356386"/>
                  </a:lnTo>
                  <a:lnTo>
                    <a:pt x="0" y="361666"/>
                  </a:lnTo>
                  <a:lnTo>
                    <a:pt x="732" y="363030"/>
                  </a:lnTo>
                  <a:lnTo>
                    <a:pt x="2067" y="363940"/>
                  </a:lnTo>
                  <a:lnTo>
                    <a:pt x="7991" y="365221"/>
                  </a:lnTo>
                  <a:lnTo>
                    <a:pt x="10293" y="365401"/>
                  </a:lnTo>
                  <a:lnTo>
                    <a:pt x="15110" y="363342"/>
                  </a:lnTo>
                  <a:lnTo>
                    <a:pt x="17579" y="361608"/>
                  </a:lnTo>
                  <a:lnTo>
                    <a:pt x="55459" y="352245"/>
                  </a:lnTo>
                  <a:lnTo>
                    <a:pt x="68484" y="352133"/>
                  </a:lnTo>
                  <a:lnTo>
                    <a:pt x="106295" y="363584"/>
                  </a:lnTo>
                  <a:lnTo>
                    <a:pt x="117889" y="368462"/>
                  </a:lnTo>
                  <a:lnTo>
                    <a:pt x="126430" y="375710"/>
                  </a:lnTo>
                  <a:lnTo>
                    <a:pt x="146815" y="409077"/>
                  </a:lnTo>
                  <a:lnTo>
                    <a:pt x="150504" y="424220"/>
                  </a:lnTo>
                  <a:lnTo>
                    <a:pt x="155968" y="458709"/>
                  </a:lnTo>
                  <a:lnTo>
                    <a:pt x="158944" y="492368"/>
                  </a:lnTo>
                  <a:lnTo>
                    <a:pt x="159678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777"/>
          <p:cNvSpPr/>
          <p:nvPr>
            <p:custDataLst>
              <p:tags r:id="rId6"/>
            </p:custDataLst>
          </p:nvPr>
        </p:nvSpPr>
        <p:spPr>
          <a:xfrm>
            <a:off x="1219200" y="5928360"/>
            <a:ext cx="205741" cy="7621"/>
          </a:xfrm>
          <a:custGeom>
            <a:avLst/>
            <a:gdLst/>
            <a:ahLst/>
            <a:cxnLst/>
            <a:rect l="0" t="0" r="0" b="0"/>
            <a:pathLst>
              <a:path w="205741" h="7621">
                <a:moveTo>
                  <a:pt x="0" y="0"/>
                </a:moveTo>
                <a:lnTo>
                  <a:pt x="0" y="0"/>
                </a:lnTo>
                <a:lnTo>
                  <a:pt x="31609" y="2258"/>
                </a:lnTo>
                <a:lnTo>
                  <a:pt x="56633" y="4045"/>
                </a:lnTo>
                <a:lnTo>
                  <a:pt x="84322" y="5236"/>
                </a:lnTo>
                <a:lnTo>
                  <a:pt x="113788" y="6031"/>
                </a:lnTo>
                <a:lnTo>
                  <a:pt x="144439" y="6560"/>
                </a:lnTo>
                <a:lnTo>
                  <a:pt x="178495" y="7149"/>
                </a:lnTo>
                <a:lnTo>
                  <a:pt x="205740" y="7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76"/>
          <p:cNvGrpSpPr/>
          <p:nvPr/>
        </p:nvGrpSpPr>
        <p:grpSpPr>
          <a:xfrm>
            <a:off x="1910259" y="5113215"/>
            <a:ext cx="2135392" cy="744390"/>
            <a:chOff x="1910259" y="5113215"/>
            <a:chExt cx="2135392" cy="744390"/>
          </a:xfrm>
        </p:grpSpPr>
        <p:sp>
          <p:nvSpPr>
            <p:cNvPr id="44" name="SMARTInkShape-778"/>
            <p:cNvSpPr/>
            <p:nvPr>
              <p:custDataLst>
                <p:tags r:id="rId23"/>
              </p:custDataLst>
            </p:nvPr>
          </p:nvSpPr>
          <p:spPr>
            <a:xfrm>
              <a:off x="1910259" y="5224901"/>
              <a:ext cx="832348" cy="603288"/>
            </a:xfrm>
            <a:custGeom>
              <a:avLst/>
              <a:gdLst/>
              <a:ahLst/>
              <a:cxnLst/>
              <a:rect l="0" t="0" r="0" b="0"/>
              <a:pathLst>
                <a:path w="832348" h="603288">
                  <a:moveTo>
                    <a:pt x="215721" y="78619"/>
                  </a:moveTo>
                  <a:lnTo>
                    <a:pt x="215721" y="78619"/>
                  </a:lnTo>
                  <a:lnTo>
                    <a:pt x="187405" y="110981"/>
                  </a:lnTo>
                  <a:lnTo>
                    <a:pt x="157660" y="147286"/>
                  </a:lnTo>
                  <a:lnTo>
                    <a:pt x="140809" y="173485"/>
                  </a:lnTo>
                  <a:lnTo>
                    <a:pt x="124007" y="202061"/>
                  </a:lnTo>
                  <a:lnTo>
                    <a:pt x="105250" y="231696"/>
                  </a:lnTo>
                  <a:lnTo>
                    <a:pt x="85625" y="264057"/>
                  </a:lnTo>
                  <a:lnTo>
                    <a:pt x="66461" y="299042"/>
                  </a:lnTo>
                  <a:lnTo>
                    <a:pt x="57794" y="317855"/>
                  </a:lnTo>
                  <a:lnTo>
                    <a:pt x="49476" y="337170"/>
                  </a:lnTo>
                  <a:lnTo>
                    <a:pt x="35719" y="374435"/>
                  </a:lnTo>
                  <a:lnTo>
                    <a:pt x="23960" y="411600"/>
                  </a:lnTo>
                  <a:lnTo>
                    <a:pt x="18454" y="430993"/>
                  </a:lnTo>
                  <a:lnTo>
                    <a:pt x="8667" y="468063"/>
                  </a:lnTo>
                  <a:lnTo>
                    <a:pt x="1495" y="498649"/>
                  </a:lnTo>
                  <a:lnTo>
                    <a:pt x="0" y="526355"/>
                  </a:lnTo>
                  <a:lnTo>
                    <a:pt x="3919" y="561237"/>
                  </a:lnTo>
                  <a:lnTo>
                    <a:pt x="5940" y="570544"/>
                  </a:lnTo>
                  <a:lnTo>
                    <a:pt x="14958" y="585401"/>
                  </a:lnTo>
                  <a:lnTo>
                    <a:pt x="20919" y="591734"/>
                  </a:lnTo>
                  <a:lnTo>
                    <a:pt x="34316" y="598770"/>
                  </a:lnTo>
                  <a:lnTo>
                    <a:pt x="63612" y="603287"/>
                  </a:lnTo>
                  <a:lnTo>
                    <a:pt x="90313" y="595980"/>
                  </a:lnTo>
                  <a:lnTo>
                    <a:pt x="119673" y="579044"/>
                  </a:lnTo>
                  <a:lnTo>
                    <a:pt x="149821" y="553895"/>
                  </a:lnTo>
                  <a:lnTo>
                    <a:pt x="176157" y="516903"/>
                  </a:lnTo>
                  <a:lnTo>
                    <a:pt x="192210" y="488465"/>
                  </a:lnTo>
                  <a:lnTo>
                    <a:pt x="206965" y="457200"/>
                  </a:lnTo>
                  <a:lnTo>
                    <a:pt x="219167" y="420726"/>
                  </a:lnTo>
                  <a:lnTo>
                    <a:pt x="223945" y="401517"/>
                  </a:lnTo>
                  <a:lnTo>
                    <a:pt x="227977" y="381937"/>
                  </a:lnTo>
                  <a:lnTo>
                    <a:pt x="231512" y="362111"/>
                  </a:lnTo>
                  <a:lnTo>
                    <a:pt x="234715" y="341274"/>
                  </a:lnTo>
                  <a:lnTo>
                    <a:pt x="237697" y="319762"/>
                  </a:lnTo>
                  <a:lnTo>
                    <a:pt x="240532" y="297801"/>
                  </a:lnTo>
                  <a:lnTo>
                    <a:pt x="243268" y="276387"/>
                  </a:lnTo>
                  <a:lnTo>
                    <a:pt x="245939" y="255338"/>
                  </a:lnTo>
                  <a:lnTo>
                    <a:pt x="248566" y="234532"/>
                  </a:lnTo>
                  <a:lnTo>
                    <a:pt x="251164" y="213040"/>
                  </a:lnTo>
                  <a:lnTo>
                    <a:pt x="253743" y="191094"/>
                  </a:lnTo>
                  <a:lnTo>
                    <a:pt x="256309" y="168842"/>
                  </a:lnTo>
                  <a:lnTo>
                    <a:pt x="258020" y="148928"/>
                  </a:lnTo>
                  <a:lnTo>
                    <a:pt x="259920" y="113254"/>
                  </a:lnTo>
                  <a:lnTo>
                    <a:pt x="263023" y="82723"/>
                  </a:lnTo>
                  <a:lnTo>
                    <a:pt x="266377" y="55889"/>
                  </a:lnTo>
                  <a:lnTo>
                    <a:pt x="268531" y="17841"/>
                  </a:lnTo>
                  <a:lnTo>
                    <a:pt x="269672" y="8427"/>
                  </a:lnTo>
                  <a:lnTo>
                    <a:pt x="273002" y="1420"/>
                  </a:lnTo>
                  <a:lnTo>
                    <a:pt x="274228" y="60"/>
                  </a:lnTo>
                  <a:lnTo>
                    <a:pt x="275046" y="0"/>
                  </a:lnTo>
                  <a:lnTo>
                    <a:pt x="276358" y="1941"/>
                  </a:lnTo>
                  <a:lnTo>
                    <a:pt x="278926" y="36674"/>
                  </a:lnTo>
                  <a:lnTo>
                    <a:pt x="284966" y="66756"/>
                  </a:lnTo>
                  <a:lnTo>
                    <a:pt x="294376" y="102480"/>
                  </a:lnTo>
                  <a:lnTo>
                    <a:pt x="303172" y="128171"/>
                  </a:lnTo>
                  <a:lnTo>
                    <a:pt x="312726" y="156521"/>
                  </a:lnTo>
                  <a:lnTo>
                    <a:pt x="322617" y="186056"/>
                  </a:lnTo>
                  <a:lnTo>
                    <a:pt x="332657" y="216115"/>
                  </a:lnTo>
                  <a:lnTo>
                    <a:pt x="342763" y="246408"/>
                  </a:lnTo>
                  <a:lnTo>
                    <a:pt x="355158" y="276805"/>
                  </a:lnTo>
                  <a:lnTo>
                    <a:pt x="368286" y="307249"/>
                  </a:lnTo>
                  <a:lnTo>
                    <a:pt x="379766" y="337712"/>
                  </a:lnTo>
                  <a:lnTo>
                    <a:pt x="390512" y="365927"/>
                  </a:lnTo>
                  <a:lnTo>
                    <a:pt x="406859" y="401044"/>
                  </a:lnTo>
                  <a:lnTo>
                    <a:pt x="421886" y="428190"/>
                  </a:lnTo>
                  <a:lnTo>
                    <a:pt x="439524" y="458986"/>
                  </a:lnTo>
                  <a:lnTo>
                    <a:pt x="463638" y="493205"/>
                  </a:lnTo>
                  <a:lnTo>
                    <a:pt x="491249" y="516983"/>
                  </a:lnTo>
                  <a:lnTo>
                    <a:pt x="501006" y="523262"/>
                  </a:lnTo>
                  <a:lnTo>
                    <a:pt x="509204" y="525754"/>
                  </a:lnTo>
                  <a:lnTo>
                    <a:pt x="516363" y="525723"/>
                  </a:lnTo>
                  <a:lnTo>
                    <a:pt x="522829" y="524008"/>
                  </a:lnTo>
                  <a:lnTo>
                    <a:pt x="544065" y="509459"/>
                  </a:lnTo>
                  <a:lnTo>
                    <a:pt x="569606" y="474858"/>
                  </a:lnTo>
                  <a:lnTo>
                    <a:pt x="594237" y="440333"/>
                  </a:lnTo>
                  <a:lnTo>
                    <a:pt x="614706" y="402447"/>
                  </a:lnTo>
                  <a:lnTo>
                    <a:pt x="632090" y="374096"/>
                  </a:lnTo>
                  <a:lnTo>
                    <a:pt x="648847" y="346820"/>
                  </a:lnTo>
                  <a:lnTo>
                    <a:pt x="664761" y="320586"/>
                  </a:lnTo>
                  <a:lnTo>
                    <a:pt x="680301" y="294816"/>
                  </a:lnTo>
                  <a:lnTo>
                    <a:pt x="693417" y="266993"/>
                  </a:lnTo>
                  <a:lnTo>
                    <a:pt x="705737" y="237694"/>
                  </a:lnTo>
                  <a:lnTo>
                    <a:pt x="719679" y="207739"/>
                  </a:lnTo>
                  <a:lnTo>
                    <a:pt x="732085" y="179750"/>
                  </a:lnTo>
                  <a:lnTo>
                    <a:pt x="746331" y="144708"/>
                  </a:lnTo>
                  <a:lnTo>
                    <a:pt x="758730" y="110112"/>
                  </a:lnTo>
                  <a:lnTo>
                    <a:pt x="762692" y="94630"/>
                  </a:lnTo>
                  <a:lnTo>
                    <a:pt x="762402" y="91833"/>
                  </a:lnTo>
                  <a:lnTo>
                    <a:pt x="761362" y="89968"/>
                  </a:lnTo>
                  <a:lnTo>
                    <a:pt x="753608" y="82931"/>
                  </a:lnTo>
                  <a:lnTo>
                    <a:pt x="744342" y="80535"/>
                  </a:lnTo>
                  <a:lnTo>
                    <a:pt x="732604" y="80318"/>
                  </a:lnTo>
                  <a:lnTo>
                    <a:pt x="694888" y="92538"/>
                  </a:lnTo>
                  <a:lnTo>
                    <a:pt x="656913" y="114353"/>
                  </a:lnTo>
                  <a:lnTo>
                    <a:pt x="643293" y="132495"/>
                  </a:lnTo>
                  <a:lnTo>
                    <a:pt x="640469" y="137396"/>
                  </a:lnTo>
                  <a:lnTo>
                    <a:pt x="639433" y="141511"/>
                  </a:lnTo>
                  <a:lnTo>
                    <a:pt x="639589" y="145100"/>
                  </a:lnTo>
                  <a:lnTo>
                    <a:pt x="642020" y="151346"/>
                  </a:lnTo>
                  <a:lnTo>
                    <a:pt x="645923" y="156944"/>
                  </a:lnTo>
                  <a:lnTo>
                    <a:pt x="676641" y="178294"/>
                  </a:lnTo>
                  <a:lnTo>
                    <a:pt x="706761" y="195359"/>
                  </a:lnTo>
                  <a:lnTo>
                    <a:pt x="740239" y="214245"/>
                  </a:lnTo>
                  <a:lnTo>
                    <a:pt x="777846" y="239841"/>
                  </a:lnTo>
                  <a:lnTo>
                    <a:pt x="809181" y="264835"/>
                  </a:lnTo>
                  <a:lnTo>
                    <a:pt x="822797" y="285348"/>
                  </a:lnTo>
                  <a:lnTo>
                    <a:pt x="828433" y="300038"/>
                  </a:lnTo>
                  <a:lnTo>
                    <a:pt x="832051" y="332424"/>
                  </a:lnTo>
                  <a:lnTo>
                    <a:pt x="832347" y="341802"/>
                  </a:lnTo>
                  <a:lnTo>
                    <a:pt x="830005" y="349748"/>
                  </a:lnTo>
                  <a:lnTo>
                    <a:pt x="807996" y="379183"/>
                  </a:lnTo>
                  <a:lnTo>
                    <a:pt x="779189" y="409017"/>
                  </a:lnTo>
                  <a:lnTo>
                    <a:pt x="748528" y="429950"/>
                  </a:lnTo>
                  <a:lnTo>
                    <a:pt x="716678" y="448195"/>
                  </a:lnTo>
                  <a:lnTo>
                    <a:pt x="681747" y="460279"/>
                  </a:lnTo>
                  <a:lnTo>
                    <a:pt x="648631" y="469222"/>
                  </a:lnTo>
                  <a:lnTo>
                    <a:pt x="617370" y="469144"/>
                  </a:lnTo>
                  <a:lnTo>
                    <a:pt x="594749" y="467804"/>
                  </a:lnTo>
                  <a:lnTo>
                    <a:pt x="582862" y="462974"/>
                  </a:lnTo>
                  <a:lnTo>
                    <a:pt x="577322" y="459316"/>
                  </a:lnTo>
                  <a:lnTo>
                    <a:pt x="568908" y="448477"/>
                  </a:lnTo>
                  <a:lnTo>
                    <a:pt x="565479" y="442031"/>
                  </a:lnTo>
                  <a:lnTo>
                    <a:pt x="563927" y="425837"/>
                  </a:lnTo>
                  <a:lnTo>
                    <a:pt x="566906" y="408198"/>
                  </a:lnTo>
                  <a:lnTo>
                    <a:pt x="581481" y="375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79"/>
            <p:cNvSpPr/>
            <p:nvPr>
              <p:custDataLst>
                <p:tags r:id="rId24"/>
              </p:custDataLst>
            </p:nvPr>
          </p:nvSpPr>
          <p:spPr>
            <a:xfrm>
              <a:off x="2910840" y="5181600"/>
              <a:ext cx="73259" cy="478964"/>
            </a:xfrm>
            <a:custGeom>
              <a:avLst/>
              <a:gdLst/>
              <a:ahLst/>
              <a:cxnLst/>
              <a:rect l="0" t="0" r="0" b="0"/>
              <a:pathLst>
                <a:path w="73259" h="478964">
                  <a:moveTo>
                    <a:pt x="22860" y="0"/>
                  </a:moveTo>
                  <a:lnTo>
                    <a:pt x="22860" y="0"/>
                  </a:lnTo>
                  <a:lnTo>
                    <a:pt x="47131" y="28316"/>
                  </a:lnTo>
                  <a:lnTo>
                    <a:pt x="66270" y="58060"/>
                  </a:lnTo>
                  <a:lnTo>
                    <a:pt x="73258" y="87006"/>
                  </a:lnTo>
                  <a:lnTo>
                    <a:pt x="71283" y="121077"/>
                  </a:lnTo>
                  <a:lnTo>
                    <a:pt x="69781" y="147792"/>
                  </a:lnTo>
                  <a:lnTo>
                    <a:pt x="67421" y="176599"/>
                  </a:lnTo>
                  <a:lnTo>
                    <a:pt x="60727" y="206335"/>
                  </a:lnTo>
                  <a:lnTo>
                    <a:pt x="54365" y="236484"/>
                  </a:lnTo>
                  <a:lnTo>
                    <a:pt x="48716" y="266817"/>
                  </a:lnTo>
                  <a:lnTo>
                    <a:pt x="43383" y="297233"/>
                  </a:lnTo>
                  <a:lnTo>
                    <a:pt x="38190" y="327683"/>
                  </a:lnTo>
                  <a:lnTo>
                    <a:pt x="33060" y="356457"/>
                  </a:lnTo>
                  <a:lnTo>
                    <a:pt x="26258" y="392543"/>
                  </a:lnTo>
                  <a:lnTo>
                    <a:pt x="23867" y="427977"/>
                  </a:lnTo>
                  <a:lnTo>
                    <a:pt x="23059" y="461306"/>
                  </a:lnTo>
                  <a:lnTo>
                    <a:pt x="22872" y="478963"/>
                  </a:lnTo>
                  <a:lnTo>
                    <a:pt x="22863" y="475690"/>
                  </a:lnTo>
                  <a:lnTo>
                    <a:pt x="16829" y="451774"/>
                  </a:lnTo>
                  <a:lnTo>
                    <a:pt x="11509" y="415489"/>
                  </a:lnTo>
                  <a:lnTo>
                    <a:pt x="3151" y="379095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80"/>
            <p:cNvSpPr/>
            <p:nvPr>
              <p:custDataLst>
                <p:tags r:id="rId25"/>
              </p:custDataLst>
            </p:nvPr>
          </p:nvSpPr>
          <p:spPr>
            <a:xfrm>
              <a:off x="2842260" y="5350238"/>
              <a:ext cx="251461" cy="37103"/>
            </a:xfrm>
            <a:custGeom>
              <a:avLst/>
              <a:gdLst/>
              <a:ahLst/>
              <a:cxnLst/>
              <a:rect l="0" t="0" r="0" b="0"/>
              <a:pathLst>
                <a:path w="251461" h="37103">
                  <a:moveTo>
                    <a:pt x="0" y="37102"/>
                  </a:moveTo>
                  <a:lnTo>
                    <a:pt x="0" y="37102"/>
                  </a:lnTo>
                  <a:lnTo>
                    <a:pt x="28317" y="24967"/>
                  </a:lnTo>
                  <a:lnTo>
                    <a:pt x="58061" y="13375"/>
                  </a:lnTo>
                  <a:lnTo>
                    <a:pt x="95258" y="7109"/>
                  </a:lnTo>
                  <a:lnTo>
                    <a:pt x="116654" y="2627"/>
                  </a:lnTo>
                  <a:lnTo>
                    <a:pt x="153367" y="5582"/>
                  </a:lnTo>
                  <a:lnTo>
                    <a:pt x="180909" y="4056"/>
                  </a:lnTo>
                  <a:lnTo>
                    <a:pt x="212971" y="0"/>
                  </a:lnTo>
                  <a:lnTo>
                    <a:pt x="251460" y="6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81"/>
            <p:cNvSpPr/>
            <p:nvPr>
              <p:custDataLst>
                <p:tags r:id="rId26"/>
              </p:custDataLst>
            </p:nvPr>
          </p:nvSpPr>
          <p:spPr>
            <a:xfrm>
              <a:off x="3093720" y="5366406"/>
              <a:ext cx="220981" cy="180955"/>
            </a:xfrm>
            <a:custGeom>
              <a:avLst/>
              <a:gdLst/>
              <a:ahLst/>
              <a:cxnLst/>
              <a:rect l="0" t="0" r="0" b="0"/>
              <a:pathLst>
                <a:path w="220981" h="180955">
                  <a:moveTo>
                    <a:pt x="0" y="180954"/>
                  </a:moveTo>
                  <a:lnTo>
                    <a:pt x="0" y="180954"/>
                  </a:lnTo>
                  <a:lnTo>
                    <a:pt x="4045" y="144547"/>
                  </a:lnTo>
                  <a:lnTo>
                    <a:pt x="10606" y="109771"/>
                  </a:lnTo>
                  <a:lnTo>
                    <a:pt x="22918" y="75604"/>
                  </a:lnTo>
                  <a:lnTo>
                    <a:pt x="37077" y="50172"/>
                  </a:lnTo>
                  <a:lnTo>
                    <a:pt x="48652" y="40137"/>
                  </a:lnTo>
                  <a:lnTo>
                    <a:pt x="79816" y="18759"/>
                  </a:lnTo>
                  <a:lnTo>
                    <a:pt x="113258" y="6268"/>
                  </a:lnTo>
                  <a:lnTo>
                    <a:pt x="136851" y="502"/>
                  </a:lnTo>
                  <a:lnTo>
                    <a:pt x="152263" y="0"/>
                  </a:lnTo>
                  <a:lnTo>
                    <a:pt x="182853" y="6576"/>
                  </a:lnTo>
                  <a:lnTo>
                    <a:pt x="220980" y="13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82"/>
            <p:cNvSpPr/>
            <p:nvPr>
              <p:custDataLst>
                <p:tags r:id="rId27"/>
              </p:custDataLst>
            </p:nvPr>
          </p:nvSpPr>
          <p:spPr>
            <a:xfrm>
              <a:off x="3316244" y="5113215"/>
              <a:ext cx="310877" cy="515477"/>
            </a:xfrm>
            <a:custGeom>
              <a:avLst/>
              <a:gdLst/>
              <a:ahLst/>
              <a:cxnLst/>
              <a:rect l="0" t="0" r="0" b="0"/>
              <a:pathLst>
                <a:path w="310877" h="515477">
                  <a:moveTo>
                    <a:pt x="82276" y="304605"/>
                  </a:moveTo>
                  <a:lnTo>
                    <a:pt x="82276" y="304605"/>
                  </a:lnTo>
                  <a:lnTo>
                    <a:pt x="74186" y="336967"/>
                  </a:lnTo>
                  <a:lnTo>
                    <a:pt x="61064" y="369227"/>
                  </a:lnTo>
                  <a:lnTo>
                    <a:pt x="36438" y="404733"/>
                  </a:lnTo>
                  <a:lnTo>
                    <a:pt x="14355" y="441190"/>
                  </a:lnTo>
                  <a:lnTo>
                    <a:pt x="772" y="469937"/>
                  </a:lnTo>
                  <a:lnTo>
                    <a:pt x="0" y="473246"/>
                  </a:lnTo>
                  <a:lnTo>
                    <a:pt x="332" y="476299"/>
                  </a:lnTo>
                  <a:lnTo>
                    <a:pt x="2958" y="481949"/>
                  </a:lnTo>
                  <a:lnTo>
                    <a:pt x="13243" y="489890"/>
                  </a:lnTo>
                  <a:lnTo>
                    <a:pt x="31059" y="493559"/>
                  </a:lnTo>
                  <a:lnTo>
                    <a:pt x="53752" y="493953"/>
                  </a:lnTo>
                  <a:lnTo>
                    <a:pt x="83704" y="484458"/>
                  </a:lnTo>
                  <a:lnTo>
                    <a:pt x="101514" y="473136"/>
                  </a:lnTo>
                  <a:lnTo>
                    <a:pt x="117515" y="455011"/>
                  </a:lnTo>
                  <a:lnTo>
                    <a:pt x="128936" y="433554"/>
                  </a:lnTo>
                  <a:lnTo>
                    <a:pt x="134296" y="402701"/>
                  </a:lnTo>
                  <a:lnTo>
                    <a:pt x="133097" y="364873"/>
                  </a:lnTo>
                  <a:lnTo>
                    <a:pt x="125281" y="330541"/>
                  </a:lnTo>
                  <a:lnTo>
                    <a:pt x="112114" y="296377"/>
                  </a:lnTo>
                  <a:lnTo>
                    <a:pt x="93751" y="265949"/>
                  </a:lnTo>
                  <a:lnTo>
                    <a:pt x="81631" y="251570"/>
                  </a:lnTo>
                  <a:lnTo>
                    <a:pt x="76766" y="249775"/>
                  </a:lnTo>
                  <a:lnTo>
                    <a:pt x="64587" y="250039"/>
                  </a:lnTo>
                  <a:lnTo>
                    <a:pt x="55223" y="252978"/>
                  </a:lnTo>
                  <a:lnTo>
                    <a:pt x="42313" y="261764"/>
                  </a:lnTo>
                  <a:lnTo>
                    <a:pt x="34217" y="269145"/>
                  </a:lnTo>
                  <a:lnTo>
                    <a:pt x="34150" y="273345"/>
                  </a:lnTo>
                  <a:lnTo>
                    <a:pt x="38591" y="284785"/>
                  </a:lnTo>
                  <a:lnTo>
                    <a:pt x="43951" y="291563"/>
                  </a:lnTo>
                  <a:lnTo>
                    <a:pt x="46567" y="293370"/>
                  </a:lnTo>
                  <a:lnTo>
                    <a:pt x="58336" y="295914"/>
                  </a:lnTo>
                  <a:lnTo>
                    <a:pt x="69943" y="291993"/>
                  </a:lnTo>
                  <a:lnTo>
                    <a:pt x="105519" y="270927"/>
                  </a:lnTo>
                  <a:lnTo>
                    <a:pt x="127262" y="254457"/>
                  </a:lnTo>
                  <a:lnTo>
                    <a:pt x="152467" y="221667"/>
                  </a:lnTo>
                  <a:lnTo>
                    <a:pt x="181654" y="190479"/>
                  </a:lnTo>
                  <a:lnTo>
                    <a:pt x="200559" y="153776"/>
                  </a:lnTo>
                  <a:lnTo>
                    <a:pt x="214784" y="123978"/>
                  </a:lnTo>
                  <a:lnTo>
                    <a:pt x="228876" y="93700"/>
                  </a:lnTo>
                  <a:lnTo>
                    <a:pt x="238790" y="63280"/>
                  </a:lnTo>
                  <a:lnTo>
                    <a:pt x="249725" y="27176"/>
                  </a:lnTo>
                  <a:lnTo>
                    <a:pt x="257354" y="4789"/>
                  </a:lnTo>
                  <a:lnTo>
                    <a:pt x="259108" y="3128"/>
                  </a:lnTo>
                  <a:lnTo>
                    <a:pt x="264802" y="0"/>
                  </a:lnTo>
                  <a:lnTo>
                    <a:pt x="265147" y="32374"/>
                  </a:lnTo>
                  <a:lnTo>
                    <a:pt x="265153" y="61854"/>
                  </a:lnTo>
                  <a:lnTo>
                    <a:pt x="261110" y="97401"/>
                  </a:lnTo>
                  <a:lnTo>
                    <a:pt x="259124" y="126718"/>
                  </a:lnTo>
                  <a:lnTo>
                    <a:pt x="257396" y="158658"/>
                  </a:lnTo>
                  <a:lnTo>
                    <a:pt x="253805" y="189787"/>
                  </a:lnTo>
                  <a:lnTo>
                    <a:pt x="251644" y="222812"/>
                  </a:lnTo>
                  <a:lnTo>
                    <a:pt x="249838" y="258093"/>
                  </a:lnTo>
                  <a:lnTo>
                    <a:pt x="248170" y="276983"/>
                  </a:lnTo>
                  <a:lnTo>
                    <a:pt x="245753" y="314342"/>
                  </a:lnTo>
                  <a:lnTo>
                    <a:pt x="247502" y="347878"/>
                  </a:lnTo>
                  <a:lnTo>
                    <a:pt x="248843" y="379718"/>
                  </a:lnTo>
                  <a:lnTo>
                    <a:pt x="250286" y="409955"/>
                  </a:lnTo>
                  <a:lnTo>
                    <a:pt x="253749" y="437505"/>
                  </a:lnTo>
                  <a:lnTo>
                    <a:pt x="260459" y="468725"/>
                  </a:lnTo>
                  <a:lnTo>
                    <a:pt x="271158" y="500337"/>
                  </a:lnTo>
                  <a:lnTo>
                    <a:pt x="279395" y="509566"/>
                  </a:lnTo>
                  <a:lnTo>
                    <a:pt x="286442" y="514232"/>
                  </a:lnTo>
                  <a:lnTo>
                    <a:pt x="289507" y="515476"/>
                  </a:lnTo>
                  <a:lnTo>
                    <a:pt x="297427" y="514601"/>
                  </a:lnTo>
                  <a:lnTo>
                    <a:pt x="310876" y="510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83"/>
            <p:cNvSpPr/>
            <p:nvPr>
              <p:custDataLst>
                <p:tags r:id="rId28"/>
              </p:custDataLst>
            </p:nvPr>
          </p:nvSpPr>
          <p:spPr>
            <a:xfrm>
              <a:off x="3741905" y="5425596"/>
              <a:ext cx="111986" cy="190178"/>
            </a:xfrm>
            <a:custGeom>
              <a:avLst/>
              <a:gdLst/>
              <a:ahLst/>
              <a:cxnLst/>
              <a:rect l="0" t="0" r="0" b="0"/>
              <a:pathLst>
                <a:path w="111986" h="190178">
                  <a:moveTo>
                    <a:pt x="37615" y="83664"/>
                  </a:moveTo>
                  <a:lnTo>
                    <a:pt x="37615" y="83664"/>
                  </a:lnTo>
                  <a:lnTo>
                    <a:pt x="21435" y="116025"/>
                  </a:lnTo>
                  <a:lnTo>
                    <a:pt x="11372" y="144241"/>
                  </a:lnTo>
                  <a:lnTo>
                    <a:pt x="11276" y="155178"/>
                  </a:lnTo>
                  <a:lnTo>
                    <a:pt x="18113" y="173143"/>
                  </a:lnTo>
                  <a:lnTo>
                    <a:pt x="25157" y="183930"/>
                  </a:lnTo>
                  <a:lnTo>
                    <a:pt x="32360" y="187494"/>
                  </a:lnTo>
                  <a:lnTo>
                    <a:pt x="65693" y="190177"/>
                  </a:lnTo>
                  <a:lnTo>
                    <a:pt x="92972" y="170068"/>
                  </a:lnTo>
                  <a:lnTo>
                    <a:pt x="104551" y="153393"/>
                  </a:lnTo>
                  <a:lnTo>
                    <a:pt x="111985" y="126036"/>
                  </a:lnTo>
                  <a:lnTo>
                    <a:pt x="109228" y="101487"/>
                  </a:lnTo>
                  <a:lnTo>
                    <a:pt x="94627" y="68934"/>
                  </a:lnTo>
                  <a:lnTo>
                    <a:pt x="75437" y="38045"/>
                  </a:lnTo>
                  <a:lnTo>
                    <a:pt x="65432" y="24442"/>
                  </a:lnTo>
                  <a:lnTo>
                    <a:pt x="45211" y="8811"/>
                  </a:lnTo>
                  <a:lnTo>
                    <a:pt x="35064" y="3830"/>
                  </a:lnTo>
                  <a:lnTo>
                    <a:pt x="7804" y="77"/>
                  </a:lnTo>
                  <a:lnTo>
                    <a:pt x="5041" y="0"/>
                  </a:lnTo>
                  <a:lnTo>
                    <a:pt x="3199" y="794"/>
                  </a:lnTo>
                  <a:lnTo>
                    <a:pt x="1971" y="2171"/>
                  </a:lnTo>
                  <a:lnTo>
                    <a:pt x="1152" y="3935"/>
                  </a:lnTo>
                  <a:lnTo>
                    <a:pt x="0" y="14509"/>
                  </a:lnTo>
                  <a:lnTo>
                    <a:pt x="1988" y="21319"/>
                  </a:lnTo>
                  <a:lnTo>
                    <a:pt x="13387" y="40458"/>
                  </a:lnTo>
                  <a:lnTo>
                    <a:pt x="29995" y="53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84"/>
            <p:cNvSpPr/>
            <p:nvPr>
              <p:custDataLst>
                <p:tags r:id="rId29"/>
              </p:custDataLst>
            </p:nvPr>
          </p:nvSpPr>
          <p:spPr>
            <a:xfrm>
              <a:off x="3773456" y="5410778"/>
              <a:ext cx="272195" cy="446827"/>
            </a:xfrm>
            <a:custGeom>
              <a:avLst/>
              <a:gdLst/>
              <a:ahLst/>
              <a:cxnLst/>
              <a:rect l="0" t="0" r="0" b="0"/>
              <a:pathLst>
                <a:path w="272195" h="446827">
                  <a:moveTo>
                    <a:pt x="257524" y="14662"/>
                  </a:moveTo>
                  <a:lnTo>
                    <a:pt x="257524" y="14662"/>
                  </a:lnTo>
                  <a:lnTo>
                    <a:pt x="225162" y="30842"/>
                  </a:lnTo>
                  <a:lnTo>
                    <a:pt x="189199" y="54484"/>
                  </a:lnTo>
                  <a:lnTo>
                    <a:pt x="152197" y="82525"/>
                  </a:lnTo>
                  <a:lnTo>
                    <a:pt x="143749" y="90373"/>
                  </a:lnTo>
                  <a:lnTo>
                    <a:pt x="150258" y="90766"/>
                  </a:lnTo>
                  <a:lnTo>
                    <a:pt x="176639" y="90007"/>
                  </a:lnTo>
                  <a:lnTo>
                    <a:pt x="186579" y="86813"/>
                  </a:lnTo>
                  <a:lnTo>
                    <a:pt x="211827" y="67134"/>
                  </a:lnTo>
                  <a:lnTo>
                    <a:pt x="224793" y="52505"/>
                  </a:lnTo>
                  <a:lnTo>
                    <a:pt x="255298" y="17187"/>
                  </a:lnTo>
                  <a:lnTo>
                    <a:pt x="272194" y="0"/>
                  </a:lnTo>
                  <a:lnTo>
                    <a:pt x="267414" y="11703"/>
                  </a:lnTo>
                  <a:lnTo>
                    <a:pt x="261398" y="43352"/>
                  </a:lnTo>
                  <a:lnTo>
                    <a:pt x="257567" y="63422"/>
                  </a:lnTo>
                  <a:lnTo>
                    <a:pt x="252473" y="91195"/>
                  </a:lnTo>
                  <a:lnTo>
                    <a:pt x="246536" y="124104"/>
                  </a:lnTo>
                  <a:lnTo>
                    <a:pt x="241732" y="150277"/>
                  </a:lnTo>
                  <a:lnTo>
                    <a:pt x="237683" y="171959"/>
                  </a:lnTo>
                  <a:lnTo>
                    <a:pt x="230079" y="207338"/>
                  </a:lnTo>
                  <a:lnTo>
                    <a:pt x="221055" y="237173"/>
                  </a:lnTo>
                  <a:lnTo>
                    <a:pt x="210500" y="273725"/>
                  </a:lnTo>
                  <a:lnTo>
                    <a:pt x="202010" y="310050"/>
                  </a:lnTo>
                  <a:lnTo>
                    <a:pt x="186042" y="343578"/>
                  </a:lnTo>
                  <a:lnTo>
                    <a:pt x="157890" y="379165"/>
                  </a:lnTo>
                  <a:lnTo>
                    <a:pt x="120288" y="414311"/>
                  </a:lnTo>
                  <a:lnTo>
                    <a:pt x="82254" y="438904"/>
                  </a:lnTo>
                  <a:lnTo>
                    <a:pt x="59401" y="446010"/>
                  </a:lnTo>
                  <a:lnTo>
                    <a:pt x="45009" y="446826"/>
                  </a:lnTo>
                  <a:lnTo>
                    <a:pt x="28234" y="442525"/>
                  </a:lnTo>
                  <a:lnTo>
                    <a:pt x="14552" y="433487"/>
                  </a:lnTo>
                  <a:lnTo>
                    <a:pt x="8989" y="427713"/>
                  </a:lnTo>
                  <a:lnTo>
                    <a:pt x="3695" y="419502"/>
                  </a:lnTo>
                  <a:lnTo>
                    <a:pt x="0" y="405360"/>
                  </a:lnTo>
                  <a:lnTo>
                    <a:pt x="1393" y="395457"/>
                  </a:lnTo>
                  <a:lnTo>
                    <a:pt x="17616" y="358915"/>
                  </a:lnTo>
                  <a:lnTo>
                    <a:pt x="36819" y="327349"/>
                  </a:lnTo>
                  <a:lnTo>
                    <a:pt x="48520" y="311961"/>
                  </a:lnTo>
                  <a:lnTo>
                    <a:pt x="82264" y="281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77"/>
          <p:cNvGrpSpPr/>
          <p:nvPr/>
        </p:nvGrpSpPr>
        <p:grpSpPr>
          <a:xfrm>
            <a:off x="4152900" y="5312281"/>
            <a:ext cx="821162" cy="638940"/>
            <a:chOff x="4152900" y="5312281"/>
            <a:chExt cx="821162" cy="638940"/>
          </a:xfrm>
        </p:grpSpPr>
        <p:sp>
          <p:nvSpPr>
            <p:cNvPr id="52" name="SMARTInkShape-785"/>
            <p:cNvSpPr/>
            <p:nvPr>
              <p:custDataLst>
                <p:tags r:id="rId20"/>
              </p:custDataLst>
            </p:nvPr>
          </p:nvSpPr>
          <p:spPr>
            <a:xfrm>
              <a:off x="4152900" y="5425440"/>
              <a:ext cx="228601" cy="146399"/>
            </a:xfrm>
            <a:custGeom>
              <a:avLst/>
              <a:gdLst/>
              <a:ahLst/>
              <a:cxnLst/>
              <a:rect l="0" t="0" r="0" b="0"/>
              <a:pathLst>
                <a:path w="228601" h="146399">
                  <a:moveTo>
                    <a:pt x="0" y="0"/>
                  </a:moveTo>
                  <a:lnTo>
                    <a:pt x="0" y="0"/>
                  </a:lnTo>
                  <a:lnTo>
                    <a:pt x="4516" y="29351"/>
                  </a:lnTo>
                  <a:lnTo>
                    <a:pt x="8091" y="52587"/>
                  </a:lnTo>
                  <a:lnTo>
                    <a:pt x="18941" y="75698"/>
                  </a:lnTo>
                  <a:lnTo>
                    <a:pt x="34640" y="98726"/>
                  </a:lnTo>
                  <a:lnTo>
                    <a:pt x="53573" y="121697"/>
                  </a:lnTo>
                  <a:lnTo>
                    <a:pt x="72969" y="135318"/>
                  </a:lnTo>
                  <a:lnTo>
                    <a:pt x="92673" y="142705"/>
                  </a:lnTo>
                  <a:lnTo>
                    <a:pt x="130088" y="146398"/>
                  </a:lnTo>
                  <a:lnTo>
                    <a:pt x="160828" y="142395"/>
                  </a:lnTo>
                  <a:lnTo>
                    <a:pt x="188601" y="130455"/>
                  </a:lnTo>
                  <a:lnTo>
                    <a:pt x="226259" y="108071"/>
                  </a:lnTo>
                  <a:lnTo>
                    <a:pt x="22860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86"/>
            <p:cNvSpPr/>
            <p:nvPr>
              <p:custDataLst>
                <p:tags r:id="rId21"/>
              </p:custDataLst>
            </p:nvPr>
          </p:nvSpPr>
          <p:spPr>
            <a:xfrm>
              <a:off x="4156807" y="5410200"/>
              <a:ext cx="346614" cy="541021"/>
            </a:xfrm>
            <a:custGeom>
              <a:avLst/>
              <a:gdLst/>
              <a:ahLst/>
              <a:cxnLst/>
              <a:rect l="0" t="0" r="0" b="0"/>
              <a:pathLst>
                <a:path w="346614" h="541021">
                  <a:moveTo>
                    <a:pt x="346613" y="0"/>
                  </a:moveTo>
                  <a:lnTo>
                    <a:pt x="346613" y="0"/>
                  </a:lnTo>
                  <a:lnTo>
                    <a:pt x="326293" y="18627"/>
                  </a:lnTo>
                  <a:lnTo>
                    <a:pt x="292427" y="49671"/>
                  </a:lnTo>
                  <a:lnTo>
                    <a:pt x="249529" y="88993"/>
                  </a:lnTo>
                  <a:lnTo>
                    <a:pt x="216697" y="121136"/>
                  </a:lnTo>
                  <a:lnTo>
                    <a:pt x="190576" y="148490"/>
                  </a:lnTo>
                  <a:lnTo>
                    <a:pt x="168928" y="172653"/>
                  </a:lnTo>
                  <a:lnTo>
                    <a:pt x="150263" y="194689"/>
                  </a:lnTo>
                  <a:lnTo>
                    <a:pt x="133586" y="215307"/>
                  </a:lnTo>
                  <a:lnTo>
                    <a:pt x="118235" y="234978"/>
                  </a:lnTo>
                  <a:lnTo>
                    <a:pt x="92148" y="272639"/>
                  </a:lnTo>
                  <a:lnTo>
                    <a:pt x="70957" y="309133"/>
                  </a:lnTo>
                  <a:lnTo>
                    <a:pt x="55894" y="345108"/>
                  </a:lnTo>
                  <a:lnTo>
                    <a:pt x="41298" y="378594"/>
                  </a:lnTo>
                  <a:lnTo>
                    <a:pt x="27191" y="408718"/>
                  </a:lnTo>
                  <a:lnTo>
                    <a:pt x="11422" y="444717"/>
                  </a:lnTo>
                  <a:lnTo>
                    <a:pt x="5151" y="475985"/>
                  </a:lnTo>
                  <a:lnTo>
                    <a:pt x="0" y="500866"/>
                  </a:lnTo>
                  <a:lnTo>
                    <a:pt x="1498" y="513578"/>
                  </a:lnTo>
                  <a:lnTo>
                    <a:pt x="7244" y="524872"/>
                  </a:lnTo>
                  <a:lnTo>
                    <a:pt x="18953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87"/>
            <p:cNvSpPr/>
            <p:nvPr>
              <p:custDataLst>
                <p:tags r:id="rId22"/>
              </p:custDataLst>
            </p:nvPr>
          </p:nvSpPr>
          <p:spPr>
            <a:xfrm>
              <a:off x="4594860" y="5312281"/>
              <a:ext cx="379202" cy="287932"/>
            </a:xfrm>
            <a:custGeom>
              <a:avLst/>
              <a:gdLst/>
              <a:ahLst/>
              <a:cxnLst/>
              <a:rect l="0" t="0" r="0" b="0"/>
              <a:pathLst>
                <a:path w="379202" h="287932">
                  <a:moveTo>
                    <a:pt x="0" y="158879"/>
                  </a:moveTo>
                  <a:lnTo>
                    <a:pt x="0" y="158879"/>
                  </a:lnTo>
                  <a:lnTo>
                    <a:pt x="31610" y="158879"/>
                  </a:lnTo>
                  <a:lnTo>
                    <a:pt x="56633" y="158879"/>
                  </a:lnTo>
                  <a:lnTo>
                    <a:pt x="83476" y="158879"/>
                  </a:lnTo>
                  <a:lnTo>
                    <a:pt x="111530" y="158879"/>
                  </a:lnTo>
                  <a:lnTo>
                    <a:pt x="140394" y="158879"/>
                  </a:lnTo>
                  <a:lnTo>
                    <a:pt x="169796" y="158033"/>
                  </a:lnTo>
                  <a:lnTo>
                    <a:pt x="199557" y="156621"/>
                  </a:lnTo>
                  <a:lnTo>
                    <a:pt x="229558" y="154835"/>
                  </a:lnTo>
                  <a:lnTo>
                    <a:pt x="258872" y="151102"/>
                  </a:lnTo>
                  <a:lnTo>
                    <a:pt x="287728" y="146075"/>
                  </a:lnTo>
                  <a:lnTo>
                    <a:pt x="316279" y="140183"/>
                  </a:lnTo>
                  <a:lnTo>
                    <a:pt x="350259" y="131379"/>
                  </a:lnTo>
                  <a:lnTo>
                    <a:pt x="367338" y="124643"/>
                  </a:lnTo>
                  <a:lnTo>
                    <a:pt x="374928" y="118828"/>
                  </a:lnTo>
                  <a:lnTo>
                    <a:pt x="378301" y="113421"/>
                  </a:lnTo>
                  <a:lnTo>
                    <a:pt x="379201" y="110793"/>
                  </a:lnTo>
                  <a:lnTo>
                    <a:pt x="373427" y="101101"/>
                  </a:lnTo>
                  <a:lnTo>
                    <a:pt x="361548" y="89173"/>
                  </a:lnTo>
                  <a:lnTo>
                    <a:pt x="327352" y="67858"/>
                  </a:lnTo>
                  <a:lnTo>
                    <a:pt x="303749" y="54172"/>
                  </a:lnTo>
                  <a:lnTo>
                    <a:pt x="276159" y="38275"/>
                  </a:lnTo>
                  <a:lnTo>
                    <a:pt x="238730" y="18353"/>
                  </a:lnTo>
                  <a:lnTo>
                    <a:pt x="201685" y="570"/>
                  </a:lnTo>
                  <a:lnTo>
                    <a:pt x="200497" y="0"/>
                  </a:lnTo>
                  <a:lnTo>
                    <a:pt x="200551" y="466"/>
                  </a:lnTo>
                  <a:lnTo>
                    <a:pt x="202869" y="3242"/>
                  </a:lnTo>
                  <a:lnTo>
                    <a:pt x="222577" y="13617"/>
                  </a:lnTo>
                  <a:lnTo>
                    <a:pt x="256886" y="45519"/>
                  </a:lnTo>
                  <a:lnTo>
                    <a:pt x="288280" y="81328"/>
                  </a:lnTo>
                  <a:lnTo>
                    <a:pt x="311665" y="118756"/>
                  </a:lnTo>
                  <a:lnTo>
                    <a:pt x="332592" y="154905"/>
                  </a:lnTo>
                  <a:lnTo>
                    <a:pt x="339845" y="180562"/>
                  </a:lnTo>
                  <a:lnTo>
                    <a:pt x="342297" y="211986"/>
                  </a:lnTo>
                  <a:lnTo>
                    <a:pt x="341875" y="234163"/>
                  </a:lnTo>
                  <a:lnTo>
                    <a:pt x="332271" y="262564"/>
                  </a:lnTo>
                  <a:lnTo>
                    <a:pt x="325194" y="270719"/>
                  </a:lnTo>
                  <a:lnTo>
                    <a:pt x="306853" y="282853"/>
                  </a:lnTo>
                  <a:lnTo>
                    <a:pt x="291468" y="287931"/>
                  </a:lnTo>
                  <a:lnTo>
                    <a:pt x="290832" y="287247"/>
                  </a:lnTo>
                  <a:lnTo>
                    <a:pt x="289560" y="28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78"/>
          <p:cNvGrpSpPr/>
          <p:nvPr/>
        </p:nvGrpSpPr>
        <p:grpSpPr>
          <a:xfrm>
            <a:off x="5114933" y="5311140"/>
            <a:ext cx="211448" cy="486955"/>
            <a:chOff x="5114933" y="5311140"/>
            <a:chExt cx="211448" cy="486955"/>
          </a:xfrm>
        </p:grpSpPr>
        <p:sp>
          <p:nvSpPr>
            <p:cNvPr id="56" name="SMARTInkShape-788"/>
            <p:cNvSpPr/>
            <p:nvPr>
              <p:custDataLst>
                <p:tags r:id="rId18"/>
              </p:custDataLst>
            </p:nvPr>
          </p:nvSpPr>
          <p:spPr>
            <a:xfrm>
              <a:off x="5114933" y="5311140"/>
              <a:ext cx="188588" cy="486955"/>
            </a:xfrm>
            <a:custGeom>
              <a:avLst/>
              <a:gdLst/>
              <a:ahLst/>
              <a:cxnLst/>
              <a:rect l="0" t="0" r="0" b="0"/>
              <a:pathLst>
                <a:path w="188588" h="486955">
                  <a:moveTo>
                    <a:pt x="112387" y="144780"/>
                  </a:moveTo>
                  <a:lnTo>
                    <a:pt x="112387" y="144780"/>
                  </a:lnTo>
                  <a:lnTo>
                    <a:pt x="96583" y="178647"/>
                  </a:lnTo>
                  <a:lnTo>
                    <a:pt x="84071" y="205458"/>
                  </a:lnTo>
                  <a:lnTo>
                    <a:pt x="71496" y="232646"/>
                  </a:lnTo>
                  <a:lnTo>
                    <a:pt x="58880" y="260083"/>
                  </a:lnTo>
                  <a:lnTo>
                    <a:pt x="46236" y="287689"/>
                  </a:lnTo>
                  <a:lnTo>
                    <a:pt x="35266" y="317099"/>
                  </a:lnTo>
                  <a:lnTo>
                    <a:pt x="25413" y="347713"/>
                  </a:lnTo>
                  <a:lnTo>
                    <a:pt x="16304" y="379128"/>
                  </a:lnTo>
                  <a:lnTo>
                    <a:pt x="10232" y="402612"/>
                  </a:lnTo>
                  <a:lnTo>
                    <a:pt x="3484" y="435479"/>
                  </a:lnTo>
                  <a:lnTo>
                    <a:pt x="0" y="470345"/>
                  </a:lnTo>
                  <a:lnTo>
                    <a:pt x="4788" y="485230"/>
                  </a:lnTo>
                  <a:lnTo>
                    <a:pt x="5941" y="486047"/>
                  </a:lnTo>
                  <a:lnTo>
                    <a:pt x="9479" y="486954"/>
                  </a:lnTo>
                  <a:lnTo>
                    <a:pt x="10762" y="486350"/>
                  </a:lnTo>
                  <a:lnTo>
                    <a:pt x="11618" y="485100"/>
                  </a:lnTo>
                  <a:lnTo>
                    <a:pt x="23834" y="448538"/>
                  </a:lnTo>
                  <a:lnTo>
                    <a:pt x="27164" y="426411"/>
                  </a:lnTo>
                  <a:lnTo>
                    <a:pt x="28479" y="409581"/>
                  </a:lnTo>
                  <a:lnTo>
                    <a:pt x="30202" y="386507"/>
                  </a:lnTo>
                  <a:lnTo>
                    <a:pt x="32196" y="359271"/>
                  </a:lnTo>
                  <a:lnTo>
                    <a:pt x="33526" y="336034"/>
                  </a:lnTo>
                  <a:lnTo>
                    <a:pt x="34414" y="315462"/>
                  </a:lnTo>
                  <a:lnTo>
                    <a:pt x="37092" y="279906"/>
                  </a:lnTo>
                  <a:lnTo>
                    <a:pt x="43927" y="249991"/>
                  </a:lnTo>
                  <a:lnTo>
                    <a:pt x="52609" y="222586"/>
                  </a:lnTo>
                  <a:lnTo>
                    <a:pt x="61266" y="195447"/>
                  </a:lnTo>
                  <a:lnTo>
                    <a:pt x="67936" y="166452"/>
                  </a:lnTo>
                  <a:lnTo>
                    <a:pt x="75979" y="138890"/>
                  </a:lnTo>
                  <a:lnTo>
                    <a:pt x="92286" y="101830"/>
                  </a:lnTo>
                  <a:lnTo>
                    <a:pt x="113205" y="69400"/>
                  </a:lnTo>
                  <a:lnTo>
                    <a:pt x="143028" y="32147"/>
                  </a:lnTo>
                  <a:lnTo>
                    <a:pt x="180246" y="5404"/>
                  </a:lnTo>
                  <a:lnTo>
                    <a:pt x="1885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89"/>
            <p:cNvSpPr/>
            <p:nvPr>
              <p:custDataLst>
                <p:tags r:id="rId19"/>
              </p:custDataLst>
            </p:nvPr>
          </p:nvSpPr>
          <p:spPr>
            <a:xfrm>
              <a:off x="5213413" y="5433060"/>
              <a:ext cx="112968" cy="114016"/>
            </a:xfrm>
            <a:custGeom>
              <a:avLst/>
              <a:gdLst/>
              <a:ahLst/>
              <a:cxnLst/>
              <a:rect l="0" t="0" r="0" b="0"/>
              <a:pathLst>
                <a:path w="112968" h="114016">
                  <a:moveTo>
                    <a:pt x="112967" y="0"/>
                  </a:moveTo>
                  <a:lnTo>
                    <a:pt x="112967" y="0"/>
                  </a:lnTo>
                  <a:lnTo>
                    <a:pt x="92741" y="32361"/>
                  </a:lnTo>
                  <a:lnTo>
                    <a:pt x="72073" y="64622"/>
                  </a:lnTo>
                  <a:lnTo>
                    <a:pt x="38657" y="97869"/>
                  </a:lnTo>
                  <a:lnTo>
                    <a:pt x="27447" y="106998"/>
                  </a:lnTo>
                  <a:lnTo>
                    <a:pt x="9408" y="113338"/>
                  </a:lnTo>
                  <a:lnTo>
                    <a:pt x="3167" y="114015"/>
                  </a:lnTo>
                  <a:lnTo>
                    <a:pt x="1667" y="113263"/>
                  </a:lnTo>
                  <a:lnTo>
                    <a:pt x="667" y="111916"/>
                  </a:lnTo>
                  <a:lnTo>
                    <a:pt x="0" y="110170"/>
                  </a:lnTo>
                  <a:lnTo>
                    <a:pt x="1517" y="103716"/>
                  </a:lnTo>
                  <a:lnTo>
                    <a:pt x="12589" y="80890"/>
                  </a:lnTo>
                  <a:lnTo>
                    <a:pt x="29147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79"/>
          <p:cNvGrpSpPr/>
          <p:nvPr/>
        </p:nvGrpSpPr>
        <p:grpSpPr>
          <a:xfrm>
            <a:off x="5288280" y="5059680"/>
            <a:ext cx="1005841" cy="487681"/>
            <a:chOff x="5288280" y="5059680"/>
            <a:chExt cx="1005841" cy="487681"/>
          </a:xfrm>
        </p:grpSpPr>
        <p:sp>
          <p:nvSpPr>
            <p:cNvPr id="59" name="SMARTInkShape-790"/>
            <p:cNvSpPr/>
            <p:nvPr>
              <p:custDataLst>
                <p:tags r:id="rId14"/>
              </p:custDataLst>
            </p:nvPr>
          </p:nvSpPr>
          <p:spPr>
            <a:xfrm>
              <a:off x="5288280" y="5257800"/>
              <a:ext cx="38101" cy="213361"/>
            </a:xfrm>
            <a:custGeom>
              <a:avLst/>
              <a:gdLst/>
              <a:ahLst/>
              <a:cxnLst/>
              <a:rect l="0" t="0" r="0" b="0"/>
              <a:pathLst>
                <a:path w="38101" h="213361">
                  <a:moveTo>
                    <a:pt x="0" y="0"/>
                  </a:moveTo>
                  <a:lnTo>
                    <a:pt x="0" y="0"/>
                  </a:lnTo>
                  <a:lnTo>
                    <a:pt x="6774" y="31609"/>
                  </a:lnTo>
                  <a:lnTo>
                    <a:pt x="12136" y="56633"/>
                  </a:lnTo>
                  <a:lnTo>
                    <a:pt x="16557" y="79242"/>
                  </a:lnTo>
                  <a:lnTo>
                    <a:pt x="20351" y="100242"/>
                  </a:lnTo>
                  <a:lnTo>
                    <a:pt x="25978" y="135991"/>
                  </a:lnTo>
                  <a:lnTo>
                    <a:pt x="29146" y="170399"/>
                  </a:lnTo>
                  <a:lnTo>
                    <a:pt x="30931" y="194987"/>
                  </a:lnTo>
                  <a:lnTo>
                    <a:pt x="3810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91"/>
            <p:cNvSpPr/>
            <p:nvPr>
              <p:custDataLst>
                <p:tags r:id="rId15"/>
              </p:custDataLst>
            </p:nvPr>
          </p:nvSpPr>
          <p:spPr>
            <a:xfrm>
              <a:off x="5501640" y="5297580"/>
              <a:ext cx="152401" cy="234541"/>
            </a:xfrm>
            <a:custGeom>
              <a:avLst/>
              <a:gdLst/>
              <a:ahLst/>
              <a:cxnLst/>
              <a:rect l="0" t="0" r="0" b="0"/>
              <a:pathLst>
                <a:path w="152401" h="234541">
                  <a:moveTo>
                    <a:pt x="0" y="234540"/>
                  </a:moveTo>
                  <a:lnTo>
                    <a:pt x="0" y="234540"/>
                  </a:lnTo>
                  <a:lnTo>
                    <a:pt x="1693" y="200579"/>
                  </a:lnTo>
                  <a:lnTo>
                    <a:pt x="14320" y="164520"/>
                  </a:lnTo>
                  <a:lnTo>
                    <a:pt x="24845" y="135054"/>
                  </a:lnTo>
                  <a:lnTo>
                    <a:pt x="38688" y="104873"/>
                  </a:lnTo>
                  <a:lnTo>
                    <a:pt x="54491" y="68380"/>
                  </a:lnTo>
                  <a:lnTo>
                    <a:pt x="74428" y="31253"/>
                  </a:lnTo>
                  <a:lnTo>
                    <a:pt x="81339" y="20577"/>
                  </a:lnTo>
                  <a:lnTo>
                    <a:pt x="99573" y="6824"/>
                  </a:lnTo>
                  <a:lnTo>
                    <a:pt x="109449" y="2100"/>
                  </a:lnTo>
                  <a:lnTo>
                    <a:pt x="119482" y="0"/>
                  </a:lnTo>
                  <a:lnTo>
                    <a:pt x="124528" y="1133"/>
                  </a:lnTo>
                  <a:lnTo>
                    <a:pt x="134650" y="6907"/>
                  </a:lnTo>
                  <a:lnTo>
                    <a:pt x="152400" y="2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92"/>
            <p:cNvSpPr/>
            <p:nvPr>
              <p:custDataLst>
                <p:tags r:id="rId16"/>
              </p:custDataLst>
            </p:nvPr>
          </p:nvSpPr>
          <p:spPr>
            <a:xfrm>
              <a:off x="5692140" y="5365584"/>
              <a:ext cx="220981" cy="181777"/>
            </a:xfrm>
            <a:custGeom>
              <a:avLst/>
              <a:gdLst/>
              <a:ahLst/>
              <a:cxnLst/>
              <a:rect l="0" t="0" r="0" b="0"/>
              <a:pathLst>
                <a:path w="220981" h="181777">
                  <a:moveTo>
                    <a:pt x="0" y="113196"/>
                  </a:moveTo>
                  <a:lnTo>
                    <a:pt x="0" y="113196"/>
                  </a:lnTo>
                  <a:lnTo>
                    <a:pt x="28316" y="109151"/>
                  </a:lnTo>
                  <a:lnTo>
                    <a:pt x="58061" y="102590"/>
                  </a:lnTo>
                  <a:lnTo>
                    <a:pt x="70395" y="95500"/>
                  </a:lnTo>
                  <a:lnTo>
                    <a:pt x="104246" y="62253"/>
                  </a:lnTo>
                  <a:lnTo>
                    <a:pt x="115366" y="43068"/>
                  </a:lnTo>
                  <a:lnTo>
                    <a:pt x="119978" y="29388"/>
                  </a:lnTo>
                  <a:lnTo>
                    <a:pt x="118799" y="20633"/>
                  </a:lnTo>
                  <a:lnTo>
                    <a:pt x="115189" y="9305"/>
                  </a:lnTo>
                  <a:lnTo>
                    <a:pt x="106472" y="3297"/>
                  </a:lnTo>
                  <a:lnTo>
                    <a:pt x="93166" y="200"/>
                  </a:lnTo>
                  <a:lnTo>
                    <a:pt x="72652" y="0"/>
                  </a:lnTo>
                  <a:lnTo>
                    <a:pt x="41679" y="9536"/>
                  </a:lnTo>
                  <a:lnTo>
                    <a:pt x="33199" y="16607"/>
                  </a:lnTo>
                  <a:lnTo>
                    <a:pt x="20857" y="34944"/>
                  </a:lnTo>
                  <a:lnTo>
                    <a:pt x="12859" y="53886"/>
                  </a:lnTo>
                  <a:lnTo>
                    <a:pt x="12806" y="60956"/>
                  </a:lnTo>
                  <a:lnTo>
                    <a:pt x="24888" y="92810"/>
                  </a:lnTo>
                  <a:lnTo>
                    <a:pt x="40958" y="119292"/>
                  </a:lnTo>
                  <a:lnTo>
                    <a:pt x="55457" y="134532"/>
                  </a:lnTo>
                  <a:lnTo>
                    <a:pt x="92360" y="158114"/>
                  </a:lnTo>
                  <a:lnTo>
                    <a:pt x="122192" y="171661"/>
                  </a:lnTo>
                  <a:lnTo>
                    <a:pt x="154739" y="178779"/>
                  </a:lnTo>
                  <a:lnTo>
                    <a:pt x="188935" y="180888"/>
                  </a:lnTo>
                  <a:lnTo>
                    <a:pt x="220980" y="181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93"/>
            <p:cNvSpPr/>
            <p:nvPr>
              <p:custDataLst>
                <p:tags r:id="rId17"/>
              </p:custDataLst>
            </p:nvPr>
          </p:nvSpPr>
          <p:spPr>
            <a:xfrm>
              <a:off x="6086208" y="5059680"/>
              <a:ext cx="207913" cy="479126"/>
            </a:xfrm>
            <a:custGeom>
              <a:avLst/>
              <a:gdLst/>
              <a:ahLst/>
              <a:cxnLst/>
              <a:rect l="0" t="0" r="0" b="0"/>
              <a:pathLst>
                <a:path w="207913" h="479126">
                  <a:moveTo>
                    <a:pt x="78372" y="0"/>
                  </a:moveTo>
                  <a:lnTo>
                    <a:pt x="78372" y="0"/>
                  </a:lnTo>
                  <a:lnTo>
                    <a:pt x="76115" y="24836"/>
                  </a:lnTo>
                  <a:lnTo>
                    <a:pt x="73136" y="62685"/>
                  </a:lnTo>
                  <a:lnTo>
                    <a:pt x="71811" y="96441"/>
                  </a:lnTo>
                  <a:lnTo>
                    <a:pt x="71222" y="128376"/>
                  </a:lnTo>
                  <a:lnTo>
                    <a:pt x="71808" y="160349"/>
                  </a:lnTo>
                  <a:lnTo>
                    <a:pt x="74890" y="194316"/>
                  </a:lnTo>
                  <a:lnTo>
                    <a:pt x="76825" y="229167"/>
                  </a:lnTo>
                  <a:lnTo>
                    <a:pt x="78531" y="263566"/>
                  </a:lnTo>
                  <a:lnTo>
                    <a:pt x="82112" y="295787"/>
                  </a:lnTo>
                  <a:lnTo>
                    <a:pt x="88783" y="324783"/>
                  </a:lnTo>
                  <a:lnTo>
                    <a:pt x="102060" y="362649"/>
                  </a:lnTo>
                  <a:lnTo>
                    <a:pt x="116717" y="393060"/>
                  </a:lnTo>
                  <a:lnTo>
                    <a:pt x="141440" y="428182"/>
                  </a:lnTo>
                  <a:lnTo>
                    <a:pt x="146760" y="431603"/>
                  </a:lnTo>
                  <a:lnTo>
                    <a:pt x="149364" y="432515"/>
                  </a:lnTo>
                  <a:lnTo>
                    <a:pt x="151947" y="432277"/>
                  </a:lnTo>
                  <a:lnTo>
                    <a:pt x="157075" y="429754"/>
                  </a:lnTo>
                  <a:lnTo>
                    <a:pt x="158780" y="427049"/>
                  </a:lnTo>
                  <a:lnTo>
                    <a:pt x="161181" y="415152"/>
                  </a:lnTo>
                  <a:lnTo>
                    <a:pt x="161046" y="400903"/>
                  </a:lnTo>
                  <a:lnTo>
                    <a:pt x="148322" y="364720"/>
                  </a:lnTo>
                  <a:lnTo>
                    <a:pt x="126143" y="331568"/>
                  </a:lnTo>
                  <a:lnTo>
                    <a:pt x="111739" y="322906"/>
                  </a:lnTo>
                  <a:lnTo>
                    <a:pt x="86847" y="315527"/>
                  </a:lnTo>
                  <a:lnTo>
                    <a:pt x="59726" y="313034"/>
                  </a:lnTo>
                  <a:lnTo>
                    <a:pt x="46378" y="317209"/>
                  </a:lnTo>
                  <a:lnTo>
                    <a:pt x="26841" y="329079"/>
                  </a:lnTo>
                  <a:lnTo>
                    <a:pt x="5954" y="348010"/>
                  </a:lnTo>
                  <a:lnTo>
                    <a:pt x="184" y="356742"/>
                  </a:lnTo>
                  <a:lnTo>
                    <a:pt x="0" y="361441"/>
                  </a:lnTo>
                  <a:lnTo>
                    <a:pt x="15639" y="392921"/>
                  </a:lnTo>
                  <a:lnTo>
                    <a:pt x="30245" y="417740"/>
                  </a:lnTo>
                  <a:lnTo>
                    <a:pt x="62406" y="447054"/>
                  </a:lnTo>
                  <a:lnTo>
                    <a:pt x="97513" y="469401"/>
                  </a:lnTo>
                  <a:lnTo>
                    <a:pt x="131081" y="476902"/>
                  </a:lnTo>
                  <a:lnTo>
                    <a:pt x="163792" y="479125"/>
                  </a:lnTo>
                  <a:lnTo>
                    <a:pt x="200346" y="473906"/>
                  </a:lnTo>
                  <a:lnTo>
                    <a:pt x="207912" y="47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80"/>
          <p:cNvGrpSpPr/>
          <p:nvPr/>
        </p:nvGrpSpPr>
        <p:grpSpPr>
          <a:xfrm>
            <a:off x="6431280" y="5250526"/>
            <a:ext cx="807721" cy="340607"/>
            <a:chOff x="6431280" y="5250526"/>
            <a:chExt cx="807721" cy="340607"/>
          </a:xfrm>
        </p:grpSpPr>
        <p:sp>
          <p:nvSpPr>
            <p:cNvPr id="64" name="SMARTInkShape-794"/>
            <p:cNvSpPr/>
            <p:nvPr>
              <p:custDataLst>
                <p:tags r:id="rId11"/>
              </p:custDataLst>
            </p:nvPr>
          </p:nvSpPr>
          <p:spPr>
            <a:xfrm>
              <a:off x="6431280" y="5486400"/>
              <a:ext cx="30481" cy="67837"/>
            </a:xfrm>
            <a:custGeom>
              <a:avLst/>
              <a:gdLst/>
              <a:ahLst/>
              <a:cxnLst/>
              <a:rect l="0" t="0" r="0" b="0"/>
              <a:pathLst>
                <a:path w="30481" h="67837">
                  <a:moveTo>
                    <a:pt x="0" y="7620"/>
                  </a:moveTo>
                  <a:lnTo>
                    <a:pt x="0" y="7620"/>
                  </a:lnTo>
                  <a:lnTo>
                    <a:pt x="0" y="39982"/>
                  </a:lnTo>
                  <a:lnTo>
                    <a:pt x="2258" y="55870"/>
                  </a:lnTo>
                  <a:lnTo>
                    <a:pt x="6561" y="66070"/>
                  </a:lnTo>
                  <a:lnTo>
                    <a:pt x="7761" y="66906"/>
                  </a:lnTo>
                  <a:lnTo>
                    <a:pt x="11351" y="67836"/>
                  </a:lnTo>
                  <a:lnTo>
                    <a:pt x="13494" y="65544"/>
                  </a:lnTo>
                  <a:lnTo>
                    <a:pt x="18133" y="56224"/>
                  </a:lnTo>
                  <a:lnTo>
                    <a:pt x="24495" y="22236"/>
                  </a:lnTo>
                  <a:lnTo>
                    <a:pt x="30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95"/>
            <p:cNvSpPr/>
            <p:nvPr>
              <p:custDataLst>
                <p:tags r:id="rId12"/>
              </p:custDataLst>
            </p:nvPr>
          </p:nvSpPr>
          <p:spPr>
            <a:xfrm>
              <a:off x="6454140" y="5250526"/>
              <a:ext cx="525217" cy="340607"/>
            </a:xfrm>
            <a:custGeom>
              <a:avLst/>
              <a:gdLst/>
              <a:ahLst/>
              <a:cxnLst/>
              <a:rect l="0" t="0" r="0" b="0"/>
              <a:pathLst>
                <a:path w="525217" h="340607">
                  <a:moveTo>
                    <a:pt x="0" y="68234"/>
                  </a:moveTo>
                  <a:lnTo>
                    <a:pt x="0" y="68234"/>
                  </a:lnTo>
                  <a:lnTo>
                    <a:pt x="33960" y="52524"/>
                  </a:lnTo>
                  <a:lnTo>
                    <a:pt x="51500" y="48551"/>
                  </a:lnTo>
                  <a:lnTo>
                    <a:pt x="89540" y="51238"/>
                  </a:lnTo>
                  <a:lnTo>
                    <a:pt x="127408" y="52647"/>
                  </a:lnTo>
                  <a:lnTo>
                    <a:pt x="159600" y="56970"/>
                  </a:lnTo>
                  <a:lnTo>
                    <a:pt x="195807" y="68423"/>
                  </a:lnTo>
                  <a:lnTo>
                    <a:pt x="201658" y="70900"/>
                  </a:lnTo>
                  <a:lnTo>
                    <a:pt x="205559" y="74245"/>
                  </a:lnTo>
                  <a:lnTo>
                    <a:pt x="209893" y="82477"/>
                  </a:lnTo>
                  <a:lnTo>
                    <a:pt x="212676" y="96321"/>
                  </a:lnTo>
                  <a:lnTo>
                    <a:pt x="213056" y="104989"/>
                  </a:lnTo>
                  <a:lnTo>
                    <a:pt x="211463" y="108823"/>
                  </a:lnTo>
                  <a:lnTo>
                    <a:pt x="182473" y="143362"/>
                  </a:lnTo>
                  <a:lnTo>
                    <a:pt x="173385" y="155811"/>
                  </a:lnTo>
                  <a:lnTo>
                    <a:pt x="160652" y="189140"/>
                  </a:lnTo>
                  <a:lnTo>
                    <a:pt x="149986" y="224479"/>
                  </a:lnTo>
                  <a:lnTo>
                    <a:pt x="142277" y="254041"/>
                  </a:lnTo>
                  <a:lnTo>
                    <a:pt x="142722" y="280204"/>
                  </a:lnTo>
                  <a:lnTo>
                    <a:pt x="148381" y="293958"/>
                  </a:lnTo>
                  <a:lnTo>
                    <a:pt x="165811" y="316587"/>
                  </a:lnTo>
                  <a:lnTo>
                    <a:pt x="184595" y="328180"/>
                  </a:lnTo>
                  <a:lnTo>
                    <a:pt x="214545" y="338836"/>
                  </a:lnTo>
                  <a:lnTo>
                    <a:pt x="242404" y="340606"/>
                  </a:lnTo>
                  <a:lnTo>
                    <a:pt x="271260" y="335297"/>
                  </a:lnTo>
                  <a:lnTo>
                    <a:pt x="306453" y="318762"/>
                  </a:lnTo>
                  <a:lnTo>
                    <a:pt x="333512" y="301920"/>
                  </a:lnTo>
                  <a:lnTo>
                    <a:pt x="369457" y="269429"/>
                  </a:lnTo>
                  <a:lnTo>
                    <a:pt x="391032" y="236315"/>
                  </a:lnTo>
                  <a:lnTo>
                    <a:pt x="412194" y="199692"/>
                  </a:lnTo>
                  <a:lnTo>
                    <a:pt x="422963" y="180426"/>
                  </a:lnTo>
                  <a:lnTo>
                    <a:pt x="436068" y="156575"/>
                  </a:lnTo>
                  <a:lnTo>
                    <a:pt x="450732" y="129668"/>
                  </a:lnTo>
                  <a:lnTo>
                    <a:pt x="462201" y="107497"/>
                  </a:lnTo>
                  <a:lnTo>
                    <a:pt x="479461" y="71574"/>
                  </a:lnTo>
                  <a:lnTo>
                    <a:pt x="494651" y="35639"/>
                  </a:lnTo>
                  <a:lnTo>
                    <a:pt x="508561" y="12950"/>
                  </a:lnTo>
                  <a:lnTo>
                    <a:pt x="516151" y="5564"/>
                  </a:lnTo>
                  <a:lnTo>
                    <a:pt x="525216" y="0"/>
                  </a:lnTo>
                  <a:lnTo>
                    <a:pt x="520432" y="11889"/>
                  </a:lnTo>
                  <a:lnTo>
                    <a:pt x="517513" y="47406"/>
                  </a:lnTo>
                  <a:lnTo>
                    <a:pt x="512983" y="75515"/>
                  </a:lnTo>
                  <a:lnTo>
                    <a:pt x="511264" y="109432"/>
                  </a:lnTo>
                  <a:lnTo>
                    <a:pt x="510755" y="143000"/>
                  </a:lnTo>
                  <a:lnTo>
                    <a:pt x="510636" y="170044"/>
                  </a:lnTo>
                  <a:lnTo>
                    <a:pt x="510583" y="196738"/>
                  </a:lnTo>
                  <a:lnTo>
                    <a:pt x="510552" y="233310"/>
                  </a:lnTo>
                  <a:lnTo>
                    <a:pt x="510544" y="263336"/>
                  </a:lnTo>
                  <a:lnTo>
                    <a:pt x="512798" y="286062"/>
                  </a:lnTo>
                  <a:lnTo>
                    <a:pt x="518160" y="319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96"/>
            <p:cNvSpPr/>
            <p:nvPr>
              <p:custDataLst>
                <p:tags r:id="rId13"/>
              </p:custDataLst>
            </p:nvPr>
          </p:nvSpPr>
          <p:spPr>
            <a:xfrm>
              <a:off x="6835140" y="5341620"/>
              <a:ext cx="403861" cy="38101"/>
            </a:xfrm>
            <a:custGeom>
              <a:avLst/>
              <a:gdLst/>
              <a:ahLst/>
              <a:cxnLst/>
              <a:rect l="0" t="0" r="0" b="0"/>
              <a:pathLst>
                <a:path w="403861" h="38101">
                  <a:moveTo>
                    <a:pt x="0" y="38100"/>
                  </a:moveTo>
                  <a:lnTo>
                    <a:pt x="0" y="38100"/>
                  </a:lnTo>
                  <a:lnTo>
                    <a:pt x="36407" y="38100"/>
                  </a:lnTo>
                  <a:lnTo>
                    <a:pt x="65570" y="38100"/>
                  </a:lnTo>
                  <a:lnTo>
                    <a:pt x="93489" y="38100"/>
                  </a:lnTo>
                  <a:lnTo>
                    <a:pt x="122831" y="38100"/>
                  </a:lnTo>
                  <a:lnTo>
                    <a:pt x="152805" y="38100"/>
                  </a:lnTo>
                  <a:lnTo>
                    <a:pt x="183906" y="37253"/>
                  </a:lnTo>
                  <a:lnTo>
                    <a:pt x="217485" y="34055"/>
                  </a:lnTo>
                  <a:lnTo>
                    <a:pt x="252165" y="29811"/>
                  </a:lnTo>
                  <a:lnTo>
                    <a:pt x="287333" y="25102"/>
                  </a:lnTo>
                  <a:lnTo>
                    <a:pt x="322719" y="20188"/>
                  </a:lnTo>
                  <a:lnTo>
                    <a:pt x="355944" y="12923"/>
                  </a:lnTo>
                  <a:lnTo>
                    <a:pt x="389662" y="3829"/>
                  </a:lnTo>
                  <a:lnTo>
                    <a:pt x="403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797"/>
          <p:cNvSpPr/>
          <p:nvPr>
            <p:custDataLst>
              <p:tags r:id="rId7"/>
            </p:custDataLst>
          </p:nvPr>
        </p:nvSpPr>
        <p:spPr>
          <a:xfrm>
            <a:off x="4099560" y="2087880"/>
            <a:ext cx="617221" cy="38101"/>
          </a:xfrm>
          <a:custGeom>
            <a:avLst/>
            <a:gdLst/>
            <a:ahLst/>
            <a:cxnLst/>
            <a:rect l="0" t="0" r="0" b="0"/>
            <a:pathLst>
              <a:path w="617221" h="38101">
                <a:moveTo>
                  <a:pt x="0" y="0"/>
                </a:moveTo>
                <a:lnTo>
                  <a:pt x="0" y="0"/>
                </a:lnTo>
                <a:lnTo>
                  <a:pt x="22578" y="0"/>
                </a:lnTo>
                <a:lnTo>
                  <a:pt x="58294" y="0"/>
                </a:lnTo>
                <a:lnTo>
                  <a:pt x="93924" y="0"/>
                </a:lnTo>
                <a:lnTo>
                  <a:pt x="131773" y="2258"/>
                </a:lnTo>
                <a:lnTo>
                  <a:pt x="151348" y="4045"/>
                </a:lnTo>
                <a:lnTo>
                  <a:pt x="172866" y="5237"/>
                </a:lnTo>
                <a:lnTo>
                  <a:pt x="195677" y="6031"/>
                </a:lnTo>
                <a:lnTo>
                  <a:pt x="219351" y="6561"/>
                </a:lnTo>
                <a:lnTo>
                  <a:pt x="243601" y="7760"/>
                </a:lnTo>
                <a:lnTo>
                  <a:pt x="268234" y="9407"/>
                </a:lnTo>
                <a:lnTo>
                  <a:pt x="293122" y="11351"/>
                </a:lnTo>
                <a:lnTo>
                  <a:pt x="317335" y="12647"/>
                </a:lnTo>
                <a:lnTo>
                  <a:pt x="341098" y="13512"/>
                </a:lnTo>
                <a:lnTo>
                  <a:pt x="364558" y="14088"/>
                </a:lnTo>
                <a:lnTo>
                  <a:pt x="387819" y="15319"/>
                </a:lnTo>
                <a:lnTo>
                  <a:pt x="410946" y="16986"/>
                </a:lnTo>
                <a:lnTo>
                  <a:pt x="433983" y="18944"/>
                </a:lnTo>
                <a:lnTo>
                  <a:pt x="455269" y="20249"/>
                </a:lnTo>
                <a:lnTo>
                  <a:pt x="475387" y="21120"/>
                </a:lnTo>
                <a:lnTo>
                  <a:pt x="512696" y="22933"/>
                </a:lnTo>
                <a:lnTo>
                  <a:pt x="546211" y="26561"/>
                </a:lnTo>
                <a:lnTo>
                  <a:pt x="575783" y="30996"/>
                </a:lnTo>
                <a:lnTo>
                  <a:pt x="613583" y="37476"/>
                </a:lnTo>
                <a:lnTo>
                  <a:pt x="61722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82"/>
          <p:cNvGrpSpPr/>
          <p:nvPr/>
        </p:nvGrpSpPr>
        <p:grpSpPr>
          <a:xfrm>
            <a:off x="5024951" y="1754897"/>
            <a:ext cx="2389310" cy="1201664"/>
            <a:chOff x="5024951" y="1754897"/>
            <a:chExt cx="2389310" cy="1201664"/>
          </a:xfrm>
        </p:grpSpPr>
        <p:sp>
          <p:nvSpPr>
            <p:cNvPr id="69" name="SMARTInkShape-798"/>
            <p:cNvSpPr/>
            <p:nvPr>
              <p:custDataLst>
                <p:tags r:id="rId8"/>
              </p:custDataLst>
            </p:nvPr>
          </p:nvSpPr>
          <p:spPr>
            <a:xfrm>
              <a:off x="5024951" y="1897890"/>
              <a:ext cx="781490" cy="417666"/>
            </a:xfrm>
            <a:custGeom>
              <a:avLst/>
              <a:gdLst/>
              <a:ahLst/>
              <a:cxnLst/>
              <a:rect l="0" t="0" r="0" b="0"/>
              <a:pathLst>
                <a:path w="781490" h="417666">
                  <a:moveTo>
                    <a:pt x="194749" y="29970"/>
                  </a:moveTo>
                  <a:lnTo>
                    <a:pt x="194749" y="29970"/>
                  </a:lnTo>
                  <a:lnTo>
                    <a:pt x="231406" y="4633"/>
                  </a:lnTo>
                  <a:lnTo>
                    <a:pt x="242299" y="638"/>
                  </a:lnTo>
                  <a:lnTo>
                    <a:pt x="242536" y="255"/>
                  </a:lnTo>
                  <a:lnTo>
                    <a:pt x="241847" y="0"/>
                  </a:lnTo>
                  <a:lnTo>
                    <a:pt x="204727" y="14186"/>
                  </a:lnTo>
                  <a:lnTo>
                    <a:pt x="172117" y="32066"/>
                  </a:lnTo>
                  <a:lnTo>
                    <a:pt x="135644" y="57496"/>
                  </a:lnTo>
                  <a:lnTo>
                    <a:pt x="102071" y="86480"/>
                  </a:lnTo>
                  <a:lnTo>
                    <a:pt x="74720" y="120562"/>
                  </a:lnTo>
                  <a:lnTo>
                    <a:pt x="46484" y="157471"/>
                  </a:lnTo>
                  <a:lnTo>
                    <a:pt x="28947" y="184851"/>
                  </a:lnTo>
                  <a:lnTo>
                    <a:pt x="14379" y="213952"/>
                  </a:lnTo>
                  <a:lnTo>
                    <a:pt x="5083" y="243820"/>
                  </a:lnTo>
                  <a:lnTo>
                    <a:pt x="386" y="271770"/>
                  </a:lnTo>
                  <a:lnTo>
                    <a:pt x="0" y="309048"/>
                  </a:lnTo>
                  <a:lnTo>
                    <a:pt x="5248" y="341542"/>
                  </a:lnTo>
                  <a:lnTo>
                    <a:pt x="7455" y="351984"/>
                  </a:lnTo>
                  <a:lnTo>
                    <a:pt x="16681" y="368103"/>
                  </a:lnTo>
                  <a:lnTo>
                    <a:pt x="30941" y="380911"/>
                  </a:lnTo>
                  <a:lnTo>
                    <a:pt x="51390" y="392249"/>
                  </a:lnTo>
                  <a:lnTo>
                    <a:pt x="76848" y="398416"/>
                  </a:lnTo>
                  <a:lnTo>
                    <a:pt x="105942" y="400310"/>
                  </a:lnTo>
                  <a:lnTo>
                    <a:pt x="138628" y="398330"/>
                  </a:lnTo>
                  <a:lnTo>
                    <a:pt x="172910" y="392370"/>
                  </a:lnTo>
                  <a:lnTo>
                    <a:pt x="209596" y="384077"/>
                  </a:lnTo>
                  <a:lnTo>
                    <a:pt x="230048" y="379494"/>
                  </a:lnTo>
                  <a:lnTo>
                    <a:pt x="251302" y="374746"/>
                  </a:lnTo>
                  <a:lnTo>
                    <a:pt x="271397" y="368194"/>
                  </a:lnTo>
                  <a:lnTo>
                    <a:pt x="290721" y="360440"/>
                  </a:lnTo>
                  <a:lnTo>
                    <a:pt x="327997" y="342792"/>
                  </a:lnTo>
                  <a:lnTo>
                    <a:pt x="364320" y="323660"/>
                  </a:lnTo>
                  <a:lnTo>
                    <a:pt x="393445" y="303868"/>
                  </a:lnTo>
                  <a:lnTo>
                    <a:pt x="428882" y="275943"/>
                  </a:lnTo>
                  <a:lnTo>
                    <a:pt x="449515" y="262058"/>
                  </a:lnTo>
                  <a:lnTo>
                    <a:pt x="482803" y="251383"/>
                  </a:lnTo>
                  <a:lnTo>
                    <a:pt x="482458" y="252086"/>
                  </a:lnTo>
                  <a:lnTo>
                    <a:pt x="462313" y="283525"/>
                  </a:lnTo>
                  <a:lnTo>
                    <a:pt x="445031" y="313170"/>
                  </a:lnTo>
                  <a:lnTo>
                    <a:pt x="437604" y="346245"/>
                  </a:lnTo>
                  <a:lnTo>
                    <a:pt x="435392" y="352580"/>
                  </a:lnTo>
                  <a:lnTo>
                    <a:pt x="435192" y="366392"/>
                  </a:lnTo>
                  <a:lnTo>
                    <a:pt x="439835" y="397417"/>
                  </a:lnTo>
                  <a:lnTo>
                    <a:pt x="446481" y="408051"/>
                  </a:lnTo>
                  <a:lnTo>
                    <a:pt x="451470" y="411564"/>
                  </a:lnTo>
                  <a:lnTo>
                    <a:pt x="463787" y="415467"/>
                  </a:lnTo>
                  <a:lnTo>
                    <a:pt x="485002" y="417665"/>
                  </a:lnTo>
                  <a:lnTo>
                    <a:pt x="499856" y="413663"/>
                  </a:lnTo>
                  <a:lnTo>
                    <a:pt x="530090" y="397297"/>
                  </a:lnTo>
                  <a:lnTo>
                    <a:pt x="560521" y="365591"/>
                  </a:lnTo>
                  <a:lnTo>
                    <a:pt x="582526" y="334965"/>
                  </a:lnTo>
                  <a:lnTo>
                    <a:pt x="594565" y="308610"/>
                  </a:lnTo>
                  <a:lnTo>
                    <a:pt x="605561" y="282221"/>
                  </a:lnTo>
                  <a:lnTo>
                    <a:pt x="621271" y="245822"/>
                  </a:lnTo>
                  <a:lnTo>
                    <a:pt x="636651" y="213588"/>
                  </a:lnTo>
                  <a:lnTo>
                    <a:pt x="654190" y="184847"/>
                  </a:lnTo>
                  <a:lnTo>
                    <a:pt x="682872" y="152379"/>
                  </a:lnTo>
                  <a:lnTo>
                    <a:pt x="707760" y="128437"/>
                  </a:lnTo>
                  <a:lnTo>
                    <a:pt x="728881" y="118506"/>
                  </a:lnTo>
                  <a:lnTo>
                    <a:pt x="766346" y="110366"/>
                  </a:lnTo>
                  <a:lnTo>
                    <a:pt x="781489" y="106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99"/>
            <p:cNvSpPr/>
            <p:nvPr>
              <p:custDataLst>
                <p:tags r:id="rId9"/>
              </p:custDataLst>
            </p:nvPr>
          </p:nvSpPr>
          <p:spPr>
            <a:xfrm>
              <a:off x="5840277" y="1754897"/>
              <a:ext cx="1573984" cy="660644"/>
            </a:xfrm>
            <a:custGeom>
              <a:avLst/>
              <a:gdLst/>
              <a:ahLst/>
              <a:cxnLst/>
              <a:rect l="0" t="0" r="0" b="0"/>
              <a:pathLst>
                <a:path w="1573984" h="660644">
                  <a:moveTo>
                    <a:pt x="103323" y="310123"/>
                  </a:moveTo>
                  <a:lnTo>
                    <a:pt x="103323" y="310123"/>
                  </a:lnTo>
                  <a:lnTo>
                    <a:pt x="75007" y="346530"/>
                  </a:lnTo>
                  <a:lnTo>
                    <a:pt x="54332" y="375693"/>
                  </a:lnTo>
                  <a:lnTo>
                    <a:pt x="36676" y="402765"/>
                  </a:lnTo>
                  <a:lnTo>
                    <a:pt x="20362" y="428908"/>
                  </a:lnTo>
                  <a:lnTo>
                    <a:pt x="9160" y="454639"/>
                  </a:lnTo>
                  <a:lnTo>
                    <a:pt x="352" y="490667"/>
                  </a:lnTo>
                  <a:lnTo>
                    <a:pt x="0" y="520533"/>
                  </a:lnTo>
                  <a:lnTo>
                    <a:pt x="4062" y="536565"/>
                  </a:lnTo>
                  <a:lnTo>
                    <a:pt x="11511" y="549335"/>
                  </a:lnTo>
                  <a:lnTo>
                    <a:pt x="17562" y="553418"/>
                  </a:lnTo>
                  <a:lnTo>
                    <a:pt x="42258" y="559163"/>
                  </a:lnTo>
                  <a:lnTo>
                    <a:pt x="71872" y="559173"/>
                  </a:lnTo>
                  <a:lnTo>
                    <a:pt x="107080" y="548357"/>
                  </a:lnTo>
                  <a:lnTo>
                    <a:pt x="144324" y="529442"/>
                  </a:lnTo>
                  <a:lnTo>
                    <a:pt x="181323" y="507751"/>
                  </a:lnTo>
                  <a:lnTo>
                    <a:pt x="213265" y="485237"/>
                  </a:lnTo>
                  <a:lnTo>
                    <a:pt x="249500" y="454874"/>
                  </a:lnTo>
                  <a:lnTo>
                    <a:pt x="286073" y="423729"/>
                  </a:lnTo>
                  <a:lnTo>
                    <a:pt x="300794" y="409800"/>
                  </a:lnTo>
                  <a:lnTo>
                    <a:pt x="305296" y="409366"/>
                  </a:lnTo>
                  <a:lnTo>
                    <a:pt x="305705" y="410152"/>
                  </a:lnTo>
                  <a:lnTo>
                    <a:pt x="303082" y="416996"/>
                  </a:lnTo>
                  <a:lnTo>
                    <a:pt x="297614" y="448312"/>
                  </a:lnTo>
                  <a:lnTo>
                    <a:pt x="290181" y="477966"/>
                  </a:lnTo>
                  <a:lnTo>
                    <a:pt x="293176" y="511844"/>
                  </a:lnTo>
                  <a:lnTo>
                    <a:pt x="297677" y="532170"/>
                  </a:lnTo>
                  <a:lnTo>
                    <a:pt x="304284" y="542302"/>
                  </a:lnTo>
                  <a:lnTo>
                    <a:pt x="322324" y="555705"/>
                  </a:lnTo>
                  <a:lnTo>
                    <a:pt x="353514" y="560422"/>
                  </a:lnTo>
                  <a:lnTo>
                    <a:pt x="379807" y="559546"/>
                  </a:lnTo>
                  <a:lnTo>
                    <a:pt x="417795" y="549314"/>
                  </a:lnTo>
                  <a:lnTo>
                    <a:pt x="443466" y="540326"/>
                  </a:lnTo>
                  <a:lnTo>
                    <a:pt x="468986" y="528429"/>
                  </a:lnTo>
                  <a:lnTo>
                    <a:pt x="494440" y="515521"/>
                  </a:lnTo>
                  <a:lnTo>
                    <a:pt x="519864" y="504140"/>
                  </a:lnTo>
                  <a:lnTo>
                    <a:pt x="545274" y="491179"/>
                  </a:lnTo>
                  <a:lnTo>
                    <a:pt x="581123" y="471860"/>
                  </a:lnTo>
                  <a:lnTo>
                    <a:pt x="613193" y="453154"/>
                  </a:lnTo>
                  <a:lnTo>
                    <a:pt x="650326" y="424078"/>
                  </a:lnTo>
                  <a:lnTo>
                    <a:pt x="666248" y="401461"/>
                  </a:lnTo>
                  <a:lnTo>
                    <a:pt x="673129" y="377993"/>
                  </a:lnTo>
                  <a:lnTo>
                    <a:pt x="674070" y="370485"/>
                  </a:lnTo>
                  <a:lnTo>
                    <a:pt x="672231" y="364326"/>
                  </a:lnTo>
                  <a:lnTo>
                    <a:pt x="670554" y="361499"/>
                  </a:lnTo>
                  <a:lnTo>
                    <a:pt x="660106" y="353473"/>
                  </a:lnTo>
                  <a:lnTo>
                    <a:pt x="646286" y="349779"/>
                  </a:lnTo>
                  <a:lnTo>
                    <a:pt x="634199" y="353430"/>
                  </a:lnTo>
                  <a:lnTo>
                    <a:pt x="597654" y="369571"/>
                  </a:lnTo>
                  <a:lnTo>
                    <a:pt x="561836" y="400386"/>
                  </a:lnTo>
                  <a:lnTo>
                    <a:pt x="532560" y="434068"/>
                  </a:lnTo>
                  <a:lnTo>
                    <a:pt x="517806" y="463123"/>
                  </a:lnTo>
                  <a:lnTo>
                    <a:pt x="510331" y="493181"/>
                  </a:lnTo>
                  <a:lnTo>
                    <a:pt x="508116" y="523536"/>
                  </a:lnTo>
                  <a:lnTo>
                    <a:pt x="507805" y="533678"/>
                  </a:lnTo>
                  <a:lnTo>
                    <a:pt x="539068" y="560752"/>
                  </a:lnTo>
                  <a:lnTo>
                    <a:pt x="564000" y="576269"/>
                  </a:lnTo>
                  <a:lnTo>
                    <a:pt x="584855" y="586614"/>
                  </a:lnTo>
                  <a:lnTo>
                    <a:pt x="619314" y="598107"/>
                  </a:lnTo>
                  <a:lnTo>
                    <a:pt x="653257" y="598700"/>
                  </a:lnTo>
                  <a:lnTo>
                    <a:pt x="688097" y="593320"/>
                  </a:lnTo>
                  <a:lnTo>
                    <a:pt x="723339" y="585284"/>
                  </a:lnTo>
                  <a:lnTo>
                    <a:pt x="758757" y="571552"/>
                  </a:lnTo>
                  <a:lnTo>
                    <a:pt x="794254" y="553314"/>
                  </a:lnTo>
                  <a:lnTo>
                    <a:pt x="829786" y="531097"/>
                  </a:lnTo>
                  <a:lnTo>
                    <a:pt x="865333" y="507111"/>
                  </a:lnTo>
                  <a:lnTo>
                    <a:pt x="900887" y="481493"/>
                  </a:lnTo>
                  <a:lnTo>
                    <a:pt x="936445" y="453174"/>
                  </a:lnTo>
                  <a:lnTo>
                    <a:pt x="974261" y="419139"/>
                  </a:lnTo>
                  <a:lnTo>
                    <a:pt x="1011954" y="382281"/>
                  </a:lnTo>
                  <a:lnTo>
                    <a:pt x="1045638" y="346145"/>
                  </a:lnTo>
                  <a:lnTo>
                    <a:pt x="1079801" y="308070"/>
                  </a:lnTo>
                  <a:lnTo>
                    <a:pt x="1097208" y="288434"/>
                  </a:lnTo>
                  <a:lnTo>
                    <a:pt x="1130097" y="250812"/>
                  </a:lnTo>
                  <a:lnTo>
                    <a:pt x="1160800" y="214336"/>
                  </a:lnTo>
                  <a:lnTo>
                    <a:pt x="1188558" y="178369"/>
                  </a:lnTo>
                  <a:lnTo>
                    <a:pt x="1212748" y="144886"/>
                  </a:lnTo>
                  <a:lnTo>
                    <a:pt x="1234787" y="113071"/>
                  </a:lnTo>
                  <a:lnTo>
                    <a:pt x="1255872" y="81998"/>
                  </a:lnTo>
                  <a:lnTo>
                    <a:pt x="1274647" y="44034"/>
                  </a:lnTo>
                  <a:lnTo>
                    <a:pt x="1285572" y="19427"/>
                  </a:lnTo>
                  <a:lnTo>
                    <a:pt x="1286036" y="13879"/>
                  </a:lnTo>
                  <a:lnTo>
                    <a:pt x="1284652" y="9334"/>
                  </a:lnTo>
                  <a:lnTo>
                    <a:pt x="1282036" y="5457"/>
                  </a:lnTo>
                  <a:lnTo>
                    <a:pt x="1278598" y="2872"/>
                  </a:lnTo>
                  <a:lnTo>
                    <a:pt x="1270263" y="0"/>
                  </a:lnTo>
                  <a:lnTo>
                    <a:pt x="1243915" y="6474"/>
                  </a:lnTo>
                  <a:lnTo>
                    <a:pt x="1216749" y="19099"/>
                  </a:lnTo>
                  <a:lnTo>
                    <a:pt x="1185765" y="37692"/>
                  </a:lnTo>
                  <a:lnTo>
                    <a:pt x="1155063" y="62889"/>
                  </a:lnTo>
                  <a:lnTo>
                    <a:pt x="1124483" y="93279"/>
                  </a:lnTo>
                  <a:lnTo>
                    <a:pt x="1096499" y="126541"/>
                  </a:lnTo>
                  <a:lnTo>
                    <a:pt x="1075594" y="161080"/>
                  </a:lnTo>
                  <a:lnTo>
                    <a:pt x="1055580" y="198444"/>
                  </a:lnTo>
                  <a:lnTo>
                    <a:pt x="1045500" y="217890"/>
                  </a:lnTo>
                  <a:lnTo>
                    <a:pt x="1037935" y="237628"/>
                  </a:lnTo>
                  <a:lnTo>
                    <a:pt x="1032044" y="257560"/>
                  </a:lnTo>
                  <a:lnTo>
                    <a:pt x="1027270" y="277621"/>
                  </a:lnTo>
                  <a:lnTo>
                    <a:pt x="1024224" y="315715"/>
                  </a:lnTo>
                  <a:lnTo>
                    <a:pt x="1027386" y="352402"/>
                  </a:lnTo>
                  <a:lnTo>
                    <a:pt x="1037257" y="388463"/>
                  </a:lnTo>
                  <a:lnTo>
                    <a:pt x="1052370" y="419729"/>
                  </a:lnTo>
                  <a:lnTo>
                    <a:pt x="1072915" y="447737"/>
                  </a:lnTo>
                  <a:lnTo>
                    <a:pt x="1101802" y="474296"/>
                  </a:lnTo>
                  <a:lnTo>
                    <a:pt x="1138912" y="497953"/>
                  </a:lnTo>
                  <a:lnTo>
                    <a:pt x="1159476" y="509003"/>
                  </a:lnTo>
                  <a:lnTo>
                    <a:pt x="1179959" y="518910"/>
                  </a:lnTo>
                  <a:lnTo>
                    <a:pt x="1200386" y="528054"/>
                  </a:lnTo>
                  <a:lnTo>
                    <a:pt x="1220779" y="536690"/>
                  </a:lnTo>
                  <a:lnTo>
                    <a:pt x="1242840" y="545835"/>
                  </a:lnTo>
                  <a:lnTo>
                    <a:pt x="1266015" y="555317"/>
                  </a:lnTo>
                  <a:lnTo>
                    <a:pt x="1289930" y="565026"/>
                  </a:lnTo>
                  <a:lnTo>
                    <a:pt x="1313495" y="574038"/>
                  </a:lnTo>
                  <a:lnTo>
                    <a:pt x="1336824" y="582587"/>
                  </a:lnTo>
                  <a:lnTo>
                    <a:pt x="1359997" y="590826"/>
                  </a:lnTo>
                  <a:lnTo>
                    <a:pt x="1383912" y="598858"/>
                  </a:lnTo>
                  <a:lnTo>
                    <a:pt x="1408322" y="606753"/>
                  </a:lnTo>
                  <a:lnTo>
                    <a:pt x="1433063" y="614557"/>
                  </a:lnTo>
                  <a:lnTo>
                    <a:pt x="1456330" y="622298"/>
                  </a:lnTo>
                  <a:lnTo>
                    <a:pt x="1478614" y="630000"/>
                  </a:lnTo>
                  <a:lnTo>
                    <a:pt x="1500243" y="637674"/>
                  </a:lnTo>
                  <a:lnTo>
                    <a:pt x="1533307" y="648459"/>
                  </a:lnTo>
                  <a:lnTo>
                    <a:pt x="1570412" y="659573"/>
                  </a:lnTo>
                  <a:lnTo>
                    <a:pt x="1573983" y="6606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00"/>
            <p:cNvSpPr/>
            <p:nvPr>
              <p:custDataLst>
                <p:tags r:id="rId10"/>
              </p:custDataLst>
            </p:nvPr>
          </p:nvSpPr>
          <p:spPr>
            <a:xfrm>
              <a:off x="5448300" y="2434610"/>
              <a:ext cx="984443" cy="521951"/>
            </a:xfrm>
            <a:custGeom>
              <a:avLst/>
              <a:gdLst/>
              <a:ahLst/>
              <a:cxnLst/>
              <a:rect l="0" t="0" r="0" b="0"/>
              <a:pathLst>
                <a:path w="984443" h="521951">
                  <a:moveTo>
                    <a:pt x="0" y="118090"/>
                  </a:moveTo>
                  <a:lnTo>
                    <a:pt x="0" y="118090"/>
                  </a:lnTo>
                  <a:lnTo>
                    <a:pt x="22577" y="109059"/>
                  </a:lnTo>
                  <a:lnTo>
                    <a:pt x="40452" y="101909"/>
                  </a:lnTo>
                  <a:lnTo>
                    <a:pt x="60835" y="95449"/>
                  </a:lnTo>
                  <a:lnTo>
                    <a:pt x="82889" y="89450"/>
                  </a:lnTo>
                  <a:lnTo>
                    <a:pt x="106059" y="83757"/>
                  </a:lnTo>
                  <a:lnTo>
                    <a:pt x="131666" y="77421"/>
                  </a:lnTo>
                  <a:lnTo>
                    <a:pt x="158898" y="70657"/>
                  </a:lnTo>
                  <a:lnTo>
                    <a:pt x="187211" y="63608"/>
                  </a:lnTo>
                  <a:lnTo>
                    <a:pt x="217941" y="57215"/>
                  </a:lnTo>
                  <a:lnTo>
                    <a:pt x="250281" y="51260"/>
                  </a:lnTo>
                  <a:lnTo>
                    <a:pt x="283694" y="45597"/>
                  </a:lnTo>
                  <a:lnTo>
                    <a:pt x="320363" y="40128"/>
                  </a:lnTo>
                  <a:lnTo>
                    <a:pt x="359202" y="34789"/>
                  </a:lnTo>
                  <a:lnTo>
                    <a:pt x="399488" y="29536"/>
                  </a:lnTo>
                  <a:lnTo>
                    <a:pt x="439891" y="24340"/>
                  </a:lnTo>
                  <a:lnTo>
                    <a:pt x="480374" y="19184"/>
                  </a:lnTo>
                  <a:lnTo>
                    <a:pt x="520909" y="14053"/>
                  </a:lnTo>
                  <a:lnTo>
                    <a:pt x="561480" y="10632"/>
                  </a:lnTo>
                  <a:lnTo>
                    <a:pt x="602073" y="8351"/>
                  </a:lnTo>
                  <a:lnTo>
                    <a:pt x="642682" y="6831"/>
                  </a:lnTo>
                  <a:lnTo>
                    <a:pt x="682455" y="4971"/>
                  </a:lnTo>
                  <a:lnTo>
                    <a:pt x="721669" y="2884"/>
                  </a:lnTo>
                  <a:lnTo>
                    <a:pt x="760513" y="646"/>
                  </a:lnTo>
                  <a:lnTo>
                    <a:pt x="794876" y="0"/>
                  </a:lnTo>
                  <a:lnTo>
                    <a:pt x="826251" y="417"/>
                  </a:lnTo>
                  <a:lnTo>
                    <a:pt x="855633" y="1541"/>
                  </a:lnTo>
                  <a:lnTo>
                    <a:pt x="881996" y="3137"/>
                  </a:lnTo>
                  <a:lnTo>
                    <a:pt x="906344" y="5048"/>
                  </a:lnTo>
                  <a:lnTo>
                    <a:pt x="929349" y="7169"/>
                  </a:lnTo>
                  <a:lnTo>
                    <a:pt x="959426" y="11783"/>
                  </a:lnTo>
                  <a:lnTo>
                    <a:pt x="984442" y="17598"/>
                  </a:lnTo>
                  <a:lnTo>
                    <a:pt x="983108" y="18922"/>
                  </a:lnTo>
                  <a:lnTo>
                    <a:pt x="960817" y="24831"/>
                  </a:lnTo>
                  <a:lnTo>
                    <a:pt x="927410" y="29510"/>
                  </a:lnTo>
                  <a:lnTo>
                    <a:pt x="903599" y="34483"/>
                  </a:lnTo>
                  <a:lnTo>
                    <a:pt x="875873" y="41186"/>
                  </a:lnTo>
                  <a:lnTo>
                    <a:pt x="845536" y="49040"/>
                  </a:lnTo>
                  <a:lnTo>
                    <a:pt x="812610" y="56817"/>
                  </a:lnTo>
                  <a:lnTo>
                    <a:pt x="777960" y="64541"/>
                  </a:lnTo>
                  <a:lnTo>
                    <a:pt x="742161" y="72231"/>
                  </a:lnTo>
                  <a:lnTo>
                    <a:pt x="705593" y="81590"/>
                  </a:lnTo>
                  <a:lnTo>
                    <a:pt x="668516" y="92064"/>
                  </a:lnTo>
                  <a:lnTo>
                    <a:pt x="631098" y="103279"/>
                  </a:lnTo>
                  <a:lnTo>
                    <a:pt x="594298" y="114990"/>
                  </a:lnTo>
                  <a:lnTo>
                    <a:pt x="557912" y="127030"/>
                  </a:lnTo>
                  <a:lnTo>
                    <a:pt x="521801" y="139289"/>
                  </a:lnTo>
                  <a:lnTo>
                    <a:pt x="485027" y="151697"/>
                  </a:lnTo>
                  <a:lnTo>
                    <a:pt x="447811" y="164201"/>
                  </a:lnTo>
                  <a:lnTo>
                    <a:pt x="410302" y="176771"/>
                  </a:lnTo>
                  <a:lnTo>
                    <a:pt x="376828" y="190230"/>
                  </a:lnTo>
                  <a:lnTo>
                    <a:pt x="346045" y="204284"/>
                  </a:lnTo>
                  <a:lnTo>
                    <a:pt x="317057" y="218733"/>
                  </a:lnTo>
                  <a:lnTo>
                    <a:pt x="291804" y="232599"/>
                  </a:lnTo>
                  <a:lnTo>
                    <a:pt x="269043" y="246076"/>
                  </a:lnTo>
                  <a:lnTo>
                    <a:pt x="232182" y="270646"/>
                  </a:lnTo>
                  <a:lnTo>
                    <a:pt x="210154" y="290033"/>
                  </a:lnTo>
                  <a:lnTo>
                    <a:pt x="204449" y="297912"/>
                  </a:lnTo>
                  <a:lnTo>
                    <a:pt x="201493" y="304858"/>
                  </a:lnTo>
                  <a:lnTo>
                    <a:pt x="200369" y="311182"/>
                  </a:lnTo>
                  <a:lnTo>
                    <a:pt x="202159" y="316245"/>
                  </a:lnTo>
                  <a:lnTo>
                    <a:pt x="210922" y="324128"/>
                  </a:lnTo>
                  <a:lnTo>
                    <a:pt x="246316" y="333326"/>
                  </a:lnTo>
                  <a:lnTo>
                    <a:pt x="265811" y="333547"/>
                  </a:lnTo>
                  <a:lnTo>
                    <a:pt x="288967" y="332002"/>
                  </a:lnTo>
                  <a:lnTo>
                    <a:pt x="314565" y="329278"/>
                  </a:lnTo>
                  <a:lnTo>
                    <a:pt x="344329" y="326615"/>
                  </a:lnTo>
                  <a:lnTo>
                    <a:pt x="376874" y="323994"/>
                  </a:lnTo>
                  <a:lnTo>
                    <a:pt x="411269" y="321399"/>
                  </a:lnTo>
                  <a:lnTo>
                    <a:pt x="460446" y="317130"/>
                  </a:lnTo>
                  <a:lnTo>
                    <a:pt x="519477" y="311743"/>
                  </a:lnTo>
                  <a:lnTo>
                    <a:pt x="585079" y="305612"/>
                  </a:lnTo>
                  <a:lnTo>
                    <a:pt x="640666" y="301525"/>
                  </a:lnTo>
                  <a:lnTo>
                    <a:pt x="689577" y="298800"/>
                  </a:lnTo>
                  <a:lnTo>
                    <a:pt x="734038" y="296983"/>
                  </a:lnTo>
                  <a:lnTo>
                    <a:pt x="771298" y="296619"/>
                  </a:lnTo>
                  <a:lnTo>
                    <a:pt x="803759" y="297222"/>
                  </a:lnTo>
                  <a:lnTo>
                    <a:pt x="833020" y="298471"/>
                  </a:lnTo>
                  <a:lnTo>
                    <a:pt x="856760" y="299305"/>
                  </a:lnTo>
                  <a:lnTo>
                    <a:pt x="894426" y="300230"/>
                  </a:lnTo>
                  <a:lnTo>
                    <a:pt x="919207" y="300751"/>
                  </a:lnTo>
                  <a:lnTo>
                    <a:pt x="920144" y="301670"/>
                  </a:lnTo>
                  <a:lnTo>
                    <a:pt x="914413" y="304950"/>
                  </a:lnTo>
                  <a:lnTo>
                    <a:pt x="876680" y="307512"/>
                  </a:lnTo>
                  <a:lnTo>
                    <a:pt x="855387" y="309564"/>
                  </a:lnTo>
                  <a:lnTo>
                    <a:pt x="830185" y="312626"/>
                  </a:lnTo>
                  <a:lnTo>
                    <a:pt x="802377" y="316361"/>
                  </a:lnTo>
                  <a:lnTo>
                    <a:pt x="769445" y="322237"/>
                  </a:lnTo>
                  <a:lnTo>
                    <a:pt x="733096" y="329542"/>
                  </a:lnTo>
                  <a:lnTo>
                    <a:pt x="694470" y="337798"/>
                  </a:lnTo>
                  <a:lnTo>
                    <a:pt x="656020" y="346688"/>
                  </a:lnTo>
                  <a:lnTo>
                    <a:pt x="617687" y="356002"/>
                  </a:lnTo>
                  <a:lnTo>
                    <a:pt x="579431" y="365598"/>
                  </a:lnTo>
                  <a:lnTo>
                    <a:pt x="543767" y="375382"/>
                  </a:lnTo>
                  <a:lnTo>
                    <a:pt x="509831" y="385292"/>
                  </a:lnTo>
                  <a:lnTo>
                    <a:pt x="477048" y="395284"/>
                  </a:lnTo>
                  <a:lnTo>
                    <a:pt x="447572" y="405333"/>
                  </a:lnTo>
                  <a:lnTo>
                    <a:pt x="420301" y="415418"/>
                  </a:lnTo>
                  <a:lnTo>
                    <a:pt x="394501" y="425529"/>
                  </a:lnTo>
                  <a:lnTo>
                    <a:pt x="371374" y="435656"/>
                  </a:lnTo>
                  <a:lnTo>
                    <a:pt x="350029" y="445794"/>
                  </a:lnTo>
                  <a:lnTo>
                    <a:pt x="314742" y="464396"/>
                  </a:lnTo>
                  <a:lnTo>
                    <a:pt x="286202" y="484389"/>
                  </a:lnTo>
                  <a:lnTo>
                    <a:pt x="275932" y="495661"/>
                  </a:lnTo>
                  <a:lnTo>
                    <a:pt x="274549" y="500190"/>
                  </a:lnTo>
                  <a:lnTo>
                    <a:pt x="275318" y="504057"/>
                  </a:lnTo>
                  <a:lnTo>
                    <a:pt x="277526" y="507481"/>
                  </a:lnTo>
                  <a:lnTo>
                    <a:pt x="286751" y="513544"/>
                  </a:lnTo>
                  <a:lnTo>
                    <a:pt x="292768" y="516346"/>
                  </a:lnTo>
                  <a:lnTo>
                    <a:pt x="319772" y="519459"/>
                  </a:lnTo>
                  <a:lnTo>
                    <a:pt x="337641" y="520289"/>
                  </a:lnTo>
                  <a:lnTo>
                    <a:pt x="358868" y="519996"/>
                  </a:lnTo>
                  <a:lnTo>
                    <a:pt x="382331" y="518954"/>
                  </a:lnTo>
                  <a:lnTo>
                    <a:pt x="407287" y="517413"/>
                  </a:lnTo>
                  <a:lnTo>
                    <a:pt x="435778" y="516385"/>
                  </a:lnTo>
                  <a:lnTo>
                    <a:pt x="466626" y="515700"/>
                  </a:lnTo>
                  <a:lnTo>
                    <a:pt x="499044" y="515243"/>
                  </a:lnTo>
                  <a:lnTo>
                    <a:pt x="534203" y="514939"/>
                  </a:lnTo>
                  <a:lnTo>
                    <a:pt x="571188" y="514736"/>
                  </a:lnTo>
                  <a:lnTo>
                    <a:pt x="609392" y="514601"/>
                  </a:lnTo>
                  <a:lnTo>
                    <a:pt x="646715" y="515357"/>
                  </a:lnTo>
                  <a:lnTo>
                    <a:pt x="683450" y="516708"/>
                  </a:lnTo>
                  <a:lnTo>
                    <a:pt x="719793" y="518455"/>
                  </a:lnTo>
                  <a:lnTo>
                    <a:pt x="744023" y="519620"/>
                  </a:lnTo>
                  <a:lnTo>
                    <a:pt x="792480" y="52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8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HE GREAT?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SMARTInkShape-Group37"/>
          <p:cNvGrpSpPr/>
          <p:nvPr/>
        </p:nvGrpSpPr>
        <p:grpSpPr>
          <a:xfrm>
            <a:off x="1447800" y="2103120"/>
            <a:ext cx="2011681" cy="743126"/>
            <a:chOff x="1447800" y="2103120"/>
            <a:chExt cx="2011681" cy="743126"/>
          </a:xfrm>
        </p:grpSpPr>
        <p:sp>
          <p:nvSpPr>
            <p:cNvPr id="4" name="SMARTInkShape-180"/>
            <p:cNvSpPr/>
            <p:nvPr>
              <p:custDataLst>
                <p:tags r:id="rId147"/>
              </p:custDataLst>
            </p:nvPr>
          </p:nvSpPr>
          <p:spPr>
            <a:xfrm>
              <a:off x="1478283" y="2103120"/>
              <a:ext cx="45718" cy="743126"/>
            </a:xfrm>
            <a:custGeom>
              <a:avLst/>
              <a:gdLst/>
              <a:ahLst/>
              <a:cxnLst/>
              <a:rect l="0" t="0" r="0" b="0"/>
              <a:pathLst>
                <a:path w="45718" h="743126">
                  <a:moveTo>
                    <a:pt x="45717" y="0"/>
                  </a:moveTo>
                  <a:lnTo>
                    <a:pt x="45717" y="0"/>
                  </a:lnTo>
                  <a:lnTo>
                    <a:pt x="37627" y="32361"/>
                  </a:lnTo>
                  <a:lnTo>
                    <a:pt x="33655" y="61796"/>
                  </a:lnTo>
                  <a:lnTo>
                    <a:pt x="31043" y="93505"/>
                  </a:lnTo>
                  <a:lnTo>
                    <a:pt x="27060" y="130175"/>
                  </a:lnTo>
                  <a:lnTo>
                    <a:pt x="25659" y="149437"/>
                  </a:lnTo>
                  <a:lnTo>
                    <a:pt x="24725" y="169051"/>
                  </a:lnTo>
                  <a:lnTo>
                    <a:pt x="24102" y="188901"/>
                  </a:lnTo>
                  <a:lnTo>
                    <a:pt x="23687" y="208907"/>
                  </a:lnTo>
                  <a:lnTo>
                    <a:pt x="23411" y="229018"/>
                  </a:lnTo>
                  <a:lnTo>
                    <a:pt x="23226" y="249199"/>
                  </a:lnTo>
                  <a:lnTo>
                    <a:pt x="22256" y="270273"/>
                  </a:lnTo>
                  <a:lnTo>
                    <a:pt x="20763" y="291942"/>
                  </a:lnTo>
                  <a:lnTo>
                    <a:pt x="18921" y="314008"/>
                  </a:lnTo>
                  <a:lnTo>
                    <a:pt x="17693" y="336339"/>
                  </a:lnTo>
                  <a:lnTo>
                    <a:pt x="16875" y="358845"/>
                  </a:lnTo>
                  <a:lnTo>
                    <a:pt x="16329" y="381470"/>
                  </a:lnTo>
                  <a:lnTo>
                    <a:pt x="15118" y="404173"/>
                  </a:lnTo>
                  <a:lnTo>
                    <a:pt x="13464" y="426929"/>
                  </a:lnTo>
                  <a:lnTo>
                    <a:pt x="11515" y="449720"/>
                  </a:lnTo>
                  <a:lnTo>
                    <a:pt x="10216" y="471686"/>
                  </a:lnTo>
                  <a:lnTo>
                    <a:pt x="9349" y="493104"/>
                  </a:lnTo>
                  <a:lnTo>
                    <a:pt x="8772" y="514156"/>
                  </a:lnTo>
                  <a:lnTo>
                    <a:pt x="7540" y="534117"/>
                  </a:lnTo>
                  <a:lnTo>
                    <a:pt x="3914" y="572101"/>
                  </a:lnTo>
                  <a:lnTo>
                    <a:pt x="1738" y="606480"/>
                  </a:lnTo>
                  <a:lnTo>
                    <a:pt x="771" y="638693"/>
                  </a:lnTo>
                  <a:lnTo>
                    <a:pt x="341" y="669944"/>
                  </a:lnTo>
                  <a:lnTo>
                    <a:pt x="99" y="708007"/>
                  </a:lnTo>
                  <a:lnTo>
                    <a:pt x="3" y="743125"/>
                  </a:lnTo>
                  <a:lnTo>
                    <a:pt x="0" y="741476"/>
                  </a:lnTo>
                  <a:lnTo>
                    <a:pt x="5234" y="724048"/>
                  </a:lnTo>
                  <a:lnTo>
                    <a:pt x="6911" y="688101"/>
                  </a:lnTo>
                  <a:lnTo>
                    <a:pt x="7303" y="656907"/>
                  </a:lnTo>
                  <a:lnTo>
                    <a:pt x="7617" y="624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1"/>
            <p:cNvSpPr/>
            <p:nvPr>
              <p:custDataLst>
                <p:tags r:id="rId148"/>
              </p:custDataLst>
            </p:nvPr>
          </p:nvSpPr>
          <p:spPr>
            <a:xfrm>
              <a:off x="1447800" y="2112152"/>
              <a:ext cx="360110" cy="729830"/>
            </a:xfrm>
            <a:custGeom>
              <a:avLst/>
              <a:gdLst/>
              <a:ahLst/>
              <a:cxnLst/>
              <a:rect l="0" t="0" r="0" b="0"/>
              <a:pathLst>
                <a:path w="360110" h="729830">
                  <a:moveTo>
                    <a:pt x="0" y="21448"/>
                  </a:moveTo>
                  <a:lnTo>
                    <a:pt x="0" y="21448"/>
                  </a:lnTo>
                  <a:lnTo>
                    <a:pt x="36407" y="9313"/>
                  </a:lnTo>
                  <a:lnTo>
                    <a:pt x="63312" y="3355"/>
                  </a:lnTo>
                  <a:lnTo>
                    <a:pt x="99757" y="0"/>
                  </a:lnTo>
                  <a:lnTo>
                    <a:pt x="135109" y="1264"/>
                  </a:lnTo>
                  <a:lnTo>
                    <a:pt x="167032" y="9259"/>
                  </a:lnTo>
                  <a:lnTo>
                    <a:pt x="197940" y="20094"/>
                  </a:lnTo>
                  <a:lnTo>
                    <a:pt x="217513" y="27620"/>
                  </a:lnTo>
                  <a:lnTo>
                    <a:pt x="241966" y="46136"/>
                  </a:lnTo>
                  <a:lnTo>
                    <a:pt x="254578" y="60361"/>
                  </a:lnTo>
                  <a:lnTo>
                    <a:pt x="256925" y="71096"/>
                  </a:lnTo>
                  <a:lnTo>
                    <a:pt x="255018" y="98830"/>
                  </a:lnTo>
                  <a:lnTo>
                    <a:pt x="246268" y="121880"/>
                  </a:lnTo>
                  <a:lnTo>
                    <a:pt x="224804" y="153652"/>
                  </a:lnTo>
                  <a:lnTo>
                    <a:pt x="196995" y="185362"/>
                  </a:lnTo>
                  <a:lnTo>
                    <a:pt x="161303" y="218832"/>
                  </a:lnTo>
                  <a:lnTo>
                    <a:pt x="129064" y="254617"/>
                  </a:lnTo>
                  <a:lnTo>
                    <a:pt x="119992" y="266172"/>
                  </a:lnTo>
                  <a:lnTo>
                    <a:pt x="118941" y="269264"/>
                  </a:lnTo>
                  <a:lnTo>
                    <a:pt x="119087" y="272172"/>
                  </a:lnTo>
                  <a:lnTo>
                    <a:pt x="121508" y="277661"/>
                  </a:lnTo>
                  <a:lnTo>
                    <a:pt x="125406" y="282923"/>
                  </a:lnTo>
                  <a:lnTo>
                    <a:pt x="158479" y="302340"/>
                  </a:lnTo>
                  <a:lnTo>
                    <a:pt x="186469" y="312485"/>
                  </a:lnTo>
                  <a:lnTo>
                    <a:pt x="224301" y="324898"/>
                  </a:lnTo>
                  <a:lnTo>
                    <a:pt x="250678" y="334397"/>
                  </a:lnTo>
                  <a:lnTo>
                    <a:pt x="287071" y="349265"/>
                  </a:lnTo>
                  <a:lnTo>
                    <a:pt x="317045" y="366652"/>
                  </a:lnTo>
                  <a:lnTo>
                    <a:pt x="350816" y="396668"/>
                  </a:lnTo>
                  <a:lnTo>
                    <a:pt x="358554" y="407217"/>
                  </a:lnTo>
                  <a:lnTo>
                    <a:pt x="360109" y="412401"/>
                  </a:lnTo>
                  <a:lnTo>
                    <a:pt x="359579" y="422676"/>
                  </a:lnTo>
                  <a:lnTo>
                    <a:pt x="345411" y="450847"/>
                  </a:lnTo>
                  <a:lnTo>
                    <a:pt x="325300" y="483487"/>
                  </a:lnTo>
                  <a:lnTo>
                    <a:pt x="297421" y="520816"/>
                  </a:lnTo>
                  <a:lnTo>
                    <a:pt x="274710" y="549036"/>
                  </a:lnTo>
                  <a:lnTo>
                    <a:pt x="248247" y="576254"/>
                  </a:lnTo>
                  <a:lnTo>
                    <a:pt x="221245" y="601615"/>
                  </a:lnTo>
                  <a:lnTo>
                    <a:pt x="186157" y="634933"/>
                  </a:lnTo>
                  <a:lnTo>
                    <a:pt x="151019" y="665407"/>
                  </a:lnTo>
                  <a:lnTo>
                    <a:pt x="115532" y="696632"/>
                  </a:lnTo>
                  <a:lnTo>
                    <a:pt x="82446" y="722940"/>
                  </a:lnTo>
                  <a:lnTo>
                    <a:pt x="67232" y="727984"/>
                  </a:lnTo>
                  <a:lnTo>
                    <a:pt x="55337" y="729829"/>
                  </a:lnTo>
                  <a:lnTo>
                    <a:pt x="54671" y="728228"/>
                  </a:lnTo>
                  <a:lnTo>
                    <a:pt x="53931" y="721935"/>
                  </a:lnTo>
                  <a:lnTo>
                    <a:pt x="61606" y="704826"/>
                  </a:lnTo>
                  <a:lnTo>
                    <a:pt x="83820" y="669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2"/>
            <p:cNvSpPr/>
            <p:nvPr>
              <p:custDataLst>
                <p:tags r:id="rId149"/>
              </p:custDataLst>
            </p:nvPr>
          </p:nvSpPr>
          <p:spPr>
            <a:xfrm>
              <a:off x="1790700" y="2590800"/>
              <a:ext cx="441961" cy="227666"/>
            </a:xfrm>
            <a:custGeom>
              <a:avLst/>
              <a:gdLst/>
              <a:ahLst/>
              <a:cxnLst/>
              <a:rect l="0" t="0" r="0" b="0"/>
              <a:pathLst>
                <a:path w="441961" h="227666">
                  <a:moveTo>
                    <a:pt x="0" y="0"/>
                  </a:moveTo>
                  <a:lnTo>
                    <a:pt x="0" y="0"/>
                  </a:lnTo>
                  <a:lnTo>
                    <a:pt x="32268" y="23487"/>
                  </a:lnTo>
                  <a:lnTo>
                    <a:pt x="43410" y="38379"/>
                  </a:lnTo>
                  <a:lnTo>
                    <a:pt x="50398" y="69133"/>
                  </a:lnTo>
                  <a:lnTo>
                    <a:pt x="52468" y="101011"/>
                  </a:lnTo>
                  <a:lnTo>
                    <a:pt x="53082" y="131905"/>
                  </a:lnTo>
                  <a:lnTo>
                    <a:pt x="54982" y="166602"/>
                  </a:lnTo>
                  <a:lnTo>
                    <a:pt x="70500" y="201558"/>
                  </a:lnTo>
                  <a:lnTo>
                    <a:pt x="82601" y="217953"/>
                  </a:lnTo>
                  <a:lnTo>
                    <a:pt x="92027" y="223868"/>
                  </a:lnTo>
                  <a:lnTo>
                    <a:pt x="109112" y="227198"/>
                  </a:lnTo>
                  <a:lnTo>
                    <a:pt x="115921" y="227665"/>
                  </a:lnTo>
                  <a:lnTo>
                    <a:pt x="130260" y="223669"/>
                  </a:lnTo>
                  <a:lnTo>
                    <a:pt x="137640" y="220232"/>
                  </a:lnTo>
                  <a:lnTo>
                    <a:pt x="172934" y="187063"/>
                  </a:lnTo>
                  <a:lnTo>
                    <a:pt x="196569" y="162809"/>
                  </a:lnTo>
                  <a:lnTo>
                    <a:pt x="227346" y="129086"/>
                  </a:lnTo>
                  <a:lnTo>
                    <a:pt x="254193" y="98079"/>
                  </a:lnTo>
                  <a:lnTo>
                    <a:pt x="268356" y="80425"/>
                  </a:lnTo>
                  <a:lnTo>
                    <a:pt x="270344" y="76477"/>
                  </a:lnTo>
                  <a:lnTo>
                    <a:pt x="273363" y="73845"/>
                  </a:lnTo>
                  <a:lnTo>
                    <a:pt x="287093" y="69273"/>
                  </a:lnTo>
                  <a:lnTo>
                    <a:pt x="290721" y="71146"/>
                  </a:lnTo>
                  <a:lnTo>
                    <a:pt x="299949" y="79247"/>
                  </a:lnTo>
                  <a:lnTo>
                    <a:pt x="309925" y="102014"/>
                  </a:lnTo>
                  <a:lnTo>
                    <a:pt x="320049" y="135988"/>
                  </a:lnTo>
                  <a:lnTo>
                    <a:pt x="334247" y="167408"/>
                  </a:lnTo>
                  <a:lnTo>
                    <a:pt x="369913" y="202734"/>
                  </a:lnTo>
                  <a:lnTo>
                    <a:pt x="382846" y="208637"/>
                  </a:lnTo>
                  <a:lnTo>
                    <a:pt x="411844" y="212427"/>
                  </a:lnTo>
                  <a:lnTo>
                    <a:pt x="44196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3"/>
            <p:cNvSpPr/>
            <p:nvPr>
              <p:custDataLst>
                <p:tags r:id="rId150"/>
              </p:custDataLst>
            </p:nvPr>
          </p:nvSpPr>
          <p:spPr>
            <a:xfrm>
              <a:off x="2308860" y="2598420"/>
              <a:ext cx="106681" cy="194393"/>
            </a:xfrm>
            <a:custGeom>
              <a:avLst/>
              <a:gdLst/>
              <a:ahLst/>
              <a:cxnLst/>
              <a:rect l="0" t="0" r="0" b="0"/>
              <a:pathLst>
                <a:path w="106681" h="194393">
                  <a:moveTo>
                    <a:pt x="0" y="99060"/>
                  </a:moveTo>
                  <a:lnTo>
                    <a:pt x="0" y="99060"/>
                  </a:lnTo>
                  <a:lnTo>
                    <a:pt x="8090" y="135467"/>
                  </a:lnTo>
                  <a:lnTo>
                    <a:pt x="9077" y="166197"/>
                  </a:lnTo>
                  <a:lnTo>
                    <a:pt x="6010" y="177723"/>
                  </a:lnTo>
                  <a:lnTo>
                    <a:pt x="791" y="189664"/>
                  </a:lnTo>
                  <a:lnTo>
                    <a:pt x="235" y="194392"/>
                  </a:lnTo>
                  <a:lnTo>
                    <a:pt x="1" y="157954"/>
                  </a:lnTo>
                  <a:lnTo>
                    <a:pt x="847" y="128285"/>
                  </a:lnTo>
                  <a:lnTo>
                    <a:pt x="8289" y="92948"/>
                  </a:lnTo>
                  <a:lnTo>
                    <a:pt x="21957" y="61258"/>
                  </a:lnTo>
                  <a:lnTo>
                    <a:pt x="40963" y="32232"/>
                  </a:lnTo>
                  <a:lnTo>
                    <a:pt x="70128" y="9555"/>
                  </a:lnTo>
                  <a:lnTo>
                    <a:pt x="84508" y="4247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4"/>
            <p:cNvSpPr/>
            <p:nvPr>
              <p:custDataLst>
                <p:tags r:id="rId151"/>
              </p:custDataLst>
            </p:nvPr>
          </p:nvSpPr>
          <p:spPr>
            <a:xfrm>
              <a:off x="2514004" y="2312815"/>
              <a:ext cx="945477" cy="527890"/>
            </a:xfrm>
            <a:custGeom>
              <a:avLst/>
              <a:gdLst/>
              <a:ahLst/>
              <a:cxnLst/>
              <a:rect l="0" t="0" r="0" b="0"/>
              <a:pathLst>
                <a:path w="945477" h="527890">
                  <a:moveTo>
                    <a:pt x="15836" y="415145"/>
                  </a:moveTo>
                  <a:lnTo>
                    <a:pt x="15836" y="415145"/>
                  </a:lnTo>
                  <a:lnTo>
                    <a:pt x="9063" y="437723"/>
                  </a:lnTo>
                  <a:lnTo>
                    <a:pt x="0" y="475457"/>
                  </a:lnTo>
                  <a:lnTo>
                    <a:pt x="199" y="480753"/>
                  </a:lnTo>
                  <a:lnTo>
                    <a:pt x="1178" y="484283"/>
                  </a:lnTo>
                  <a:lnTo>
                    <a:pt x="2677" y="486637"/>
                  </a:lnTo>
                  <a:lnTo>
                    <a:pt x="4523" y="488206"/>
                  </a:lnTo>
                  <a:lnTo>
                    <a:pt x="6601" y="488406"/>
                  </a:lnTo>
                  <a:lnTo>
                    <a:pt x="11167" y="486370"/>
                  </a:lnTo>
                  <a:lnTo>
                    <a:pt x="27081" y="471234"/>
                  </a:lnTo>
                  <a:lnTo>
                    <a:pt x="48788" y="440147"/>
                  </a:lnTo>
                  <a:lnTo>
                    <a:pt x="67651" y="408160"/>
                  </a:lnTo>
                  <a:lnTo>
                    <a:pt x="86222" y="377233"/>
                  </a:lnTo>
                  <a:lnTo>
                    <a:pt x="111208" y="344533"/>
                  </a:lnTo>
                  <a:lnTo>
                    <a:pt x="132449" y="323461"/>
                  </a:lnTo>
                  <a:lnTo>
                    <a:pt x="147002" y="318270"/>
                  </a:lnTo>
                  <a:lnTo>
                    <a:pt x="154001" y="317056"/>
                  </a:lnTo>
                  <a:lnTo>
                    <a:pt x="159934" y="318774"/>
                  </a:lnTo>
                  <a:lnTo>
                    <a:pt x="162701" y="320418"/>
                  </a:lnTo>
                  <a:lnTo>
                    <a:pt x="164546" y="324054"/>
                  </a:lnTo>
                  <a:lnTo>
                    <a:pt x="167750" y="355234"/>
                  </a:lnTo>
                  <a:lnTo>
                    <a:pt x="170430" y="392423"/>
                  </a:lnTo>
                  <a:lnTo>
                    <a:pt x="175988" y="429557"/>
                  </a:lnTo>
                  <a:lnTo>
                    <a:pt x="181728" y="446320"/>
                  </a:lnTo>
                  <a:lnTo>
                    <a:pt x="186368" y="453836"/>
                  </a:lnTo>
                  <a:lnTo>
                    <a:pt x="207848" y="470854"/>
                  </a:lnTo>
                  <a:lnTo>
                    <a:pt x="218015" y="473771"/>
                  </a:lnTo>
                  <a:lnTo>
                    <a:pt x="245237" y="475644"/>
                  </a:lnTo>
                  <a:lnTo>
                    <a:pt x="275624" y="463833"/>
                  </a:lnTo>
                  <a:lnTo>
                    <a:pt x="311651" y="443170"/>
                  </a:lnTo>
                  <a:lnTo>
                    <a:pt x="343226" y="422782"/>
                  </a:lnTo>
                  <a:lnTo>
                    <a:pt x="364019" y="405272"/>
                  </a:lnTo>
                  <a:lnTo>
                    <a:pt x="378646" y="383997"/>
                  </a:lnTo>
                  <a:lnTo>
                    <a:pt x="394319" y="347175"/>
                  </a:lnTo>
                  <a:lnTo>
                    <a:pt x="396339" y="334456"/>
                  </a:lnTo>
                  <a:lnTo>
                    <a:pt x="394811" y="332566"/>
                  </a:lnTo>
                  <a:lnTo>
                    <a:pt x="388598" y="328207"/>
                  </a:lnTo>
                  <a:lnTo>
                    <a:pt x="384571" y="327553"/>
                  </a:lnTo>
                  <a:lnTo>
                    <a:pt x="356954" y="334706"/>
                  </a:lnTo>
                  <a:lnTo>
                    <a:pt x="319420" y="353224"/>
                  </a:lnTo>
                  <a:lnTo>
                    <a:pt x="301461" y="367353"/>
                  </a:lnTo>
                  <a:lnTo>
                    <a:pt x="289460" y="386309"/>
                  </a:lnTo>
                  <a:lnTo>
                    <a:pt x="283904" y="414623"/>
                  </a:lnTo>
                  <a:lnTo>
                    <a:pt x="283788" y="431171"/>
                  </a:lnTo>
                  <a:lnTo>
                    <a:pt x="286761" y="438636"/>
                  </a:lnTo>
                  <a:lnTo>
                    <a:pt x="297241" y="451645"/>
                  </a:lnTo>
                  <a:lnTo>
                    <a:pt x="311070" y="462178"/>
                  </a:lnTo>
                  <a:lnTo>
                    <a:pt x="336997" y="472476"/>
                  </a:lnTo>
                  <a:lnTo>
                    <a:pt x="374124" y="475627"/>
                  </a:lnTo>
                  <a:lnTo>
                    <a:pt x="396880" y="471918"/>
                  </a:lnTo>
                  <a:lnTo>
                    <a:pt x="433408" y="456996"/>
                  </a:lnTo>
                  <a:lnTo>
                    <a:pt x="463176" y="441845"/>
                  </a:lnTo>
                  <a:lnTo>
                    <a:pt x="492598" y="421645"/>
                  </a:lnTo>
                  <a:lnTo>
                    <a:pt x="527982" y="392064"/>
                  </a:lnTo>
                  <a:lnTo>
                    <a:pt x="563288" y="361761"/>
                  </a:lnTo>
                  <a:lnTo>
                    <a:pt x="599111" y="338246"/>
                  </a:lnTo>
                  <a:lnTo>
                    <a:pt x="631023" y="324571"/>
                  </a:lnTo>
                  <a:lnTo>
                    <a:pt x="661159" y="317761"/>
                  </a:lnTo>
                  <a:lnTo>
                    <a:pt x="668971" y="319088"/>
                  </a:lnTo>
                  <a:lnTo>
                    <a:pt x="678606" y="323625"/>
                  </a:lnTo>
                  <a:lnTo>
                    <a:pt x="674680" y="327727"/>
                  </a:lnTo>
                  <a:lnTo>
                    <a:pt x="670465" y="329726"/>
                  </a:lnTo>
                  <a:lnTo>
                    <a:pt x="668155" y="330259"/>
                  </a:lnTo>
                  <a:lnTo>
                    <a:pt x="631700" y="348980"/>
                  </a:lnTo>
                  <a:lnTo>
                    <a:pt x="600014" y="367046"/>
                  </a:lnTo>
                  <a:lnTo>
                    <a:pt x="564139" y="390101"/>
                  </a:lnTo>
                  <a:lnTo>
                    <a:pt x="534620" y="423481"/>
                  </a:lnTo>
                  <a:lnTo>
                    <a:pt x="510372" y="460959"/>
                  </a:lnTo>
                  <a:lnTo>
                    <a:pt x="504419" y="494932"/>
                  </a:lnTo>
                  <a:lnTo>
                    <a:pt x="506175" y="503664"/>
                  </a:lnTo>
                  <a:lnTo>
                    <a:pt x="507829" y="507177"/>
                  </a:lnTo>
                  <a:lnTo>
                    <a:pt x="514182" y="513340"/>
                  </a:lnTo>
                  <a:lnTo>
                    <a:pt x="532058" y="524194"/>
                  </a:lnTo>
                  <a:lnTo>
                    <a:pt x="546874" y="527889"/>
                  </a:lnTo>
                  <a:lnTo>
                    <a:pt x="566034" y="524939"/>
                  </a:lnTo>
                  <a:lnTo>
                    <a:pt x="587798" y="514657"/>
                  </a:lnTo>
                  <a:lnTo>
                    <a:pt x="617907" y="489082"/>
                  </a:lnTo>
                  <a:lnTo>
                    <a:pt x="640703" y="461136"/>
                  </a:lnTo>
                  <a:lnTo>
                    <a:pt x="663544" y="426420"/>
                  </a:lnTo>
                  <a:lnTo>
                    <a:pt x="685552" y="388476"/>
                  </a:lnTo>
                  <a:lnTo>
                    <a:pt x="697592" y="360112"/>
                  </a:lnTo>
                  <a:lnTo>
                    <a:pt x="708587" y="328315"/>
                  </a:lnTo>
                  <a:lnTo>
                    <a:pt x="719119" y="293580"/>
                  </a:lnTo>
                  <a:lnTo>
                    <a:pt x="729444" y="255565"/>
                  </a:lnTo>
                  <a:lnTo>
                    <a:pt x="739677" y="218350"/>
                  </a:lnTo>
                  <a:lnTo>
                    <a:pt x="749023" y="182900"/>
                  </a:lnTo>
                  <a:lnTo>
                    <a:pt x="755999" y="150212"/>
                  </a:lnTo>
                  <a:lnTo>
                    <a:pt x="761922" y="118750"/>
                  </a:lnTo>
                  <a:lnTo>
                    <a:pt x="766529" y="89528"/>
                  </a:lnTo>
                  <a:lnTo>
                    <a:pt x="768277" y="54882"/>
                  </a:lnTo>
                  <a:lnTo>
                    <a:pt x="761712" y="22249"/>
                  </a:lnTo>
                  <a:lnTo>
                    <a:pt x="757123" y="11924"/>
                  </a:lnTo>
                  <a:lnTo>
                    <a:pt x="744764" y="708"/>
                  </a:lnTo>
                  <a:lnTo>
                    <a:pt x="742241" y="0"/>
                  </a:lnTo>
                  <a:lnTo>
                    <a:pt x="739713" y="375"/>
                  </a:lnTo>
                  <a:lnTo>
                    <a:pt x="725526" y="7060"/>
                  </a:lnTo>
                  <a:lnTo>
                    <a:pt x="718463" y="16181"/>
                  </a:lnTo>
                  <a:lnTo>
                    <a:pt x="702984" y="46777"/>
                  </a:lnTo>
                  <a:lnTo>
                    <a:pt x="696674" y="83608"/>
                  </a:lnTo>
                  <a:lnTo>
                    <a:pt x="692939" y="114266"/>
                  </a:lnTo>
                  <a:lnTo>
                    <a:pt x="690151" y="147648"/>
                  </a:lnTo>
                  <a:lnTo>
                    <a:pt x="691733" y="182239"/>
                  </a:lnTo>
                  <a:lnTo>
                    <a:pt x="697517" y="217369"/>
                  </a:lnTo>
                  <a:lnTo>
                    <a:pt x="706579" y="251891"/>
                  </a:lnTo>
                  <a:lnTo>
                    <a:pt x="719073" y="284168"/>
                  </a:lnTo>
                  <a:lnTo>
                    <a:pt x="730835" y="315446"/>
                  </a:lnTo>
                  <a:lnTo>
                    <a:pt x="742553" y="344588"/>
                  </a:lnTo>
                  <a:lnTo>
                    <a:pt x="764278" y="380034"/>
                  </a:lnTo>
                  <a:lnTo>
                    <a:pt x="790940" y="411986"/>
                  </a:lnTo>
                  <a:lnTo>
                    <a:pt x="816150" y="442055"/>
                  </a:lnTo>
                  <a:lnTo>
                    <a:pt x="852322" y="470884"/>
                  </a:lnTo>
                  <a:lnTo>
                    <a:pt x="868514" y="478018"/>
                  </a:lnTo>
                  <a:lnTo>
                    <a:pt x="899606" y="482598"/>
                  </a:lnTo>
                  <a:lnTo>
                    <a:pt x="907276" y="482973"/>
                  </a:lnTo>
                  <a:lnTo>
                    <a:pt x="922572" y="478875"/>
                  </a:lnTo>
                  <a:lnTo>
                    <a:pt x="945476" y="468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8"/>
          <p:cNvGrpSpPr/>
          <p:nvPr/>
        </p:nvGrpSpPr>
        <p:grpSpPr>
          <a:xfrm>
            <a:off x="4092009" y="2118360"/>
            <a:ext cx="3222073" cy="647113"/>
            <a:chOff x="4092009" y="2118360"/>
            <a:chExt cx="3222073" cy="647113"/>
          </a:xfrm>
        </p:grpSpPr>
        <p:sp>
          <p:nvSpPr>
            <p:cNvPr id="10" name="SMARTInkShape-185"/>
            <p:cNvSpPr/>
            <p:nvPr>
              <p:custDataLst>
                <p:tags r:id="rId137"/>
              </p:custDataLst>
            </p:nvPr>
          </p:nvSpPr>
          <p:spPr>
            <a:xfrm>
              <a:off x="4092009" y="2118360"/>
              <a:ext cx="249258" cy="647113"/>
            </a:xfrm>
            <a:custGeom>
              <a:avLst/>
              <a:gdLst/>
              <a:ahLst/>
              <a:cxnLst/>
              <a:rect l="0" t="0" r="0" b="0"/>
              <a:pathLst>
                <a:path w="249258" h="647113">
                  <a:moveTo>
                    <a:pt x="98991" y="0"/>
                  </a:moveTo>
                  <a:lnTo>
                    <a:pt x="98991" y="0"/>
                  </a:lnTo>
                  <a:lnTo>
                    <a:pt x="98991" y="22578"/>
                  </a:lnTo>
                  <a:lnTo>
                    <a:pt x="98991" y="57448"/>
                  </a:lnTo>
                  <a:lnTo>
                    <a:pt x="98991" y="89879"/>
                  </a:lnTo>
                  <a:lnTo>
                    <a:pt x="94475" y="125742"/>
                  </a:lnTo>
                  <a:lnTo>
                    <a:pt x="90900" y="144788"/>
                  </a:lnTo>
                  <a:lnTo>
                    <a:pt x="86824" y="164259"/>
                  </a:lnTo>
                  <a:lnTo>
                    <a:pt x="82413" y="184012"/>
                  </a:lnTo>
                  <a:lnTo>
                    <a:pt x="77779" y="203955"/>
                  </a:lnTo>
                  <a:lnTo>
                    <a:pt x="72996" y="224023"/>
                  </a:lnTo>
                  <a:lnTo>
                    <a:pt x="68115" y="244176"/>
                  </a:lnTo>
                  <a:lnTo>
                    <a:pt x="63167" y="264384"/>
                  </a:lnTo>
                  <a:lnTo>
                    <a:pt x="59021" y="284629"/>
                  </a:lnTo>
                  <a:lnTo>
                    <a:pt x="55411" y="304900"/>
                  </a:lnTo>
                  <a:lnTo>
                    <a:pt x="52158" y="325186"/>
                  </a:lnTo>
                  <a:lnTo>
                    <a:pt x="46285" y="361274"/>
                  </a:lnTo>
                  <a:lnTo>
                    <a:pt x="40006" y="395093"/>
                  </a:lnTo>
                  <a:lnTo>
                    <a:pt x="31571" y="429879"/>
                  </a:lnTo>
                  <a:lnTo>
                    <a:pt x="24435" y="460580"/>
                  </a:lnTo>
                  <a:lnTo>
                    <a:pt x="17595" y="487489"/>
                  </a:lnTo>
                  <a:lnTo>
                    <a:pt x="5917" y="519985"/>
                  </a:lnTo>
                  <a:lnTo>
                    <a:pt x="0" y="555586"/>
                  </a:lnTo>
                  <a:lnTo>
                    <a:pt x="8042" y="552015"/>
                  </a:lnTo>
                  <a:lnTo>
                    <a:pt x="43847" y="519634"/>
                  </a:lnTo>
                  <a:lnTo>
                    <a:pt x="76067" y="499782"/>
                  </a:lnTo>
                  <a:lnTo>
                    <a:pt x="112425" y="483175"/>
                  </a:lnTo>
                  <a:lnTo>
                    <a:pt x="150008" y="471576"/>
                  </a:lnTo>
                  <a:lnTo>
                    <a:pt x="183910" y="466822"/>
                  </a:lnTo>
                  <a:lnTo>
                    <a:pt x="211359" y="469459"/>
                  </a:lnTo>
                  <a:lnTo>
                    <a:pt x="225415" y="475631"/>
                  </a:lnTo>
                  <a:lnTo>
                    <a:pt x="244190" y="489345"/>
                  </a:lnTo>
                  <a:lnTo>
                    <a:pt x="248190" y="497169"/>
                  </a:lnTo>
                  <a:lnTo>
                    <a:pt x="249257" y="501626"/>
                  </a:lnTo>
                  <a:lnTo>
                    <a:pt x="248275" y="506291"/>
                  </a:lnTo>
                  <a:lnTo>
                    <a:pt x="238803" y="520946"/>
                  </a:lnTo>
                  <a:lnTo>
                    <a:pt x="211466" y="554223"/>
                  </a:lnTo>
                  <a:lnTo>
                    <a:pt x="175520" y="581101"/>
                  </a:lnTo>
                  <a:lnTo>
                    <a:pt x="141610" y="601720"/>
                  </a:lnTo>
                  <a:lnTo>
                    <a:pt x="108891" y="618930"/>
                  </a:lnTo>
                  <a:lnTo>
                    <a:pt x="74455" y="633907"/>
                  </a:lnTo>
                  <a:lnTo>
                    <a:pt x="39205" y="644725"/>
                  </a:lnTo>
                  <a:lnTo>
                    <a:pt x="15873" y="647112"/>
                  </a:lnTo>
                  <a:lnTo>
                    <a:pt x="8992" y="645181"/>
                  </a:lnTo>
                  <a:lnTo>
                    <a:pt x="5971" y="643481"/>
                  </a:lnTo>
                  <a:lnTo>
                    <a:pt x="3958" y="641500"/>
                  </a:lnTo>
                  <a:lnTo>
                    <a:pt x="1721" y="637042"/>
                  </a:lnTo>
                  <a:lnTo>
                    <a:pt x="7551" y="609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6"/>
            <p:cNvSpPr/>
            <p:nvPr>
              <p:custDataLst>
                <p:tags r:id="rId138"/>
              </p:custDataLst>
            </p:nvPr>
          </p:nvSpPr>
          <p:spPr>
            <a:xfrm>
              <a:off x="4394519" y="2583180"/>
              <a:ext cx="354219" cy="165679"/>
            </a:xfrm>
            <a:custGeom>
              <a:avLst/>
              <a:gdLst/>
              <a:ahLst/>
              <a:cxnLst/>
              <a:rect l="0" t="0" r="0" b="0"/>
              <a:pathLst>
                <a:path w="354219" h="165679">
                  <a:moveTo>
                    <a:pt x="86041" y="7620"/>
                  </a:moveTo>
                  <a:lnTo>
                    <a:pt x="86041" y="7620"/>
                  </a:lnTo>
                  <a:lnTo>
                    <a:pt x="53627" y="44549"/>
                  </a:lnTo>
                  <a:lnTo>
                    <a:pt x="30814" y="75969"/>
                  </a:lnTo>
                  <a:lnTo>
                    <a:pt x="17372" y="98991"/>
                  </a:lnTo>
                  <a:lnTo>
                    <a:pt x="11328" y="123443"/>
                  </a:lnTo>
                  <a:lnTo>
                    <a:pt x="10037" y="145681"/>
                  </a:lnTo>
                  <a:lnTo>
                    <a:pt x="11665" y="148767"/>
                  </a:lnTo>
                  <a:lnTo>
                    <a:pt x="17990" y="154454"/>
                  </a:lnTo>
                  <a:lnTo>
                    <a:pt x="26445" y="157546"/>
                  </a:lnTo>
                  <a:lnTo>
                    <a:pt x="37541" y="158074"/>
                  </a:lnTo>
                  <a:lnTo>
                    <a:pt x="72258" y="149256"/>
                  </a:lnTo>
                  <a:lnTo>
                    <a:pt x="101713" y="133971"/>
                  </a:lnTo>
                  <a:lnTo>
                    <a:pt x="131889" y="113355"/>
                  </a:lnTo>
                  <a:lnTo>
                    <a:pt x="164336" y="87678"/>
                  </a:lnTo>
                  <a:lnTo>
                    <a:pt x="177631" y="67465"/>
                  </a:lnTo>
                  <a:lnTo>
                    <a:pt x="184445" y="48019"/>
                  </a:lnTo>
                  <a:lnTo>
                    <a:pt x="176816" y="38311"/>
                  </a:lnTo>
                  <a:lnTo>
                    <a:pt x="163832" y="28755"/>
                  </a:lnTo>
                  <a:lnTo>
                    <a:pt x="141169" y="20562"/>
                  </a:lnTo>
                  <a:lnTo>
                    <a:pt x="113005" y="20862"/>
                  </a:lnTo>
                  <a:lnTo>
                    <a:pt x="83212" y="26313"/>
                  </a:lnTo>
                  <a:lnTo>
                    <a:pt x="48887" y="35740"/>
                  </a:lnTo>
                  <a:lnTo>
                    <a:pt x="14011" y="48284"/>
                  </a:lnTo>
                  <a:lnTo>
                    <a:pt x="1669" y="55887"/>
                  </a:lnTo>
                  <a:lnTo>
                    <a:pt x="160" y="57578"/>
                  </a:lnTo>
                  <a:lnTo>
                    <a:pt x="0" y="58705"/>
                  </a:lnTo>
                  <a:lnTo>
                    <a:pt x="740" y="59457"/>
                  </a:lnTo>
                  <a:lnTo>
                    <a:pt x="3821" y="60292"/>
                  </a:lnTo>
                  <a:lnTo>
                    <a:pt x="5828" y="60515"/>
                  </a:lnTo>
                  <a:lnTo>
                    <a:pt x="41307" y="50315"/>
                  </a:lnTo>
                  <a:lnTo>
                    <a:pt x="77926" y="39697"/>
                  </a:lnTo>
                  <a:lnTo>
                    <a:pt x="111952" y="28602"/>
                  </a:lnTo>
                  <a:lnTo>
                    <a:pt x="143013" y="23714"/>
                  </a:lnTo>
                  <a:lnTo>
                    <a:pt x="178951" y="17165"/>
                  </a:lnTo>
                  <a:lnTo>
                    <a:pt x="215461" y="15493"/>
                  </a:lnTo>
                  <a:lnTo>
                    <a:pt x="223430" y="15353"/>
                  </a:lnTo>
                  <a:lnTo>
                    <a:pt x="225894" y="16162"/>
                  </a:lnTo>
                  <a:lnTo>
                    <a:pt x="227537" y="17548"/>
                  </a:lnTo>
                  <a:lnTo>
                    <a:pt x="229362" y="21346"/>
                  </a:lnTo>
                  <a:lnTo>
                    <a:pt x="230172" y="25856"/>
                  </a:lnTo>
                  <a:lnTo>
                    <a:pt x="220158" y="55331"/>
                  </a:lnTo>
                  <a:lnTo>
                    <a:pt x="201864" y="91702"/>
                  </a:lnTo>
                  <a:lnTo>
                    <a:pt x="195430" y="112120"/>
                  </a:lnTo>
                  <a:lnTo>
                    <a:pt x="193256" y="134190"/>
                  </a:lnTo>
                  <a:lnTo>
                    <a:pt x="196925" y="149732"/>
                  </a:lnTo>
                  <a:lnTo>
                    <a:pt x="203338" y="157705"/>
                  </a:lnTo>
                  <a:lnTo>
                    <a:pt x="211834" y="163225"/>
                  </a:lnTo>
                  <a:lnTo>
                    <a:pt x="221254" y="165678"/>
                  </a:lnTo>
                  <a:lnTo>
                    <a:pt x="252418" y="161169"/>
                  </a:lnTo>
                  <a:lnTo>
                    <a:pt x="286169" y="149867"/>
                  </a:lnTo>
                  <a:lnTo>
                    <a:pt x="312978" y="134152"/>
                  </a:lnTo>
                  <a:lnTo>
                    <a:pt x="329988" y="117196"/>
                  </a:lnTo>
                  <a:lnTo>
                    <a:pt x="348838" y="89905"/>
                  </a:lnTo>
                  <a:lnTo>
                    <a:pt x="353525" y="77716"/>
                  </a:lnTo>
                  <a:lnTo>
                    <a:pt x="354218" y="57401"/>
                  </a:lnTo>
                  <a:lnTo>
                    <a:pt x="348881" y="44421"/>
                  </a:lnTo>
                  <a:lnTo>
                    <a:pt x="340865" y="35829"/>
                  </a:lnTo>
                  <a:lnTo>
                    <a:pt x="325986" y="26232"/>
                  </a:lnTo>
                  <a:lnTo>
                    <a:pt x="312910" y="20690"/>
                  </a:lnTo>
                  <a:lnTo>
                    <a:pt x="298632" y="19920"/>
                  </a:lnTo>
                  <a:lnTo>
                    <a:pt x="266437" y="23319"/>
                  </a:lnTo>
                  <a:lnTo>
                    <a:pt x="229913" y="34977"/>
                  </a:lnTo>
                  <a:lnTo>
                    <a:pt x="217636" y="37689"/>
                  </a:lnTo>
                  <a:lnTo>
                    <a:pt x="217798" y="37826"/>
                  </a:lnTo>
                  <a:lnTo>
                    <a:pt x="220235" y="37978"/>
                  </a:lnTo>
                  <a:lnTo>
                    <a:pt x="257803" y="8555"/>
                  </a:lnTo>
                  <a:lnTo>
                    <a:pt x="2689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7"/>
            <p:cNvSpPr/>
            <p:nvPr>
              <p:custDataLst>
                <p:tags r:id="rId139"/>
              </p:custDataLst>
            </p:nvPr>
          </p:nvSpPr>
          <p:spPr>
            <a:xfrm>
              <a:off x="4794331" y="2415540"/>
              <a:ext cx="303450" cy="264841"/>
            </a:xfrm>
            <a:custGeom>
              <a:avLst/>
              <a:gdLst/>
              <a:ahLst/>
              <a:cxnLst/>
              <a:rect l="0" t="0" r="0" b="0"/>
              <a:pathLst>
                <a:path w="303450" h="264841">
                  <a:moveTo>
                    <a:pt x="90089" y="0"/>
                  </a:moveTo>
                  <a:lnTo>
                    <a:pt x="90089" y="0"/>
                  </a:lnTo>
                  <a:lnTo>
                    <a:pt x="81998" y="28316"/>
                  </a:lnTo>
                  <a:lnTo>
                    <a:pt x="68878" y="62106"/>
                  </a:lnTo>
                  <a:lnTo>
                    <a:pt x="54265" y="93567"/>
                  </a:lnTo>
                  <a:lnTo>
                    <a:pt x="35165" y="128383"/>
                  </a:lnTo>
                  <a:lnTo>
                    <a:pt x="13733" y="165906"/>
                  </a:lnTo>
                  <a:lnTo>
                    <a:pt x="3207" y="201467"/>
                  </a:lnTo>
                  <a:lnTo>
                    <a:pt x="0" y="213881"/>
                  </a:lnTo>
                  <a:lnTo>
                    <a:pt x="1243" y="217094"/>
                  </a:lnTo>
                  <a:lnTo>
                    <a:pt x="7140" y="222922"/>
                  </a:lnTo>
                  <a:lnTo>
                    <a:pt x="11083" y="223968"/>
                  </a:lnTo>
                  <a:lnTo>
                    <a:pt x="42599" y="221541"/>
                  </a:lnTo>
                  <a:lnTo>
                    <a:pt x="80582" y="208924"/>
                  </a:lnTo>
                  <a:lnTo>
                    <a:pt x="111450" y="195018"/>
                  </a:lnTo>
                  <a:lnTo>
                    <a:pt x="147029" y="179327"/>
                  </a:lnTo>
                  <a:lnTo>
                    <a:pt x="183537" y="160660"/>
                  </a:lnTo>
                  <a:lnTo>
                    <a:pt x="216179" y="148168"/>
                  </a:lnTo>
                  <a:lnTo>
                    <a:pt x="246453" y="134965"/>
                  </a:lnTo>
                  <a:lnTo>
                    <a:pt x="275592" y="123805"/>
                  </a:lnTo>
                  <a:lnTo>
                    <a:pt x="276411" y="124023"/>
                  </a:lnTo>
                  <a:lnTo>
                    <a:pt x="276110" y="125016"/>
                  </a:lnTo>
                  <a:lnTo>
                    <a:pt x="275063" y="126524"/>
                  </a:lnTo>
                  <a:lnTo>
                    <a:pt x="239337" y="148444"/>
                  </a:lnTo>
                  <a:lnTo>
                    <a:pt x="202576" y="178745"/>
                  </a:lnTo>
                  <a:lnTo>
                    <a:pt x="172279" y="215202"/>
                  </a:lnTo>
                  <a:lnTo>
                    <a:pt x="163078" y="230087"/>
                  </a:lnTo>
                  <a:lnTo>
                    <a:pt x="160628" y="237163"/>
                  </a:lnTo>
                  <a:lnTo>
                    <a:pt x="161669" y="241082"/>
                  </a:lnTo>
                  <a:lnTo>
                    <a:pt x="167340" y="249952"/>
                  </a:lnTo>
                  <a:lnTo>
                    <a:pt x="180053" y="260420"/>
                  </a:lnTo>
                  <a:lnTo>
                    <a:pt x="202635" y="264840"/>
                  </a:lnTo>
                  <a:lnTo>
                    <a:pt x="230775" y="258058"/>
                  </a:lnTo>
                  <a:lnTo>
                    <a:pt x="257320" y="249877"/>
                  </a:lnTo>
                  <a:lnTo>
                    <a:pt x="294337" y="238918"/>
                  </a:lnTo>
                  <a:lnTo>
                    <a:pt x="303449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8"/>
            <p:cNvSpPr/>
            <p:nvPr>
              <p:custDataLst>
                <p:tags r:id="rId140"/>
              </p:custDataLst>
            </p:nvPr>
          </p:nvSpPr>
          <p:spPr>
            <a:xfrm>
              <a:off x="5122973" y="2529840"/>
              <a:ext cx="188168" cy="167509"/>
            </a:xfrm>
            <a:custGeom>
              <a:avLst/>
              <a:gdLst/>
              <a:ahLst/>
              <a:cxnLst/>
              <a:rect l="0" t="0" r="0" b="0"/>
              <a:pathLst>
                <a:path w="188168" h="167509">
                  <a:moveTo>
                    <a:pt x="188167" y="0"/>
                  </a:moveTo>
                  <a:lnTo>
                    <a:pt x="188167" y="0"/>
                  </a:lnTo>
                  <a:lnTo>
                    <a:pt x="155806" y="4045"/>
                  </a:lnTo>
                  <a:lnTo>
                    <a:pt x="123545" y="14651"/>
                  </a:lnTo>
                  <a:lnTo>
                    <a:pt x="101945" y="28518"/>
                  </a:lnTo>
                  <a:lnTo>
                    <a:pt x="88866" y="43352"/>
                  </a:lnTo>
                  <a:lnTo>
                    <a:pt x="84766" y="53416"/>
                  </a:lnTo>
                  <a:lnTo>
                    <a:pt x="82134" y="73675"/>
                  </a:lnTo>
                  <a:lnTo>
                    <a:pt x="86291" y="83827"/>
                  </a:lnTo>
                  <a:lnTo>
                    <a:pt x="93782" y="93136"/>
                  </a:lnTo>
                  <a:lnTo>
                    <a:pt x="127331" y="120133"/>
                  </a:lnTo>
                  <a:lnTo>
                    <a:pt x="140227" y="126753"/>
                  </a:lnTo>
                  <a:lnTo>
                    <a:pt x="148123" y="128989"/>
                  </a:lnTo>
                  <a:lnTo>
                    <a:pt x="147925" y="130019"/>
                  </a:lnTo>
                  <a:lnTo>
                    <a:pt x="145445" y="133422"/>
                  </a:lnTo>
                  <a:lnTo>
                    <a:pt x="135244" y="140098"/>
                  </a:lnTo>
                  <a:lnTo>
                    <a:pt x="97368" y="152453"/>
                  </a:lnTo>
                  <a:lnTo>
                    <a:pt x="62328" y="162571"/>
                  </a:lnTo>
                  <a:lnTo>
                    <a:pt x="27046" y="166972"/>
                  </a:lnTo>
                  <a:lnTo>
                    <a:pt x="5540" y="167508"/>
                  </a:lnTo>
                  <a:lnTo>
                    <a:pt x="2915" y="166705"/>
                  </a:lnTo>
                  <a:lnTo>
                    <a:pt x="1166" y="165323"/>
                  </a:lnTo>
                  <a:lnTo>
                    <a:pt x="0" y="163555"/>
                  </a:lnTo>
                  <a:lnTo>
                    <a:pt x="962" y="157076"/>
                  </a:lnTo>
                  <a:lnTo>
                    <a:pt x="5287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9"/>
            <p:cNvSpPr/>
            <p:nvPr>
              <p:custDataLst>
                <p:tags r:id="rId141"/>
              </p:custDataLst>
            </p:nvPr>
          </p:nvSpPr>
          <p:spPr>
            <a:xfrm>
              <a:off x="5471160" y="2477646"/>
              <a:ext cx="457201" cy="194456"/>
            </a:xfrm>
            <a:custGeom>
              <a:avLst/>
              <a:gdLst/>
              <a:ahLst/>
              <a:cxnLst/>
              <a:rect l="0" t="0" r="0" b="0"/>
              <a:pathLst>
                <a:path w="457201" h="194456">
                  <a:moveTo>
                    <a:pt x="0" y="105534"/>
                  </a:moveTo>
                  <a:lnTo>
                    <a:pt x="0" y="105534"/>
                  </a:lnTo>
                  <a:lnTo>
                    <a:pt x="32361" y="109579"/>
                  </a:lnTo>
                  <a:lnTo>
                    <a:pt x="59538" y="109308"/>
                  </a:lnTo>
                  <a:lnTo>
                    <a:pt x="96380" y="102137"/>
                  </a:lnTo>
                  <a:lnTo>
                    <a:pt x="133262" y="89287"/>
                  </a:lnTo>
                  <a:lnTo>
                    <a:pt x="161674" y="79686"/>
                  </a:lnTo>
                  <a:lnTo>
                    <a:pt x="191235" y="69775"/>
                  </a:lnTo>
                  <a:lnTo>
                    <a:pt x="228348" y="54675"/>
                  </a:lnTo>
                  <a:lnTo>
                    <a:pt x="260792" y="35431"/>
                  </a:lnTo>
                  <a:lnTo>
                    <a:pt x="297249" y="11458"/>
                  </a:lnTo>
                  <a:lnTo>
                    <a:pt x="303308" y="7458"/>
                  </a:lnTo>
                  <a:lnTo>
                    <a:pt x="304137" y="4654"/>
                  </a:lnTo>
                  <a:lnTo>
                    <a:pt x="304358" y="2721"/>
                  </a:lnTo>
                  <a:lnTo>
                    <a:pt x="302812" y="1432"/>
                  </a:lnTo>
                  <a:lnTo>
                    <a:pt x="296579" y="0"/>
                  </a:lnTo>
                  <a:lnTo>
                    <a:pt x="278999" y="4698"/>
                  </a:lnTo>
                  <a:lnTo>
                    <a:pt x="252039" y="12910"/>
                  </a:lnTo>
                  <a:lnTo>
                    <a:pt x="218826" y="23465"/>
                  </a:lnTo>
                  <a:lnTo>
                    <a:pt x="192451" y="33041"/>
                  </a:lnTo>
                  <a:lnTo>
                    <a:pt x="170634" y="41965"/>
                  </a:lnTo>
                  <a:lnTo>
                    <a:pt x="136797" y="58654"/>
                  </a:lnTo>
                  <a:lnTo>
                    <a:pt x="104315" y="83177"/>
                  </a:lnTo>
                  <a:lnTo>
                    <a:pt x="89825" y="101807"/>
                  </a:lnTo>
                  <a:lnTo>
                    <a:pt x="82256" y="119117"/>
                  </a:lnTo>
                  <a:lnTo>
                    <a:pt x="79738" y="135278"/>
                  </a:lnTo>
                  <a:lnTo>
                    <a:pt x="81441" y="150927"/>
                  </a:lnTo>
                  <a:lnTo>
                    <a:pt x="89536" y="164091"/>
                  </a:lnTo>
                  <a:lnTo>
                    <a:pt x="101601" y="174739"/>
                  </a:lnTo>
                  <a:lnTo>
                    <a:pt x="125213" y="185494"/>
                  </a:lnTo>
                  <a:lnTo>
                    <a:pt x="149630" y="191308"/>
                  </a:lnTo>
                  <a:lnTo>
                    <a:pt x="179673" y="194455"/>
                  </a:lnTo>
                  <a:lnTo>
                    <a:pt x="212781" y="194161"/>
                  </a:lnTo>
                  <a:lnTo>
                    <a:pt x="247252" y="188386"/>
                  </a:lnTo>
                  <a:lnTo>
                    <a:pt x="284585" y="177917"/>
                  </a:lnTo>
                  <a:lnTo>
                    <a:pt x="304024" y="171570"/>
                  </a:lnTo>
                  <a:lnTo>
                    <a:pt x="341426" y="157743"/>
                  </a:lnTo>
                  <a:lnTo>
                    <a:pt x="378652" y="143131"/>
                  </a:lnTo>
                  <a:lnTo>
                    <a:pt x="398062" y="135679"/>
                  </a:lnTo>
                  <a:lnTo>
                    <a:pt x="430916" y="123165"/>
                  </a:lnTo>
                  <a:lnTo>
                    <a:pt x="457200" y="113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0"/>
            <p:cNvSpPr/>
            <p:nvPr>
              <p:custDataLst>
                <p:tags r:id="rId142"/>
              </p:custDataLst>
            </p:nvPr>
          </p:nvSpPr>
          <p:spPr>
            <a:xfrm>
              <a:off x="5897880" y="2484120"/>
              <a:ext cx="251461" cy="198121"/>
            </a:xfrm>
            <a:custGeom>
              <a:avLst/>
              <a:gdLst/>
              <a:ahLst/>
              <a:cxnLst/>
              <a:rect l="0" t="0" r="0" b="0"/>
              <a:pathLst>
                <a:path w="251461" h="198121">
                  <a:moveTo>
                    <a:pt x="251460" y="0"/>
                  </a:moveTo>
                  <a:lnTo>
                    <a:pt x="251460" y="0"/>
                  </a:lnTo>
                  <a:lnTo>
                    <a:pt x="223144" y="32361"/>
                  </a:lnTo>
                  <a:lnTo>
                    <a:pt x="193399" y="64622"/>
                  </a:lnTo>
                  <a:lnTo>
                    <a:pt x="155356" y="93041"/>
                  </a:lnTo>
                  <a:lnTo>
                    <a:pt x="122504" y="119979"/>
                  </a:lnTo>
                  <a:lnTo>
                    <a:pt x="87510" y="145902"/>
                  </a:lnTo>
                  <a:lnTo>
                    <a:pt x="54069" y="169398"/>
                  </a:lnTo>
                  <a:lnTo>
                    <a:pt x="19004" y="193661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1"/>
            <p:cNvSpPr/>
            <p:nvPr>
              <p:custDataLst>
                <p:tags r:id="rId143"/>
              </p:custDataLst>
            </p:nvPr>
          </p:nvSpPr>
          <p:spPr>
            <a:xfrm>
              <a:off x="5989320" y="2476500"/>
              <a:ext cx="144781" cy="152401"/>
            </a:xfrm>
            <a:custGeom>
              <a:avLst/>
              <a:gdLst/>
              <a:ahLst/>
              <a:cxnLst/>
              <a:rect l="0" t="0" r="0" b="0"/>
              <a:pathLst>
                <a:path w="144781" h="152401">
                  <a:moveTo>
                    <a:pt x="0" y="0"/>
                  </a:moveTo>
                  <a:lnTo>
                    <a:pt x="0" y="0"/>
                  </a:lnTo>
                  <a:lnTo>
                    <a:pt x="12136" y="28316"/>
                  </a:lnTo>
                  <a:lnTo>
                    <a:pt x="26825" y="61410"/>
                  </a:lnTo>
                  <a:lnTo>
                    <a:pt x="40137" y="89271"/>
                  </a:lnTo>
                  <a:lnTo>
                    <a:pt x="64616" y="120944"/>
                  </a:lnTo>
                  <a:lnTo>
                    <a:pt x="92162" y="135964"/>
                  </a:lnTo>
                  <a:lnTo>
                    <a:pt x="126108" y="147084"/>
                  </a:lnTo>
                  <a:lnTo>
                    <a:pt x="14478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2"/>
            <p:cNvSpPr/>
            <p:nvPr>
              <p:custDataLst>
                <p:tags r:id="rId144"/>
              </p:custDataLst>
            </p:nvPr>
          </p:nvSpPr>
          <p:spPr>
            <a:xfrm>
              <a:off x="6235286" y="2484120"/>
              <a:ext cx="264575" cy="204653"/>
            </a:xfrm>
            <a:custGeom>
              <a:avLst/>
              <a:gdLst/>
              <a:ahLst/>
              <a:cxnLst/>
              <a:rect l="0" t="0" r="0" b="0"/>
              <a:pathLst>
                <a:path w="264575" h="204653">
                  <a:moveTo>
                    <a:pt x="241714" y="0"/>
                  </a:moveTo>
                  <a:lnTo>
                    <a:pt x="241714" y="0"/>
                  </a:lnTo>
                  <a:lnTo>
                    <a:pt x="205307" y="4045"/>
                  </a:lnTo>
                  <a:lnTo>
                    <a:pt x="178402" y="8289"/>
                  </a:lnTo>
                  <a:lnTo>
                    <a:pt x="141957" y="17696"/>
                  </a:lnTo>
                  <a:lnTo>
                    <a:pt x="106606" y="31208"/>
                  </a:lnTo>
                  <a:lnTo>
                    <a:pt x="74682" y="48193"/>
                  </a:lnTo>
                  <a:lnTo>
                    <a:pt x="37599" y="72643"/>
                  </a:lnTo>
                  <a:lnTo>
                    <a:pt x="12745" y="93779"/>
                  </a:lnTo>
                  <a:lnTo>
                    <a:pt x="5048" y="104051"/>
                  </a:lnTo>
                  <a:lnTo>
                    <a:pt x="1062" y="114260"/>
                  </a:lnTo>
                  <a:lnTo>
                    <a:pt x="0" y="119354"/>
                  </a:lnTo>
                  <a:lnTo>
                    <a:pt x="2549" y="138657"/>
                  </a:lnTo>
                  <a:lnTo>
                    <a:pt x="8667" y="152373"/>
                  </a:lnTo>
                  <a:lnTo>
                    <a:pt x="44541" y="180560"/>
                  </a:lnTo>
                  <a:lnTo>
                    <a:pt x="81192" y="194620"/>
                  </a:lnTo>
                  <a:lnTo>
                    <a:pt x="115223" y="202069"/>
                  </a:lnTo>
                  <a:lnTo>
                    <a:pt x="147979" y="204652"/>
                  </a:lnTo>
                  <a:lnTo>
                    <a:pt x="184119" y="204571"/>
                  </a:lnTo>
                  <a:lnTo>
                    <a:pt x="220792" y="199561"/>
                  </a:lnTo>
                  <a:lnTo>
                    <a:pt x="258139" y="191860"/>
                  </a:lnTo>
                  <a:lnTo>
                    <a:pt x="26457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3"/>
            <p:cNvSpPr/>
            <p:nvPr>
              <p:custDataLst>
                <p:tags r:id="rId145"/>
              </p:custDataLst>
            </p:nvPr>
          </p:nvSpPr>
          <p:spPr>
            <a:xfrm>
              <a:off x="6667500" y="2712720"/>
              <a:ext cx="53341" cy="15837"/>
            </a:xfrm>
            <a:custGeom>
              <a:avLst/>
              <a:gdLst/>
              <a:ahLst/>
              <a:cxnLst/>
              <a:rect l="0" t="0" r="0" b="0"/>
              <a:pathLst>
                <a:path w="53341" h="15837">
                  <a:moveTo>
                    <a:pt x="0" y="0"/>
                  </a:moveTo>
                  <a:lnTo>
                    <a:pt x="0" y="0"/>
                  </a:lnTo>
                  <a:lnTo>
                    <a:pt x="36657" y="14864"/>
                  </a:lnTo>
                  <a:lnTo>
                    <a:pt x="42218" y="15836"/>
                  </a:lnTo>
                  <a:lnTo>
                    <a:pt x="5334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4"/>
            <p:cNvSpPr/>
            <p:nvPr>
              <p:custDataLst>
                <p:tags r:id="rId146"/>
              </p:custDataLst>
            </p:nvPr>
          </p:nvSpPr>
          <p:spPr>
            <a:xfrm>
              <a:off x="6751320" y="2415580"/>
              <a:ext cx="562762" cy="175221"/>
            </a:xfrm>
            <a:custGeom>
              <a:avLst/>
              <a:gdLst/>
              <a:ahLst/>
              <a:cxnLst/>
              <a:rect l="0" t="0" r="0" b="0"/>
              <a:pathLst>
                <a:path w="562762" h="175221">
                  <a:moveTo>
                    <a:pt x="0" y="121880"/>
                  </a:moveTo>
                  <a:lnTo>
                    <a:pt x="0" y="121880"/>
                  </a:lnTo>
                  <a:lnTo>
                    <a:pt x="27093" y="119622"/>
                  </a:lnTo>
                  <a:lnTo>
                    <a:pt x="48542" y="117835"/>
                  </a:lnTo>
                  <a:lnTo>
                    <a:pt x="68768" y="115796"/>
                  </a:lnTo>
                  <a:lnTo>
                    <a:pt x="88179" y="113591"/>
                  </a:lnTo>
                  <a:lnTo>
                    <a:pt x="107047" y="111274"/>
                  </a:lnTo>
                  <a:lnTo>
                    <a:pt x="126397" y="109729"/>
                  </a:lnTo>
                  <a:lnTo>
                    <a:pt x="146072" y="108699"/>
                  </a:lnTo>
                  <a:lnTo>
                    <a:pt x="165961" y="108013"/>
                  </a:lnTo>
                  <a:lnTo>
                    <a:pt x="185995" y="107555"/>
                  </a:lnTo>
                  <a:lnTo>
                    <a:pt x="206123" y="107250"/>
                  </a:lnTo>
                  <a:lnTo>
                    <a:pt x="226315" y="107047"/>
                  </a:lnTo>
                  <a:lnTo>
                    <a:pt x="246551" y="106911"/>
                  </a:lnTo>
                  <a:lnTo>
                    <a:pt x="266814" y="106821"/>
                  </a:lnTo>
                  <a:lnTo>
                    <a:pt x="287096" y="106761"/>
                  </a:lnTo>
                  <a:lnTo>
                    <a:pt x="307389" y="106720"/>
                  </a:lnTo>
                  <a:lnTo>
                    <a:pt x="327694" y="106694"/>
                  </a:lnTo>
                  <a:lnTo>
                    <a:pt x="348002" y="106676"/>
                  </a:lnTo>
                  <a:lnTo>
                    <a:pt x="367468" y="105817"/>
                  </a:lnTo>
                  <a:lnTo>
                    <a:pt x="404901" y="102605"/>
                  </a:lnTo>
                  <a:lnTo>
                    <a:pt x="439036" y="100614"/>
                  </a:lnTo>
                  <a:lnTo>
                    <a:pt x="470294" y="99728"/>
                  </a:lnTo>
                  <a:lnTo>
                    <a:pt x="498297" y="99335"/>
                  </a:lnTo>
                  <a:lnTo>
                    <a:pt x="529772" y="95068"/>
                  </a:lnTo>
                  <a:lnTo>
                    <a:pt x="555387" y="91278"/>
                  </a:lnTo>
                  <a:lnTo>
                    <a:pt x="558218" y="89625"/>
                  </a:lnTo>
                  <a:lnTo>
                    <a:pt x="562761" y="84935"/>
                  </a:lnTo>
                  <a:lnTo>
                    <a:pt x="542570" y="58624"/>
                  </a:lnTo>
                  <a:lnTo>
                    <a:pt x="519937" y="41425"/>
                  </a:lnTo>
                  <a:lnTo>
                    <a:pt x="482794" y="26526"/>
                  </a:lnTo>
                  <a:lnTo>
                    <a:pt x="450120" y="15430"/>
                  </a:lnTo>
                  <a:lnTo>
                    <a:pt x="414090" y="3377"/>
                  </a:lnTo>
                  <a:lnTo>
                    <a:pt x="404259" y="93"/>
                  </a:lnTo>
                  <a:lnTo>
                    <a:pt x="416114" y="0"/>
                  </a:lnTo>
                  <a:lnTo>
                    <a:pt x="448959" y="12135"/>
                  </a:lnTo>
                  <a:lnTo>
                    <a:pt x="478089" y="25957"/>
                  </a:lnTo>
                  <a:lnTo>
                    <a:pt x="513757" y="45798"/>
                  </a:lnTo>
                  <a:lnTo>
                    <a:pt x="537611" y="66023"/>
                  </a:lnTo>
                  <a:lnTo>
                    <a:pt x="543738" y="76170"/>
                  </a:lnTo>
                  <a:lnTo>
                    <a:pt x="547672" y="92437"/>
                  </a:lnTo>
                  <a:lnTo>
                    <a:pt x="545952" y="98352"/>
                  </a:lnTo>
                  <a:lnTo>
                    <a:pt x="544308" y="101115"/>
                  </a:lnTo>
                  <a:lnTo>
                    <a:pt x="507962" y="132941"/>
                  </a:lnTo>
                  <a:lnTo>
                    <a:pt x="474282" y="159845"/>
                  </a:lnTo>
                  <a:lnTo>
                    <a:pt x="449580" y="175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39"/>
          <p:cNvGrpSpPr/>
          <p:nvPr/>
        </p:nvGrpSpPr>
        <p:grpSpPr>
          <a:xfrm>
            <a:off x="7522940" y="1165860"/>
            <a:ext cx="3170276" cy="2320248"/>
            <a:chOff x="7522940" y="1165860"/>
            <a:chExt cx="3170276" cy="2320248"/>
          </a:xfrm>
        </p:grpSpPr>
        <p:sp>
          <p:nvSpPr>
            <p:cNvPr id="21" name="SMARTInkShape-195"/>
            <p:cNvSpPr/>
            <p:nvPr>
              <p:custDataLst>
                <p:tags r:id="rId116"/>
              </p:custDataLst>
            </p:nvPr>
          </p:nvSpPr>
          <p:spPr>
            <a:xfrm>
              <a:off x="7522940" y="2263140"/>
              <a:ext cx="897161" cy="425966"/>
            </a:xfrm>
            <a:custGeom>
              <a:avLst/>
              <a:gdLst/>
              <a:ahLst/>
              <a:cxnLst/>
              <a:rect l="0" t="0" r="0" b="0"/>
              <a:pathLst>
                <a:path w="897161" h="425966">
                  <a:moveTo>
                    <a:pt x="241840" y="0"/>
                  </a:moveTo>
                  <a:lnTo>
                    <a:pt x="241840" y="0"/>
                  </a:lnTo>
                  <a:lnTo>
                    <a:pt x="233750" y="28316"/>
                  </a:lnTo>
                  <a:lnTo>
                    <a:pt x="224674" y="62106"/>
                  </a:lnTo>
                  <a:lnTo>
                    <a:pt x="208531" y="97613"/>
                  </a:lnTo>
                  <a:lnTo>
                    <a:pt x="191706" y="134944"/>
                  </a:lnTo>
                  <a:lnTo>
                    <a:pt x="181177" y="164679"/>
                  </a:lnTo>
                  <a:lnTo>
                    <a:pt x="170005" y="195957"/>
                  </a:lnTo>
                  <a:lnTo>
                    <a:pt x="156573" y="223970"/>
                  </a:lnTo>
                  <a:lnTo>
                    <a:pt x="139880" y="250531"/>
                  </a:lnTo>
                  <a:lnTo>
                    <a:pt x="122017" y="277294"/>
                  </a:lnTo>
                  <a:lnTo>
                    <a:pt x="105612" y="306122"/>
                  </a:lnTo>
                  <a:lnTo>
                    <a:pt x="78051" y="342821"/>
                  </a:lnTo>
                  <a:lnTo>
                    <a:pt x="52482" y="375144"/>
                  </a:lnTo>
                  <a:lnTo>
                    <a:pt x="27169" y="408630"/>
                  </a:lnTo>
                  <a:lnTo>
                    <a:pt x="11911" y="420984"/>
                  </a:lnTo>
                  <a:lnTo>
                    <a:pt x="0" y="425965"/>
                  </a:lnTo>
                  <a:lnTo>
                    <a:pt x="180" y="425370"/>
                  </a:lnTo>
                  <a:lnTo>
                    <a:pt x="2638" y="422451"/>
                  </a:lnTo>
                  <a:lnTo>
                    <a:pt x="4294" y="416074"/>
                  </a:lnTo>
                  <a:lnTo>
                    <a:pt x="9743" y="396190"/>
                  </a:lnTo>
                  <a:lnTo>
                    <a:pt x="22082" y="363487"/>
                  </a:lnTo>
                  <a:lnTo>
                    <a:pt x="40977" y="326987"/>
                  </a:lnTo>
                  <a:lnTo>
                    <a:pt x="58588" y="301114"/>
                  </a:lnTo>
                  <a:lnTo>
                    <a:pt x="77704" y="272682"/>
                  </a:lnTo>
                  <a:lnTo>
                    <a:pt x="99747" y="245370"/>
                  </a:lnTo>
                  <a:lnTo>
                    <a:pt x="122806" y="219120"/>
                  </a:lnTo>
                  <a:lnTo>
                    <a:pt x="155677" y="181388"/>
                  </a:lnTo>
                  <a:lnTo>
                    <a:pt x="191851" y="150076"/>
                  </a:lnTo>
                  <a:lnTo>
                    <a:pt x="228534" y="130169"/>
                  </a:lnTo>
                  <a:lnTo>
                    <a:pt x="260381" y="119378"/>
                  </a:lnTo>
                  <a:lnTo>
                    <a:pt x="285434" y="116651"/>
                  </a:lnTo>
                  <a:lnTo>
                    <a:pt x="298186" y="119014"/>
                  </a:lnTo>
                  <a:lnTo>
                    <a:pt x="314885" y="129149"/>
                  </a:lnTo>
                  <a:lnTo>
                    <a:pt x="320871" y="138115"/>
                  </a:lnTo>
                  <a:lnTo>
                    <a:pt x="322468" y="142877"/>
                  </a:lnTo>
                  <a:lnTo>
                    <a:pt x="321983" y="152683"/>
                  </a:lnTo>
                  <a:lnTo>
                    <a:pt x="314773" y="180866"/>
                  </a:lnTo>
                  <a:lnTo>
                    <a:pt x="307839" y="208514"/>
                  </a:lnTo>
                  <a:lnTo>
                    <a:pt x="298931" y="246355"/>
                  </a:lnTo>
                  <a:lnTo>
                    <a:pt x="297681" y="253137"/>
                  </a:lnTo>
                  <a:lnTo>
                    <a:pt x="298540" y="256811"/>
                  </a:lnTo>
                  <a:lnTo>
                    <a:pt x="300806" y="258414"/>
                  </a:lnTo>
                  <a:lnTo>
                    <a:pt x="304011" y="258636"/>
                  </a:lnTo>
                  <a:lnTo>
                    <a:pt x="316611" y="254903"/>
                  </a:lnTo>
                  <a:lnTo>
                    <a:pt x="353851" y="235335"/>
                  </a:lnTo>
                  <a:lnTo>
                    <a:pt x="385942" y="220718"/>
                  </a:lnTo>
                  <a:lnTo>
                    <a:pt x="419157" y="203405"/>
                  </a:lnTo>
                  <a:lnTo>
                    <a:pt x="453551" y="186704"/>
                  </a:lnTo>
                  <a:lnTo>
                    <a:pt x="491469" y="173475"/>
                  </a:lnTo>
                  <a:lnTo>
                    <a:pt x="507726" y="172491"/>
                  </a:lnTo>
                  <a:lnTo>
                    <a:pt x="521726" y="174876"/>
                  </a:lnTo>
                  <a:lnTo>
                    <a:pt x="530768" y="178758"/>
                  </a:lnTo>
                  <a:lnTo>
                    <a:pt x="533520" y="182672"/>
                  </a:lnTo>
                  <a:lnTo>
                    <a:pt x="536576" y="193794"/>
                  </a:lnTo>
                  <a:lnTo>
                    <a:pt x="530410" y="231292"/>
                  </a:lnTo>
                  <a:lnTo>
                    <a:pt x="523486" y="259878"/>
                  </a:lnTo>
                  <a:lnTo>
                    <a:pt x="516073" y="289797"/>
                  </a:lnTo>
                  <a:lnTo>
                    <a:pt x="512735" y="309138"/>
                  </a:lnTo>
                  <a:lnTo>
                    <a:pt x="515616" y="333461"/>
                  </a:lnTo>
                  <a:lnTo>
                    <a:pt x="519587" y="346042"/>
                  </a:lnTo>
                  <a:lnTo>
                    <a:pt x="522677" y="350075"/>
                  </a:lnTo>
                  <a:lnTo>
                    <a:pt x="544624" y="361123"/>
                  </a:lnTo>
                  <a:lnTo>
                    <a:pt x="554493" y="361441"/>
                  </a:lnTo>
                  <a:lnTo>
                    <a:pt x="559495" y="360341"/>
                  </a:lnTo>
                  <a:lnTo>
                    <a:pt x="592614" y="339970"/>
                  </a:lnTo>
                  <a:lnTo>
                    <a:pt x="624929" y="326922"/>
                  </a:lnTo>
                  <a:lnTo>
                    <a:pt x="662405" y="312672"/>
                  </a:lnTo>
                  <a:lnTo>
                    <a:pt x="695544" y="298347"/>
                  </a:lnTo>
                  <a:lnTo>
                    <a:pt x="716893" y="296436"/>
                  </a:lnTo>
                  <a:lnTo>
                    <a:pt x="726250" y="291127"/>
                  </a:lnTo>
                  <a:lnTo>
                    <a:pt x="761774" y="264426"/>
                  </a:lnTo>
                  <a:lnTo>
                    <a:pt x="780670" y="241886"/>
                  </a:lnTo>
                  <a:lnTo>
                    <a:pt x="799863" y="208584"/>
                  </a:lnTo>
                  <a:lnTo>
                    <a:pt x="808970" y="188709"/>
                  </a:lnTo>
                  <a:lnTo>
                    <a:pt x="812764" y="160255"/>
                  </a:lnTo>
                  <a:lnTo>
                    <a:pt x="810827" y="153633"/>
                  </a:lnTo>
                  <a:lnTo>
                    <a:pt x="809124" y="150682"/>
                  </a:lnTo>
                  <a:lnTo>
                    <a:pt x="806296" y="149561"/>
                  </a:lnTo>
                  <a:lnTo>
                    <a:pt x="784807" y="151859"/>
                  </a:lnTo>
                  <a:lnTo>
                    <a:pt x="753642" y="164460"/>
                  </a:lnTo>
                  <a:lnTo>
                    <a:pt x="730741" y="179209"/>
                  </a:lnTo>
                  <a:lnTo>
                    <a:pt x="698030" y="209835"/>
                  </a:lnTo>
                  <a:lnTo>
                    <a:pt x="679926" y="233859"/>
                  </a:lnTo>
                  <a:lnTo>
                    <a:pt x="671928" y="254335"/>
                  </a:lnTo>
                  <a:lnTo>
                    <a:pt x="672314" y="265720"/>
                  </a:lnTo>
                  <a:lnTo>
                    <a:pt x="673603" y="271127"/>
                  </a:lnTo>
                  <a:lnTo>
                    <a:pt x="679550" y="279392"/>
                  </a:lnTo>
                  <a:lnTo>
                    <a:pt x="697166" y="291597"/>
                  </a:lnTo>
                  <a:lnTo>
                    <a:pt x="724073" y="299571"/>
                  </a:lnTo>
                  <a:lnTo>
                    <a:pt x="744597" y="297960"/>
                  </a:lnTo>
                  <a:lnTo>
                    <a:pt x="777450" y="287533"/>
                  </a:lnTo>
                  <a:lnTo>
                    <a:pt x="802468" y="278499"/>
                  </a:lnTo>
                  <a:lnTo>
                    <a:pt x="830521" y="268840"/>
                  </a:lnTo>
                  <a:lnTo>
                    <a:pt x="857665" y="256644"/>
                  </a:lnTo>
                  <a:lnTo>
                    <a:pt x="895620" y="237017"/>
                  </a:lnTo>
                  <a:lnTo>
                    <a:pt x="89716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6"/>
            <p:cNvSpPr/>
            <p:nvPr>
              <p:custDataLst>
                <p:tags r:id="rId117"/>
              </p:custDataLst>
            </p:nvPr>
          </p:nvSpPr>
          <p:spPr>
            <a:xfrm>
              <a:off x="8497946" y="2156460"/>
              <a:ext cx="181235" cy="426132"/>
            </a:xfrm>
            <a:custGeom>
              <a:avLst/>
              <a:gdLst/>
              <a:ahLst/>
              <a:cxnLst/>
              <a:rect l="0" t="0" r="0" b="0"/>
              <a:pathLst>
                <a:path w="181235" h="426132">
                  <a:moveTo>
                    <a:pt x="181234" y="0"/>
                  </a:moveTo>
                  <a:lnTo>
                    <a:pt x="181234" y="0"/>
                  </a:lnTo>
                  <a:lnTo>
                    <a:pt x="178976" y="22578"/>
                  </a:lnTo>
                  <a:lnTo>
                    <a:pt x="175149" y="56601"/>
                  </a:lnTo>
                  <a:lnTo>
                    <a:pt x="170628" y="85834"/>
                  </a:lnTo>
                  <a:lnTo>
                    <a:pt x="168054" y="112937"/>
                  </a:lnTo>
                  <a:lnTo>
                    <a:pt x="166063" y="139094"/>
                  </a:lnTo>
                  <a:lnTo>
                    <a:pt x="162356" y="164831"/>
                  </a:lnTo>
                  <a:lnTo>
                    <a:pt x="160143" y="192638"/>
                  </a:lnTo>
                  <a:lnTo>
                    <a:pt x="158313" y="221084"/>
                  </a:lnTo>
                  <a:lnTo>
                    <a:pt x="154679" y="247837"/>
                  </a:lnTo>
                  <a:lnTo>
                    <a:pt x="151917" y="282654"/>
                  </a:lnTo>
                  <a:lnTo>
                    <a:pt x="151099" y="314419"/>
                  </a:lnTo>
                  <a:lnTo>
                    <a:pt x="150822" y="348563"/>
                  </a:lnTo>
                  <a:lnTo>
                    <a:pt x="150755" y="386086"/>
                  </a:lnTo>
                  <a:lnTo>
                    <a:pt x="150754" y="388120"/>
                  </a:lnTo>
                  <a:lnTo>
                    <a:pt x="150754" y="381301"/>
                  </a:lnTo>
                  <a:lnTo>
                    <a:pt x="134573" y="348728"/>
                  </a:lnTo>
                  <a:lnTo>
                    <a:pt x="116420" y="320449"/>
                  </a:lnTo>
                  <a:lnTo>
                    <a:pt x="103320" y="309497"/>
                  </a:lnTo>
                  <a:lnTo>
                    <a:pt x="89879" y="302654"/>
                  </a:lnTo>
                  <a:lnTo>
                    <a:pt x="65195" y="298261"/>
                  </a:lnTo>
                  <a:lnTo>
                    <a:pt x="51768" y="298507"/>
                  </a:lnTo>
                  <a:lnTo>
                    <a:pt x="24098" y="307849"/>
                  </a:lnTo>
                  <a:lnTo>
                    <a:pt x="16005" y="314904"/>
                  </a:lnTo>
                  <a:lnTo>
                    <a:pt x="3910" y="333230"/>
                  </a:lnTo>
                  <a:lnTo>
                    <a:pt x="0" y="352170"/>
                  </a:lnTo>
                  <a:lnTo>
                    <a:pt x="2887" y="373869"/>
                  </a:lnTo>
                  <a:lnTo>
                    <a:pt x="9104" y="392340"/>
                  </a:lnTo>
                  <a:lnTo>
                    <a:pt x="20354" y="408537"/>
                  </a:lnTo>
                  <a:lnTo>
                    <a:pt x="38457" y="420015"/>
                  </a:lnTo>
                  <a:lnTo>
                    <a:pt x="67330" y="425396"/>
                  </a:lnTo>
                  <a:lnTo>
                    <a:pt x="82350" y="426131"/>
                  </a:lnTo>
                  <a:lnTo>
                    <a:pt x="97492" y="421943"/>
                  </a:lnTo>
                  <a:lnTo>
                    <a:pt x="120274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7"/>
            <p:cNvSpPr/>
            <p:nvPr>
              <p:custDataLst>
                <p:tags r:id="rId118"/>
              </p:custDataLst>
            </p:nvPr>
          </p:nvSpPr>
          <p:spPr>
            <a:xfrm>
              <a:off x="8724900" y="2506980"/>
              <a:ext cx="49810" cy="95011"/>
            </a:xfrm>
            <a:custGeom>
              <a:avLst/>
              <a:gdLst/>
              <a:ahLst/>
              <a:cxnLst/>
              <a:rect l="0" t="0" r="0" b="0"/>
              <a:pathLst>
                <a:path w="49810" h="95011">
                  <a:moveTo>
                    <a:pt x="0" y="0"/>
                  </a:moveTo>
                  <a:lnTo>
                    <a:pt x="0" y="0"/>
                  </a:lnTo>
                  <a:lnTo>
                    <a:pt x="20225" y="20226"/>
                  </a:lnTo>
                  <a:lnTo>
                    <a:pt x="30156" y="41445"/>
                  </a:lnTo>
                  <a:lnTo>
                    <a:pt x="40577" y="77425"/>
                  </a:lnTo>
                  <a:lnTo>
                    <a:pt x="45551" y="89518"/>
                  </a:lnTo>
                  <a:lnTo>
                    <a:pt x="49809" y="95010"/>
                  </a:lnTo>
                  <a:lnTo>
                    <a:pt x="4572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8"/>
            <p:cNvSpPr/>
            <p:nvPr>
              <p:custDataLst>
                <p:tags r:id="rId119"/>
              </p:custDataLst>
            </p:nvPr>
          </p:nvSpPr>
          <p:spPr>
            <a:xfrm>
              <a:off x="8831580" y="2385060"/>
              <a:ext cx="53341" cy="30481"/>
            </a:xfrm>
            <a:custGeom>
              <a:avLst/>
              <a:gdLst/>
              <a:ahLst/>
              <a:cxnLst/>
              <a:rect l="0" t="0" r="0" b="0"/>
              <a:pathLst>
                <a:path w="53341" h="30481">
                  <a:moveTo>
                    <a:pt x="0" y="30480"/>
                  </a:moveTo>
                  <a:lnTo>
                    <a:pt x="0" y="30480"/>
                  </a:lnTo>
                  <a:lnTo>
                    <a:pt x="36658" y="9533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9"/>
            <p:cNvSpPr/>
            <p:nvPr>
              <p:custDataLst>
                <p:tags r:id="rId120"/>
              </p:custDataLst>
            </p:nvPr>
          </p:nvSpPr>
          <p:spPr>
            <a:xfrm>
              <a:off x="8871693" y="2423160"/>
              <a:ext cx="249447" cy="196255"/>
            </a:xfrm>
            <a:custGeom>
              <a:avLst/>
              <a:gdLst/>
              <a:ahLst/>
              <a:cxnLst/>
              <a:rect l="0" t="0" r="0" b="0"/>
              <a:pathLst>
                <a:path w="249447" h="196255">
                  <a:moveTo>
                    <a:pt x="112287" y="0"/>
                  </a:moveTo>
                  <a:lnTo>
                    <a:pt x="112287" y="0"/>
                  </a:lnTo>
                  <a:lnTo>
                    <a:pt x="83971" y="24271"/>
                  </a:lnTo>
                  <a:lnTo>
                    <a:pt x="46486" y="54497"/>
                  </a:lnTo>
                  <a:lnTo>
                    <a:pt x="16468" y="91593"/>
                  </a:lnTo>
                  <a:lnTo>
                    <a:pt x="4780" y="110300"/>
                  </a:lnTo>
                  <a:lnTo>
                    <a:pt x="0" y="130613"/>
                  </a:lnTo>
                  <a:lnTo>
                    <a:pt x="1139" y="142999"/>
                  </a:lnTo>
                  <a:lnTo>
                    <a:pt x="4468" y="153302"/>
                  </a:lnTo>
                  <a:lnTo>
                    <a:pt x="13503" y="166815"/>
                  </a:lnTo>
                  <a:lnTo>
                    <a:pt x="15951" y="169630"/>
                  </a:lnTo>
                  <a:lnTo>
                    <a:pt x="31532" y="177637"/>
                  </a:lnTo>
                  <a:lnTo>
                    <a:pt x="52234" y="181327"/>
                  </a:lnTo>
                  <a:lnTo>
                    <a:pt x="82833" y="176490"/>
                  </a:lnTo>
                  <a:lnTo>
                    <a:pt x="118354" y="165124"/>
                  </a:lnTo>
                  <a:lnTo>
                    <a:pt x="150080" y="146823"/>
                  </a:lnTo>
                  <a:lnTo>
                    <a:pt x="186189" y="121855"/>
                  </a:lnTo>
                  <a:lnTo>
                    <a:pt x="216508" y="91434"/>
                  </a:lnTo>
                  <a:lnTo>
                    <a:pt x="222954" y="82971"/>
                  </a:lnTo>
                  <a:lnTo>
                    <a:pt x="234061" y="76278"/>
                  </a:lnTo>
                  <a:lnTo>
                    <a:pt x="228942" y="88383"/>
                  </a:lnTo>
                  <a:lnTo>
                    <a:pt x="227052" y="118368"/>
                  </a:lnTo>
                  <a:lnTo>
                    <a:pt x="226725" y="154452"/>
                  </a:lnTo>
                  <a:lnTo>
                    <a:pt x="227495" y="171092"/>
                  </a:lnTo>
                  <a:lnTo>
                    <a:pt x="233156" y="191822"/>
                  </a:lnTo>
                  <a:lnTo>
                    <a:pt x="234353" y="193922"/>
                  </a:lnTo>
                  <a:lnTo>
                    <a:pt x="235996" y="195321"/>
                  </a:lnTo>
                  <a:lnTo>
                    <a:pt x="237940" y="196254"/>
                  </a:lnTo>
                  <a:lnTo>
                    <a:pt x="240083" y="196030"/>
                  </a:lnTo>
                  <a:lnTo>
                    <a:pt x="24944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0"/>
            <p:cNvSpPr/>
            <p:nvPr>
              <p:custDataLst>
                <p:tags r:id="rId121"/>
              </p:custDataLst>
            </p:nvPr>
          </p:nvSpPr>
          <p:spPr>
            <a:xfrm>
              <a:off x="9151620" y="2377440"/>
              <a:ext cx="45720" cy="53341"/>
            </a:xfrm>
            <a:custGeom>
              <a:avLst/>
              <a:gdLst/>
              <a:ahLst/>
              <a:cxnLst/>
              <a:rect l="0" t="0" r="0" b="0"/>
              <a:pathLst>
                <a:path w="45720" h="53341">
                  <a:moveTo>
                    <a:pt x="0" y="53340"/>
                  </a:moveTo>
                  <a:lnTo>
                    <a:pt x="0" y="53340"/>
                  </a:lnTo>
                  <a:lnTo>
                    <a:pt x="27030" y="21073"/>
                  </a:lnTo>
                  <a:lnTo>
                    <a:pt x="4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1"/>
            <p:cNvSpPr/>
            <p:nvPr>
              <p:custDataLst>
                <p:tags r:id="rId122"/>
              </p:custDataLst>
            </p:nvPr>
          </p:nvSpPr>
          <p:spPr>
            <a:xfrm>
              <a:off x="9213835" y="2462501"/>
              <a:ext cx="471186" cy="149532"/>
            </a:xfrm>
            <a:custGeom>
              <a:avLst/>
              <a:gdLst/>
              <a:ahLst/>
              <a:cxnLst/>
              <a:rect l="0" t="0" r="0" b="0"/>
              <a:pathLst>
                <a:path w="471186" h="149532">
                  <a:moveTo>
                    <a:pt x="29226" y="21619"/>
                  </a:moveTo>
                  <a:lnTo>
                    <a:pt x="29226" y="21619"/>
                  </a:lnTo>
                  <a:lnTo>
                    <a:pt x="8278" y="54733"/>
                  </a:lnTo>
                  <a:lnTo>
                    <a:pt x="1568" y="75269"/>
                  </a:lnTo>
                  <a:lnTo>
                    <a:pt x="0" y="86668"/>
                  </a:lnTo>
                  <a:lnTo>
                    <a:pt x="1562" y="95120"/>
                  </a:lnTo>
                  <a:lnTo>
                    <a:pt x="3162" y="98560"/>
                  </a:lnTo>
                  <a:lnTo>
                    <a:pt x="9456" y="104639"/>
                  </a:lnTo>
                  <a:lnTo>
                    <a:pt x="17899" y="109317"/>
                  </a:lnTo>
                  <a:lnTo>
                    <a:pt x="27296" y="111396"/>
                  </a:lnTo>
                  <a:lnTo>
                    <a:pt x="37117" y="110062"/>
                  </a:lnTo>
                  <a:lnTo>
                    <a:pt x="54424" y="106809"/>
                  </a:lnTo>
                  <a:lnTo>
                    <a:pt x="68364" y="104355"/>
                  </a:lnTo>
                  <a:lnTo>
                    <a:pt x="98010" y="93497"/>
                  </a:lnTo>
                  <a:lnTo>
                    <a:pt x="135085" y="84550"/>
                  </a:lnTo>
                  <a:lnTo>
                    <a:pt x="158101" y="77104"/>
                  </a:lnTo>
                  <a:lnTo>
                    <a:pt x="174910" y="75383"/>
                  </a:lnTo>
                  <a:lnTo>
                    <a:pt x="187727" y="79130"/>
                  </a:lnTo>
                  <a:lnTo>
                    <a:pt x="190772" y="81973"/>
                  </a:lnTo>
                  <a:lnTo>
                    <a:pt x="201568" y="103135"/>
                  </a:lnTo>
                  <a:lnTo>
                    <a:pt x="208146" y="126125"/>
                  </a:lnTo>
                  <a:lnTo>
                    <a:pt x="217406" y="140068"/>
                  </a:lnTo>
                  <a:lnTo>
                    <a:pt x="222363" y="145665"/>
                  </a:lnTo>
                  <a:lnTo>
                    <a:pt x="229647" y="148717"/>
                  </a:lnTo>
                  <a:lnTo>
                    <a:pt x="233960" y="149531"/>
                  </a:lnTo>
                  <a:lnTo>
                    <a:pt x="261329" y="141404"/>
                  </a:lnTo>
                  <a:lnTo>
                    <a:pt x="296636" y="128197"/>
                  </a:lnTo>
                  <a:lnTo>
                    <a:pt x="334705" y="111241"/>
                  </a:lnTo>
                  <a:lnTo>
                    <a:pt x="370755" y="90341"/>
                  </a:lnTo>
                  <a:lnTo>
                    <a:pt x="385911" y="79256"/>
                  </a:lnTo>
                  <a:lnTo>
                    <a:pt x="414780" y="44041"/>
                  </a:lnTo>
                  <a:lnTo>
                    <a:pt x="428591" y="20843"/>
                  </a:lnTo>
                  <a:lnTo>
                    <a:pt x="431086" y="13372"/>
                  </a:lnTo>
                  <a:lnTo>
                    <a:pt x="430060" y="11041"/>
                  </a:lnTo>
                  <a:lnTo>
                    <a:pt x="427682" y="9487"/>
                  </a:lnTo>
                  <a:lnTo>
                    <a:pt x="393163" y="0"/>
                  </a:lnTo>
                  <a:lnTo>
                    <a:pt x="363298" y="5088"/>
                  </a:lnTo>
                  <a:lnTo>
                    <a:pt x="327924" y="16503"/>
                  </a:lnTo>
                  <a:lnTo>
                    <a:pt x="300270" y="34814"/>
                  </a:lnTo>
                  <a:lnTo>
                    <a:pt x="284584" y="59974"/>
                  </a:lnTo>
                  <a:lnTo>
                    <a:pt x="278749" y="71403"/>
                  </a:lnTo>
                  <a:lnTo>
                    <a:pt x="277849" y="82128"/>
                  </a:lnTo>
                  <a:lnTo>
                    <a:pt x="278794" y="87358"/>
                  </a:lnTo>
                  <a:lnTo>
                    <a:pt x="288214" y="102810"/>
                  </a:lnTo>
                  <a:lnTo>
                    <a:pt x="305776" y="118113"/>
                  </a:lnTo>
                  <a:lnTo>
                    <a:pt x="331111" y="129326"/>
                  </a:lnTo>
                  <a:lnTo>
                    <a:pt x="368156" y="138011"/>
                  </a:lnTo>
                  <a:lnTo>
                    <a:pt x="394350" y="141082"/>
                  </a:lnTo>
                  <a:lnTo>
                    <a:pt x="420103" y="141600"/>
                  </a:lnTo>
                  <a:lnTo>
                    <a:pt x="454167" y="137978"/>
                  </a:lnTo>
                  <a:lnTo>
                    <a:pt x="471185" y="135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2"/>
            <p:cNvSpPr/>
            <p:nvPr>
              <p:custDataLst>
                <p:tags r:id="rId123"/>
              </p:custDataLst>
            </p:nvPr>
          </p:nvSpPr>
          <p:spPr>
            <a:xfrm>
              <a:off x="9852661" y="2590800"/>
              <a:ext cx="28994" cy="182881"/>
            </a:xfrm>
            <a:custGeom>
              <a:avLst/>
              <a:gdLst/>
              <a:ahLst/>
              <a:cxnLst/>
              <a:rect l="0" t="0" r="0" b="0"/>
              <a:pathLst>
                <a:path w="28994" h="182881">
                  <a:moveTo>
                    <a:pt x="7619" y="0"/>
                  </a:moveTo>
                  <a:lnTo>
                    <a:pt x="7619" y="0"/>
                  </a:lnTo>
                  <a:lnTo>
                    <a:pt x="3572" y="36406"/>
                  </a:lnTo>
                  <a:lnTo>
                    <a:pt x="5102" y="71183"/>
                  </a:lnTo>
                  <a:lnTo>
                    <a:pt x="13205" y="104842"/>
                  </a:lnTo>
                  <a:lnTo>
                    <a:pt x="27137" y="139316"/>
                  </a:lnTo>
                  <a:lnTo>
                    <a:pt x="28993" y="149689"/>
                  </a:lnTo>
                  <a:lnTo>
                    <a:pt x="27562" y="159944"/>
                  </a:lnTo>
                  <a:lnTo>
                    <a:pt x="25994" y="165049"/>
                  </a:lnTo>
                  <a:lnTo>
                    <a:pt x="22408" y="169300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3"/>
            <p:cNvSpPr/>
            <p:nvPr>
              <p:custDataLst>
                <p:tags r:id="rId124"/>
              </p:custDataLst>
            </p:nvPr>
          </p:nvSpPr>
          <p:spPr>
            <a:xfrm>
              <a:off x="8512271" y="2819400"/>
              <a:ext cx="464091" cy="666708"/>
            </a:xfrm>
            <a:custGeom>
              <a:avLst/>
              <a:gdLst/>
              <a:ahLst/>
              <a:cxnLst/>
              <a:rect l="0" t="0" r="0" b="0"/>
              <a:pathLst>
                <a:path w="464091" h="666708">
                  <a:moveTo>
                    <a:pt x="464090" y="0"/>
                  </a:moveTo>
                  <a:lnTo>
                    <a:pt x="464090" y="0"/>
                  </a:lnTo>
                  <a:lnTo>
                    <a:pt x="434737" y="20320"/>
                  </a:lnTo>
                  <a:lnTo>
                    <a:pt x="411501" y="36406"/>
                  </a:lnTo>
                  <a:lnTo>
                    <a:pt x="390931" y="52211"/>
                  </a:lnTo>
                  <a:lnTo>
                    <a:pt x="354527" y="83318"/>
                  </a:lnTo>
                  <a:lnTo>
                    <a:pt x="321654" y="117256"/>
                  </a:lnTo>
                  <a:lnTo>
                    <a:pt x="301458" y="150632"/>
                  </a:lnTo>
                  <a:lnTo>
                    <a:pt x="291575" y="172151"/>
                  </a:lnTo>
                  <a:lnTo>
                    <a:pt x="289372" y="180760"/>
                  </a:lnTo>
                  <a:lnTo>
                    <a:pt x="290884" y="181467"/>
                  </a:lnTo>
                  <a:lnTo>
                    <a:pt x="297080" y="182252"/>
                  </a:lnTo>
                  <a:lnTo>
                    <a:pt x="314133" y="174603"/>
                  </a:lnTo>
                  <a:lnTo>
                    <a:pt x="350111" y="149721"/>
                  </a:lnTo>
                  <a:lnTo>
                    <a:pt x="387086" y="113947"/>
                  </a:lnTo>
                  <a:lnTo>
                    <a:pt x="415389" y="76154"/>
                  </a:lnTo>
                  <a:lnTo>
                    <a:pt x="441171" y="40352"/>
                  </a:lnTo>
                  <a:lnTo>
                    <a:pt x="451935" y="25785"/>
                  </a:lnTo>
                  <a:lnTo>
                    <a:pt x="456204" y="15857"/>
                  </a:lnTo>
                  <a:lnTo>
                    <a:pt x="456391" y="19468"/>
                  </a:lnTo>
                  <a:lnTo>
                    <a:pt x="445857" y="55910"/>
                  </a:lnTo>
                  <a:lnTo>
                    <a:pt x="438554" y="90414"/>
                  </a:lnTo>
                  <a:lnTo>
                    <a:pt x="431030" y="127449"/>
                  </a:lnTo>
                  <a:lnTo>
                    <a:pt x="423714" y="157115"/>
                  </a:lnTo>
                  <a:lnTo>
                    <a:pt x="416511" y="189209"/>
                  </a:lnTo>
                  <a:lnTo>
                    <a:pt x="413309" y="220406"/>
                  </a:lnTo>
                  <a:lnTo>
                    <a:pt x="409630" y="253463"/>
                  </a:lnTo>
                  <a:lnTo>
                    <a:pt x="405172" y="287063"/>
                  </a:lnTo>
                  <a:lnTo>
                    <a:pt x="400369" y="318930"/>
                  </a:lnTo>
                  <a:lnTo>
                    <a:pt x="397669" y="350027"/>
                  </a:lnTo>
                  <a:lnTo>
                    <a:pt x="394775" y="380781"/>
                  </a:lnTo>
                  <a:lnTo>
                    <a:pt x="387845" y="411383"/>
                  </a:lnTo>
                  <a:lnTo>
                    <a:pt x="381378" y="439659"/>
                  </a:lnTo>
                  <a:lnTo>
                    <a:pt x="375683" y="466337"/>
                  </a:lnTo>
                  <a:lnTo>
                    <a:pt x="370328" y="492305"/>
                  </a:lnTo>
                  <a:lnTo>
                    <a:pt x="360611" y="517958"/>
                  </a:lnTo>
                  <a:lnTo>
                    <a:pt x="340860" y="553943"/>
                  </a:lnTo>
                  <a:lnTo>
                    <a:pt x="316663" y="583795"/>
                  </a:lnTo>
                  <a:lnTo>
                    <a:pt x="285787" y="608728"/>
                  </a:lnTo>
                  <a:lnTo>
                    <a:pt x="249828" y="629944"/>
                  </a:lnTo>
                  <a:lnTo>
                    <a:pt x="224082" y="641502"/>
                  </a:lnTo>
                  <a:lnTo>
                    <a:pt x="195706" y="652283"/>
                  </a:lnTo>
                  <a:lnTo>
                    <a:pt x="166161" y="658204"/>
                  </a:lnTo>
                  <a:lnTo>
                    <a:pt x="137790" y="661682"/>
                  </a:lnTo>
                  <a:lnTo>
                    <a:pt x="101930" y="666707"/>
                  </a:lnTo>
                  <a:lnTo>
                    <a:pt x="66564" y="664432"/>
                  </a:lnTo>
                  <a:lnTo>
                    <a:pt x="39246" y="661689"/>
                  </a:lnTo>
                  <a:lnTo>
                    <a:pt x="11775" y="648707"/>
                  </a:lnTo>
                  <a:lnTo>
                    <a:pt x="7606" y="645832"/>
                  </a:lnTo>
                  <a:lnTo>
                    <a:pt x="4827" y="641374"/>
                  </a:lnTo>
                  <a:lnTo>
                    <a:pt x="916" y="623813"/>
                  </a:lnTo>
                  <a:lnTo>
                    <a:pt x="0" y="612812"/>
                  </a:lnTo>
                  <a:lnTo>
                    <a:pt x="7576" y="589009"/>
                  </a:lnTo>
                  <a:lnTo>
                    <a:pt x="24591" y="560507"/>
                  </a:lnTo>
                  <a:lnTo>
                    <a:pt x="49763" y="526568"/>
                  </a:lnTo>
                  <a:lnTo>
                    <a:pt x="78671" y="489701"/>
                  </a:lnTo>
                  <a:lnTo>
                    <a:pt x="99617" y="470401"/>
                  </a:lnTo>
                  <a:lnTo>
                    <a:pt x="127974" y="446527"/>
                  </a:lnTo>
                  <a:lnTo>
                    <a:pt x="161272" y="419605"/>
                  </a:lnTo>
                  <a:lnTo>
                    <a:pt x="188552" y="398270"/>
                  </a:lnTo>
                  <a:lnTo>
                    <a:pt x="211817" y="380660"/>
                  </a:lnTo>
                  <a:lnTo>
                    <a:pt x="246136" y="355449"/>
                  </a:lnTo>
                  <a:lnTo>
                    <a:pt x="27359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4"/>
            <p:cNvSpPr/>
            <p:nvPr>
              <p:custDataLst>
                <p:tags r:id="rId125"/>
              </p:custDataLst>
            </p:nvPr>
          </p:nvSpPr>
          <p:spPr>
            <a:xfrm>
              <a:off x="9326880" y="3017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5"/>
            <p:cNvSpPr/>
            <p:nvPr>
              <p:custDataLst>
                <p:tags r:id="rId126"/>
              </p:custDataLst>
            </p:nvPr>
          </p:nvSpPr>
          <p:spPr>
            <a:xfrm>
              <a:off x="8199991" y="1165860"/>
              <a:ext cx="362997" cy="840149"/>
            </a:xfrm>
            <a:custGeom>
              <a:avLst/>
              <a:gdLst/>
              <a:ahLst/>
              <a:cxnLst/>
              <a:rect l="0" t="0" r="0" b="0"/>
              <a:pathLst>
                <a:path w="362997" h="840149">
                  <a:moveTo>
                    <a:pt x="326789" y="0"/>
                  </a:moveTo>
                  <a:lnTo>
                    <a:pt x="326789" y="0"/>
                  </a:lnTo>
                  <a:lnTo>
                    <a:pt x="352972" y="34807"/>
                  </a:lnTo>
                  <a:lnTo>
                    <a:pt x="359593" y="55545"/>
                  </a:lnTo>
                  <a:lnTo>
                    <a:pt x="362534" y="82825"/>
                  </a:lnTo>
                  <a:lnTo>
                    <a:pt x="362996" y="115551"/>
                  </a:lnTo>
                  <a:lnTo>
                    <a:pt x="360379" y="152674"/>
                  </a:lnTo>
                  <a:lnTo>
                    <a:pt x="357649" y="172056"/>
                  </a:lnTo>
                  <a:lnTo>
                    <a:pt x="354135" y="191751"/>
                  </a:lnTo>
                  <a:lnTo>
                    <a:pt x="350100" y="211654"/>
                  </a:lnTo>
                  <a:lnTo>
                    <a:pt x="345716" y="232543"/>
                  </a:lnTo>
                  <a:lnTo>
                    <a:pt x="341100" y="254088"/>
                  </a:lnTo>
                  <a:lnTo>
                    <a:pt x="336330" y="276072"/>
                  </a:lnTo>
                  <a:lnTo>
                    <a:pt x="331456" y="298348"/>
                  </a:lnTo>
                  <a:lnTo>
                    <a:pt x="326513" y="320819"/>
                  </a:lnTo>
                  <a:lnTo>
                    <a:pt x="321525" y="343419"/>
                  </a:lnTo>
                  <a:lnTo>
                    <a:pt x="316507" y="365259"/>
                  </a:lnTo>
                  <a:lnTo>
                    <a:pt x="311468" y="386593"/>
                  </a:lnTo>
                  <a:lnTo>
                    <a:pt x="306415" y="407589"/>
                  </a:lnTo>
                  <a:lnTo>
                    <a:pt x="302200" y="427513"/>
                  </a:lnTo>
                  <a:lnTo>
                    <a:pt x="295259" y="465455"/>
                  </a:lnTo>
                  <a:lnTo>
                    <a:pt x="287094" y="502073"/>
                  </a:lnTo>
                  <a:lnTo>
                    <a:pt x="278667" y="537257"/>
                  </a:lnTo>
                  <a:lnTo>
                    <a:pt x="272100" y="569828"/>
                  </a:lnTo>
                  <a:lnTo>
                    <a:pt x="266358" y="598979"/>
                  </a:lnTo>
                  <a:lnTo>
                    <a:pt x="260624" y="636933"/>
                  </a:lnTo>
                  <a:lnTo>
                    <a:pt x="256666" y="667370"/>
                  </a:lnTo>
                  <a:lnTo>
                    <a:pt x="250944" y="705017"/>
                  </a:lnTo>
                  <a:lnTo>
                    <a:pt x="250620" y="708340"/>
                  </a:lnTo>
                  <a:lnTo>
                    <a:pt x="239986" y="672769"/>
                  </a:lnTo>
                  <a:lnTo>
                    <a:pt x="228633" y="640264"/>
                  </a:lnTo>
                  <a:lnTo>
                    <a:pt x="214545" y="615958"/>
                  </a:lnTo>
                  <a:lnTo>
                    <a:pt x="188850" y="605934"/>
                  </a:lnTo>
                  <a:lnTo>
                    <a:pt x="156262" y="600351"/>
                  </a:lnTo>
                  <a:lnTo>
                    <a:pt x="130490" y="600692"/>
                  </a:lnTo>
                  <a:lnTo>
                    <a:pt x="107748" y="608181"/>
                  </a:lnTo>
                  <a:lnTo>
                    <a:pt x="78160" y="624419"/>
                  </a:lnTo>
                  <a:lnTo>
                    <a:pt x="41363" y="653167"/>
                  </a:lnTo>
                  <a:lnTo>
                    <a:pt x="28342" y="671861"/>
                  </a:lnTo>
                  <a:lnTo>
                    <a:pt x="13993" y="703683"/>
                  </a:lnTo>
                  <a:lnTo>
                    <a:pt x="3533" y="737665"/>
                  </a:lnTo>
                  <a:lnTo>
                    <a:pt x="0" y="775444"/>
                  </a:lnTo>
                  <a:lnTo>
                    <a:pt x="4031" y="791681"/>
                  </a:lnTo>
                  <a:lnTo>
                    <a:pt x="12314" y="806518"/>
                  </a:lnTo>
                  <a:lnTo>
                    <a:pt x="24462" y="818757"/>
                  </a:lnTo>
                  <a:lnTo>
                    <a:pt x="49627" y="831122"/>
                  </a:lnTo>
                  <a:lnTo>
                    <a:pt x="82578" y="840148"/>
                  </a:lnTo>
                  <a:lnTo>
                    <a:pt x="119152" y="840094"/>
                  </a:lnTo>
                  <a:lnTo>
                    <a:pt x="148710" y="834526"/>
                  </a:lnTo>
                  <a:lnTo>
                    <a:pt x="179910" y="825561"/>
                  </a:lnTo>
                  <a:lnTo>
                    <a:pt x="207887" y="813109"/>
                  </a:lnTo>
                  <a:lnTo>
                    <a:pt x="236691" y="796851"/>
                  </a:lnTo>
                  <a:lnTo>
                    <a:pt x="264733" y="779183"/>
                  </a:lnTo>
                  <a:lnTo>
                    <a:pt x="299559" y="754109"/>
                  </a:lnTo>
                  <a:lnTo>
                    <a:pt x="335767" y="721930"/>
                  </a:lnTo>
                  <a:lnTo>
                    <a:pt x="342029" y="716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6"/>
            <p:cNvSpPr/>
            <p:nvPr>
              <p:custDataLst>
                <p:tags r:id="rId127"/>
              </p:custDataLst>
            </p:nvPr>
          </p:nvSpPr>
          <p:spPr>
            <a:xfrm>
              <a:off x="8602980" y="1775460"/>
              <a:ext cx="42146" cy="179711"/>
            </a:xfrm>
            <a:custGeom>
              <a:avLst/>
              <a:gdLst/>
              <a:ahLst/>
              <a:cxnLst/>
              <a:rect l="0" t="0" r="0" b="0"/>
              <a:pathLst>
                <a:path w="42146" h="179711">
                  <a:moveTo>
                    <a:pt x="38100" y="0"/>
                  </a:moveTo>
                  <a:lnTo>
                    <a:pt x="38100" y="0"/>
                  </a:lnTo>
                  <a:lnTo>
                    <a:pt x="42145" y="32361"/>
                  </a:lnTo>
                  <a:lnTo>
                    <a:pt x="39615" y="52765"/>
                  </a:lnTo>
                  <a:lnTo>
                    <a:pt x="33186" y="76030"/>
                  </a:lnTo>
                  <a:lnTo>
                    <a:pt x="26969" y="110692"/>
                  </a:lnTo>
                  <a:lnTo>
                    <a:pt x="18435" y="143221"/>
                  </a:lnTo>
                  <a:lnTo>
                    <a:pt x="8804" y="179710"/>
                  </a:lnTo>
                  <a:lnTo>
                    <a:pt x="7563" y="178227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7"/>
            <p:cNvSpPr/>
            <p:nvPr>
              <p:custDataLst>
                <p:tags r:id="rId128"/>
              </p:custDataLst>
            </p:nvPr>
          </p:nvSpPr>
          <p:spPr>
            <a:xfrm>
              <a:off x="8679180" y="1691640"/>
              <a:ext cx="396241" cy="304801"/>
            </a:xfrm>
            <a:custGeom>
              <a:avLst/>
              <a:gdLst/>
              <a:ahLst/>
              <a:cxnLst/>
              <a:rect l="0" t="0" r="0" b="0"/>
              <a:pathLst>
                <a:path w="396241" h="304801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60565" y="12997"/>
                  </a:lnTo>
                  <a:lnTo>
                    <a:pt x="72356" y="17912"/>
                  </a:lnTo>
                  <a:lnTo>
                    <a:pt x="76177" y="21255"/>
                  </a:lnTo>
                  <a:lnTo>
                    <a:pt x="80423" y="29484"/>
                  </a:lnTo>
                  <a:lnTo>
                    <a:pt x="86859" y="63864"/>
                  </a:lnTo>
                  <a:lnTo>
                    <a:pt x="90082" y="95405"/>
                  </a:lnTo>
                  <a:lnTo>
                    <a:pt x="91037" y="124882"/>
                  </a:lnTo>
                  <a:lnTo>
                    <a:pt x="91320" y="159110"/>
                  </a:lnTo>
                  <a:lnTo>
                    <a:pt x="91416" y="196435"/>
                  </a:lnTo>
                  <a:lnTo>
                    <a:pt x="93692" y="226009"/>
                  </a:lnTo>
                  <a:lnTo>
                    <a:pt x="105307" y="259963"/>
                  </a:lnTo>
                  <a:lnTo>
                    <a:pt x="107458" y="262209"/>
                  </a:lnTo>
                  <a:lnTo>
                    <a:pt x="114364" y="264704"/>
                  </a:lnTo>
                  <a:lnTo>
                    <a:pt x="123727" y="266109"/>
                  </a:lnTo>
                  <a:lnTo>
                    <a:pt x="129213" y="264179"/>
                  </a:lnTo>
                  <a:lnTo>
                    <a:pt x="161328" y="242950"/>
                  </a:lnTo>
                  <a:lnTo>
                    <a:pt x="198291" y="211392"/>
                  </a:lnTo>
                  <a:lnTo>
                    <a:pt x="228633" y="176628"/>
                  </a:lnTo>
                  <a:lnTo>
                    <a:pt x="259087" y="141005"/>
                  </a:lnTo>
                  <a:lnTo>
                    <a:pt x="289562" y="108286"/>
                  </a:lnTo>
                  <a:lnTo>
                    <a:pt x="323615" y="83331"/>
                  </a:lnTo>
                  <a:lnTo>
                    <a:pt x="335869" y="78313"/>
                  </a:lnTo>
                  <a:lnTo>
                    <a:pt x="344861" y="76826"/>
                  </a:lnTo>
                  <a:lnTo>
                    <a:pt x="346747" y="77464"/>
                  </a:lnTo>
                  <a:lnTo>
                    <a:pt x="348005" y="78736"/>
                  </a:lnTo>
                  <a:lnTo>
                    <a:pt x="351096" y="83254"/>
                  </a:lnTo>
                  <a:lnTo>
                    <a:pt x="360662" y="95317"/>
                  </a:lnTo>
                  <a:lnTo>
                    <a:pt x="364249" y="109616"/>
                  </a:lnTo>
                  <a:lnTo>
                    <a:pt x="367720" y="129618"/>
                  </a:lnTo>
                  <a:lnTo>
                    <a:pt x="370864" y="140582"/>
                  </a:lnTo>
                  <a:lnTo>
                    <a:pt x="373049" y="175711"/>
                  </a:lnTo>
                  <a:lnTo>
                    <a:pt x="377111" y="213419"/>
                  </a:lnTo>
                  <a:lnTo>
                    <a:pt x="375885" y="228627"/>
                  </a:lnTo>
                  <a:lnTo>
                    <a:pt x="380159" y="266703"/>
                  </a:lnTo>
                  <a:lnTo>
                    <a:pt x="381681" y="290250"/>
                  </a:lnTo>
                  <a:lnTo>
                    <a:pt x="384971" y="297769"/>
                  </a:lnTo>
                  <a:lnTo>
                    <a:pt x="387035" y="300113"/>
                  </a:lnTo>
                  <a:lnTo>
                    <a:pt x="39624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8"/>
            <p:cNvSpPr/>
            <p:nvPr>
              <p:custDataLst>
                <p:tags r:id="rId129"/>
              </p:custDataLst>
            </p:nvPr>
          </p:nvSpPr>
          <p:spPr>
            <a:xfrm>
              <a:off x="9090661" y="170688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0" y="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9"/>
            <p:cNvSpPr/>
            <p:nvPr>
              <p:custDataLst>
                <p:tags r:id="rId130"/>
              </p:custDataLst>
            </p:nvPr>
          </p:nvSpPr>
          <p:spPr>
            <a:xfrm>
              <a:off x="9185539" y="1852453"/>
              <a:ext cx="529962" cy="142137"/>
            </a:xfrm>
            <a:custGeom>
              <a:avLst/>
              <a:gdLst/>
              <a:ahLst/>
              <a:cxnLst/>
              <a:rect l="0" t="0" r="0" b="0"/>
              <a:pathLst>
                <a:path w="529962" h="142137">
                  <a:moveTo>
                    <a:pt x="11800" y="29687"/>
                  </a:moveTo>
                  <a:lnTo>
                    <a:pt x="11800" y="29687"/>
                  </a:lnTo>
                  <a:lnTo>
                    <a:pt x="7756" y="62049"/>
                  </a:lnTo>
                  <a:lnTo>
                    <a:pt x="4040" y="91081"/>
                  </a:lnTo>
                  <a:lnTo>
                    <a:pt x="0" y="101124"/>
                  </a:lnTo>
                  <a:lnTo>
                    <a:pt x="546" y="102712"/>
                  </a:lnTo>
                  <a:lnTo>
                    <a:pt x="3968" y="105701"/>
                  </a:lnTo>
                  <a:lnTo>
                    <a:pt x="39254" y="77364"/>
                  </a:lnTo>
                  <a:lnTo>
                    <a:pt x="71285" y="46191"/>
                  </a:lnTo>
                  <a:lnTo>
                    <a:pt x="102948" y="19212"/>
                  </a:lnTo>
                  <a:lnTo>
                    <a:pt x="133663" y="5228"/>
                  </a:lnTo>
                  <a:lnTo>
                    <a:pt x="169555" y="0"/>
                  </a:lnTo>
                  <a:lnTo>
                    <a:pt x="180128" y="406"/>
                  </a:lnTo>
                  <a:lnTo>
                    <a:pt x="187648" y="3409"/>
                  </a:lnTo>
                  <a:lnTo>
                    <a:pt x="193813" y="9823"/>
                  </a:lnTo>
                  <a:lnTo>
                    <a:pt x="204669" y="27739"/>
                  </a:lnTo>
                  <a:lnTo>
                    <a:pt x="209229" y="64687"/>
                  </a:lnTo>
                  <a:lnTo>
                    <a:pt x="213831" y="91540"/>
                  </a:lnTo>
                  <a:lnTo>
                    <a:pt x="225931" y="123281"/>
                  </a:lnTo>
                  <a:lnTo>
                    <a:pt x="232841" y="129987"/>
                  </a:lnTo>
                  <a:lnTo>
                    <a:pt x="243814" y="133531"/>
                  </a:lnTo>
                  <a:lnTo>
                    <a:pt x="250297" y="134476"/>
                  </a:lnTo>
                  <a:lnTo>
                    <a:pt x="262015" y="131011"/>
                  </a:lnTo>
                  <a:lnTo>
                    <a:pt x="299818" y="109415"/>
                  </a:lnTo>
                  <a:lnTo>
                    <a:pt x="331536" y="84476"/>
                  </a:lnTo>
                  <a:lnTo>
                    <a:pt x="362262" y="62993"/>
                  </a:lnTo>
                  <a:lnTo>
                    <a:pt x="398155" y="37345"/>
                  </a:lnTo>
                  <a:lnTo>
                    <a:pt x="415357" y="22332"/>
                  </a:lnTo>
                  <a:lnTo>
                    <a:pt x="409072" y="22090"/>
                  </a:lnTo>
                  <a:lnTo>
                    <a:pt x="374653" y="43322"/>
                  </a:lnTo>
                  <a:lnTo>
                    <a:pt x="364697" y="51552"/>
                  </a:lnTo>
                  <a:lnTo>
                    <a:pt x="344974" y="83138"/>
                  </a:lnTo>
                  <a:lnTo>
                    <a:pt x="341910" y="91825"/>
                  </a:lnTo>
                  <a:lnTo>
                    <a:pt x="335393" y="116202"/>
                  </a:lnTo>
                  <a:lnTo>
                    <a:pt x="337088" y="126276"/>
                  </a:lnTo>
                  <a:lnTo>
                    <a:pt x="338726" y="129640"/>
                  </a:lnTo>
                  <a:lnTo>
                    <a:pt x="340664" y="131882"/>
                  </a:lnTo>
                  <a:lnTo>
                    <a:pt x="342803" y="133377"/>
                  </a:lnTo>
                  <a:lnTo>
                    <a:pt x="354210" y="126007"/>
                  </a:lnTo>
                  <a:lnTo>
                    <a:pt x="367183" y="113136"/>
                  </a:lnTo>
                  <a:lnTo>
                    <a:pt x="374485" y="97216"/>
                  </a:lnTo>
                  <a:lnTo>
                    <a:pt x="377480" y="82582"/>
                  </a:lnTo>
                  <a:lnTo>
                    <a:pt x="377558" y="75736"/>
                  </a:lnTo>
                  <a:lnTo>
                    <a:pt x="377561" y="81997"/>
                  </a:lnTo>
                  <a:lnTo>
                    <a:pt x="378407" y="82340"/>
                  </a:lnTo>
                  <a:lnTo>
                    <a:pt x="381607" y="82722"/>
                  </a:lnTo>
                  <a:lnTo>
                    <a:pt x="385850" y="87407"/>
                  </a:lnTo>
                  <a:lnTo>
                    <a:pt x="398816" y="108157"/>
                  </a:lnTo>
                  <a:lnTo>
                    <a:pt x="436118" y="137738"/>
                  </a:lnTo>
                  <a:lnTo>
                    <a:pt x="451261" y="142136"/>
                  </a:lnTo>
                  <a:lnTo>
                    <a:pt x="474563" y="139393"/>
                  </a:lnTo>
                  <a:lnTo>
                    <a:pt x="490946" y="130939"/>
                  </a:lnTo>
                  <a:lnTo>
                    <a:pt x="505848" y="117868"/>
                  </a:lnTo>
                  <a:lnTo>
                    <a:pt x="529961" y="83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0"/>
            <p:cNvSpPr/>
            <p:nvPr>
              <p:custDataLst>
                <p:tags r:id="rId131"/>
              </p:custDataLst>
            </p:nvPr>
          </p:nvSpPr>
          <p:spPr>
            <a:xfrm>
              <a:off x="9890761" y="1653540"/>
              <a:ext cx="69175" cy="392618"/>
            </a:xfrm>
            <a:custGeom>
              <a:avLst/>
              <a:gdLst/>
              <a:ahLst/>
              <a:cxnLst/>
              <a:rect l="0" t="0" r="0" b="0"/>
              <a:pathLst>
                <a:path w="69175" h="392618">
                  <a:moveTo>
                    <a:pt x="53339" y="0"/>
                  </a:moveTo>
                  <a:lnTo>
                    <a:pt x="53339" y="0"/>
                  </a:lnTo>
                  <a:lnTo>
                    <a:pt x="65475" y="32362"/>
                  </a:lnTo>
                  <a:lnTo>
                    <a:pt x="69174" y="68570"/>
                  </a:lnTo>
                  <a:lnTo>
                    <a:pt x="68976" y="88893"/>
                  </a:lnTo>
                  <a:lnTo>
                    <a:pt x="66499" y="122763"/>
                  </a:lnTo>
                  <a:lnTo>
                    <a:pt x="62575" y="152775"/>
                  </a:lnTo>
                  <a:lnTo>
                    <a:pt x="58008" y="183047"/>
                  </a:lnTo>
                  <a:lnTo>
                    <a:pt x="50900" y="213434"/>
                  </a:lnTo>
                  <a:lnTo>
                    <a:pt x="42940" y="242179"/>
                  </a:lnTo>
                  <a:lnTo>
                    <a:pt x="33701" y="278249"/>
                  </a:lnTo>
                  <a:lnTo>
                    <a:pt x="25601" y="314525"/>
                  </a:lnTo>
                  <a:lnTo>
                    <a:pt x="18687" y="346252"/>
                  </a:lnTo>
                  <a:lnTo>
                    <a:pt x="11648" y="384013"/>
                  </a:lnTo>
                  <a:lnTo>
                    <a:pt x="8811" y="392617"/>
                  </a:lnTo>
                  <a:lnTo>
                    <a:pt x="7567" y="39213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1"/>
            <p:cNvSpPr/>
            <p:nvPr>
              <p:custDataLst>
                <p:tags r:id="rId132"/>
              </p:custDataLst>
            </p:nvPr>
          </p:nvSpPr>
          <p:spPr>
            <a:xfrm>
              <a:off x="9738361" y="1813560"/>
              <a:ext cx="228601" cy="56358"/>
            </a:xfrm>
            <a:custGeom>
              <a:avLst/>
              <a:gdLst/>
              <a:ahLst/>
              <a:cxnLst/>
              <a:rect l="0" t="0" r="0" b="0"/>
              <a:pathLst>
                <a:path w="228601" h="56358">
                  <a:moveTo>
                    <a:pt x="0" y="0"/>
                  </a:moveTo>
                  <a:lnTo>
                    <a:pt x="0" y="0"/>
                  </a:lnTo>
                  <a:lnTo>
                    <a:pt x="36407" y="16181"/>
                  </a:lnTo>
                  <a:lnTo>
                    <a:pt x="65568" y="28640"/>
                  </a:lnTo>
                  <a:lnTo>
                    <a:pt x="93488" y="38976"/>
                  </a:lnTo>
                  <a:lnTo>
                    <a:pt x="122830" y="46391"/>
                  </a:lnTo>
                  <a:lnTo>
                    <a:pt x="150545" y="52510"/>
                  </a:lnTo>
                  <a:lnTo>
                    <a:pt x="176976" y="56357"/>
                  </a:lnTo>
                  <a:lnTo>
                    <a:pt x="211422" y="54610"/>
                  </a:lnTo>
                  <a:lnTo>
                    <a:pt x="22860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2"/>
            <p:cNvSpPr/>
            <p:nvPr>
              <p:custDataLst>
                <p:tags r:id="rId133"/>
              </p:custDataLst>
            </p:nvPr>
          </p:nvSpPr>
          <p:spPr>
            <a:xfrm>
              <a:off x="10012680" y="1905000"/>
              <a:ext cx="45721" cy="104696"/>
            </a:xfrm>
            <a:custGeom>
              <a:avLst/>
              <a:gdLst/>
              <a:ahLst/>
              <a:cxnLst/>
              <a:rect l="0" t="0" r="0" b="0"/>
              <a:pathLst>
                <a:path w="45721" h="104696">
                  <a:moveTo>
                    <a:pt x="45720" y="0"/>
                  </a:moveTo>
                  <a:lnTo>
                    <a:pt x="45720" y="0"/>
                  </a:lnTo>
                  <a:lnTo>
                    <a:pt x="37630" y="28316"/>
                  </a:lnTo>
                  <a:lnTo>
                    <a:pt x="25808" y="60564"/>
                  </a:lnTo>
                  <a:lnTo>
                    <a:pt x="17579" y="83240"/>
                  </a:lnTo>
                  <a:lnTo>
                    <a:pt x="15702" y="99980"/>
                  </a:lnTo>
                  <a:lnTo>
                    <a:pt x="14701" y="102214"/>
                  </a:lnTo>
                  <a:lnTo>
                    <a:pt x="13189" y="103703"/>
                  </a:lnTo>
                  <a:lnTo>
                    <a:pt x="11332" y="104695"/>
                  </a:lnTo>
                  <a:lnTo>
                    <a:pt x="9248" y="104510"/>
                  </a:lnTo>
                  <a:lnTo>
                    <a:pt x="4674" y="102046"/>
                  </a:lnTo>
                  <a:lnTo>
                    <a:pt x="3116" y="100204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3"/>
            <p:cNvSpPr/>
            <p:nvPr>
              <p:custDataLst>
                <p:tags r:id="rId134"/>
              </p:custDataLst>
            </p:nvPr>
          </p:nvSpPr>
          <p:spPr>
            <a:xfrm>
              <a:off x="10081261" y="1828800"/>
              <a:ext cx="99060" cy="15241"/>
            </a:xfrm>
            <a:custGeom>
              <a:avLst/>
              <a:gdLst/>
              <a:ahLst/>
              <a:cxnLst/>
              <a:rect l="0" t="0" r="0" b="0"/>
              <a:pathLst>
                <a:path w="99060" h="15241">
                  <a:moveTo>
                    <a:pt x="0" y="0"/>
                  </a:moveTo>
                  <a:lnTo>
                    <a:pt x="0" y="0"/>
                  </a:lnTo>
                  <a:lnTo>
                    <a:pt x="32360" y="8090"/>
                  </a:lnTo>
                  <a:lnTo>
                    <a:pt x="68323" y="13828"/>
                  </a:lnTo>
                  <a:lnTo>
                    <a:pt x="99059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4"/>
            <p:cNvSpPr/>
            <p:nvPr>
              <p:custDataLst>
                <p:tags r:id="rId135"/>
              </p:custDataLst>
            </p:nvPr>
          </p:nvSpPr>
          <p:spPr>
            <a:xfrm>
              <a:off x="10216746" y="1874520"/>
              <a:ext cx="168696" cy="167579"/>
            </a:xfrm>
            <a:custGeom>
              <a:avLst/>
              <a:gdLst/>
              <a:ahLst/>
              <a:cxnLst/>
              <a:rect l="0" t="0" r="0" b="0"/>
              <a:pathLst>
                <a:path w="168696" h="167579">
                  <a:moveTo>
                    <a:pt x="77874" y="0"/>
                  </a:moveTo>
                  <a:lnTo>
                    <a:pt x="77874" y="0"/>
                  </a:lnTo>
                  <a:lnTo>
                    <a:pt x="60471" y="33114"/>
                  </a:lnTo>
                  <a:lnTo>
                    <a:pt x="34743" y="65049"/>
                  </a:lnTo>
                  <a:lnTo>
                    <a:pt x="15423" y="101212"/>
                  </a:lnTo>
                  <a:lnTo>
                    <a:pt x="0" y="135264"/>
                  </a:lnTo>
                  <a:lnTo>
                    <a:pt x="364" y="144220"/>
                  </a:lnTo>
                  <a:lnTo>
                    <a:pt x="3350" y="151022"/>
                  </a:lnTo>
                  <a:lnTo>
                    <a:pt x="5331" y="154021"/>
                  </a:lnTo>
                  <a:lnTo>
                    <a:pt x="16211" y="162288"/>
                  </a:lnTo>
                  <a:lnTo>
                    <a:pt x="34203" y="166054"/>
                  </a:lnTo>
                  <a:lnTo>
                    <a:pt x="63885" y="167327"/>
                  </a:lnTo>
                  <a:lnTo>
                    <a:pt x="99226" y="167578"/>
                  </a:lnTo>
                  <a:lnTo>
                    <a:pt x="123147" y="165364"/>
                  </a:lnTo>
                  <a:lnTo>
                    <a:pt x="149940" y="157030"/>
                  </a:lnTo>
                  <a:lnTo>
                    <a:pt x="158728" y="149942"/>
                  </a:lnTo>
                  <a:lnTo>
                    <a:pt x="164609" y="141994"/>
                  </a:lnTo>
                  <a:lnTo>
                    <a:pt x="167222" y="135640"/>
                  </a:lnTo>
                  <a:lnTo>
                    <a:pt x="168695" y="123257"/>
                  </a:lnTo>
                  <a:lnTo>
                    <a:pt x="165085" y="104818"/>
                  </a:lnTo>
                  <a:lnTo>
                    <a:pt x="150196" y="76679"/>
                  </a:lnTo>
                  <a:lnTo>
                    <a:pt x="121928" y="40534"/>
                  </a:lnTo>
                  <a:lnTo>
                    <a:pt x="102944" y="28421"/>
                  </a:lnTo>
                  <a:lnTo>
                    <a:pt x="87937" y="24507"/>
                  </a:lnTo>
                  <a:lnTo>
                    <a:pt x="57708" y="22903"/>
                  </a:lnTo>
                  <a:lnTo>
                    <a:pt x="56811" y="23735"/>
                  </a:lnTo>
                  <a:lnTo>
                    <a:pt x="55811" y="26918"/>
                  </a:lnTo>
                  <a:lnTo>
                    <a:pt x="55250" y="33470"/>
                  </a:lnTo>
                  <a:lnTo>
                    <a:pt x="57377" y="38300"/>
                  </a:lnTo>
                  <a:lnTo>
                    <a:pt x="59128" y="40773"/>
                  </a:lnTo>
                  <a:lnTo>
                    <a:pt x="69684" y="48300"/>
                  </a:lnTo>
                  <a:lnTo>
                    <a:pt x="100734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5"/>
            <p:cNvSpPr/>
            <p:nvPr>
              <p:custDataLst>
                <p:tags r:id="rId136"/>
              </p:custDataLst>
            </p:nvPr>
          </p:nvSpPr>
          <p:spPr>
            <a:xfrm>
              <a:off x="10431813" y="1973580"/>
              <a:ext cx="261403" cy="182881"/>
            </a:xfrm>
            <a:custGeom>
              <a:avLst/>
              <a:gdLst/>
              <a:ahLst/>
              <a:cxnLst/>
              <a:rect l="0" t="0" r="0" b="0"/>
              <a:pathLst>
                <a:path w="261403" h="182881">
                  <a:moveTo>
                    <a:pt x="30448" y="0"/>
                  </a:moveTo>
                  <a:lnTo>
                    <a:pt x="30448" y="0"/>
                  </a:lnTo>
                  <a:lnTo>
                    <a:pt x="9500" y="32267"/>
                  </a:lnTo>
                  <a:lnTo>
                    <a:pt x="0" y="53264"/>
                  </a:lnTo>
                  <a:lnTo>
                    <a:pt x="32894" y="52489"/>
                  </a:lnTo>
                  <a:lnTo>
                    <a:pt x="69533" y="45050"/>
                  </a:lnTo>
                  <a:lnTo>
                    <a:pt x="101576" y="37902"/>
                  </a:lnTo>
                  <a:lnTo>
                    <a:pt x="137883" y="32679"/>
                  </a:lnTo>
                  <a:lnTo>
                    <a:pt x="173193" y="31132"/>
                  </a:lnTo>
                  <a:lnTo>
                    <a:pt x="202846" y="32931"/>
                  </a:lnTo>
                  <a:lnTo>
                    <a:pt x="237347" y="43503"/>
                  </a:lnTo>
                  <a:lnTo>
                    <a:pt x="256518" y="53404"/>
                  </a:lnTo>
                  <a:lnTo>
                    <a:pt x="259900" y="55922"/>
                  </a:lnTo>
                  <a:lnTo>
                    <a:pt x="261402" y="83557"/>
                  </a:lnTo>
                  <a:lnTo>
                    <a:pt x="258400" y="120110"/>
                  </a:lnTo>
                  <a:lnTo>
                    <a:pt x="248884" y="154122"/>
                  </a:lnTo>
                  <a:lnTo>
                    <a:pt x="243807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216"/>
          <p:cNvSpPr/>
          <p:nvPr>
            <p:custDataLst>
              <p:tags r:id="rId1"/>
            </p:custDataLst>
          </p:nvPr>
        </p:nvSpPr>
        <p:spPr>
          <a:xfrm>
            <a:off x="8401588" y="2788920"/>
            <a:ext cx="308074" cy="347499"/>
          </a:xfrm>
          <a:custGeom>
            <a:avLst/>
            <a:gdLst/>
            <a:ahLst/>
            <a:cxnLst/>
            <a:rect l="0" t="0" r="0" b="0"/>
            <a:pathLst>
              <a:path w="308074" h="347499">
                <a:moveTo>
                  <a:pt x="224252" y="0"/>
                </a:moveTo>
                <a:lnTo>
                  <a:pt x="224252" y="0"/>
                </a:lnTo>
                <a:lnTo>
                  <a:pt x="201674" y="18062"/>
                </a:lnTo>
                <a:lnTo>
                  <a:pt x="165111" y="51207"/>
                </a:lnTo>
                <a:lnTo>
                  <a:pt x="145877" y="73085"/>
                </a:lnTo>
                <a:lnTo>
                  <a:pt x="126282" y="96983"/>
                </a:lnTo>
                <a:lnTo>
                  <a:pt x="106445" y="123075"/>
                </a:lnTo>
                <a:lnTo>
                  <a:pt x="86447" y="150630"/>
                </a:lnTo>
                <a:lnTo>
                  <a:pt x="66342" y="179160"/>
                </a:lnTo>
                <a:lnTo>
                  <a:pt x="48706" y="209187"/>
                </a:lnTo>
                <a:lnTo>
                  <a:pt x="32714" y="240211"/>
                </a:lnTo>
                <a:lnTo>
                  <a:pt x="17820" y="271901"/>
                </a:lnTo>
                <a:lnTo>
                  <a:pt x="3528" y="309369"/>
                </a:lnTo>
                <a:lnTo>
                  <a:pt x="0" y="328844"/>
                </a:lnTo>
                <a:lnTo>
                  <a:pt x="1253" y="340322"/>
                </a:lnTo>
                <a:lnTo>
                  <a:pt x="3620" y="343721"/>
                </a:lnTo>
                <a:lnTo>
                  <a:pt x="6890" y="345987"/>
                </a:lnTo>
                <a:lnTo>
                  <a:pt x="10764" y="347498"/>
                </a:lnTo>
                <a:lnTo>
                  <a:pt x="19585" y="346919"/>
                </a:lnTo>
                <a:lnTo>
                  <a:pt x="36328" y="339575"/>
                </a:lnTo>
                <a:lnTo>
                  <a:pt x="68786" y="313833"/>
                </a:lnTo>
                <a:lnTo>
                  <a:pt x="102573" y="276136"/>
                </a:lnTo>
                <a:lnTo>
                  <a:pt x="130249" y="245319"/>
                </a:lnTo>
                <a:lnTo>
                  <a:pt x="156011" y="208698"/>
                </a:lnTo>
                <a:lnTo>
                  <a:pt x="168260" y="185120"/>
                </a:lnTo>
                <a:lnTo>
                  <a:pt x="178457" y="160667"/>
                </a:lnTo>
                <a:lnTo>
                  <a:pt x="191182" y="129971"/>
                </a:lnTo>
                <a:lnTo>
                  <a:pt x="200512" y="106968"/>
                </a:lnTo>
                <a:lnTo>
                  <a:pt x="213137" y="74635"/>
                </a:lnTo>
                <a:lnTo>
                  <a:pt x="222788" y="37465"/>
                </a:lnTo>
                <a:lnTo>
                  <a:pt x="223276" y="35136"/>
                </a:lnTo>
                <a:lnTo>
                  <a:pt x="222755" y="33584"/>
                </a:lnTo>
                <a:lnTo>
                  <a:pt x="221560" y="32550"/>
                </a:lnTo>
                <a:lnTo>
                  <a:pt x="217975" y="31400"/>
                </a:lnTo>
                <a:lnTo>
                  <a:pt x="213560" y="30889"/>
                </a:lnTo>
                <a:lnTo>
                  <a:pt x="206518" y="35177"/>
                </a:lnTo>
                <a:lnTo>
                  <a:pt x="198590" y="42728"/>
                </a:lnTo>
                <a:lnTo>
                  <a:pt x="189367" y="57345"/>
                </a:lnTo>
                <a:lnTo>
                  <a:pt x="182119" y="78233"/>
                </a:lnTo>
                <a:lnTo>
                  <a:pt x="179241" y="115203"/>
                </a:lnTo>
                <a:lnTo>
                  <a:pt x="180999" y="142790"/>
                </a:lnTo>
                <a:lnTo>
                  <a:pt x="189180" y="174867"/>
                </a:lnTo>
                <a:lnTo>
                  <a:pt x="200502" y="193958"/>
                </a:lnTo>
                <a:lnTo>
                  <a:pt x="230709" y="220046"/>
                </a:lnTo>
                <a:lnTo>
                  <a:pt x="253932" y="220565"/>
                </a:lnTo>
                <a:lnTo>
                  <a:pt x="292031" y="220857"/>
                </a:lnTo>
                <a:lnTo>
                  <a:pt x="308073" y="2209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217"/>
          <p:cNvSpPr/>
          <p:nvPr>
            <p:custDataLst>
              <p:tags r:id="rId2"/>
            </p:custDataLst>
          </p:nvPr>
        </p:nvSpPr>
        <p:spPr>
          <a:xfrm>
            <a:off x="9083191" y="2805670"/>
            <a:ext cx="220830" cy="173751"/>
          </a:xfrm>
          <a:custGeom>
            <a:avLst/>
            <a:gdLst/>
            <a:ahLst/>
            <a:cxnLst/>
            <a:rect l="0" t="0" r="0" b="0"/>
            <a:pathLst>
              <a:path w="220830" h="173751">
                <a:moveTo>
                  <a:pt x="30329" y="173750"/>
                </a:moveTo>
                <a:lnTo>
                  <a:pt x="30329" y="173750"/>
                </a:lnTo>
                <a:lnTo>
                  <a:pt x="4992" y="145873"/>
                </a:lnTo>
                <a:lnTo>
                  <a:pt x="0" y="121502"/>
                </a:lnTo>
                <a:lnTo>
                  <a:pt x="16075" y="92417"/>
                </a:lnTo>
                <a:lnTo>
                  <a:pt x="39682" y="59910"/>
                </a:lnTo>
                <a:lnTo>
                  <a:pt x="56336" y="43406"/>
                </a:lnTo>
                <a:lnTo>
                  <a:pt x="93948" y="24266"/>
                </a:lnTo>
                <a:lnTo>
                  <a:pt x="124552" y="13804"/>
                </a:lnTo>
                <a:lnTo>
                  <a:pt x="153074" y="6132"/>
                </a:lnTo>
                <a:lnTo>
                  <a:pt x="189008" y="0"/>
                </a:lnTo>
                <a:lnTo>
                  <a:pt x="220829" y="61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218"/>
          <p:cNvSpPr/>
          <p:nvPr>
            <p:custDataLst>
              <p:tags r:id="rId3"/>
            </p:custDataLst>
          </p:nvPr>
        </p:nvSpPr>
        <p:spPr>
          <a:xfrm>
            <a:off x="1059180" y="2682711"/>
            <a:ext cx="228601" cy="30010"/>
          </a:xfrm>
          <a:custGeom>
            <a:avLst/>
            <a:gdLst/>
            <a:ahLst/>
            <a:cxnLst/>
            <a:rect l="0" t="0" r="0" b="0"/>
            <a:pathLst>
              <a:path w="228601" h="30010">
                <a:moveTo>
                  <a:pt x="0" y="7149"/>
                </a:moveTo>
                <a:lnTo>
                  <a:pt x="0" y="7149"/>
                </a:lnTo>
                <a:lnTo>
                  <a:pt x="24836" y="7149"/>
                </a:lnTo>
                <a:lnTo>
                  <a:pt x="61838" y="6302"/>
                </a:lnTo>
                <a:lnTo>
                  <a:pt x="92395" y="3104"/>
                </a:lnTo>
                <a:lnTo>
                  <a:pt x="120086" y="1118"/>
                </a:lnTo>
                <a:lnTo>
                  <a:pt x="157219" y="0"/>
                </a:lnTo>
                <a:lnTo>
                  <a:pt x="187412" y="1926"/>
                </a:lnTo>
                <a:lnTo>
                  <a:pt x="216325" y="10162"/>
                </a:lnTo>
                <a:lnTo>
                  <a:pt x="220417" y="13391"/>
                </a:lnTo>
                <a:lnTo>
                  <a:pt x="228600" y="300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219"/>
          <p:cNvSpPr/>
          <p:nvPr>
            <p:custDataLst>
              <p:tags r:id="rId4"/>
            </p:custDataLst>
          </p:nvPr>
        </p:nvSpPr>
        <p:spPr>
          <a:xfrm>
            <a:off x="982980" y="3573780"/>
            <a:ext cx="320041" cy="22861"/>
          </a:xfrm>
          <a:custGeom>
            <a:avLst/>
            <a:gdLst/>
            <a:ahLst/>
            <a:cxnLst/>
            <a:rect l="0" t="0" r="0" b="0"/>
            <a:pathLst>
              <a:path w="320041" h="22861">
                <a:moveTo>
                  <a:pt x="0" y="0"/>
                </a:moveTo>
                <a:lnTo>
                  <a:pt x="0" y="0"/>
                </a:lnTo>
                <a:lnTo>
                  <a:pt x="29351" y="2258"/>
                </a:lnTo>
                <a:lnTo>
                  <a:pt x="52587" y="4045"/>
                </a:lnTo>
                <a:lnTo>
                  <a:pt x="74005" y="4390"/>
                </a:lnTo>
                <a:lnTo>
                  <a:pt x="94210" y="3773"/>
                </a:lnTo>
                <a:lnTo>
                  <a:pt x="113607" y="2515"/>
                </a:lnTo>
                <a:lnTo>
                  <a:pt x="150963" y="3376"/>
                </a:lnTo>
                <a:lnTo>
                  <a:pt x="185628" y="6580"/>
                </a:lnTo>
                <a:lnTo>
                  <a:pt x="215146" y="10827"/>
                </a:lnTo>
                <a:lnTo>
                  <a:pt x="244634" y="15536"/>
                </a:lnTo>
                <a:lnTo>
                  <a:pt x="272979" y="19605"/>
                </a:lnTo>
                <a:lnTo>
                  <a:pt x="320040" y="22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220"/>
          <p:cNvSpPr/>
          <p:nvPr>
            <p:custDataLst>
              <p:tags r:id="rId5"/>
            </p:custDataLst>
          </p:nvPr>
        </p:nvSpPr>
        <p:spPr>
          <a:xfrm>
            <a:off x="1730960" y="3429707"/>
            <a:ext cx="562661" cy="606581"/>
          </a:xfrm>
          <a:custGeom>
            <a:avLst/>
            <a:gdLst/>
            <a:ahLst/>
            <a:cxnLst/>
            <a:rect l="0" t="0" r="0" b="0"/>
            <a:pathLst>
              <a:path w="562661" h="606581">
                <a:moveTo>
                  <a:pt x="158800" y="6913"/>
                </a:moveTo>
                <a:lnTo>
                  <a:pt x="158800" y="6913"/>
                </a:lnTo>
                <a:lnTo>
                  <a:pt x="122393" y="2868"/>
                </a:lnTo>
                <a:lnTo>
                  <a:pt x="84408" y="0"/>
                </a:lnTo>
                <a:lnTo>
                  <a:pt x="66108" y="349"/>
                </a:lnTo>
                <a:lnTo>
                  <a:pt x="55233" y="3432"/>
                </a:lnTo>
                <a:lnTo>
                  <a:pt x="47012" y="9881"/>
                </a:lnTo>
                <a:lnTo>
                  <a:pt x="40537" y="19239"/>
                </a:lnTo>
                <a:lnTo>
                  <a:pt x="27223" y="50458"/>
                </a:lnTo>
                <a:lnTo>
                  <a:pt x="15674" y="86984"/>
                </a:lnTo>
                <a:lnTo>
                  <a:pt x="10522" y="116160"/>
                </a:lnTo>
                <a:lnTo>
                  <a:pt x="8232" y="148883"/>
                </a:lnTo>
                <a:lnTo>
                  <a:pt x="4956" y="185440"/>
                </a:lnTo>
                <a:lnTo>
                  <a:pt x="2898" y="204671"/>
                </a:lnTo>
                <a:lnTo>
                  <a:pt x="1525" y="225111"/>
                </a:lnTo>
                <a:lnTo>
                  <a:pt x="610" y="246359"/>
                </a:lnTo>
                <a:lnTo>
                  <a:pt x="0" y="268144"/>
                </a:lnTo>
                <a:lnTo>
                  <a:pt x="440" y="291134"/>
                </a:lnTo>
                <a:lnTo>
                  <a:pt x="1580" y="314927"/>
                </a:lnTo>
                <a:lnTo>
                  <a:pt x="3187" y="339256"/>
                </a:lnTo>
                <a:lnTo>
                  <a:pt x="5951" y="363094"/>
                </a:lnTo>
                <a:lnTo>
                  <a:pt x="9487" y="386607"/>
                </a:lnTo>
                <a:lnTo>
                  <a:pt x="13538" y="409902"/>
                </a:lnTo>
                <a:lnTo>
                  <a:pt x="17932" y="431359"/>
                </a:lnTo>
                <a:lnTo>
                  <a:pt x="22555" y="451591"/>
                </a:lnTo>
                <a:lnTo>
                  <a:pt x="31360" y="489028"/>
                </a:lnTo>
                <a:lnTo>
                  <a:pt x="38095" y="522599"/>
                </a:lnTo>
                <a:lnTo>
                  <a:pt x="48427" y="549938"/>
                </a:lnTo>
                <a:lnTo>
                  <a:pt x="71710" y="586994"/>
                </a:lnTo>
                <a:lnTo>
                  <a:pt x="87464" y="601087"/>
                </a:lnTo>
                <a:lnTo>
                  <a:pt x="97744" y="605423"/>
                </a:lnTo>
                <a:lnTo>
                  <a:pt x="102856" y="606580"/>
                </a:lnTo>
                <a:lnTo>
                  <a:pt x="122186" y="604163"/>
                </a:lnTo>
                <a:lnTo>
                  <a:pt x="145631" y="579979"/>
                </a:lnTo>
                <a:lnTo>
                  <a:pt x="171574" y="544395"/>
                </a:lnTo>
                <a:lnTo>
                  <a:pt x="188749" y="511648"/>
                </a:lnTo>
                <a:lnTo>
                  <a:pt x="202026" y="475644"/>
                </a:lnTo>
                <a:lnTo>
                  <a:pt x="214418" y="437911"/>
                </a:lnTo>
                <a:lnTo>
                  <a:pt x="228392" y="401385"/>
                </a:lnTo>
                <a:lnTo>
                  <a:pt x="243070" y="365397"/>
                </a:lnTo>
                <a:lnTo>
                  <a:pt x="257213" y="330493"/>
                </a:lnTo>
                <a:lnTo>
                  <a:pt x="269144" y="298046"/>
                </a:lnTo>
                <a:lnTo>
                  <a:pt x="282348" y="268950"/>
                </a:lnTo>
                <a:lnTo>
                  <a:pt x="301804" y="235542"/>
                </a:lnTo>
                <a:lnTo>
                  <a:pt x="319504" y="213129"/>
                </a:lnTo>
                <a:lnTo>
                  <a:pt x="325615" y="208631"/>
                </a:lnTo>
                <a:lnTo>
                  <a:pt x="328430" y="207432"/>
                </a:lnTo>
                <a:lnTo>
                  <a:pt x="331153" y="207479"/>
                </a:lnTo>
                <a:lnTo>
                  <a:pt x="336437" y="209789"/>
                </a:lnTo>
                <a:lnTo>
                  <a:pt x="344172" y="219895"/>
                </a:lnTo>
                <a:lnTo>
                  <a:pt x="356940" y="252448"/>
                </a:lnTo>
                <a:lnTo>
                  <a:pt x="378524" y="290061"/>
                </a:lnTo>
                <a:lnTo>
                  <a:pt x="397814" y="320418"/>
                </a:lnTo>
                <a:lnTo>
                  <a:pt x="412029" y="349195"/>
                </a:lnTo>
                <a:lnTo>
                  <a:pt x="422826" y="384155"/>
                </a:lnTo>
                <a:lnTo>
                  <a:pt x="436373" y="422171"/>
                </a:lnTo>
                <a:lnTo>
                  <a:pt x="446137" y="450552"/>
                </a:lnTo>
                <a:lnTo>
                  <a:pt x="456121" y="480099"/>
                </a:lnTo>
                <a:lnTo>
                  <a:pt x="465356" y="508471"/>
                </a:lnTo>
                <a:lnTo>
                  <a:pt x="475315" y="542637"/>
                </a:lnTo>
                <a:lnTo>
                  <a:pt x="486266" y="575109"/>
                </a:lnTo>
                <a:lnTo>
                  <a:pt x="488870" y="581290"/>
                </a:lnTo>
                <a:lnTo>
                  <a:pt x="492300" y="585411"/>
                </a:lnTo>
                <a:lnTo>
                  <a:pt x="500627" y="589990"/>
                </a:lnTo>
                <a:lnTo>
                  <a:pt x="514835" y="592568"/>
                </a:lnTo>
                <a:lnTo>
                  <a:pt x="524753" y="588655"/>
                </a:lnTo>
                <a:lnTo>
                  <a:pt x="529769" y="585241"/>
                </a:lnTo>
                <a:lnTo>
                  <a:pt x="544918" y="564256"/>
                </a:lnTo>
                <a:lnTo>
                  <a:pt x="556086" y="532543"/>
                </a:lnTo>
                <a:lnTo>
                  <a:pt x="562660" y="5098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45"/>
          <p:cNvGrpSpPr/>
          <p:nvPr/>
        </p:nvGrpSpPr>
        <p:grpSpPr>
          <a:xfrm>
            <a:off x="2476103" y="3323980"/>
            <a:ext cx="1760618" cy="765724"/>
            <a:chOff x="2476103" y="3323980"/>
            <a:chExt cx="1760618" cy="765724"/>
          </a:xfrm>
        </p:grpSpPr>
        <p:sp>
          <p:nvSpPr>
            <p:cNvPr id="48" name="SMARTInkShape-221"/>
            <p:cNvSpPr/>
            <p:nvPr>
              <p:custDataLst>
                <p:tags r:id="rId108"/>
              </p:custDataLst>
            </p:nvPr>
          </p:nvSpPr>
          <p:spPr>
            <a:xfrm>
              <a:off x="2476500" y="3741420"/>
              <a:ext cx="45721" cy="297181"/>
            </a:xfrm>
            <a:custGeom>
              <a:avLst/>
              <a:gdLst/>
              <a:ahLst/>
              <a:cxnLst/>
              <a:rect l="0" t="0" r="0" b="0"/>
              <a:pathLst>
                <a:path w="45721" h="297181">
                  <a:moveTo>
                    <a:pt x="0" y="0"/>
                  </a:moveTo>
                  <a:lnTo>
                    <a:pt x="0" y="0"/>
                  </a:lnTo>
                  <a:lnTo>
                    <a:pt x="0" y="28316"/>
                  </a:lnTo>
                  <a:lnTo>
                    <a:pt x="0" y="62106"/>
                  </a:lnTo>
                  <a:lnTo>
                    <a:pt x="0" y="93567"/>
                  </a:lnTo>
                  <a:lnTo>
                    <a:pt x="847" y="129302"/>
                  </a:lnTo>
                  <a:lnTo>
                    <a:pt x="5237" y="159009"/>
                  </a:lnTo>
                  <a:lnTo>
                    <a:pt x="7761" y="193398"/>
                  </a:lnTo>
                  <a:lnTo>
                    <a:pt x="13494" y="224567"/>
                  </a:lnTo>
                  <a:lnTo>
                    <a:pt x="20759" y="258283"/>
                  </a:lnTo>
                  <a:lnTo>
                    <a:pt x="21459" y="266169"/>
                  </a:lnTo>
                  <a:lnTo>
                    <a:pt x="23619" y="272272"/>
                  </a:lnTo>
                  <a:lnTo>
                    <a:pt x="4572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2"/>
            <p:cNvSpPr/>
            <p:nvPr>
              <p:custDataLst>
                <p:tags r:id="rId109"/>
              </p:custDataLst>
            </p:nvPr>
          </p:nvSpPr>
          <p:spPr>
            <a:xfrm>
              <a:off x="2476103" y="3689764"/>
              <a:ext cx="228998" cy="287877"/>
            </a:xfrm>
            <a:custGeom>
              <a:avLst/>
              <a:gdLst/>
              <a:ahLst/>
              <a:cxnLst/>
              <a:rect l="0" t="0" r="0" b="0"/>
              <a:pathLst>
                <a:path w="228998" h="287877">
                  <a:moveTo>
                    <a:pt x="15637" y="211676"/>
                  </a:moveTo>
                  <a:lnTo>
                    <a:pt x="15637" y="211676"/>
                  </a:lnTo>
                  <a:lnTo>
                    <a:pt x="3501" y="175269"/>
                  </a:lnTo>
                  <a:lnTo>
                    <a:pt x="0" y="140493"/>
                  </a:lnTo>
                  <a:lnTo>
                    <a:pt x="4324" y="118148"/>
                  </a:lnTo>
                  <a:lnTo>
                    <a:pt x="19455" y="88497"/>
                  </a:lnTo>
                  <a:lnTo>
                    <a:pt x="41007" y="53163"/>
                  </a:lnTo>
                  <a:lnTo>
                    <a:pt x="55700" y="37932"/>
                  </a:lnTo>
                  <a:lnTo>
                    <a:pt x="90469" y="16615"/>
                  </a:lnTo>
                  <a:lnTo>
                    <a:pt x="122047" y="4000"/>
                  </a:lnTo>
                  <a:lnTo>
                    <a:pt x="145097" y="0"/>
                  </a:lnTo>
                  <a:lnTo>
                    <a:pt x="168013" y="2860"/>
                  </a:lnTo>
                  <a:lnTo>
                    <a:pt x="182800" y="9070"/>
                  </a:lnTo>
                  <a:lnTo>
                    <a:pt x="196588" y="24362"/>
                  </a:lnTo>
                  <a:lnTo>
                    <a:pt x="201893" y="40090"/>
                  </a:lnTo>
                  <a:lnTo>
                    <a:pt x="204879" y="70243"/>
                  </a:lnTo>
                  <a:lnTo>
                    <a:pt x="205764" y="105988"/>
                  </a:lnTo>
                  <a:lnTo>
                    <a:pt x="205125" y="131684"/>
                  </a:lnTo>
                  <a:lnTo>
                    <a:pt x="202018" y="160037"/>
                  </a:lnTo>
                  <a:lnTo>
                    <a:pt x="200073" y="187314"/>
                  </a:lnTo>
                  <a:lnTo>
                    <a:pt x="198978" y="224213"/>
                  </a:lnTo>
                  <a:lnTo>
                    <a:pt x="200416" y="245188"/>
                  </a:lnTo>
                  <a:lnTo>
                    <a:pt x="206699" y="262977"/>
                  </a:lnTo>
                  <a:lnTo>
                    <a:pt x="215136" y="274834"/>
                  </a:lnTo>
                  <a:lnTo>
                    <a:pt x="228997" y="287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3"/>
            <p:cNvSpPr/>
            <p:nvPr>
              <p:custDataLst>
                <p:tags r:id="rId110"/>
              </p:custDataLst>
            </p:nvPr>
          </p:nvSpPr>
          <p:spPr>
            <a:xfrm>
              <a:off x="2849880" y="3886200"/>
              <a:ext cx="15241" cy="121921"/>
            </a:xfrm>
            <a:custGeom>
              <a:avLst/>
              <a:gdLst/>
              <a:ahLst/>
              <a:cxnLst/>
              <a:rect l="0" t="0" r="0" b="0"/>
              <a:pathLst>
                <a:path w="15241" h="121921">
                  <a:moveTo>
                    <a:pt x="0" y="0"/>
                  </a:moveTo>
                  <a:lnTo>
                    <a:pt x="0" y="0"/>
                  </a:lnTo>
                  <a:lnTo>
                    <a:pt x="4045" y="36407"/>
                  </a:lnTo>
                  <a:lnTo>
                    <a:pt x="6561" y="71182"/>
                  </a:lnTo>
                  <a:lnTo>
                    <a:pt x="7527" y="106828"/>
                  </a:lnTo>
                  <a:lnTo>
                    <a:pt x="9836" y="113237"/>
                  </a:lnTo>
                  <a:lnTo>
                    <a:pt x="1524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4"/>
            <p:cNvSpPr/>
            <p:nvPr>
              <p:custDataLst>
                <p:tags r:id="rId111"/>
              </p:custDataLst>
            </p:nvPr>
          </p:nvSpPr>
          <p:spPr>
            <a:xfrm>
              <a:off x="2857500" y="3323980"/>
              <a:ext cx="432095" cy="600321"/>
            </a:xfrm>
            <a:custGeom>
              <a:avLst/>
              <a:gdLst/>
              <a:ahLst/>
              <a:cxnLst/>
              <a:rect l="0" t="0" r="0" b="0"/>
              <a:pathLst>
                <a:path w="432095" h="600321">
                  <a:moveTo>
                    <a:pt x="0" y="402200"/>
                  </a:moveTo>
                  <a:lnTo>
                    <a:pt x="0" y="402200"/>
                  </a:lnTo>
                  <a:lnTo>
                    <a:pt x="28316" y="377929"/>
                  </a:lnTo>
                  <a:lnTo>
                    <a:pt x="62106" y="354745"/>
                  </a:lnTo>
                  <a:lnTo>
                    <a:pt x="97612" y="337151"/>
                  </a:lnTo>
                  <a:lnTo>
                    <a:pt x="134944" y="317168"/>
                  </a:lnTo>
                  <a:lnTo>
                    <a:pt x="162422" y="300343"/>
                  </a:lnTo>
                  <a:lnTo>
                    <a:pt x="191567" y="281577"/>
                  </a:lnTo>
                  <a:lnTo>
                    <a:pt x="221455" y="261948"/>
                  </a:lnTo>
                  <a:lnTo>
                    <a:pt x="251671" y="244193"/>
                  </a:lnTo>
                  <a:lnTo>
                    <a:pt x="281187" y="226987"/>
                  </a:lnTo>
                  <a:lnTo>
                    <a:pt x="308417" y="208052"/>
                  </a:lnTo>
                  <a:lnTo>
                    <a:pt x="343502" y="182397"/>
                  </a:lnTo>
                  <a:lnTo>
                    <a:pt x="379613" y="144889"/>
                  </a:lnTo>
                  <a:lnTo>
                    <a:pt x="402603" y="114952"/>
                  </a:lnTo>
                  <a:lnTo>
                    <a:pt x="419668" y="84632"/>
                  </a:lnTo>
                  <a:lnTo>
                    <a:pt x="431191" y="48563"/>
                  </a:lnTo>
                  <a:lnTo>
                    <a:pt x="432094" y="35901"/>
                  </a:lnTo>
                  <a:lnTo>
                    <a:pt x="427842" y="20099"/>
                  </a:lnTo>
                  <a:lnTo>
                    <a:pt x="423550" y="12809"/>
                  </a:lnTo>
                  <a:lnTo>
                    <a:pt x="412328" y="3944"/>
                  </a:lnTo>
                  <a:lnTo>
                    <a:pt x="398278" y="0"/>
                  </a:lnTo>
                  <a:lnTo>
                    <a:pt x="379346" y="2877"/>
                  </a:lnTo>
                  <a:lnTo>
                    <a:pt x="354584" y="13128"/>
                  </a:lnTo>
                  <a:lnTo>
                    <a:pt x="330087" y="30944"/>
                  </a:lnTo>
                  <a:lnTo>
                    <a:pt x="305781" y="61977"/>
                  </a:lnTo>
                  <a:lnTo>
                    <a:pt x="292108" y="90574"/>
                  </a:lnTo>
                  <a:lnTo>
                    <a:pt x="280437" y="122753"/>
                  </a:lnTo>
                  <a:lnTo>
                    <a:pt x="271958" y="147615"/>
                  </a:lnTo>
                  <a:lnTo>
                    <a:pt x="265368" y="175597"/>
                  </a:lnTo>
                  <a:lnTo>
                    <a:pt x="259617" y="207226"/>
                  </a:lnTo>
                  <a:lnTo>
                    <a:pt x="254239" y="241038"/>
                  </a:lnTo>
                  <a:lnTo>
                    <a:pt x="249026" y="275821"/>
                  </a:lnTo>
                  <a:lnTo>
                    <a:pt x="246145" y="311036"/>
                  </a:lnTo>
                  <a:lnTo>
                    <a:pt x="245376" y="328724"/>
                  </a:lnTo>
                  <a:lnTo>
                    <a:pt x="242325" y="359989"/>
                  </a:lnTo>
                  <a:lnTo>
                    <a:pt x="237750" y="400306"/>
                  </a:lnTo>
                  <a:lnTo>
                    <a:pt x="232160" y="446658"/>
                  </a:lnTo>
                  <a:lnTo>
                    <a:pt x="227587" y="480946"/>
                  </a:lnTo>
                  <a:lnTo>
                    <a:pt x="223691" y="507190"/>
                  </a:lnTo>
                  <a:lnTo>
                    <a:pt x="220248" y="528073"/>
                  </a:lnTo>
                  <a:lnTo>
                    <a:pt x="211906" y="560308"/>
                  </a:lnTo>
                  <a:lnTo>
                    <a:pt x="198120" y="600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5"/>
            <p:cNvSpPr/>
            <p:nvPr>
              <p:custDataLst>
                <p:tags r:id="rId112"/>
              </p:custDataLst>
            </p:nvPr>
          </p:nvSpPr>
          <p:spPr>
            <a:xfrm>
              <a:off x="3048000" y="3878580"/>
              <a:ext cx="205741" cy="13868"/>
            </a:xfrm>
            <a:custGeom>
              <a:avLst/>
              <a:gdLst/>
              <a:ahLst/>
              <a:cxnLst/>
              <a:rect l="0" t="0" r="0" b="0"/>
              <a:pathLst>
                <a:path w="205741" h="13868">
                  <a:moveTo>
                    <a:pt x="0" y="0"/>
                  </a:moveTo>
                  <a:lnTo>
                    <a:pt x="0" y="0"/>
                  </a:lnTo>
                  <a:lnTo>
                    <a:pt x="28316" y="0"/>
                  </a:lnTo>
                  <a:lnTo>
                    <a:pt x="58061" y="4045"/>
                  </a:lnTo>
                  <a:lnTo>
                    <a:pt x="87006" y="10606"/>
                  </a:lnTo>
                  <a:lnTo>
                    <a:pt x="117031" y="13867"/>
                  </a:lnTo>
                  <a:lnTo>
                    <a:pt x="151422" y="10788"/>
                  </a:lnTo>
                  <a:lnTo>
                    <a:pt x="184378" y="4514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6"/>
            <p:cNvSpPr/>
            <p:nvPr>
              <p:custDataLst>
                <p:tags r:id="rId113"/>
              </p:custDataLst>
            </p:nvPr>
          </p:nvSpPr>
          <p:spPr>
            <a:xfrm>
              <a:off x="3314700" y="3886200"/>
              <a:ext cx="30481" cy="129541"/>
            </a:xfrm>
            <a:custGeom>
              <a:avLst/>
              <a:gdLst/>
              <a:ahLst/>
              <a:cxnLst/>
              <a:rect l="0" t="0" r="0" b="0"/>
              <a:pathLst>
                <a:path w="30481" h="129541">
                  <a:moveTo>
                    <a:pt x="30480" y="0"/>
                  </a:moveTo>
                  <a:lnTo>
                    <a:pt x="30480" y="0"/>
                  </a:lnTo>
                  <a:lnTo>
                    <a:pt x="14299" y="36407"/>
                  </a:lnTo>
                  <a:lnTo>
                    <a:pt x="4237" y="71182"/>
                  </a:lnTo>
                  <a:lnTo>
                    <a:pt x="558" y="105350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7"/>
            <p:cNvSpPr/>
            <p:nvPr>
              <p:custDataLst>
                <p:tags r:id="rId114"/>
              </p:custDataLst>
            </p:nvPr>
          </p:nvSpPr>
          <p:spPr>
            <a:xfrm>
              <a:off x="3345180" y="3779520"/>
              <a:ext cx="60961" cy="15241"/>
            </a:xfrm>
            <a:custGeom>
              <a:avLst/>
              <a:gdLst/>
              <a:ahLst/>
              <a:cxnLst/>
              <a:rect l="0" t="0" r="0" b="0"/>
              <a:pathLst>
                <a:path w="60961" h="15241">
                  <a:moveTo>
                    <a:pt x="0" y="15240"/>
                  </a:moveTo>
                  <a:lnTo>
                    <a:pt x="0" y="15240"/>
                  </a:lnTo>
                  <a:lnTo>
                    <a:pt x="32361" y="7149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8"/>
            <p:cNvSpPr/>
            <p:nvPr>
              <p:custDataLst>
                <p:tags r:id="rId115"/>
              </p:custDataLst>
            </p:nvPr>
          </p:nvSpPr>
          <p:spPr>
            <a:xfrm>
              <a:off x="3451860" y="3513963"/>
              <a:ext cx="784861" cy="575741"/>
            </a:xfrm>
            <a:custGeom>
              <a:avLst/>
              <a:gdLst/>
              <a:ahLst/>
              <a:cxnLst/>
              <a:rect l="0" t="0" r="0" b="0"/>
              <a:pathLst>
                <a:path w="784861" h="575741">
                  <a:moveTo>
                    <a:pt x="0" y="356997"/>
                  </a:moveTo>
                  <a:lnTo>
                    <a:pt x="0" y="356997"/>
                  </a:lnTo>
                  <a:lnTo>
                    <a:pt x="28316" y="377223"/>
                  </a:lnTo>
                  <a:lnTo>
                    <a:pt x="54016" y="389801"/>
                  </a:lnTo>
                  <a:lnTo>
                    <a:pt x="76401" y="393528"/>
                  </a:lnTo>
                  <a:lnTo>
                    <a:pt x="111956" y="388703"/>
                  </a:lnTo>
                  <a:lnTo>
                    <a:pt x="144317" y="377339"/>
                  </a:lnTo>
                  <a:lnTo>
                    <a:pt x="158968" y="367732"/>
                  </a:lnTo>
                  <a:lnTo>
                    <a:pt x="191532" y="333544"/>
                  </a:lnTo>
                  <a:lnTo>
                    <a:pt x="201530" y="319192"/>
                  </a:lnTo>
                  <a:lnTo>
                    <a:pt x="204493" y="309577"/>
                  </a:lnTo>
                  <a:lnTo>
                    <a:pt x="203215" y="307604"/>
                  </a:lnTo>
                  <a:lnTo>
                    <a:pt x="197280" y="305411"/>
                  </a:lnTo>
                  <a:lnTo>
                    <a:pt x="184418" y="304176"/>
                  </a:lnTo>
                  <a:lnTo>
                    <a:pt x="151599" y="312015"/>
                  </a:lnTo>
                  <a:lnTo>
                    <a:pt x="136804" y="318378"/>
                  </a:lnTo>
                  <a:lnTo>
                    <a:pt x="99014" y="346267"/>
                  </a:lnTo>
                  <a:lnTo>
                    <a:pt x="69418" y="373974"/>
                  </a:lnTo>
                  <a:lnTo>
                    <a:pt x="48645" y="408925"/>
                  </a:lnTo>
                  <a:lnTo>
                    <a:pt x="41224" y="430521"/>
                  </a:lnTo>
                  <a:lnTo>
                    <a:pt x="40336" y="443014"/>
                  </a:lnTo>
                  <a:lnTo>
                    <a:pt x="45441" y="464328"/>
                  </a:lnTo>
                  <a:lnTo>
                    <a:pt x="58149" y="485883"/>
                  </a:lnTo>
                  <a:lnTo>
                    <a:pt x="77625" y="502524"/>
                  </a:lnTo>
                  <a:lnTo>
                    <a:pt x="109219" y="518419"/>
                  </a:lnTo>
                  <a:lnTo>
                    <a:pt x="128128" y="526107"/>
                  </a:lnTo>
                  <a:lnTo>
                    <a:pt x="158661" y="530435"/>
                  </a:lnTo>
                  <a:lnTo>
                    <a:pt x="194143" y="530023"/>
                  </a:lnTo>
                  <a:lnTo>
                    <a:pt x="231467" y="519930"/>
                  </a:lnTo>
                  <a:lnTo>
                    <a:pt x="269337" y="504522"/>
                  </a:lnTo>
                  <a:lnTo>
                    <a:pt x="307369" y="477566"/>
                  </a:lnTo>
                  <a:lnTo>
                    <a:pt x="332753" y="452070"/>
                  </a:lnTo>
                  <a:lnTo>
                    <a:pt x="358146" y="426062"/>
                  </a:lnTo>
                  <a:lnTo>
                    <a:pt x="382696" y="398700"/>
                  </a:lnTo>
                  <a:lnTo>
                    <a:pt x="404896" y="366783"/>
                  </a:lnTo>
                  <a:lnTo>
                    <a:pt x="426052" y="332842"/>
                  </a:lnTo>
                  <a:lnTo>
                    <a:pt x="446743" y="297155"/>
                  </a:lnTo>
                  <a:lnTo>
                    <a:pt x="457002" y="278156"/>
                  </a:lnTo>
                  <a:lnTo>
                    <a:pt x="467228" y="258716"/>
                  </a:lnTo>
                  <a:lnTo>
                    <a:pt x="477432" y="238136"/>
                  </a:lnTo>
                  <a:lnTo>
                    <a:pt x="487621" y="216797"/>
                  </a:lnTo>
                  <a:lnTo>
                    <a:pt x="497801" y="194950"/>
                  </a:lnTo>
                  <a:lnTo>
                    <a:pt x="507974" y="173612"/>
                  </a:lnTo>
                  <a:lnTo>
                    <a:pt x="518143" y="152614"/>
                  </a:lnTo>
                  <a:lnTo>
                    <a:pt x="528308" y="131842"/>
                  </a:lnTo>
                  <a:lnTo>
                    <a:pt x="544119" y="95215"/>
                  </a:lnTo>
                  <a:lnTo>
                    <a:pt x="555944" y="63696"/>
                  </a:lnTo>
                  <a:lnTo>
                    <a:pt x="566514" y="29451"/>
                  </a:lnTo>
                  <a:lnTo>
                    <a:pt x="571306" y="7423"/>
                  </a:lnTo>
                  <a:lnTo>
                    <a:pt x="578044" y="0"/>
                  </a:lnTo>
                  <a:lnTo>
                    <a:pt x="578403" y="465"/>
                  </a:lnTo>
                  <a:lnTo>
                    <a:pt x="579108" y="33476"/>
                  </a:lnTo>
                  <a:lnTo>
                    <a:pt x="579116" y="67816"/>
                  </a:lnTo>
                  <a:lnTo>
                    <a:pt x="579119" y="99779"/>
                  </a:lnTo>
                  <a:lnTo>
                    <a:pt x="579120" y="136563"/>
                  </a:lnTo>
                  <a:lnTo>
                    <a:pt x="579120" y="173231"/>
                  </a:lnTo>
                  <a:lnTo>
                    <a:pt x="579966" y="208436"/>
                  </a:lnTo>
                  <a:lnTo>
                    <a:pt x="583165" y="241017"/>
                  </a:lnTo>
                  <a:lnTo>
                    <a:pt x="587409" y="270172"/>
                  </a:lnTo>
                  <a:lnTo>
                    <a:pt x="594657" y="302322"/>
                  </a:lnTo>
                  <a:lnTo>
                    <a:pt x="601331" y="323933"/>
                  </a:lnTo>
                  <a:lnTo>
                    <a:pt x="609167" y="347655"/>
                  </a:lnTo>
                  <a:lnTo>
                    <a:pt x="617875" y="378527"/>
                  </a:lnTo>
                  <a:lnTo>
                    <a:pt x="622591" y="396199"/>
                  </a:lnTo>
                  <a:lnTo>
                    <a:pt x="632025" y="409785"/>
                  </a:lnTo>
                  <a:lnTo>
                    <a:pt x="624241" y="410174"/>
                  </a:lnTo>
                  <a:lnTo>
                    <a:pt x="615825" y="403491"/>
                  </a:lnTo>
                  <a:lnTo>
                    <a:pt x="582102" y="370047"/>
                  </a:lnTo>
                  <a:lnTo>
                    <a:pt x="549229" y="349415"/>
                  </a:lnTo>
                  <a:lnTo>
                    <a:pt x="521909" y="339980"/>
                  </a:lnTo>
                  <a:lnTo>
                    <a:pt x="504586" y="338992"/>
                  </a:lnTo>
                  <a:lnTo>
                    <a:pt x="468724" y="345256"/>
                  </a:lnTo>
                  <a:lnTo>
                    <a:pt x="439071" y="356247"/>
                  </a:lnTo>
                  <a:lnTo>
                    <a:pt x="416927" y="374272"/>
                  </a:lnTo>
                  <a:lnTo>
                    <a:pt x="400358" y="403119"/>
                  </a:lnTo>
                  <a:lnTo>
                    <a:pt x="394401" y="418136"/>
                  </a:lnTo>
                  <a:lnTo>
                    <a:pt x="393447" y="433277"/>
                  </a:lnTo>
                  <a:lnTo>
                    <a:pt x="399928" y="458338"/>
                  </a:lnTo>
                  <a:lnTo>
                    <a:pt x="417288" y="493102"/>
                  </a:lnTo>
                  <a:lnTo>
                    <a:pt x="454428" y="524428"/>
                  </a:lnTo>
                  <a:lnTo>
                    <a:pt x="485918" y="546589"/>
                  </a:lnTo>
                  <a:lnTo>
                    <a:pt x="522530" y="563409"/>
                  </a:lnTo>
                  <a:lnTo>
                    <a:pt x="550582" y="570938"/>
                  </a:lnTo>
                  <a:lnTo>
                    <a:pt x="579983" y="574849"/>
                  </a:lnTo>
                  <a:lnTo>
                    <a:pt x="609984" y="575740"/>
                  </a:lnTo>
                  <a:lnTo>
                    <a:pt x="640251" y="573313"/>
                  </a:lnTo>
                  <a:lnTo>
                    <a:pt x="668378" y="564898"/>
                  </a:lnTo>
                  <a:lnTo>
                    <a:pt x="695837" y="552691"/>
                  </a:lnTo>
                  <a:lnTo>
                    <a:pt x="724974" y="538799"/>
                  </a:lnTo>
                  <a:lnTo>
                    <a:pt x="761848" y="516698"/>
                  </a:lnTo>
                  <a:lnTo>
                    <a:pt x="784860" y="501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6"/>
          <p:cNvGrpSpPr/>
          <p:nvPr/>
        </p:nvGrpSpPr>
        <p:grpSpPr>
          <a:xfrm>
            <a:off x="4558516" y="3810000"/>
            <a:ext cx="2253765" cy="449581"/>
            <a:chOff x="4558516" y="3810000"/>
            <a:chExt cx="2253765" cy="449581"/>
          </a:xfrm>
        </p:grpSpPr>
        <p:sp>
          <p:nvSpPr>
            <p:cNvPr id="57" name="SMARTInkShape-229"/>
            <p:cNvSpPr/>
            <p:nvPr>
              <p:custDataLst>
                <p:tags r:id="rId101"/>
              </p:custDataLst>
            </p:nvPr>
          </p:nvSpPr>
          <p:spPr>
            <a:xfrm>
              <a:off x="4558516" y="3810000"/>
              <a:ext cx="501165" cy="301293"/>
            </a:xfrm>
            <a:custGeom>
              <a:avLst/>
              <a:gdLst/>
              <a:ahLst/>
              <a:cxnLst/>
              <a:rect l="0" t="0" r="0" b="0"/>
              <a:pathLst>
                <a:path w="501165" h="301293">
                  <a:moveTo>
                    <a:pt x="97304" y="0"/>
                  </a:moveTo>
                  <a:lnTo>
                    <a:pt x="97304" y="0"/>
                  </a:lnTo>
                  <a:lnTo>
                    <a:pt x="64189" y="29571"/>
                  </a:lnTo>
                  <a:lnTo>
                    <a:pt x="42807" y="59750"/>
                  </a:lnTo>
                  <a:lnTo>
                    <a:pt x="22454" y="95127"/>
                  </a:lnTo>
                  <a:lnTo>
                    <a:pt x="10309" y="132419"/>
                  </a:lnTo>
                  <a:lnTo>
                    <a:pt x="2195" y="169434"/>
                  </a:lnTo>
                  <a:lnTo>
                    <a:pt x="0" y="191579"/>
                  </a:lnTo>
                  <a:lnTo>
                    <a:pt x="3540" y="210453"/>
                  </a:lnTo>
                  <a:lnTo>
                    <a:pt x="6855" y="219042"/>
                  </a:lnTo>
                  <a:lnTo>
                    <a:pt x="26342" y="235359"/>
                  </a:lnTo>
                  <a:lnTo>
                    <a:pt x="53066" y="247690"/>
                  </a:lnTo>
                  <a:lnTo>
                    <a:pt x="90217" y="249873"/>
                  </a:lnTo>
                  <a:lnTo>
                    <a:pt x="109394" y="247085"/>
                  </a:lnTo>
                  <a:lnTo>
                    <a:pt x="138517" y="232666"/>
                  </a:lnTo>
                  <a:lnTo>
                    <a:pt x="172639" y="212307"/>
                  </a:lnTo>
                  <a:lnTo>
                    <a:pt x="205515" y="190188"/>
                  </a:lnTo>
                  <a:lnTo>
                    <a:pt x="240035" y="153875"/>
                  </a:lnTo>
                  <a:lnTo>
                    <a:pt x="264038" y="116348"/>
                  </a:lnTo>
                  <a:lnTo>
                    <a:pt x="284141" y="84246"/>
                  </a:lnTo>
                  <a:lnTo>
                    <a:pt x="290858" y="78584"/>
                  </a:lnTo>
                  <a:lnTo>
                    <a:pt x="290686" y="77790"/>
                  </a:lnTo>
                  <a:lnTo>
                    <a:pt x="289726" y="77260"/>
                  </a:lnTo>
                  <a:lnTo>
                    <a:pt x="289932" y="77753"/>
                  </a:lnTo>
                  <a:lnTo>
                    <a:pt x="292419" y="80559"/>
                  </a:lnTo>
                  <a:lnTo>
                    <a:pt x="292574" y="81646"/>
                  </a:lnTo>
                  <a:lnTo>
                    <a:pt x="291831" y="82371"/>
                  </a:lnTo>
                  <a:lnTo>
                    <a:pt x="290489" y="82853"/>
                  </a:lnTo>
                  <a:lnTo>
                    <a:pt x="288997" y="87906"/>
                  </a:lnTo>
                  <a:lnTo>
                    <a:pt x="287961" y="123618"/>
                  </a:lnTo>
                  <a:lnTo>
                    <a:pt x="287875" y="148922"/>
                  </a:lnTo>
                  <a:lnTo>
                    <a:pt x="290093" y="174843"/>
                  </a:lnTo>
                  <a:lnTo>
                    <a:pt x="296102" y="210979"/>
                  </a:lnTo>
                  <a:lnTo>
                    <a:pt x="302499" y="231775"/>
                  </a:lnTo>
                  <a:lnTo>
                    <a:pt x="327301" y="265822"/>
                  </a:lnTo>
                  <a:lnTo>
                    <a:pt x="351436" y="287042"/>
                  </a:lnTo>
                  <a:lnTo>
                    <a:pt x="369425" y="296907"/>
                  </a:lnTo>
                  <a:lnTo>
                    <a:pt x="385887" y="301292"/>
                  </a:lnTo>
                  <a:lnTo>
                    <a:pt x="413480" y="299715"/>
                  </a:lnTo>
                  <a:lnTo>
                    <a:pt x="439059" y="289841"/>
                  </a:lnTo>
                  <a:lnTo>
                    <a:pt x="474848" y="265250"/>
                  </a:lnTo>
                  <a:lnTo>
                    <a:pt x="501164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0"/>
            <p:cNvSpPr/>
            <p:nvPr>
              <p:custDataLst>
                <p:tags r:id="rId102"/>
              </p:custDataLst>
            </p:nvPr>
          </p:nvSpPr>
          <p:spPr>
            <a:xfrm>
              <a:off x="5129319" y="3872998"/>
              <a:ext cx="166582" cy="255372"/>
            </a:xfrm>
            <a:custGeom>
              <a:avLst/>
              <a:gdLst/>
              <a:ahLst/>
              <a:cxnLst/>
              <a:rect l="0" t="0" r="0" b="0"/>
              <a:pathLst>
                <a:path w="166582" h="255372">
                  <a:moveTo>
                    <a:pt x="6561" y="157982"/>
                  </a:moveTo>
                  <a:lnTo>
                    <a:pt x="6561" y="157982"/>
                  </a:lnTo>
                  <a:lnTo>
                    <a:pt x="6561" y="186298"/>
                  </a:lnTo>
                  <a:lnTo>
                    <a:pt x="5715" y="218546"/>
                  </a:lnTo>
                  <a:lnTo>
                    <a:pt x="0" y="242450"/>
                  </a:lnTo>
                  <a:lnTo>
                    <a:pt x="1670" y="248581"/>
                  </a:lnTo>
                  <a:lnTo>
                    <a:pt x="5594" y="255371"/>
                  </a:lnTo>
                  <a:lnTo>
                    <a:pt x="5917" y="255081"/>
                  </a:lnTo>
                  <a:lnTo>
                    <a:pt x="6275" y="252502"/>
                  </a:lnTo>
                  <a:lnTo>
                    <a:pt x="7217" y="251475"/>
                  </a:lnTo>
                  <a:lnTo>
                    <a:pt x="10521" y="250334"/>
                  </a:lnTo>
                  <a:lnTo>
                    <a:pt x="14812" y="245313"/>
                  </a:lnTo>
                  <a:lnTo>
                    <a:pt x="24465" y="224245"/>
                  </a:lnTo>
                  <a:lnTo>
                    <a:pt x="27953" y="194925"/>
                  </a:lnTo>
                  <a:lnTo>
                    <a:pt x="37076" y="159426"/>
                  </a:lnTo>
                  <a:lnTo>
                    <a:pt x="46459" y="126142"/>
                  </a:lnTo>
                  <a:lnTo>
                    <a:pt x="58647" y="90786"/>
                  </a:lnTo>
                  <a:lnTo>
                    <a:pt x="64892" y="57545"/>
                  </a:lnTo>
                  <a:lnTo>
                    <a:pt x="70867" y="41094"/>
                  </a:lnTo>
                  <a:lnTo>
                    <a:pt x="88125" y="12171"/>
                  </a:lnTo>
                  <a:lnTo>
                    <a:pt x="96715" y="4842"/>
                  </a:lnTo>
                  <a:lnTo>
                    <a:pt x="106179" y="1019"/>
                  </a:lnTo>
                  <a:lnTo>
                    <a:pt x="111072" y="0"/>
                  </a:lnTo>
                  <a:lnTo>
                    <a:pt x="121026" y="1126"/>
                  </a:lnTo>
                  <a:lnTo>
                    <a:pt x="141214" y="8747"/>
                  </a:lnTo>
                  <a:lnTo>
                    <a:pt x="166581" y="28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1"/>
            <p:cNvSpPr/>
            <p:nvPr>
              <p:custDataLst>
                <p:tags r:id="rId103"/>
              </p:custDataLst>
            </p:nvPr>
          </p:nvSpPr>
          <p:spPr>
            <a:xfrm>
              <a:off x="5319093" y="3894374"/>
              <a:ext cx="190168" cy="205069"/>
            </a:xfrm>
            <a:custGeom>
              <a:avLst/>
              <a:gdLst/>
              <a:ahLst/>
              <a:cxnLst/>
              <a:rect l="0" t="0" r="0" b="0"/>
              <a:pathLst>
                <a:path w="190168" h="205069">
                  <a:moveTo>
                    <a:pt x="7287" y="136606"/>
                  </a:moveTo>
                  <a:lnTo>
                    <a:pt x="7287" y="136606"/>
                  </a:lnTo>
                  <a:lnTo>
                    <a:pt x="11677" y="174110"/>
                  </a:lnTo>
                  <a:lnTo>
                    <a:pt x="8032" y="194310"/>
                  </a:lnTo>
                  <a:lnTo>
                    <a:pt x="0" y="204787"/>
                  </a:lnTo>
                  <a:lnTo>
                    <a:pt x="3811" y="205068"/>
                  </a:lnTo>
                  <a:lnTo>
                    <a:pt x="4969" y="203414"/>
                  </a:lnTo>
                  <a:lnTo>
                    <a:pt x="6830" y="188593"/>
                  </a:lnTo>
                  <a:lnTo>
                    <a:pt x="13310" y="152201"/>
                  </a:lnTo>
                  <a:lnTo>
                    <a:pt x="24971" y="115572"/>
                  </a:lnTo>
                  <a:lnTo>
                    <a:pt x="39285" y="83627"/>
                  </a:lnTo>
                  <a:lnTo>
                    <a:pt x="67192" y="47471"/>
                  </a:lnTo>
                  <a:lnTo>
                    <a:pt x="78785" y="36877"/>
                  </a:lnTo>
                  <a:lnTo>
                    <a:pt x="114351" y="16302"/>
                  </a:lnTo>
                  <a:lnTo>
                    <a:pt x="144523" y="3654"/>
                  </a:lnTo>
                  <a:lnTo>
                    <a:pt x="174466" y="0"/>
                  </a:lnTo>
                  <a:lnTo>
                    <a:pt x="181213" y="1950"/>
                  </a:lnTo>
                  <a:lnTo>
                    <a:pt x="190167" y="7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2"/>
            <p:cNvSpPr/>
            <p:nvPr>
              <p:custDataLst>
                <p:tags r:id="rId104"/>
              </p:custDataLst>
            </p:nvPr>
          </p:nvSpPr>
          <p:spPr>
            <a:xfrm>
              <a:off x="5532120" y="3909234"/>
              <a:ext cx="381001" cy="196140"/>
            </a:xfrm>
            <a:custGeom>
              <a:avLst/>
              <a:gdLst/>
              <a:ahLst/>
              <a:cxnLst/>
              <a:rect l="0" t="0" r="0" b="0"/>
              <a:pathLst>
                <a:path w="381001" h="196140">
                  <a:moveTo>
                    <a:pt x="0" y="60786"/>
                  </a:moveTo>
                  <a:lnTo>
                    <a:pt x="0" y="60786"/>
                  </a:lnTo>
                  <a:lnTo>
                    <a:pt x="12136" y="93148"/>
                  </a:lnTo>
                  <a:lnTo>
                    <a:pt x="22581" y="127563"/>
                  </a:lnTo>
                  <a:lnTo>
                    <a:pt x="23521" y="128164"/>
                  </a:lnTo>
                  <a:lnTo>
                    <a:pt x="29735" y="129010"/>
                  </a:lnTo>
                  <a:lnTo>
                    <a:pt x="43280" y="129319"/>
                  </a:lnTo>
                  <a:lnTo>
                    <a:pt x="53088" y="125307"/>
                  </a:lnTo>
                  <a:lnTo>
                    <a:pt x="66718" y="114711"/>
                  </a:lnTo>
                  <a:lnTo>
                    <a:pt x="91529" y="82720"/>
                  </a:lnTo>
                  <a:lnTo>
                    <a:pt x="116005" y="46271"/>
                  </a:lnTo>
                  <a:lnTo>
                    <a:pt x="131635" y="18036"/>
                  </a:lnTo>
                  <a:lnTo>
                    <a:pt x="132631" y="13659"/>
                  </a:lnTo>
                  <a:lnTo>
                    <a:pt x="132447" y="9895"/>
                  </a:lnTo>
                  <a:lnTo>
                    <a:pt x="130115" y="1815"/>
                  </a:lnTo>
                  <a:lnTo>
                    <a:pt x="129077" y="1152"/>
                  </a:lnTo>
                  <a:lnTo>
                    <a:pt x="122724" y="219"/>
                  </a:lnTo>
                  <a:lnTo>
                    <a:pt x="114940" y="0"/>
                  </a:lnTo>
                  <a:lnTo>
                    <a:pt x="105835" y="4419"/>
                  </a:lnTo>
                  <a:lnTo>
                    <a:pt x="101037" y="7968"/>
                  </a:lnTo>
                  <a:lnTo>
                    <a:pt x="93447" y="18684"/>
                  </a:lnTo>
                  <a:lnTo>
                    <a:pt x="82157" y="36741"/>
                  </a:lnTo>
                  <a:lnTo>
                    <a:pt x="63171" y="66102"/>
                  </a:lnTo>
                  <a:lnTo>
                    <a:pt x="50045" y="98431"/>
                  </a:lnTo>
                  <a:lnTo>
                    <a:pt x="46290" y="132881"/>
                  </a:lnTo>
                  <a:lnTo>
                    <a:pt x="49934" y="149222"/>
                  </a:lnTo>
                  <a:lnTo>
                    <a:pt x="80647" y="168833"/>
                  </a:lnTo>
                  <a:lnTo>
                    <a:pt x="97368" y="174283"/>
                  </a:lnTo>
                  <a:lnTo>
                    <a:pt x="109314" y="173882"/>
                  </a:lnTo>
                  <a:lnTo>
                    <a:pt x="141081" y="164433"/>
                  </a:lnTo>
                  <a:lnTo>
                    <a:pt x="176663" y="132476"/>
                  </a:lnTo>
                  <a:lnTo>
                    <a:pt x="207513" y="96034"/>
                  </a:lnTo>
                  <a:lnTo>
                    <a:pt x="226868" y="67561"/>
                  </a:lnTo>
                  <a:lnTo>
                    <a:pt x="248578" y="35690"/>
                  </a:lnTo>
                  <a:lnTo>
                    <a:pt x="264058" y="22493"/>
                  </a:lnTo>
                  <a:lnTo>
                    <a:pt x="275325" y="17267"/>
                  </a:lnTo>
                  <a:lnTo>
                    <a:pt x="291965" y="15259"/>
                  </a:lnTo>
                  <a:lnTo>
                    <a:pt x="293703" y="16888"/>
                  </a:lnTo>
                  <a:lnTo>
                    <a:pt x="295635" y="23214"/>
                  </a:lnTo>
                  <a:lnTo>
                    <a:pt x="297044" y="54941"/>
                  </a:lnTo>
                  <a:lnTo>
                    <a:pt x="297153" y="90080"/>
                  </a:lnTo>
                  <a:lnTo>
                    <a:pt x="298018" y="119607"/>
                  </a:lnTo>
                  <a:lnTo>
                    <a:pt x="305467" y="157667"/>
                  </a:lnTo>
                  <a:lnTo>
                    <a:pt x="311023" y="172425"/>
                  </a:lnTo>
                  <a:lnTo>
                    <a:pt x="319137" y="181805"/>
                  </a:lnTo>
                  <a:lnTo>
                    <a:pt x="333225" y="191846"/>
                  </a:lnTo>
                  <a:lnTo>
                    <a:pt x="348124" y="196139"/>
                  </a:lnTo>
                  <a:lnTo>
                    <a:pt x="381000" y="190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3"/>
            <p:cNvSpPr/>
            <p:nvPr>
              <p:custDataLst>
                <p:tags r:id="rId105"/>
              </p:custDataLst>
            </p:nvPr>
          </p:nvSpPr>
          <p:spPr>
            <a:xfrm>
              <a:off x="6053132" y="3901516"/>
              <a:ext cx="221420" cy="173245"/>
            </a:xfrm>
            <a:custGeom>
              <a:avLst/>
              <a:gdLst/>
              <a:ahLst/>
              <a:cxnLst/>
              <a:rect l="0" t="0" r="0" b="0"/>
              <a:pathLst>
                <a:path w="221420" h="173245">
                  <a:moveTo>
                    <a:pt x="27628" y="53264"/>
                  </a:moveTo>
                  <a:lnTo>
                    <a:pt x="27628" y="53264"/>
                  </a:lnTo>
                  <a:lnTo>
                    <a:pt x="55944" y="28993"/>
                  </a:lnTo>
                  <a:lnTo>
                    <a:pt x="93331" y="1886"/>
                  </a:lnTo>
                  <a:lnTo>
                    <a:pt x="94929" y="795"/>
                  </a:lnTo>
                  <a:lnTo>
                    <a:pt x="78929" y="0"/>
                  </a:lnTo>
                  <a:lnTo>
                    <a:pt x="66911" y="3992"/>
                  </a:lnTo>
                  <a:lnTo>
                    <a:pt x="32628" y="33331"/>
                  </a:lnTo>
                  <a:lnTo>
                    <a:pt x="7298" y="58395"/>
                  </a:lnTo>
                  <a:lnTo>
                    <a:pt x="1659" y="70784"/>
                  </a:lnTo>
                  <a:lnTo>
                    <a:pt x="0" y="84757"/>
                  </a:lnTo>
                  <a:lnTo>
                    <a:pt x="5833" y="112167"/>
                  </a:lnTo>
                  <a:lnTo>
                    <a:pt x="18455" y="139353"/>
                  </a:lnTo>
                  <a:lnTo>
                    <a:pt x="26655" y="149664"/>
                  </a:lnTo>
                  <a:lnTo>
                    <a:pt x="44838" y="160943"/>
                  </a:lnTo>
                  <a:lnTo>
                    <a:pt x="73737" y="171493"/>
                  </a:lnTo>
                  <a:lnTo>
                    <a:pt x="96324" y="173244"/>
                  </a:lnTo>
                  <a:lnTo>
                    <a:pt x="119102" y="167930"/>
                  </a:lnTo>
                  <a:lnTo>
                    <a:pt x="157172" y="150668"/>
                  </a:lnTo>
                  <a:lnTo>
                    <a:pt x="181565" y="133715"/>
                  </a:lnTo>
                  <a:lnTo>
                    <a:pt x="200432" y="114060"/>
                  </a:lnTo>
                  <a:lnTo>
                    <a:pt x="220524" y="89261"/>
                  </a:lnTo>
                  <a:lnTo>
                    <a:pt x="221419" y="86575"/>
                  </a:lnTo>
                  <a:lnTo>
                    <a:pt x="221169" y="83938"/>
                  </a:lnTo>
                  <a:lnTo>
                    <a:pt x="218729" y="77667"/>
                  </a:lnTo>
                  <a:lnTo>
                    <a:pt x="218528" y="78000"/>
                  </a:lnTo>
                  <a:lnTo>
                    <a:pt x="218128" y="91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4"/>
            <p:cNvSpPr/>
            <p:nvPr>
              <p:custDataLst>
                <p:tags r:id="rId106"/>
              </p:custDataLst>
            </p:nvPr>
          </p:nvSpPr>
          <p:spPr>
            <a:xfrm>
              <a:off x="6393180" y="3878580"/>
              <a:ext cx="309392" cy="381001"/>
            </a:xfrm>
            <a:custGeom>
              <a:avLst/>
              <a:gdLst/>
              <a:ahLst/>
              <a:cxnLst/>
              <a:rect l="0" t="0" r="0" b="0"/>
              <a:pathLst>
                <a:path w="309392" h="381001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71183"/>
                  </a:lnTo>
                  <a:lnTo>
                    <a:pt x="8091" y="97573"/>
                  </a:lnTo>
                  <a:lnTo>
                    <a:pt x="17167" y="117434"/>
                  </a:lnTo>
                  <a:lnTo>
                    <a:pt x="33308" y="134043"/>
                  </a:lnTo>
                  <a:lnTo>
                    <a:pt x="46977" y="140008"/>
                  </a:lnTo>
                  <a:lnTo>
                    <a:pt x="80493" y="143837"/>
                  </a:lnTo>
                  <a:lnTo>
                    <a:pt x="109739" y="136410"/>
                  </a:lnTo>
                  <a:lnTo>
                    <a:pt x="139854" y="123485"/>
                  </a:lnTo>
                  <a:lnTo>
                    <a:pt x="170226" y="100841"/>
                  </a:lnTo>
                  <a:lnTo>
                    <a:pt x="200674" y="80773"/>
                  </a:lnTo>
                  <a:lnTo>
                    <a:pt x="231144" y="64102"/>
                  </a:lnTo>
                  <a:lnTo>
                    <a:pt x="261622" y="48438"/>
                  </a:lnTo>
                  <a:lnTo>
                    <a:pt x="295843" y="31172"/>
                  </a:lnTo>
                  <a:lnTo>
                    <a:pt x="309146" y="24502"/>
                  </a:lnTo>
                  <a:lnTo>
                    <a:pt x="309391" y="23955"/>
                  </a:lnTo>
                  <a:lnTo>
                    <a:pt x="308708" y="23590"/>
                  </a:lnTo>
                  <a:lnTo>
                    <a:pt x="300983" y="22903"/>
                  </a:lnTo>
                  <a:lnTo>
                    <a:pt x="270557" y="33412"/>
                  </a:lnTo>
                  <a:lnTo>
                    <a:pt x="251480" y="44483"/>
                  </a:lnTo>
                  <a:lnTo>
                    <a:pt x="217788" y="74516"/>
                  </a:lnTo>
                  <a:lnTo>
                    <a:pt x="185132" y="111073"/>
                  </a:lnTo>
                  <a:lnTo>
                    <a:pt x="161303" y="139112"/>
                  </a:lnTo>
                  <a:lnTo>
                    <a:pt x="136602" y="170765"/>
                  </a:lnTo>
                  <a:lnTo>
                    <a:pt x="112359" y="205436"/>
                  </a:lnTo>
                  <a:lnTo>
                    <a:pt x="90294" y="243422"/>
                  </a:lnTo>
                  <a:lnTo>
                    <a:pt x="73715" y="276110"/>
                  </a:lnTo>
                  <a:lnTo>
                    <a:pt x="60703" y="303902"/>
                  </a:lnTo>
                  <a:lnTo>
                    <a:pt x="45549" y="336895"/>
                  </a:lnTo>
                  <a:lnTo>
                    <a:pt x="38754" y="373476"/>
                  </a:lnTo>
                  <a:lnTo>
                    <a:pt x="38391" y="377656"/>
                  </a:lnTo>
                  <a:lnTo>
                    <a:pt x="39141" y="378771"/>
                  </a:lnTo>
                  <a:lnTo>
                    <a:pt x="40487" y="379514"/>
                  </a:lnTo>
                  <a:lnTo>
                    <a:pt x="4572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5"/>
            <p:cNvSpPr/>
            <p:nvPr>
              <p:custDataLst>
                <p:tags r:id="rId107"/>
              </p:custDataLst>
            </p:nvPr>
          </p:nvSpPr>
          <p:spPr>
            <a:xfrm>
              <a:off x="6697980" y="4114800"/>
              <a:ext cx="114301" cy="129541"/>
            </a:xfrm>
            <a:custGeom>
              <a:avLst/>
              <a:gdLst/>
              <a:ahLst/>
              <a:cxnLst/>
              <a:rect l="0" t="0" r="0" b="0"/>
              <a:pathLst>
                <a:path w="114301" h="129541">
                  <a:moveTo>
                    <a:pt x="114300" y="0"/>
                  </a:moveTo>
                  <a:lnTo>
                    <a:pt x="114300" y="0"/>
                  </a:lnTo>
                  <a:lnTo>
                    <a:pt x="102164" y="32362"/>
                  </a:lnTo>
                  <a:lnTo>
                    <a:pt x="86528" y="64622"/>
                  </a:lnTo>
                  <a:lnTo>
                    <a:pt x="64380" y="93041"/>
                  </a:lnTo>
                  <a:lnTo>
                    <a:pt x="38643" y="113081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7"/>
          <p:cNvGrpSpPr/>
          <p:nvPr/>
        </p:nvGrpSpPr>
        <p:grpSpPr>
          <a:xfrm>
            <a:off x="6957060" y="3688080"/>
            <a:ext cx="1554481" cy="742128"/>
            <a:chOff x="6957060" y="3688080"/>
            <a:chExt cx="1554481" cy="742128"/>
          </a:xfrm>
        </p:grpSpPr>
        <p:sp>
          <p:nvSpPr>
            <p:cNvPr id="65" name="SMARTInkShape-236"/>
            <p:cNvSpPr/>
            <p:nvPr>
              <p:custDataLst>
                <p:tags r:id="rId94"/>
              </p:custDataLst>
            </p:nvPr>
          </p:nvSpPr>
          <p:spPr>
            <a:xfrm>
              <a:off x="6957060" y="3733800"/>
              <a:ext cx="510541" cy="476711"/>
            </a:xfrm>
            <a:custGeom>
              <a:avLst/>
              <a:gdLst/>
              <a:ahLst/>
              <a:cxnLst/>
              <a:rect l="0" t="0" r="0" b="0"/>
              <a:pathLst>
                <a:path w="510541" h="476711">
                  <a:moveTo>
                    <a:pt x="0" y="0"/>
                  </a:moveTo>
                  <a:lnTo>
                    <a:pt x="0" y="0"/>
                  </a:lnTo>
                  <a:lnTo>
                    <a:pt x="12136" y="28316"/>
                  </a:lnTo>
                  <a:lnTo>
                    <a:pt x="27773" y="62106"/>
                  </a:lnTo>
                  <a:lnTo>
                    <a:pt x="35768" y="87716"/>
                  </a:lnTo>
                  <a:lnTo>
                    <a:pt x="42145" y="116032"/>
                  </a:lnTo>
                  <a:lnTo>
                    <a:pt x="47800" y="145550"/>
                  </a:lnTo>
                  <a:lnTo>
                    <a:pt x="53135" y="177860"/>
                  </a:lnTo>
                  <a:lnTo>
                    <a:pt x="57482" y="211129"/>
                  </a:lnTo>
                  <a:lnTo>
                    <a:pt x="59415" y="242848"/>
                  </a:lnTo>
                  <a:lnTo>
                    <a:pt x="62531" y="271621"/>
                  </a:lnTo>
                  <a:lnTo>
                    <a:pt x="66738" y="298521"/>
                  </a:lnTo>
                  <a:lnTo>
                    <a:pt x="73867" y="335771"/>
                  </a:lnTo>
                  <a:lnTo>
                    <a:pt x="81603" y="369714"/>
                  </a:lnTo>
                  <a:lnTo>
                    <a:pt x="83682" y="381064"/>
                  </a:lnTo>
                  <a:lnTo>
                    <a:pt x="87427" y="388931"/>
                  </a:lnTo>
                  <a:lnTo>
                    <a:pt x="88765" y="390521"/>
                  </a:lnTo>
                  <a:lnTo>
                    <a:pt x="89656" y="390734"/>
                  </a:lnTo>
                  <a:lnTo>
                    <a:pt x="113366" y="356093"/>
                  </a:lnTo>
                  <a:lnTo>
                    <a:pt x="131551" y="322019"/>
                  </a:lnTo>
                  <a:lnTo>
                    <a:pt x="144172" y="287693"/>
                  </a:lnTo>
                  <a:lnTo>
                    <a:pt x="153010" y="250681"/>
                  </a:lnTo>
                  <a:lnTo>
                    <a:pt x="165379" y="227797"/>
                  </a:lnTo>
                  <a:lnTo>
                    <a:pt x="166979" y="226372"/>
                  </a:lnTo>
                  <a:lnTo>
                    <a:pt x="168892" y="226268"/>
                  </a:lnTo>
                  <a:lnTo>
                    <a:pt x="175631" y="227909"/>
                  </a:lnTo>
                  <a:lnTo>
                    <a:pt x="178048" y="228140"/>
                  </a:lnTo>
                  <a:lnTo>
                    <a:pt x="189538" y="236554"/>
                  </a:lnTo>
                  <a:lnTo>
                    <a:pt x="203337" y="267695"/>
                  </a:lnTo>
                  <a:lnTo>
                    <a:pt x="211758" y="290223"/>
                  </a:lnTo>
                  <a:lnTo>
                    <a:pt x="223372" y="324286"/>
                  </a:lnTo>
                  <a:lnTo>
                    <a:pt x="236929" y="360245"/>
                  </a:lnTo>
                  <a:lnTo>
                    <a:pt x="260725" y="395150"/>
                  </a:lnTo>
                  <a:lnTo>
                    <a:pt x="286850" y="428165"/>
                  </a:lnTo>
                  <a:lnTo>
                    <a:pt x="302749" y="458081"/>
                  </a:lnTo>
                  <a:lnTo>
                    <a:pt x="311227" y="465493"/>
                  </a:lnTo>
                  <a:lnTo>
                    <a:pt x="320639" y="469353"/>
                  </a:lnTo>
                  <a:lnTo>
                    <a:pt x="336434" y="471830"/>
                  </a:lnTo>
                  <a:lnTo>
                    <a:pt x="338588" y="472880"/>
                  </a:lnTo>
                  <a:lnTo>
                    <a:pt x="340026" y="474427"/>
                  </a:lnTo>
                  <a:lnTo>
                    <a:pt x="340984" y="476304"/>
                  </a:lnTo>
                  <a:lnTo>
                    <a:pt x="342470" y="476710"/>
                  </a:lnTo>
                  <a:lnTo>
                    <a:pt x="344307" y="476133"/>
                  </a:lnTo>
                  <a:lnTo>
                    <a:pt x="353338" y="469124"/>
                  </a:lnTo>
                  <a:lnTo>
                    <a:pt x="356006" y="462218"/>
                  </a:lnTo>
                  <a:lnTo>
                    <a:pt x="360210" y="429596"/>
                  </a:lnTo>
                  <a:lnTo>
                    <a:pt x="368709" y="392763"/>
                  </a:lnTo>
                  <a:lnTo>
                    <a:pt x="371996" y="358897"/>
                  </a:lnTo>
                  <a:lnTo>
                    <a:pt x="372970" y="322052"/>
                  </a:lnTo>
                  <a:lnTo>
                    <a:pt x="373259" y="288369"/>
                  </a:lnTo>
                  <a:lnTo>
                    <a:pt x="381435" y="256940"/>
                  </a:lnTo>
                  <a:lnTo>
                    <a:pt x="390536" y="226178"/>
                  </a:lnTo>
                  <a:lnTo>
                    <a:pt x="403778" y="189596"/>
                  </a:lnTo>
                  <a:lnTo>
                    <a:pt x="406346" y="182277"/>
                  </a:lnTo>
                  <a:lnTo>
                    <a:pt x="415971" y="171887"/>
                  </a:lnTo>
                  <a:lnTo>
                    <a:pt x="451563" y="146742"/>
                  </a:lnTo>
                  <a:lnTo>
                    <a:pt x="487095" y="132338"/>
                  </a:lnTo>
                  <a:lnTo>
                    <a:pt x="51054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7"/>
            <p:cNvSpPr/>
            <p:nvPr>
              <p:custDataLst>
                <p:tags r:id="rId95"/>
              </p:custDataLst>
            </p:nvPr>
          </p:nvSpPr>
          <p:spPr>
            <a:xfrm>
              <a:off x="7627620" y="3970020"/>
              <a:ext cx="22861" cy="158349"/>
            </a:xfrm>
            <a:custGeom>
              <a:avLst/>
              <a:gdLst/>
              <a:ahLst/>
              <a:cxnLst/>
              <a:rect l="0" t="0" r="0" b="0"/>
              <a:pathLst>
                <a:path w="22861" h="158349">
                  <a:moveTo>
                    <a:pt x="0" y="0"/>
                  </a:moveTo>
                  <a:lnTo>
                    <a:pt x="0" y="0"/>
                  </a:lnTo>
                  <a:lnTo>
                    <a:pt x="8090" y="36407"/>
                  </a:lnTo>
                  <a:lnTo>
                    <a:pt x="13121" y="71183"/>
                  </a:lnTo>
                  <a:lnTo>
                    <a:pt x="14961" y="107608"/>
                  </a:lnTo>
                  <a:lnTo>
                    <a:pt x="16049" y="137972"/>
                  </a:lnTo>
                  <a:lnTo>
                    <a:pt x="22545" y="158348"/>
                  </a:lnTo>
                  <a:lnTo>
                    <a:pt x="2286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8"/>
            <p:cNvSpPr/>
            <p:nvPr>
              <p:custDataLst>
                <p:tags r:id="rId96"/>
              </p:custDataLst>
            </p:nvPr>
          </p:nvSpPr>
          <p:spPr>
            <a:xfrm>
              <a:off x="7680960" y="3779520"/>
              <a:ext cx="22861" cy="91441"/>
            </a:xfrm>
            <a:custGeom>
              <a:avLst/>
              <a:gdLst/>
              <a:ahLst/>
              <a:cxnLst/>
              <a:rect l="0" t="0" r="0" b="0"/>
              <a:pathLst>
                <a:path w="22861" h="91441">
                  <a:moveTo>
                    <a:pt x="0" y="91440"/>
                  </a:moveTo>
                  <a:lnTo>
                    <a:pt x="0" y="91440"/>
                  </a:lnTo>
                  <a:lnTo>
                    <a:pt x="4045" y="59079"/>
                  </a:lnTo>
                  <a:lnTo>
                    <a:pt x="12998" y="23962"/>
                  </a:lnTo>
                  <a:lnTo>
                    <a:pt x="22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9"/>
            <p:cNvSpPr/>
            <p:nvPr>
              <p:custDataLst>
                <p:tags r:id="rId97"/>
              </p:custDataLst>
            </p:nvPr>
          </p:nvSpPr>
          <p:spPr>
            <a:xfrm>
              <a:off x="7818120" y="3688080"/>
              <a:ext cx="42276" cy="426721"/>
            </a:xfrm>
            <a:custGeom>
              <a:avLst/>
              <a:gdLst/>
              <a:ahLst/>
              <a:cxnLst/>
              <a:rect l="0" t="0" r="0" b="0"/>
              <a:pathLst>
                <a:path w="42276" h="426721">
                  <a:moveTo>
                    <a:pt x="0" y="0"/>
                  </a:moveTo>
                  <a:lnTo>
                    <a:pt x="0" y="0"/>
                  </a:lnTo>
                  <a:lnTo>
                    <a:pt x="8090" y="28316"/>
                  </a:lnTo>
                  <a:lnTo>
                    <a:pt x="13121" y="66151"/>
                  </a:lnTo>
                  <a:lnTo>
                    <a:pt x="18657" y="100128"/>
                  </a:lnTo>
                  <a:lnTo>
                    <a:pt x="21615" y="135689"/>
                  </a:lnTo>
                  <a:lnTo>
                    <a:pt x="26536" y="173037"/>
                  </a:lnTo>
                  <a:lnTo>
                    <a:pt x="28727" y="200519"/>
                  </a:lnTo>
                  <a:lnTo>
                    <a:pt x="29700" y="227972"/>
                  </a:lnTo>
                  <a:lnTo>
                    <a:pt x="31095" y="263316"/>
                  </a:lnTo>
                  <a:lnTo>
                    <a:pt x="35648" y="299376"/>
                  </a:lnTo>
                  <a:lnTo>
                    <a:pt x="38221" y="331885"/>
                  </a:lnTo>
                  <a:lnTo>
                    <a:pt x="42275" y="362120"/>
                  </a:lnTo>
                  <a:lnTo>
                    <a:pt x="39176" y="395521"/>
                  </a:lnTo>
                  <a:lnTo>
                    <a:pt x="37731" y="409467"/>
                  </a:lnTo>
                  <a:lnTo>
                    <a:pt x="3048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0"/>
            <p:cNvSpPr/>
            <p:nvPr>
              <p:custDataLst>
                <p:tags r:id="rId98"/>
              </p:custDataLst>
            </p:nvPr>
          </p:nvSpPr>
          <p:spPr>
            <a:xfrm>
              <a:off x="7780020" y="3939540"/>
              <a:ext cx="259081" cy="22768"/>
            </a:xfrm>
            <a:custGeom>
              <a:avLst/>
              <a:gdLst/>
              <a:ahLst/>
              <a:cxnLst/>
              <a:rect l="0" t="0" r="0" b="0"/>
              <a:pathLst>
                <a:path w="259081" h="22768">
                  <a:moveTo>
                    <a:pt x="0" y="15240"/>
                  </a:moveTo>
                  <a:lnTo>
                    <a:pt x="0" y="15240"/>
                  </a:lnTo>
                  <a:lnTo>
                    <a:pt x="36407" y="19285"/>
                  </a:lnTo>
                  <a:lnTo>
                    <a:pt x="71183" y="21800"/>
                  </a:lnTo>
                  <a:lnTo>
                    <a:pt x="101619" y="22546"/>
                  </a:lnTo>
                  <a:lnTo>
                    <a:pt x="132086" y="22767"/>
                  </a:lnTo>
                  <a:lnTo>
                    <a:pt x="162561" y="18787"/>
                  </a:lnTo>
                  <a:lnTo>
                    <a:pt x="193041" y="16291"/>
                  </a:lnTo>
                  <a:lnTo>
                    <a:pt x="223520" y="11506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1"/>
            <p:cNvSpPr/>
            <p:nvPr>
              <p:custDataLst>
                <p:tags r:id="rId99"/>
              </p:custDataLst>
            </p:nvPr>
          </p:nvSpPr>
          <p:spPr>
            <a:xfrm>
              <a:off x="8031759" y="4046220"/>
              <a:ext cx="22582" cy="80857"/>
            </a:xfrm>
            <a:custGeom>
              <a:avLst/>
              <a:gdLst/>
              <a:ahLst/>
              <a:cxnLst/>
              <a:rect l="0" t="0" r="0" b="0"/>
              <a:pathLst>
                <a:path w="22582" h="80857">
                  <a:moveTo>
                    <a:pt x="22581" y="0"/>
                  </a:moveTo>
                  <a:lnTo>
                    <a:pt x="22581" y="0"/>
                  </a:lnTo>
                  <a:lnTo>
                    <a:pt x="10445" y="32362"/>
                  </a:lnTo>
                  <a:lnTo>
                    <a:pt x="1133" y="67741"/>
                  </a:lnTo>
                  <a:lnTo>
                    <a:pt x="0" y="80644"/>
                  </a:lnTo>
                  <a:lnTo>
                    <a:pt x="754" y="80856"/>
                  </a:lnTo>
                  <a:lnTo>
                    <a:pt x="3849" y="78834"/>
                  </a:lnTo>
                  <a:lnTo>
                    <a:pt x="5789" y="75113"/>
                  </a:lnTo>
                  <a:lnTo>
                    <a:pt x="7341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2"/>
            <p:cNvSpPr/>
            <p:nvPr>
              <p:custDataLst>
                <p:tags r:id="rId100"/>
              </p:custDataLst>
            </p:nvPr>
          </p:nvSpPr>
          <p:spPr>
            <a:xfrm>
              <a:off x="8084820" y="3848100"/>
              <a:ext cx="426721" cy="582108"/>
            </a:xfrm>
            <a:custGeom>
              <a:avLst/>
              <a:gdLst/>
              <a:ahLst/>
              <a:cxnLst/>
              <a:rect l="0" t="0" r="0" b="0"/>
              <a:pathLst>
                <a:path w="426721" h="582108">
                  <a:moveTo>
                    <a:pt x="0" y="0"/>
                  </a:moveTo>
                  <a:lnTo>
                    <a:pt x="0" y="0"/>
                  </a:lnTo>
                  <a:lnTo>
                    <a:pt x="20226" y="28316"/>
                  </a:lnTo>
                  <a:lnTo>
                    <a:pt x="36849" y="58061"/>
                  </a:lnTo>
                  <a:lnTo>
                    <a:pt x="50051" y="91714"/>
                  </a:lnTo>
                  <a:lnTo>
                    <a:pt x="56505" y="119367"/>
                  </a:lnTo>
                  <a:lnTo>
                    <a:pt x="54217" y="151896"/>
                  </a:lnTo>
                  <a:lnTo>
                    <a:pt x="53455" y="189587"/>
                  </a:lnTo>
                  <a:lnTo>
                    <a:pt x="53341" y="226923"/>
                  </a:lnTo>
                  <a:lnTo>
                    <a:pt x="54187" y="227482"/>
                  </a:lnTo>
                  <a:lnTo>
                    <a:pt x="60270" y="228268"/>
                  </a:lnTo>
                  <a:lnTo>
                    <a:pt x="72421" y="227655"/>
                  </a:lnTo>
                  <a:lnTo>
                    <a:pt x="81858" y="224511"/>
                  </a:lnTo>
                  <a:lnTo>
                    <a:pt x="106756" y="204867"/>
                  </a:lnTo>
                  <a:lnTo>
                    <a:pt x="131060" y="185247"/>
                  </a:lnTo>
                  <a:lnTo>
                    <a:pt x="165583" y="168286"/>
                  </a:lnTo>
                  <a:lnTo>
                    <a:pt x="182271" y="162470"/>
                  </a:lnTo>
                  <a:lnTo>
                    <a:pt x="199034" y="160504"/>
                  </a:lnTo>
                  <a:lnTo>
                    <a:pt x="202117" y="162036"/>
                  </a:lnTo>
                  <a:lnTo>
                    <a:pt x="207799" y="168254"/>
                  </a:lnTo>
                  <a:lnTo>
                    <a:pt x="215758" y="181275"/>
                  </a:lnTo>
                  <a:lnTo>
                    <a:pt x="219433" y="195857"/>
                  </a:lnTo>
                  <a:lnTo>
                    <a:pt x="221521" y="220345"/>
                  </a:lnTo>
                  <a:lnTo>
                    <a:pt x="228714" y="245189"/>
                  </a:lnTo>
                  <a:lnTo>
                    <a:pt x="230369" y="247279"/>
                  </a:lnTo>
                  <a:lnTo>
                    <a:pt x="232319" y="248673"/>
                  </a:lnTo>
                  <a:lnTo>
                    <a:pt x="243155" y="250634"/>
                  </a:lnTo>
                  <a:lnTo>
                    <a:pt x="268088" y="239804"/>
                  </a:lnTo>
                  <a:lnTo>
                    <a:pt x="299491" y="223420"/>
                  </a:lnTo>
                  <a:lnTo>
                    <a:pt x="330603" y="204675"/>
                  </a:lnTo>
                  <a:lnTo>
                    <a:pt x="366925" y="173758"/>
                  </a:lnTo>
                  <a:lnTo>
                    <a:pt x="374744" y="164432"/>
                  </a:lnTo>
                  <a:lnTo>
                    <a:pt x="379146" y="152202"/>
                  </a:lnTo>
                  <a:lnTo>
                    <a:pt x="379764" y="151421"/>
                  </a:lnTo>
                  <a:lnTo>
                    <a:pt x="380176" y="151747"/>
                  </a:lnTo>
                  <a:lnTo>
                    <a:pt x="380450" y="151118"/>
                  </a:lnTo>
                  <a:lnTo>
                    <a:pt x="380756" y="148161"/>
                  </a:lnTo>
                  <a:lnTo>
                    <a:pt x="379990" y="147034"/>
                  </a:lnTo>
                  <a:lnTo>
                    <a:pt x="378634" y="146283"/>
                  </a:lnTo>
                  <a:lnTo>
                    <a:pt x="374417" y="145077"/>
                  </a:lnTo>
                  <a:lnTo>
                    <a:pt x="362264" y="150922"/>
                  </a:lnTo>
                  <a:lnTo>
                    <a:pt x="344144" y="166745"/>
                  </a:lnTo>
                  <a:lnTo>
                    <a:pt x="333861" y="180827"/>
                  </a:lnTo>
                  <a:lnTo>
                    <a:pt x="329497" y="195724"/>
                  </a:lnTo>
                  <a:lnTo>
                    <a:pt x="327822" y="219512"/>
                  </a:lnTo>
                  <a:lnTo>
                    <a:pt x="329989" y="226819"/>
                  </a:lnTo>
                  <a:lnTo>
                    <a:pt x="337074" y="237653"/>
                  </a:lnTo>
                  <a:lnTo>
                    <a:pt x="339015" y="239715"/>
                  </a:lnTo>
                  <a:lnTo>
                    <a:pt x="341157" y="240243"/>
                  </a:lnTo>
                  <a:lnTo>
                    <a:pt x="343431" y="239749"/>
                  </a:lnTo>
                  <a:lnTo>
                    <a:pt x="348216" y="237788"/>
                  </a:lnTo>
                  <a:lnTo>
                    <a:pt x="355669" y="235838"/>
                  </a:lnTo>
                  <a:lnTo>
                    <a:pt x="360711" y="232381"/>
                  </a:lnTo>
                  <a:lnTo>
                    <a:pt x="368310" y="221630"/>
                  </a:lnTo>
                  <a:lnTo>
                    <a:pt x="376980" y="188829"/>
                  </a:lnTo>
                  <a:lnTo>
                    <a:pt x="386289" y="166620"/>
                  </a:lnTo>
                  <a:lnTo>
                    <a:pt x="394024" y="153202"/>
                  </a:lnTo>
                  <a:lnTo>
                    <a:pt x="396202" y="144926"/>
                  </a:lnTo>
                  <a:lnTo>
                    <a:pt x="400273" y="144823"/>
                  </a:lnTo>
                  <a:lnTo>
                    <a:pt x="401468" y="146502"/>
                  </a:lnTo>
                  <a:lnTo>
                    <a:pt x="403387" y="161364"/>
                  </a:lnTo>
                  <a:lnTo>
                    <a:pt x="403798" y="197764"/>
                  </a:lnTo>
                  <a:lnTo>
                    <a:pt x="403842" y="226707"/>
                  </a:lnTo>
                  <a:lnTo>
                    <a:pt x="403854" y="256732"/>
                  </a:lnTo>
                  <a:lnTo>
                    <a:pt x="402165" y="287924"/>
                  </a:lnTo>
                  <a:lnTo>
                    <a:pt x="392539" y="322753"/>
                  </a:lnTo>
                  <a:lnTo>
                    <a:pt x="382255" y="355746"/>
                  </a:lnTo>
                  <a:lnTo>
                    <a:pt x="363874" y="391956"/>
                  </a:lnTo>
                  <a:lnTo>
                    <a:pt x="342342" y="428649"/>
                  </a:lnTo>
                  <a:lnTo>
                    <a:pt x="319028" y="462193"/>
                  </a:lnTo>
                  <a:lnTo>
                    <a:pt x="291047" y="496874"/>
                  </a:lnTo>
                  <a:lnTo>
                    <a:pt x="253510" y="532206"/>
                  </a:lnTo>
                  <a:lnTo>
                    <a:pt x="217340" y="559599"/>
                  </a:lnTo>
                  <a:lnTo>
                    <a:pt x="187634" y="572019"/>
                  </a:lnTo>
                  <a:lnTo>
                    <a:pt x="153339" y="582107"/>
                  </a:lnTo>
                  <a:lnTo>
                    <a:pt x="137577" y="581013"/>
                  </a:lnTo>
                  <a:lnTo>
                    <a:pt x="124363" y="575445"/>
                  </a:lnTo>
                  <a:lnTo>
                    <a:pt x="113693" y="567327"/>
                  </a:lnTo>
                  <a:lnTo>
                    <a:pt x="106128" y="558074"/>
                  </a:lnTo>
                  <a:lnTo>
                    <a:pt x="97109" y="535255"/>
                  </a:lnTo>
                  <a:lnTo>
                    <a:pt x="97165" y="507045"/>
                  </a:lnTo>
                  <a:lnTo>
                    <a:pt x="102544" y="477236"/>
                  </a:lnTo>
                  <a:lnTo>
                    <a:pt x="117590" y="446956"/>
                  </a:lnTo>
                  <a:lnTo>
                    <a:pt x="147123" y="412467"/>
                  </a:lnTo>
                  <a:lnTo>
                    <a:pt x="168399" y="396679"/>
                  </a:lnTo>
                  <a:lnTo>
                    <a:pt x="191006" y="383832"/>
                  </a:lnTo>
                  <a:lnTo>
                    <a:pt x="221318" y="367648"/>
                  </a:lnTo>
                  <a:lnTo>
                    <a:pt x="256765" y="349239"/>
                  </a:lnTo>
                  <a:lnTo>
                    <a:pt x="285477" y="334426"/>
                  </a:lnTo>
                  <a:lnTo>
                    <a:pt x="309699" y="322011"/>
                  </a:lnTo>
                  <a:lnTo>
                    <a:pt x="330926" y="311194"/>
                  </a:lnTo>
                  <a:lnTo>
                    <a:pt x="351004" y="301442"/>
                  </a:lnTo>
                  <a:lnTo>
                    <a:pt x="370316" y="292402"/>
                  </a:lnTo>
                  <a:lnTo>
                    <a:pt x="401652" y="278123"/>
                  </a:lnTo>
                  <a:lnTo>
                    <a:pt x="42672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8"/>
          <p:cNvGrpSpPr/>
          <p:nvPr/>
        </p:nvGrpSpPr>
        <p:grpSpPr>
          <a:xfrm>
            <a:off x="8702629" y="3825240"/>
            <a:ext cx="1363392" cy="409805"/>
            <a:chOff x="8702629" y="3825240"/>
            <a:chExt cx="1363392" cy="409805"/>
          </a:xfrm>
        </p:grpSpPr>
        <p:sp>
          <p:nvSpPr>
            <p:cNvPr id="73" name="SMARTInkShape-243"/>
            <p:cNvSpPr/>
            <p:nvPr>
              <p:custDataLst>
                <p:tags r:id="rId88"/>
              </p:custDataLst>
            </p:nvPr>
          </p:nvSpPr>
          <p:spPr>
            <a:xfrm>
              <a:off x="8702629" y="3825240"/>
              <a:ext cx="372792" cy="255470"/>
            </a:xfrm>
            <a:custGeom>
              <a:avLst/>
              <a:gdLst/>
              <a:ahLst/>
              <a:cxnLst/>
              <a:rect l="0" t="0" r="0" b="0"/>
              <a:pathLst>
                <a:path w="372792" h="255470">
                  <a:moveTo>
                    <a:pt x="174671" y="0"/>
                  </a:moveTo>
                  <a:lnTo>
                    <a:pt x="174671" y="0"/>
                  </a:lnTo>
                  <a:lnTo>
                    <a:pt x="142309" y="0"/>
                  </a:lnTo>
                  <a:lnTo>
                    <a:pt x="110049" y="4045"/>
                  </a:lnTo>
                  <a:lnTo>
                    <a:pt x="77885" y="17912"/>
                  </a:lnTo>
                  <a:lnTo>
                    <a:pt x="74587" y="21255"/>
                  </a:lnTo>
                  <a:lnTo>
                    <a:pt x="70922" y="29485"/>
                  </a:lnTo>
                  <a:lnTo>
                    <a:pt x="71552" y="38787"/>
                  </a:lnTo>
                  <a:lnTo>
                    <a:pt x="78854" y="58555"/>
                  </a:lnTo>
                  <a:lnTo>
                    <a:pt x="104058" y="92957"/>
                  </a:lnTo>
                  <a:lnTo>
                    <a:pt x="130030" y="126687"/>
                  </a:lnTo>
                  <a:lnTo>
                    <a:pt x="145753" y="147259"/>
                  </a:lnTo>
                  <a:lnTo>
                    <a:pt x="149118" y="157452"/>
                  </a:lnTo>
                  <a:lnTo>
                    <a:pt x="148356" y="167628"/>
                  </a:lnTo>
                  <a:lnTo>
                    <a:pt x="144350" y="177794"/>
                  </a:lnTo>
                  <a:lnTo>
                    <a:pt x="132574" y="192192"/>
                  </a:lnTo>
                  <a:lnTo>
                    <a:pt x="100348" y="211879"/>
                  </a:lnTo>
                  <a:lnTo>
                    <a:pt x="68362" y="220029"/>
                  </a:lnTo>
                  <a:lnTo>
                    <a:pt x="33985" y="227304"/>
                  </a:lnTo>
                  <a:lnTo>
                    <a:pt x="17651" y="228216"/>
                  </a:lnTo>
                  <a:lnTo>
                    <a:pt x="9493" y="226172"/>
                  </a:lnTo>
                  <a:lnTo>
                    <a:pt x="6132" y="224441"/>
                  </a:lnTo>
                  <a:lnTo>
                    <a:pt x="3892" y="221594"/>
                  </a:lnTo>
                  <a:lnTo>
                    <a:pt x="1401" y="213915"/>
                  </a:lnTo>
                  <a:lnTo>
                    <a:pt x="0" y="200072"/>
                  </a:lnTo>
                  <a:lnTo>
                    <a:pt x="4189" y="190239"/>
                  </a:lnTo>
                  <a:lnTo>
                    <a:pt x="11695" y="181070"/>
                  </a:lnTo>
                  <a:lnTo>
                    <a:pt x="47166" y="156763"/>
                  </a:lnTo>
                  <a:lnTo>
                    <a:pt x="81877" y="137018"/>
                  </a:lnTo>
                  <a:lnTo>
                    <a:pt x="98716" y="128630"/>
                  </a:lnTo>
                  <a:lnTo>
                    <a:pt x="134863" y="123245"/>
                  </a:lnTo>
                  <a:lnTo>
                    <a:pt x="166713" y="122182"/>
                  </a:lnTo>
                  <a:lnTo>
                    <a:pt x="179883" y="126552"/>
                  </a:lnTo>
                  <a:lnTo>
                    <a:pt x="202136" y="143155"/>
                  </a:lnTo>
                  <a:lnTo>
                    <a:pt x="226488" y="176846"/>
                  </a:lnTo>
                  <a:lnTo>
                    <a:pt x="242716" y="211311"/>
                  </a:lnTo>
                  <a:lnTo>
                    <a:pt x="260702" y="243660"/>
                  </a:lnTo>
                  <a:lnTo>
                    <a:pt x="265045" y="248800"/>
                  </a:lnTo>
                  <a:lnTo>
                    <a:pt x="285675" y="254511"/>
                  </a:lnTo>
                  <a:lnTo>
                    <a:pt x="321579" y="255469"/>
                  </a:lnTo>
                  <a:lnTo>
                    <a:pt x="339869" y="251548"/>
                  </a:lnTo>
                  <a:lnTo>
                    <a:pt x="372791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4"/>
            <p:cNvSpPr/>
            <p:nvPr>
              <p:custDataLst>
                <p:tags r:id="rId89"/>
              </p:custDataLst>
            </p:nvPr>
          </p:nvSpPr>
          <p:spPr>
            <a:xfrm>
              <a:off x="8982667" y="3985260"/>
              <a:ext cx="199434" cy="249785"/>
            </a:xfrm>
            <a:custGeom>
              <a:avLst/>
              <a:gdLst/>
              <a:ahLst/>
              <a:cxnLst/>
              <a:rect l="0" t="0" r="0" b="0"/>
              <a:pathLst>
                <a:path w="199434" h="249785">
                  <a:moveTo>
                    <a:pt x="199433" y="0"/>
                  </a:moveTo>
                  <a:lnTo>
                    <a:pt x="199433" y="0"/>
                  </a:lnTo>
                  <a:lnTo>
                    <a:pt x="164626" y="28724"/>
                  </a:lnTo>
                  <a:lnTo>
                    <a:pt x="134463" y="52819"/>
                  </a:lnTo>
                  <a:lnTo>
                    <a:pt x="103344" y="83717"/>
                  </a:lnTo>
                  <a:lnTo>
                    <a:pt x="76595" y="114280"/>
                  </a:lnTo>
                  <a:lnTo>
                    <a:pt x="52934" y="144776"/>
                  </a:lnTo>
                  <a:lnTo>
                    <a:pt x="31956" y="175259"/>
                  </a:lnTo>
                  <a:lnTo>
                    <a:pt x="11651" y="212514"/>
                  </a:lnTo>
                  <a:lnTo>
                    <a:pt x="614" y="229290"/>
                  </a:lnTo>
                  <a:lnTo>
                    <a:pt x="0" y="233294"/>
                  </a:lnTo>
                  <a:lnTo>
                    <a:pt x="1054" y="245802"/>
                  </a:lnTo>
                  <a:lnTo>
                    <a:pt x="1987" y="247688"/>
                  </a:lnTo>
                  <a:lnTo>
                    <a:pt x="3455" y="248946"/>
                  </a:lnTo>
                  <a:lnTo>
                    <a:pt x="5281" y="249784"/>
                  </a:lnTo>
                  <a:lnTo>
                    <a:pt x="11826" y="248458"/>
                  </a:lnTo>
                  <a:lnTo>
                    <a:pt x="24172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5"/>
            <p:cNvSpPr/>
            <p:nvPr>
              <p:custDataLst>
                <p:tags r:id="rId90"/>
              </p:custDataLst>
            </p:nvPr>
          </p:nvSpPr>
          <p:spPr>
            <a:xfrm>
              <a:off x="9161316" y="3871891"/>
              <a:ext cx="279455" cy="216718"/>
            </a:xfrm>
            <a:custGeom>
              <a:avLst/>
              <a:gdLst/>
              <a:ahLst/>
              <a:cxnLst/>
              <a:rect l="0" t="0" r="0" b="0"/>
              <a:pathLst>
                <a:path w="279455" h="216718">
                  <a:moveTo>
                    <a:pt x="188423" y="14309"/>
                  </a:moveTo>
                  <a:lnTo>
                    <a:pt x="188423" y="14309"/>
                  </a:lnTo>
                  <a:lnTo>
                    <a:pt x="154463" y="14309"/>
                  </a:lnTo>
                  <a:lnTo>
                    <a:pt x="122920" y="16567"/>
                  </a:lnTo>
                  <a:lnTo>
                    <a:pt x="107773" y="22598"/>
                  </a:lnTo>
                  <a:lnTo>
                    <a:pt x="95071" y="32221"/>
                  </a:lnTo>
                  <a:lnTo>
                    <a:pt x="91899" y="39486"/>
                  </a:lnTo>
                  <a:lnTo>
                    <a:pt x="89865" y="57946"/>
                  </a:lnTo>
                  <a:lnTo>
                    <a:pt x="106575" y="94570"/>
                  </a:lnTo>
                  <a:lnTo>
                    <a:pt x="124892" y="131089"/>
                  </a:lnTo>
                  <a:lnTo>
                    <a:pt x="131688" y="146371"/>
                  </a:lnTo>
                  <a:lnTo>
                    <a:pt x="133574" y="156541"/>
                  </a:lnTo>
                  <a:lnTo>
                    <a:pt x="132156" y="164448"/>
                  </a:lnTo>
                  <a:lnTo>
                    <a:pt x="124347" y="180468"/>
                  </a:lnTo>
                  <a:lnTo>
                    <a:pt x="117330" y="187781"/>
                  </a:lnTo>
                  <a:lnTo>
                    <a:pt x="113088" y="190917"/>
                  </a:lnTo>
                  <a:lnTo>
                    <a:pt x="85797" y="201175"/>
                  </a:lnTo>
                  <a:lnTo>
                    <a:pt x="53065" y="211660"/>
                  </a:lnTo>
                  <a:lnTo>
                    <a:pt x="29032" y="216717"/>
                  </a:lnTo>
                  <a:lnTo>
                    <a:pt x="17112" y="214899"/>
                  </a:lnTo>
                  <a:lnTo>
                    <a:pt x="4927" y="209116"/>
                  </a:lnTo>
                  <a:lnTo>
                    <a:pt x="2593" y="205986"/>
                  </a:lnTo>
                  <a:lnTo>
                    <a:pt x="0" y="197995"/>
                  </a:lnTo>
                  <a:lnTo>
                    <a:pt x="153" y="194339"/>
                  </a:lnTo>
                  <a:lnTo>
                    <a:pt x="9671" y="160140"/>
                  </a:lnTo>
                  <a:lnTo>
                    <a:pt x="38417" y="127744"/>
                  </a:lnTo>
                  <a:lnTo>
                    <a:pt x="75098" y="97958"/>
                  </a:lnTo>
                  <a:lnTo>
                    <a:pt x="104891" y="75218"/>
                  </a:lnTo>
                  <a:lnTo>
                    <a:pt x="137427" y="52393"/>
                  </a:lnTo>
                  <a:lnTo>
                    <a:pt x="171619" y="31803"/>
                  </a:lnTo>
                  <a:lnTo>
                    <a:pt x="203200" y="14977"/>
                  </a:lnTo>
                  <a:lnTo>
                    <a:pt x="231749" y="3782"/>
                  </a:lnTo>
                  <a:lnTo>
                    <a:pt x="264152" y="0"/>
                  </a:lnTo>
                  <a:lnTo>
                    <a:pt x="269389" y="536"/>
                  </a:lnTo>
                  <a:lnTo>
                    <a:pt x="272880" y="1740"/>
                  </a:lnTo>
                  <a:lnTo>
                    <a:pt x="275209" y="3390"/>
                  </a:lnTo>
                  <a:lnTo>
                    <a:pt x="277795" y="7481"/>
                  </a:lnTo>
                  <a:lnTo>
                    <a:pt x="279250" y="16801"/>
                  </a:lnTo>
                  <a:lnTo>
                    <a:pt x="279454" y="21051"/>
                  </a:lnTo>
                  <a:lnTo>
                    <a:pt x="266707" y="56576"/>
                  </a:lnTo>
                  <a:lnTo>
                    <a:pt x="250578" y="91058"/>
                  </a:lnTo>
                  <a:lnTo>
                    <a:pt x="236842" y="127834"/>
                  </a:lnTo>
                  <a:lnTo>
                    <a:pt x="229958" y="146254"/>
                  </a:lnTo>
                  <a:lnTo>
                    <a:pt x="226825" y="182850"/>
                  </a:lnTo>
                  <a:lnTo>
                    <a:pt x="226523" y="204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6"/>
            <p:cNvSpPr/>
            <p:nvPr>
              <p:custDataLst>
                <p:tags r:id="rId91"/>
              </p:custDataLst>
            </p:nvPr>
          </p:nvSpPr>
          <p:spPr>
            <a:xfrm>
              <a:off x="9326880" y="3962400"/>
              <a:ext cx="182882" cy="15241"/>
            </a:xfrm>
            <a:custGeom>
              <a:avLst/>
              <a:gdLst/>
              <a:ahLst/>
              <a:cxnLst/>
              <a:rect l="0" t="0" r="0" b="0"/>
              <a:pathLst>
                <a:path w="182882" h="15241">
                  <a:moveTo>
                    <a:pt x="0" y="15240"/>
                  </a:moveTo>
                  <a:lnTo>
                    <a:pt x="0" y="15240"/>
                  </a:lnTo>
                  <a:lnTo>
                    <a:pt x="28317" y="15240"/>
                  </a:lnTo>
                  <a:lnTo>
                    <a:pt x="58060" y="15240"/>
                  </a:lnTo>
                  <a:lnTo>
                    <a:pt x="87005" y="11195"/>
                  </a:lnTo>
                  <a:lnTo>
                    <a:pt x="117031" y="8679"/>
                  </a:lnTo>
                  <a:lnTo>
                    <a:pt x="151434" y="6983"/>
                  </a:lnTo>
                  <a:lnTo>
                    <a:pt x="1828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7"/>
            <p:cNvSpPr/>
            <p:nvPr>
              <p:custDataLst>
                <p:tags r:id="rId92"/>
              </p:custDataLst>
            </p:nvPr>
          </p:nvSpPr>
          <p:spPr>
            <a:xfrm>
              <a:off x="9506678" y="3939846"/>
              <a:ext cx="216443" cy="119741"/>
            </a:xfrm>
            <a:custGeom>
              <a:avLst/>
              <a:gdLst/>
              <a:ahLst/>
              <a:cxnLst/>
              <a:rect l="0" t="0" r="0" b="0"/>
              <a:pathLst>
                <a:path w="216443" h="119741">
                  <a:moveTo>
                    <a:pt x="48802" y="45414"/>
                  </a:moveTo>
                  <a:lnTo>
                    <a:pt x="48802" y="45414"/>
                  </a:lnTo>
                  <a:lnTo>
                    <a:pt x="77119" y="33279"/>
                  </a:lnTo>
                  <a:lnTo>
                    <a:pt x="113167" y="15677"/>
                  </a:lnTo>
                  <a:lnTo>
                    <a:pt x="119742" y="10185"/>
                  </a:lnTo>
                  <a:lnTo>
                    <a:pt x="124309" y="1243"/>
                  </a:lnTo>
                  <a:lnTo>
                    <a:pt x="123695" y="727"/>
                  </a:lnTo>
                  <a:lnTo>
                    <a:pt x="117935" y="0"/>
                  </a:lnTo>
                  <a:lnTo>
                    <a:pt x="105034" y="631"/>
                  </a:lnTo>
                  <a:lnTo>
                    <a:pt x="71041" y="6267"/>
                  </a:lnTo>
                  <a:lnTo>
                    <a:pt x="58403" y="11364"/>
                  </a:lnTo>
                  <a:lnTo>
                    <a:pt x="20979" y="39066"/>
                  </a:lnTo>
                  <a:lnTo>
                    <a:pt x="999" y="62024"/>
                  </a:lnTo>
                  <a:lnTo>
                    <a:pt x="0" y="65800"/>
                  </a:lnTo>
                  <a:lnTo>
                    <a:pt x="1148" y="74512"/>
                  </a:lnTo>
                  <a:lnTo>
                    <a:pt x="6555" y="88938"/>
                  </a:lnTo>
                  <a:lnTo>
                    <a:pt x="13374" y="96649"/>
                  </a:lnTo>
                  <a:lnTo>
                    <a:pt x="31550" y="108498"/>
                  </a:lnTo>
                  <a:lnTo>
                    <a:pt x="62767" y="118145"/>
                  </a:lnTo>
                  <a:lnTo>
                    <a:pt x="87371" y="119740"/>
                  </a:lnTo>
                  <a:lnTo>
                    <a:pt x="123339" y="113121"/>
                  </a:lnTo>
                  <a:lnTo>
                    <a:pt x="159199" y="99616"/>
                  </a:lnTo>
                  <a:lnTo>
                    <a:pt x="194658" y="69642"/>
                  </a:lnTo>
                  <a:lnTo>
                    <a:pt x="216442" y="53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8"/>
            <p:cNvSpPr/>
            <p:nvPr>
              <p:custDataLst>
                <p:tags r:id="rId93"/>
              </p:custDataLst>
            </p:nvPr>
          </p:nvSpPr>
          <p:spPr>
            <a:xfrm>
              <a:off x="9738361" y="3916680"/>
              <a:ext cx="327660" cy="220981"/>
            </a:xfrm>
            <a:custGeom>
              <a:avLst/>
              <a:gdLst/>
              <a:ahLst/>
              <a:cxnLst/>
              <a:rect l="0" t="0" r="0" b="0"/>
              <a:pathLst>
                <a:path w="327660" h="220981">
                  <a:moveTo>
                    <a:pt x="38100" y="0"/>
                  </a:moveTo>
                  <a:lnTo>
                    <a:pt x="38100" y="0"/>
                  </a:lnTo>
                  <a:lnTo>
                    <a:pt x="21918" y="32362"/>
                  </a:lnTo>
                  <a:lnTo>
                    <a:pt x="5208" y="67478"/>
                  </a:lnTo>
                  <a:lnTo>
                    <a:pt x="455" y="100433"/>
                  </a:lnTo>
                  <a:lnTo>
                    <a:pt x="2" y="118573"/>
                  </a:lnTo>
                  <a:lnTo>
                    <a:pt x="0" y="115030"/>
                  </a:lnTo>
                  <a:lnTo>
                    <a:pt x="33581" y="96282"/>
                  </a:lnTo>
                  <a:lnTo>
                    <a:pt x="67992" y="72461"/>
                  </a:lnTo>
                  <a:lnTo>
                    <a:pt x="94678" y="57368"/>
                  </a:lnTo>
                  <a:lnTo>
                    <a:pt x="107640" y="54533"/>
                  </a:lnTo>
                  <a:lnTo>
                    <a:pt x="112398" y="54136"/>
                  </a:lnTo>
                  <a:lnTo>
                    <a:pt x="119946" y="55952"/>
                  </a:lnTo>
                  <a:lnTo>
                    <a:pt x="123142" y="57621"/>
                  </a:lnTo>
                  <a:lnTo>
                    <a:pt x="125276" y="59580"/>
                  </a:lnTo>
                  <a:lnTo>
                    <a:pt x="127644" y="64016"/>
                  </a:lnTo>
                  <a:lnTo>
                    <a:pt x="127430" y="66384"/>
                  </a:lnTo>
                  <a:lnTo>
                    <a:pt x="123258" y="78526"/>
                  </a:lnTo>
                  <a:lnTo>
                    <a:pt x="122812" y="82831"/>
                  </a:lnTo>
                  <a:lnTo>
                    <a:pt x="117800" y="92129"/>
                  </a:lnTo>
                  <a:lnTo>
                    <a:pt x="93004" y="120295"/>
                  </a:lnTo>
                  <a:lnTo>
                    <a:pt x="93330" y="120837"/>
                  </a:lnTo>
                  <a:lnTo>
                    <a:pt x="98137" y="121777"/>
                  </a:lnTo>
                  <a:lnTo>
                    <a:pt x="125846" y="121065"/>
                  </a:lnTo>
                  <a:lnTo>
                    <a:pt x="155433" y="113629"/>
                  </a:lnTo>
                  <a:lnTo>
                    <a:pt x="183778" y="108739"/>
                  </a:lnTo>
                  <a:lnTo>
                    <a:pt x="213625" y="105032"/>
                  </a:lnTo>
                  <a:lnTo>
                    <a:pt x="243917" y="100829"/>
                  </a:lnTo>
                  <a:lnTo>
                    <a:pt x="280450" y="99409"/>
                  </a:lnTo>
                  <a:lnTo>
                    <a:pt x="300312" y="103209"/>
                  </a:lnTo>
                  <a:lnTo>
                    <a:pt x="312877" y="109697"/>
                  </a:lnTo>
                  <a:lnTo>
                    <a:pt x="321962" y="116981"/>
                  </a:lnTo>
                  <a:lnTo>
                    <a:pt x="325126" y="121983"/>
                  </a:lnTo>
                  <a:lnTo>
                    <a:pt x="326908" y="129559"/>
                  </a:lnTo>
                  <a:lnTo>
                    <a:pt x="327615" y="161972"/>
                  </a:lnTo>
                  <a:lnTo>
                    <a:pt x="327655" y="195305"/>
                  </a:lnTo>
                  <a:lnTo>
                    <a:pt x="327659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9"/>
          <p:cNvGrpSpPr/>
          <p:nvPr/>
        </p:nvGrpSpPr>
        <p:grpSpPr>
          <a:xfrm>
            <a:off x="2545814" y="4312920"/>
            <a:ext cx="2031323" cy="1035231"/>
            <a:chOff x="2545814" y="4312920"/>
            <a:chExt cx="2031323" cy="1035231"/>
          </a:xfrm>
        </p:grpSpPr>
        <p:sp>
          <p:nvSpPr>
            <p:cNvPr id="80" name="SMARTInkShape-249"/>
            <p:cNvSpPr/>
            <p:nvPr>
              <p:custDataLst>
                <p:tags r:id="rId80"/>
              </p:custDataLst>
            </p:nvPr>
          </p:nvSpPr>
          <p:spPr>
            <a:xfrm>
              <a:off x="2545814" y="4312920"/>
              <a:ext cx="532667" cy="667618"/>
            </a:xfrm>
            <a:custGeom>
              <a:avLst/>
              <a:gdLst/>
              <a:ahLst/>
              <a:cxnLst/>
              <a:rect l="0" t="0" r="0" b="0"/>
              <a:pathLst>
                <a:path w="532667" h="667618">
                  <a:moveTo>
                    <a:pt x="37366" y="0"/>
                  </a:moveTo>
                  <a:lnTo>
                    <a:pt x="37366" y="0"/>
                  </a:lnTo>
                  <a:lnTo>
                    <a:pt x="37366" y="22578"/>
                  </a:lnTo>
                  <a:lnTo>
                    <a:pt x="37366" y="59141"/>
                  </a:lnTo>
                  <a:lnTo>
                    <a:pt x="37366" y="78374"/>
                  </a:lnTo>
                  <a:lnTo>
                    <a:pt x="37366" y="97969"/>
                  </a:lnTo>
                  <a:lnTo>
                    <a:pt x="34826" y="127967"/>
                  </a:lnTo>
                  <a:lnTo>
                    <a:pt x="30592" y="164898"/>
                  </a:lnTo>
                  <a:lnTo>
                    <a:pt x="25231" y="206452"/>
                  </a:lnTo>
                  <a:lnTo>
                    <a:pt x="20809" y="243468"/>
                  </a:lnTo>
                  <a:lnTo>
                    <a:pt x="17015" y="277459"/>
                  </a:lnTo>
                  <a:lnTo>
                    <a:pt x="13638" y="309432"/>
                  </a:lnTo>
                  <a:lnTo>
                    <a:pt x="10541" y="339215"/>
                  </a:lnTo>
                  <a:lnTo>
                    <a:pt x="7629" y="367537"/>
                  </a:lnTo>
                  <a:lnTo>
                    <a:pt x="4841" y="394884"/>
                  </a:lnTo>
                  <a:lnTo>
                    <a:pt x="2983" y="421583"/>
                  </a:lnTo>
                  <a:lnTo>
                    <a:pt x="1744" y="447848"/>
                  </a:lnTo>
                  <a:lnTo>
                    <a:pt x="918" y="473826"/>
                  </a:lnTo>
                  <a:lnTo>
                    <a:pt x="367" y="497071"/>
                  </a:lnTo>
                  <a:lnTo>
                    <a:pt x="0" y="518494"/>
                  </a:lnTo>
                  <a:lnTo>
                    <a:pt x="439" y="555562"/>
                  </a:lnTo>
                  <a:lnTo>
                    <a:pt x="3457" y="583325"/>
                  </a:lnTo>
                  <a:lnTo>
                    <a:pt x="9877" y="602437"/>
                  </a:lnTo>
                  <a:lnTo>
                    <a:pt x="17529" y="614883"/>
                  </a:lnTo>
                  <a:lnTo>
                    <a:pt x="23752" y="620415"/>
                  </a:lnTo>
                  <a:lnTo>
                    <a:pt x="27443" y="620196"/>
                  </a:lnTo>
                  <a:lnTo>
                    <a:pt x="36060" y="615438"/>
                  </a:lnTo>
                  <a:lnTo>
                    <a:pt x="50432" y="599194"/>
                  </a:lnTo>
                  <a:lnTo>
                    <a:pt x="65414" y="570204"/>
                  </a:lnTo>
                  <a:lnTo>
                    <a:pt x="84623" y="534803"/>
                  </a:lnTo>
                  <a:lnTo>
                    <a:pt x="106401" y="497503"/>
                  </a:lnTo>
                  <a:lnTo>
                    <a:pt x="123646" y="470033"/>
                  </a:lnTo>
                  <a:lnTo>
                    <a:pt x="141753" y="441737"/>
                  </a:lnTo>
                  <a:lnTo>
                    <a:pt x="167073" y="403700"/>
                  </a:lnTo>
                  <a:lnTo>
                    <a:pt x="194802" y="377284"/>
                  </a:lnTo>
                  <a:lnTo>
                    <a:pt x="219480" y="364188"/>
                  </a:lnTo>
                  <a:lnTo>
                    <a:pt x="235146" y="360828"/>
                  </a:lnTo>
                  <a:lnTo>
                    <a:pt x="242032" y="362472"/>
                  </a:lnTo>
                  <a:lnTo>
                    <a:pt x="254200" y="371072"/>
                  </a:lnTo>
                  <a:lnTo>
                    <a:pt x="262994" y="390134"/>
                  </a:lnTo>
                  <a:lnTo>
                    <a:pt x="269725" y="416386"/>
                  </a:lnTo>
                  <a:lnTo>
                    <a:pt x="275539" y="447810"/>
                  </a:lnTo>
                  <a:lnTo>
                    <a:pt x="278687" y="481531"/>
                  </a:lnTo>
                  <a:lnTo>
                    <a:pt x="280087" y="516274"/>
                  </a:lnTo>
                  <a:lnTo>
                    <a:pt x="280709" y="551471"/>
                  </a:lnTo>
                  <a:lnTo>
                    <a:pt x="283243" y="584612"/>
                  </a:lnTo>
                  <a:lnTo>
                    <a:pt x="286344" y="614580"/>
                  </a:lnTo>
                  <a:lnTo>
                    <a:pt x="288938" y="647953"/>
                  </a:lnTo>
                  <a:lnTo>
                    <a:pt x="292545" y="659948"/>
                  </a:lnTo>
                  <a:lnTo>
                    <a:pt x="296970" y="665844"/>
                  </a:lnTo>
                  <a:lnTo>
                    <a:pt x="299335" y="667416"/>
                  </a:lnTo>
                  <a:lnTo>
                    <a:pt x="301759" y="667617"/>
                  </a:lnTo>
                  <a:lnTo>
                    <a:pt x="306710" y="665584"/>
                  </a:lnTo>
                  <a:lnTo>
                    <a:pt x="314257" y="655633"/>
                  </a:lnTo>
                  <a:lnTo>
                    <a:pt x="330476" y="618850"/>
                  </a:lnTo>
                  <a:lnTo>
                    <a:pt x="345005" y="582331"/>
                  </a:lnTo>
                  <a:lnTo>
                    <a:pt x="354999" y="554301"/>
                  </a:lnTo>
                  <a:lnTo>
                    <a:pt x="369600" y="520393"/>
                  </a:lnTo>
                  <a:lnTo>
                    <a:pt x="386533" y="483592"/>
                  </a:lnTo>
                  <a:lnTo>
                    <a:pt x="402525" y="447481"/>
                  </a:lnTo>
                  <a:lnTo>
                    <a:pt x="420357" y="413934"/>
                  </a:lnTo>
                  <a:lnTo>
                    <a:pt x="439571" y="382091"/>
                  </a:lnTo>
                  <a:lnTo>
                    <a:pt x="459399" y="351005"/>
                  </a:lnTo>
                  <a:lnTo>
                    <a:pt x="489602" y="313034"/>
                  </a:lnTo>
                  <a:lnTo>
                    <a:pt x="521525" y="278487"/>
                  </a:lnTo>
                  <a:lnTo>
                    <a:pt x="53266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0"/>
            <p:cNvSpPr/>
            <p:nvPr>
              <p:custDataLst>
                <p:tags r:id="rId81"/>
              </p:custDataLst>
            </p:nvPr>
          </p:nvSpPr>
          <p:spPr>
            <a:xfrm>
              <a:off x="3139440" y="4648786"/>
              <a:ext cx="274321" cy="273206"/>
            </a:xfrm>
            <a:custGeom>
              <a:avLst/>
              <a:gdLst/>
              <a:ahLst/>
              <a:cxnLst/>
              <a:rect l="0" t="0" r="0" b="0"/>
              <a:pathLst>
                <a:path w="274321" h="273206">
                  <a:moveTo>
                    <a:pt x="0" y="159434"/>
                  </a:moveTo>
                  <a:lnTo>
                    <a:pt x="0" y="159434"/>
                  </a:lnTo>
                  <a:lnTo>
                    <a:pt x="36406" y="143253"/>
                  </a:lnTo>
                  <a:lnTo>
                    <a:pt x="67137" y="125101"/>
                  </a:lnTo>
                  <a:lnTo>
                    <a:pt x="104232" y="92604"/>
                  </a:lnTo>
                  <a:lnTo>
                    <a:pt x="136945" y="58270"/>
                  </a:lnTo>
                  <a:lnTo>
                    <a:pt x="145531" y="45045"/>
                  </a:lnTo>
                  <a:lnTo>
                    <a:pt x="150365" y="28080"/>
                  </a:lnTo>
                  <a:lnTo>
                    <a:pt x="151496" y="17517"/>
                  </a:lnTo>
                  <a:lnTo>
                    <a:pt x="149740" y="9435"/>
                  </a:lnTo>
                  <a:lnTo>
                    <a:pt x="148087" y="6094"/>
                  </a:lnTo>
                  <a:lnTo>
                    <a:pt x="145291" y="3868"/>
                  </a:lnTo>
                  <a:lnTo>
                    <a:pt x="134113" y="733"/>
                  </a:lnTo>
                  <a:lnTo>
                    <a:pt x="127903" y="0"/>
                  </a:lnTo>
                  <a:lnTo>
                    <a:pt x="111557" y="7677"/>
                  </a:lnTo>
                  <a:lnTo>
                    <a:pt x="89361" y="26290"/>
                  </a:lnTo>
                  <a:lnTo>
                    <a:pt x="74643" y="47171"/>
                  </a:lnTo>
                  <a:lnTo>
                    <a:pt x="61656" y="84138"/>
                  </a:lnTo>
                  <a:lnTo>
                    <a:pt x="53546" y="113982"/>
                  </a:lnTo>
                  <a:lnTo>
                    <a:pt x="50045" y="135000"/>
                  </a:lnTo>
                  <a:lnTo>
                    <a:pt x="52834" y="169786"/>
                  </a:lnTo>
                  <a:lnTo>
                    <a:pt x="60716" y="201071"/>
                  </a:lnTo>
                  <a:lnTo>
                    <a:pt x="83019" y="234828"/>
                  </a:lnTo>
                  <a:lnTo>
                    <a:pt x="94471" y="248822"/>
                  </a:lnTo>
                  <a:lnTo>
                    <a:pt x="116045" y="261461"/>
                  </a:lnTo>
                  <a:lnTo>
                    <a:pt x="150783" y="273205"/>
                  </a:lnTo>
                  <a:lnTo>
                    <a:pt x="181033" y="259952"/>
                  </a:lnTo>
                  <a:lnTo>
                    <a:pt x="204509" y="249306"/>
                  </a:lnTo>
                  <a:lnTo>
                    <a:pt x="237366" y="228446"/>
                  </a:lnTo>
                  <a:lnTo>
                    <a:pt x="274320" y="197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1"/>
            <p:cNvSpPr/>
            <p:nvPr>
              <p:custDataLst>
                <p:tags r:id="rId82"/>
              </p:custDataLst>
            </p:nvPr>
          </p:nvSpPr>
          <p:spPr>
            <a:xfrm>
              <a:off x="3497580" y="4754880"/>
              <a:ext cx="60961" cy="129541"/>
            </a:xfrm>
            <a:custGeom>
              <a:avLst/>
              <a:gdLst/>
              <a:ahLst/>
              <a:cxnLst/>
              <a:rect l="0" t="0" r="0" b="0"/>
              <a:pathLst>
                <a:path w="60961" h="129541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19682" y="64622"/>
                  </a:lnTo>
                  <a:lnTo>
                    <a:pt x="28316" y="97432"/>
                  </a:lnTo>
                  <a:lnTo>
                    <a:pt x="33187" y="109907"/>
                  </a:lnTo>
                  <a:lnTo>
                    <a:pt x="40432" y="118840"/>
                  </a:lnTo>
                  <a:lnTo>
                    <a:pt x="48450" y="124784"/>
                  </a:lnTo>
                  <a:lnTo>
                    <a:pt x="6096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2"/>
            <p:cNvSpPr/>
            <p:nvPr>
              <p:custDataLst>
                <p:tags r:id="rId83"/>
              </p:custDataLst>
            </p:nvPr>
          </p:nvSpPr>
          <p:spPr>
            <a:xfrm>
              <a:off x="3558540" y="4533900"/>
              <a:ext cx="99061" cy="22861"/>
            </a:xfrm>
            <a:custGeom>
              <a:avLst/>
              <a:gdLst/>
              <a:ahLst/>
              <a:cxnLst/>
              <a:rect l="0" t="0" r="0" b="0"/>
              <a:pathLst>
                <a:path w="99061" h="22861">
                  <a:moveTo>
                    <a:pt x="0" y="0"/>
                  </a:moveTo>
                  <a:lnTo>
                    <a:pt x="0" y="0"/>
                  </a:lnTo>
                  <a:lnTo>
                    <a:pt x="36406" y="12136"/>
                  </a:lnTo>
                  <a:lnTo>
                    <a:pt x="63312" y="18093"/>
                  </a:lnTo>
                  <a:lnTo>
                    <a:pt x="9906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3"/>
            <p:cNvSpPr/>
            <p:nvPr>
              <p:custDataLst>
                <p:tags r:id="rId84"/>
              </p:custDataLst>
            </p:nvPr>
          </p:nvSpPr>
          <p:spPr>
            <a:xfrm>
              <a:off x="3568420" y="4640733"/>
              <a:ext cx="306641" cy="707418"/>
            </a:xfrm>
            <a:custGeom>
              <a:avLst/>
              <a:gdLst/>
              <a:ahLst/>
              <a:cxnLst/>
              <a:rect l="0" t="0" r="0" b="0"/>
              <a:pathLst>
                <a:path w="306641" h="707418">
                  <a:moveTo>
                    <a:pt x="264440" y="45567"/>
                  </a:moveTo>
                  <a:lnTo>
                    <a:pt x="264440" y="45567"/>
                  </a:lnTo>
                  <a:lnTo>
                    <a:pt x="226936" y="73444"/>
                  </a:lnTo>
                  <a:lnTo>
                    <a:pt x="198646" y="107355"/>
                  </a:lnTo>
                  <a:lnTo>
                    <a:pt x="187278" y="129632"/>
                  </a:lnTo>
                  <a:lnTo>
                    <a:pt x="181205" y="167038"/>
                  </a:lnTo>
                  <a:lnTo>
                    <a:pt x="180793" y="172716"/>
                  </a:lnTo>
                  <a:lnTo>
                    <a:pt x="185213" y="176303"/>
                  </a:lnTo>
                  <a:lnTo>
                    <a:pt x="188762" y="178444"/>
                  </a:lnTo>
                  <a:lnTo>
                    <a:pt x="192821" y="179025"/>
                  </a:lnTo>
                  <a:lnTo>
                    <a:pt x="201847" y="177413"/>
                  </a:lnTo>
                  <a:lnTo>
                    <a:pt x="216449" y="167699"/>
                  </a:lnTo>
                  <a:lnTo>
                    <a:pt x="241790" y="142317"/>
                  </a:lnTo>
                  <a:lnTo>
                    <a:pt x="263980" y="105569"/>
                  </a:lnTo>
                  <a:lnTo>
                    <a:pt x="272702" y="86628"/>
                  </a:lnTo>
                  <a:lnTo>
                    <a:pt x="278761" y="50002"/>
                  </a:lnTo>
                  <a:lnTo>
                    <a:pt x="283889" y="23771"/>
                  </a:lnTo>
                  <a:lnTo>
                    <a:pt x="279699" y="0"/>
                  </a:lnTo>
                  <a:lnTo>
                    <a:pt x="281938" y="22065"/>
                  </a:lnTo>
                  <a:lnTo>
                    <a:pt x="290286" y="57105"/>
                  </a:lnTo>
                  <a:lnTo>
                    <a:pt x="297592" y="94706"/>
                  </a:lnTo>
                  <a:lnTo>
                    <a:pt x="301074" y="129929"/>
                  </a:lnTo>
                  <a:lnTo>
                    <a:pt x="304146" y="155875"/>
                  </a:lnTo>
                  <a:lnTo>
                    <a:pt x="306640" y="183493"/>
                  </a:lnTo>
                  <a:lnTo>
                    <a:pt x="304927" y="209879"/>
                  </a:lnTo>
                  <a:lnTo>
                    <a:pt x="303601" y="237974"/>
                  </a:lnTo>
                  <a:lnTo>
                    <a:pt x="302165" y="268241"/>
                  </a:lnTo>
                  <a:lnTo>
                    <a:pt x="298704" y="301449"/>
                  </a:lnTo>
                  <a:lnTo>
                    <a:pt x="294344" y="335963"/>
                  </a:lnTo>
                  <a:lnTo>
                    <a:pt x="291996" y="353465"/>
                  </a:lnTo>
                  <a:lnTo>
                    <a:pt x="282811" y="383759"/>
                  </a:lnTo>
                  <a:lnTo>
                    <a:pt x="269067" y="422582"/>
                  </a:lnTo>
                  <a:lnTo>
                    <a:pt x="252285" y="467090"/>
                  </a:lnTo>
                  <a:lnTo>
                    <a:pt x="237710" y="501843"/>
                  </a:lnTo>
                  <a:lnTo>
                    <a:pt x="224607" y="530091"/>
                  </a:lnTo>
                  <a:lnTo>
                    <a:pt x="212484" y="554002"/>
                  </a:lnTo>
                  <a:lnTo>
                    <a:pt x="192242" y="591860"/>
                  </a:lnTo>
                  <a:lnTo>
                    <a:pt x="173085" y="621951"/>
                  </a:lnTo>
                  <a:lnTo>
                    <a:pt x="140193" y="657084"/>
                  </a:lnTo>
                  <a:lnTo>
                    <a:pt x="103208" y="689883"/>
                  </a:lnTo>
                  <a:lnTo>
                    <a:pt x="83561" y="700229"/>
                  </a:lnTo>
                  <a:lnTo>
                    <a:pt x="45611" y="706872"/>
                  </a:lnTo>
                  <a:lnTo>
                    <a:pt x="37274" y="707417"/>
                  </a:lnTo>
                  <a:lnTo>
                    <a:pt x="23495" y="703507"/>
                  </a:lnTo>
                  <a:lnTo>
                    <a:pt x="12573" y="696124"/>
                  </a:lnTo>
                  <a:lnTo>
                    <a:pt x="4897" y="687199"/>
                  </a:lnTo>
                  <a:lnTo>
                    <a:pt x="921" y="675330"/>
                  </a:lnTo>
                  <a:lnTo>
                    <a:pt x="0" y="659895"/>
                  </a:lnTo>
                  <a:lnTo>
                    <a:pt x="4242" y="627405"/>
                  </a:lnTo>
                  <a:lnTo>
                    <a:pt x="8532" y="603318"/>
                  </a:lnTo>
                  <a:lnTo>
                    <a:pt x="17777" y="573985"/>
                  </a:lnTo>
                  <a:lnTo>
                    <a:pt x="30351" y="540346"/>
                  </a:lnTo>
                  <a:lnTo>
                    <a:pt x="44408" y="502818"/>
                  </a:lnTo>
                  <a:lnTo>
                    <a:pt x="50865" y="483327"/>
                  </a:lnTo>
                  <a:lnTo>
                    <a:pt x="56863" y="463560"/>
                  </a:lnTo>
                  <a:lnTo>
                    <a:pt x="66350" y="430308"/>
                  </a:lnTo>
                  <a:lnTo>
                    <a:pt x="73940" y="4037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4"/>
            <p:cNvSpPr/>
            <p:nvPr>
              <p:custDataLst>
                <p:tags r:id="rId85"/>
              </p:custDataLst>
            </p:nvPr>
          </p:nvSpPr>
          <p:spPr>
            <a:xfrm>
              <a:off x="3928427" y="4335780"/>
              <a:ext cx="151611" cy="472441"/>
            </a:xfrm>
            <a:custGeom>
              <a:avLst/>
              <a:gdLst/>
              <a:ahLst/>
              <a:cxnLst/>
              <a:rect l="0" t="0" r="0" b="0"/>
              <a:pathLst>
                <a:path w="151611" h="472441">
                  <a:moveTo>
                    <a:pt x="56833" y="0"/>
                  </a:moveTo>
                  <a:lnTo>
                    <a:pt x="56833" y="0"/>
                  </a:lnTo>
                  <a:lnTo>
                    <a:pt x="50060" y="22578"/>
                  </a:lnTo>
                  <a:lnTo>
                    <a:pt x="40276" y="57448"/>
                  </a:lnTo>
                  <a:lnTo>
                    <a:pt x="33106" y="89879"/>
                  </a:lnTo>
                  <a:lnTo>
                    <a:pt x="24839" y="123484"/>
                  </a:lnTo>
                  <a:lnTo>
                    <a:pt x="16367" y="158175"/>
                  </a:lnTo>
                  <a:lnTo>
                    <a:pt x="9779" y="193349"/>
                  </a:lnTo>
                  <a:lnTo>
                    <a:pt x="6287" y="228737"/>
                  </a:lnTo>
                  <a:lnTo>
                    <a:pt x="3888" y="262527"/>
                  </a:lnTo>
                  <a:lnTo>
                    <a:pt x="0" y="291657"/>
                  </a:lnTo>
                  <a:lnTo>
                    <a:pt x="1141" y="327811"/>
                  </a:lnTo>
                  <a:lnTo>
                    <a:pt x="3875" y="363438"/>
                  </a:lnTo>
                  <a:lnTo>
                    <a:pt x="7332" y="376299"/>
                  </a:lnTo>
                  <a:lnTo>
                    <a:pt x="11690" y="383144"/>
                  </a:lnTo>
                  <a:lnTo>
                    <a:pt x="16449" y="386186"/>
                  </a:lnTo>
                  <a:lnTo>
                    <a:pt x="21387" y="387539"/>
                  </a:lnTo>
                  <a:lnTo>
                    <a:pt x="51174" y="377919"/>
                  </a:lnTo>
                  <a:lnTo>
                    <a:pt x="88544" y="352566"/>
                  </a:lnTo>
                  <a:lnTo>
                    <a:pt x="111953" y="339572"/>
                  </a:lnTo>
                  <a:lnTo>
                    <a:pt x="129923" y="335845"/>
                  </a:lnTo>
                  <a:lnTo>
                    <a:pt x="140202" y="343537"/>
                  </a:lnTo>
                  <a:lnTo>
                    <a:pt x="144686" y="349674"/>
                  </a:lnTo>
                  <a:lnTo>
                    <a:pt x="151610" y="372648"/>
                  </a:lnTo>
                  <a:lnTo>
                    <a:pt x="149810" y="403715"/>
                  </a:lnTo>
                  <a:lnTo>
                    <a:pt x="148476" y="437896"/>
                  </a:lnTo>
                  <a:lnTo>
                    <a:pt x="148273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5"/>
            <p:cNvSpPr/>
            <p:nvPr>
              <p:custDataLst>
                <p:tags r:id="rId86"/>
              </p:custDataLst>
            </p:nvPr>
          </p:nvSpPr>
          <p:spPr>
            <a:xfrm>
              <a:off x="4244340" y="4480560"/>
              <a:ext cx="26906" cy="259081"/>
            </a:xfrm>
            <a:custGeom>
              <a:avLst/>
              <a:gdLst/>
              <a:ahLst/>
              <a:cxnLst/>
              <a:rect l="0" t="0" r="0" b="0"/>
              <a:pathLst>
                <a:path w="26906" h="259081">
                  <a:moveTo>
                    <a:pt x="22860" y="0"/>
                  </a:moveTo>
                  <a:lnTo>
                    <a:pt x="22860" y="0"/>
                  </a:lnTo>
                  <a:lnTo>
                    <a:pt x="26905" y="28317"/>
                  </a:lnTo>
                  <a:lnTo>
                    <a:pt x="25376" y="58061"/>
                  </a:lnTo>
                  <a:lnTo>
                    <a:pt x="23606" y="87006"/>
                  </a:lnTo>
                  <a:lnTo>
                    <a:pt x="23081" y="121077"/>
                  </a:lnTo>
                  <a:lnTo>
                    <a:pt x="18880" y="149892"/>
                  </a:lnTo>
                  <a:lnTo>
                    <a:pt x="12273" y="178562"/>
                  </a:lnTo>
                  <a:lnTo>
                    <a:pt x="8999" y="208506"/>
                  </a:lnTo>
                  <a:lnTo>
                    <a:pt x="2655" y="245578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6"/>
            <p:cNvSpPr/>
            <p:nvPr>
              <p:custDataLst>
                <p:tags r:id="rId87"/>
              </p:custDataLst>
            </p:nvPr>
          </p:nvSpPr>
          <p:spPr>
            <a:xfrm>
              <a:off x="4191000" y="4567347"/>
              <a:ext cx="386137" cy="228395"/>
            </a:xfrm>
            <a:custGeom>
              <a:avLst/>
              <a:gdLst/>
              <a:ahLst/>
              <a:cxnLst/>
              <a:rect l="0" t="0" r="0" b="0"/>
              <a:pathLst>
                <a:path w="386137" h="228395">
                  <a:moveTo>
                    <a:pt x="0" y="35133"/>
                  </a:moveTo>
                  <a:lnTo>
                    <a:pt x="0" y="35133"/>
                  </a:lnTo>
                  <a:lnTo>
                    <a:pt x="22578" y="32876"/>
                  </a:lnTo>
                  <a:lnTo>
                    <a:pt x="55754" y="29896"/>
                  </a:lnTo>
                  <a:lnTo>
                    <a:pt x="81788" y="28572"/>
                  </a:lnTo>
                  <a:lnTo>
                    <a:pt x="119530" y="27827"/>
                  </a:lnTo>
                  <a:lnTo>
                    <a:pt x="147104" y="25394"/>
                  </a:lnTo>
                  <a:lnTo>
                    <a:pt x="175447" y="22338"/>
                  </a:lnTo>
                  <a:lnTo>
                    <a:pt x="210969" y="20618"/>
                  </a:lnTo>
                  <a:lnTo>
                    <a:pt x="240842" y="17372"/>
                  </a:lnTo>
                  <a:lnTo>
                    <a:pt x="262161" y="13133"/>
                  </a:lnTo>
                  <a:lnTo>
                    <a:pt x="289074" y="7766"/>
                  </a:lnTo>
                  <a:lnTo>
                    <a:pt x="323493" y="1804"/>
                  </a:lnTo>
                  <a:lnTo>
                    <a:pt x="342741" y="0"/>
                  </a:lnTo>
                  <a:lnTo>
                    <a:pt x="347875" y="704"/>
                  </a:lnTo>
                  <a:lnTo>
                    <a:pt x="357539" y="4422"/>
                  </a:lnTo>
                  <a:lnTo>
                    <a:pt x="351091" y="5454"/>
                  </a:lnTo>
                  <a:lnTo>
                    <a:pt x="325561" y="19298"/>
                  </a:lnTo>
                  <a:lnTo>
                    <a:pt x="292362" y="48004"/>
                  </a:lnTo>
                  <a:lnTo>
                    <a:pt x="276938" y="67169"/>
                  </a:lnTo>
                  <a:lnTo>
                    <a:pt x="274372" y="74270"/>
                  </a:lnTo>
                  <a:lnTo>
                    <a:pt x="273779" y="88934"/>
                  </a:lnTo>
                  <a:lnTo>
                    <a:pt x="278205" y="107425"/>
                  </a:lnTo>
                  <a:lnTo>
                    <a:pt x="288923" y="127672"/>
                  </a:lnTo>
                  <a:lnTo>
                    <a:pt x="324228" y="161783"/>
                  </a:lnTo>
                  <a:lnTo>
                    <a:pt x="360322" y="185360"/>
                  </a:lnTo>
                  <a:lnTo>
                    <a:pt x="386136" y="201244"/>
                  </a:lnTo>
                  <a:lnTo>
                    <a:pt x="386117" y="201754"/>
                  </a:lnTo>
                  <a:lnTo>
                    <a:pt x="356380" y="209614"/>
                  </a:lnTo>
                  <a:lnTo>
                    <a:pt x="324788" y="220981"/>
                  </a:lnTo>
                  <a:lnTo>
                    <a:pt x="298587" y="228394"/>
                  </a:lnTo>
                  <a:lnTo>
                    <a:pt x="263311" y="226164"/>
                  </a:lnTo>
                  <a:lnTo>
                    <a:pt x="251460" y="225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0"/>
          <p:cNvGrpSpPr/>
          <p:nvPr/>
        </p:nvGrpSpPr>
        <p:grpSpPr>
          <a:xfrm>
            <a:off x="4846320" y="4621797"/>
            <a:ext cx="2489991" cy="270244"/>
            <a:chOff x="4846320" y="4621797"/>
            <a:chExt cx="2489991" cy="270244"/>
          </a:xfrm>
        </p:grpSpPr>
        <p:sp>
          <p:nvSpPr>
            <p:cNvPr id="89" name="SMARTInkShape-257"/>
            <p:cNvSpPr/>
            <p:nvPr>
              <p:custDataLst>
                <p:tags r:id="rId75"/>
              </p:custDataLst>
            </p:nvPr>
          </p:nvSpPr>
          <p:spPr>
            <a:xfrm>
              <a:off x="4846320" y="4739640"/>
              <a:ext cx="167641" cy="28595"/>
            </a:xfrm>
            <a:custGeom>
              <a:avLst/>
              <a:gdLst/>
              <a:ahLst/>
              <a:cxnLst/>
              <a:rect l="0" t="0" r="0" b="0"/>
              <a:pathLst>
                <a:path w="167641" h="28595">
                  <a:moveTo>
                    <a:pt x="0" y="0"/>
                  </a:moveTo>
                  <a:lnTo>
                    <a:pt x="0" y="0"/>
                  </a:lnTo>
                  <a:lnTo>
                    <a:pt x="36406" y="8090"/>
                  </a:lnTo>
                  <a:lnTo>
                    <a:pt x="71183" y="17167"/>
                  </a:lnTo>
                  <a:lnTo>
                    <a:pt x="106535" y="26972"/>
                  </a:lnTo>
                  <a:lnTo>
                    <a:pt x="133636" y="28594"/>
                  </a:lnTo>
                  <a:lnTo>
                    <a:pt x="152297" y="24089"/>
                  </a:lnTo>
                  <a:lnTo>
                    <a:pt x="16764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8"/>
            <p:cNvSpPr/>
            <p:nvPr>
              <p:custDataLst>
                <p:tags r:id="rId76"/>
              </p:custDataLst>
            </p:nvPr>
          </p:nvSpPr>
          <p:spPr>
            <a:xfrm>
              <a:off x="4960620" y="4686300"/>
              <a:ext cx="30481" cy="144781"/>
            </a:xfrm>
            <a:custGeom>
              <a:avLst/>
              <a:gdLst/>
              <a:ahLst/>
              <a:cxnLst/>
              <a:rect l="0" t="0" r="0" b="0"/>
              <a:pathLst>
                <a:path w="30481" h="144781">
                  <a:moveTo>
                    <a:pt x="0" y="0"/>
                  </a:moveTo>
                  <a:lnTo>
                    <a:pt x="0" y="0"/>
                  </a:lnTo>
                  <a:lnTo>
                    <a:pt x="8091" y="36407"/>
                  </a:lnTo>
                  <a:lnTo>
                    <a:pt x="13122" y="71183"/>
                  </a:lnTo>
                  <a:lnTo>
                    <a:pt x="18657" y="101619"/>
                  </a:lnTo>
                  <a:lnTo>
                    <a:pt x="28337" y="137340"/>
                  </a:lnTo>
                  <a:lnTo>
                    <a:pt x="3048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9"/>
            <p:cNvSpPr/>
            <p:nvPr>
              <p:custDataLst>
                <p:tags r:id="rId77"/>
              </p:custDataLst>
            </p:nvPr>
          </p:nvSpPr>
          <p:spPr>
            <a:xfrm>
              <a:off x="5143548" y="4649591"/>
              <a:ext cx="1005793" cy="163370"/>
            </a:xfrm>
            <a:custGeom>
              <a:avLst/>
              <a:gdLst/>
              <a:ahLst/>
              <a:cxnLst/>
              <a:rect l="0" t="0" r="0" b="0"/>
              <a:pathLst>
                <a:path w="1005793" h="163370">
                  <a:moveTo>
                    <a:pt x="53292" y="44329"/>
                  </a:moveTo>
                  <a:lnTo>
                    <a:pt x="53292" y="44329"/>
                  </a:lnTo>
                  <a:lnTo>
                    <a:pt x="33066" y="76691"/>
                  </a:lnTo>
                  <a:lnTo>
                    <a:pt x="16443" y="108951"/>
                  </a:lnTo>
                  <a:lnTo>
                    <a:pt x="0" y="143225"/>
                  </a:lnTo>
                  <a:lnTo>
                    <a:pt x="32033" y="123452"/>
                  </a:lnTo>
                  <a:lnTo>
                    <a:pt x="64698" y="89430"/>
                  </a:lnTo>
                  <a:lnTo>
                    <a:pt x="97377" y="59447"/>
                  </a:lnTo>
                  <a:lnTo>
                    <a:pt x="129169" y="33581"/>
                  </a:lnTo>
                  <a:lnTo>
                    <a:pt x="164637" y="16501"/>
                  </a:lnTo>
                  <a:lnTo>
                    <a:pt x="168162" y="15617"/>
                  </a:lnTo>
                  <a:lnTo>
                    <a:pt x="171359" y="15875"/>
                  </a:lnTo>
                  <a:lnTo>
                    <a:pt x="177168" y="18418"/>
                  </a:lnTo>
                  <a:lnTo>
                    <a:pt x="185198" y="28655"/>
                  </a:lnTo>
                  <a:lnTo>
                    <a:pt x="186103" y="33033"/>
                  </a:lnTo>
                  <a:lnTo>
                    <a:pt x="179384" y="65304"/>
                  </a:lnTo>
                  <a:lnTo>
                    <a:pt x="163869" y="102534"/>
                  </a:lnTo>
                  <a:lnTo>
                    <a:pt x="143542" y="138981"/>
                  </a:lnTo>
                  <a:lnTo>
                    <a:pt x="131927" y="157714"/>
                  </a:lnTo>
                  <a:lnTo>
                    <a:pt x="130575" y="161610"/>
                  </a:lnTo>
                  <a:lnTo>
                    <a:pt x="130214" y="161463"/>
                  </a:lnTo>
                  <a:lnTo>
                    <a:pt x="129634" y="159189"/>
                  </a:lnTo>
                  <a:lnTo>
                    <a:pt x="133580" y="158795"/>
                  </a:lnTo>
                  <a:lnTo>
                    <a:pt x="168983" y="132644"/>
                  </a:lnTo>
                  <a:lnTo>
                    <a:pt x="201830" y="107752"/>
                  </a:lnTo>
                  <a:lnTo>
                    <a:pt x="234531" y="82257"/>
                  </a:lnTo>
                  <a:lnTo>
                    <a:pt x="266328" y="62295"/>
                  </a:lnTo>
                  <a:lnTo>
                    <a:pt x="287158" y="55014"/>
                  </a:lnTo>
                  <a:lnTo>
                    <a:pt x="296933" y="54158"/>
                  </a:lnTo>
                  <a:lnTo>
                    <a:pt x="299539" y="55116"/>
                  </a:lnTo>
                  <a:lnTo>
                    <a:pt x="301277" y="56600"/>
                  </a:lnTo>
                  <a:lnTo>
                    <a:pt x="305465" y="58250"/>
                  </a:lnTo>
                  <a:lnTo>
                    <a:pt x="307767" y="58689"/>
                  </a:lnTo>
                  <a:lnTo>
                    <a:pt x="309302" y="59829"/>
                  </a:lnTo>
                  <a:lnTo>
                    <a:pt x="310326" y="61436"/>
                  </a:lnTo>
                  <a:lnTo>
                    <a:pt x="323688" y="96353"/>
                  </a:lnTo>
                  <a:lnTo>
                    <a:pt x="346675" y="114777"/>
                  </a:lnTo>
                  <a:lnTo>
                    <a:pt x="364024" y="122206"/>
                  </a:lnTo>
                  <a:lnTo>
                    <a:pt x="399904" y="126975"/>
                  </a:lnTo>
                  <a:lnTo>
                    <a:pt x="425515" y="123756"/>
                  </a:lnTo>
                  <a:lnTo>
                    <a:pt x="463006" y="109846"/>
                  </a:lnTo>
                  <a:lnTo>
                    <a:pt x="500767" y="95809"/>
                  </a:lnTo>
                  <a:lnTo>
                    <a:pt x="516330" y="85836"/>
                  </a:lnTo>
                  <a:lnTo>
                    <a:pt x="549528" y="55440"/>
                  </a:lnTo>
                  <a:lnTo>
                    <a:pt x="575146" y="19002"/>
                  </a:lnTo>
                  <a:lnTo>
                    <a:pt x="578555" y="14527"/>
                  </a:lnTo>
                  <a:lnTo>
                    <a:pt x="565956" y="7900"/>
                  </a:lnTo>
                  <a:lnTo>
                    <a:pt x="546964" y="1738"/>
                  </a:lnTo>
                  <a:lnTo>
                    <a:pt x="532628" y="0"/>
                  </a:lnTo>
                  <a:lnTo>
                    <a:pt x="506232" y="7111"/>
                  </a:lnTo>
                  <a:lnTo>
                    <a:pt x="473056" y="24685"/>
                  </a:lnTo>
                  <a:lnTo>
                    <a:pt x="438426" y="49497"/>
                  </a:lnTo>
                  <a:lnTo>
                    <a:pt x="431896" y="59608"/>
                  </a:lnTo>
                  <a:lnTo>
                    <a:pt x="423659" y="83942"/>
                  </a:lnTo>
                  <a:lnTo>
                    <a:pt x="423816" y="90211"/>
                  </a:lnTo>
                  <a:lnTo>
                    <a:pt x="428508" y="101691"/>
                  </a:lnTo>
                  <a:lnTo>
                    <a:pt x="440668" y="117676"/>
                  </a:lnTo>
                  <a:lnTo>
                    <a:pt x="459041" y="133137"/>
                  </a:lnTo>
                  <a:lnTo>
                    <a:pt x="484617" y="144397"/>
                  </a:lnTo>
                  <a:lnTo>
                    <a:pt x="517689" y="149050"/>
                  </a:lnTo>
                  <a:lnTo>
                    <a:pt x="544170" y="150138"/>
                  </a:lnTo>
                  <a:lnTo>
                    <a:pt x="572027" y="149775"/>
                  </a:lnTo>
                  <a:lnTo>
                    <a:pt x="598519" y="146792"/>
                  </a:lnTo>
                  <a:lnTo>
                    <a:pt x="626661" y="140386"/>
                  </a:lnTo>
                  <a:lnTo>
                    <a:pt x="656103" y="132741"/>
                  </a:lnTo>
                  <a:lnTo>
                    <a:pt x="686121" y="126521"/>
                  </a:lnTo>
                  <a:lnTo>
                    <a:pt x="714139" y="116419"/>
                  </a:lnTo>
                  <a:lnTo>
                    <a:pt x="751454" y="98709"/>
                  </a:lnTo>
                  <a:lnTo>
                    <a:pt x="783960" y="82737"/>
                  </a:lnTo>
                  <a:lnTo>
                    <a:pt x="821238" y="58125"/>
                  </a:lnTo>
                  <a:lnTo>
                    <a:pt x="847987" y="37857"/>
                  </a:lnTo>
                  <a:lnTo>
                    <a:pt x="852324" y="30821"/>
                  </a:lnTo>
                  <a:lnTo>
                    <a:pt x="851834" y="29397"/>
                  </a:lnTo>
                  <a:lnTo>
                    <a:pt x="849031" y="25557"/>
                  </a:lnTo>
                  <a:lnTo>
                    <a:pt x="847945" y="25041"/>
                  </a:lnTo>
                  <a:lnTo>
                    <a:pt x="847220" y="25544"/>
                  </a:lnTo>
                  <a:lnTo>
                    <a:pt x="846738" y="26725"/>
                  </a:lnTo>
                  <a:lnTo>
                    <a:pt x="845569" y="27513"/>
                  </a:lnTo>
                  <a:lnTo>
                    <a:pt x="842013" y="28389"/>
                  </a:lnTo>
                  <a:lnTo>
                    <a:pt x="825054" y="30644"/>
                  </a:lnTo>
                  <a:lnTo>
                    <a:pt x="793107" y="45640"/>
                  </a:lnTo>
                  <a:lnTo>
                    <a:pt x="779185" y="55918"/>
                  </a:lnTo>
                  <a:lnTo>
                    <a:pt x="756298" y="90572"/>
                  </a:lnTo>
                  <a:lnTo>
                    <a:pt x="745507" y="109019"/>
                  </a:lnTo>
                  <a:lnTo>
                    <a:pt x="744215" y="114549"/>
                  </a:lnTo>
                  <a:lnTo>
                    <a:pt x="744750" y="129576"/>
                  </a:lnTo>
                  <a:lnTo>
                    <a:pt x="742171" y="136685"/>
                  </a:lnTo>
                  <a:lnTo>
                    <a:pt x="742838" y="140613"/>
                  </a:lnTo>
                  <a:lnTo>
                    <a:pt x="748094" y="149493"/>
                  </a:lnTo>
                  <a:lnTo>
                    <a:pt x="751867" y="152538"/>
                  </a:lnTo>
                  <a:lnTo>
                    <a:pt x="760574" y="155922"/>
                  </a:lnTo>
                  <a:lnTo>
                    <a:pt x="770088" y="155168"/>
                  </a:lnTo>
                  <a:lnTo>
                    <a:pt x="806360" y="143780"/>
                  </a:lnTo>
                  <a:lnTo>
                    <a:pt x="828450" y="126854"/>
                  </a:lnTo>
                  <a:lnTo>
                    <a:pt x="851917" y="94392"/>
                  </a:lnTo>
                  <a:lnTo>
                    <a:pt x="872950" y="66541"/>
                  </a:lnTo>
                  <a:lnTo>
                    <a:pt x="883683" y="44714"/>
                  </a:lnTo>
                  <a:lnTo>
                    <a:pt x="879771" y="44443"/>
                  </a:lnTo>
                  <a:lnTo>
                    <a:pt x="875558" y="53411"/>
                  </a:lnTo>
                  <a:lnTo>
                    <a:pt x="870000" y="82717"/>
                  </a:lnTo>
                  <a:lnTo>
                    <a:pt x="869749" y="112120"/>
                  </a:lnTo>
                  <a:lnTo>
                    <a:pt x="872797" y="124130"/>
                  </a:lnTo>
                  <a:lnTo>
                    <a:pt x="883318" y="140410"/>
                  </a:lnTo>
                  <a:lnTo>
                    <a:pt x="897161" y="155959"/>
                  </a:lnTo>
                  <a:lnTo>
                    <a:pt x="909251" y="161675"/>
                  </a:lnTo>
                  <a:lnTo>
                    <a:pt x="923092" y="163369"/>
                  </a:lnTo>
                  <a:lnTo>
                    <a:pt x="946011" y="158717"/>
                  </a:lnTo>
                  <a:lnTo>
                    <a:pt x="981408" y="142403"/>
                  </a:lnTo>
                  <a:lnTo>
                    <a:pt x="1005792" y="128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0"/>
            <p:cNvSpPr/>
            <p:nvPr>
              <p:custDataLst>
                <p:tags r:id="rId78"/>
              </p:custDataLst>
            </p:nvPr>
          </p:nvSpPr>
          <p:spPr>
            <a:xfrm>
              <a:off x="6211202" y="4621797"/>
              <a:ext cx="547739" cy="194003"/>
            </a:xfrm>
            <a:custGeom>
              <a:avLst/>
              <a:gdLst/>
              <a:ahLst/>
              <a:cxnLst/>
              <a:rect l="0" t="0" r="0" b="0"/>
              <a:pathLst>
                <a:path w="547739" h="194003">
                  <a:moveTo>
                    <a:pt x="105778" y="3543"/>
                  </a:moveTo>
                  <a:lnTo>
                    <a:pt x="105778" y="3543"/>
                  </a:lnTo>
                  <a:lnTo>
                    <a:pt x="68274" y="0"/>
                  </a:lnTo>
                  <a:lnTo>
                    <a:pt x="55807" y="5073"/>
                  </a:lnTo>
                  <a:lnTo>
                    <a:pt x="52144" y="9643"/>
                  </a:lnTo>
                  <a:lnTo>
                    <a:pt x="48074" y="21494"/>
                  </a:lnTo>
                  <a:lnTo>
                    <a:pt x="45782" y="42447"/>
                  </a:lnTo>
                  <a:lnTo>
                    <a:pt x="53194" y="68786"/>
                  </a:lnTo>
                  <a:lnTo>
                    <a:pt x="70869" y="101944"/>
                  </a:lnTo>
                  <a:lnTo>
                    <a:pt x="86497" y="124421"/>
                  </a:lnTo>
                  <a:lnTo>
                    <a:pt x="116785" y="158169"/>
                  </a:lnTo>
                  <a:lnTo>
                    <a:pt x="128126" y="177899"/>
                  </a:lnTo>
                  <a:lnTo>
                    <a:pt x="96930" y="180941"/>
                  </a:lnTo>
                  <a:lnTo>
                    <a:pt x="59251" y="185341"/>
                  </a:lnTo>
                  <a:lnTo>
                    <a:pt x="41004" y="182057"/>
                  </a:lnTo>
                  <a:lnTo>
                    <a:pt x="9369" y="168483"/>
                  </a:lnTo>
                  <a:lnTo>
                    <a:pt x="3663" y="163491"/>
                  </a:lnTo>
                  <a:lnTo>
                    <a:pt x="1126" y="158451"/>
                  </a:lnTo>
                  <a:lnTo>
                    <a:pt x="0" y="153389"/>
                  </a:lnTo>
                  <a:lnTo>
                    <a:pt x="7456" y="137688"/>
                  </a:lnTo>
                  <a:lnTo>
                    <a:pt x="44331" y="110495"/>
                  </a:lnTo>
                  <a:lnTo>
                    <a:pt x="79247" y="89956"/>
                  </a:lnTo>
                  <a:lnTo>
                    <a:pt x="112781" y="74679"/>
                  </a:lnTo>
                  <a:lnTo>
                    <a:pt x="145483" y="63472"/>
                  </a:lnTo>
                  <a:lnTo>
                    <a:pt x="179944" y="58185"/>
                  </a:lnTo>
                  <a:lnTo>
                    <a:pt x="209316" y="57054"/>
                  </a:lnTo>
                  <a:lnTo>
                    <a:pt x="217553" y="59218"/>
                  </a:lnTo>
                  <a:lnTo>
                    <a:pt x="229739" y="67504"/>
                  </a:lnTo>
                  <a:lnTo>
                    <a:pt x="232838" y="72327"/>
                  </a:lnTo>
                  <a:lnTo>
                    <a:pt x="233665" y="74800"/>
                  </a:lnTo>
                  <a:lnTo>
                    <a:pt x="234583" y="100124"/>
                  </a:lnTo>
                  <a:lnTo>
                    <a:pt x="235838" y="132828"/>
                  </a:lnTo>
                  <a:lnTo>
                    <a:pt x="239218" y="153008"/>
                  </a:lnTo>
                  <a:lnTo>
                    <a:pt x="245800" y="165362"/>
                  </a:lnTo>
                  <a:lnTo>
                    <a:pt x="253523" y="172830"/>
                  </a:lnTo>
                  <a:lnTo>
                    <a:pt x="259779" y="176149"/>
                  </a:lnTo>
                  <a:lnTo>
                    <a:pt x="276150" y="178017"/>
                  </a:lnTo>
                  <a:lnTo>
                    <a:pt x="301132" y="170479"/>
                  </a:lnTo>
                  <a:lnTo>
                    <a:pt x="333832" y="151915"/>
                  </a:lnTo>
                  <a:lnTo>
                    <a:pt x="364750" y="124667"/>
                  </a:lnTo>
                  <a:lnTo>
                    <a:pt x="400022" y="90220"/>
                  </a:lnTo>
                  <a:lnTo>
                    <a:pt x="410524" y="79797"/>
                  </a:lnTo>
                  <a:lnTo>
                    <a:pt x="398423" y="110978"/>
                  </a:lnTo>
                  <a:lnTo>
                    <a:pt x="391219" y="143933"/>
                  </a:lnTo>
                  <a:lnTo>
                    <a:pt x="394628" y="171138"/>
                  </a:lnTo>
                  <a:lnTo>
                    <a:pt x="397280" y="177654"/>
                  </a:lnTo>
                  <a:lnTo>
                    <a:pt x="410542" y="194002"/>
                  </a:lnTo>
                  <a:lnTo>
                    <a:pt x="417136" y="187480"/>
                  </a:lnTo>
                  <a:lnTo>
                    <a:pt x="436083" y="153141"/>
                  </a:lnTo>
                  <a:lnTo>
                    <a:pt x="454723" y="117475"/>
                  </a:lnTo>
                  <a:lnTo>
                    <a:pt x="468791" y="81388"/>
                  </a:lnTo>
                  <a:lnTo>
                    <a:pt x="481670" y="62848"/>
                  </a:lnTo>
                  <a:lnTo>
                    <a:pt x="489310" y="54606"/>
                  </a:lnTo>
                  <a:lnTo>
                    <a:pt x="496652" y="51637"/>
                  </a:lnTo>
                  <a:lnTo>
                    <a:pt x="511118" y="49732"/>
                  </a:lnTo>
                  <a:lnTo>
                    <a:pt x="547738" y="56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1"/>
            <p:cNvSpPr/>
            <p:nvPr>
              <p:custDataLst>
                <p:tags r:id="rId79"/>
              </p:custDataLst>
            </p:nvPr>
          </p:nvSpPr>
          <p:spPr>
            <a:xfrm>
              <a:off x="6842760" y="4664193"/>
              <a:ext cx="493551" cy="227848"/>
            </a:xfrm>
            <a:custGeom>
              <a:avLst/>
              <a:gdLst/>
              <a:ahLst/>
              <a:cxnLst/>
              <a:rect l="0" t="0" r="0" b="0"/>
              <a:pathLst>
                <a:path w="493551" h="227848">
                  <a:moveTo>
                    <a:pt x="0" y="52587"/>
                  </a:moveTo>
                  <a:lnTo>
                    <a:pt x="0" y="52587"/>
                  </a:lnTo>
                  <a:lnTo>
                    <a:pt x="17403" y="84855"/>
                  </a:lnTo>
                  <a:lnTo>
                    <a:pt x="27773" y="95997"/>
                  </a:lnTo>
                  <a:lnTo>
                    <a:pt x="40283" y="101513"/>
                  </a:lnTo>
                  <a:lnTo>
                    <a:pt x="71251" y="109736"/>
                  </a:lnTo>
                  <a:lnTo>
                    <a:pt x="107031" y="102551"/>
                  </a:lnTo>
                  <a:lnTo>
                    <a:pt x="137734" y="75294"/>
                  </a:lnTo>
                  <a:lnTo>
                    <a:pt x="158063" y="48020"/>
                  </a:lnTo>
                  <a:lnTo>
                    <a:pt x="157869" y="47002"/>
                  </a:lnTo>
                  <a:lnTo>
                    <a:pt x="156893" y="46324"/>
                  </a:lnTo>
                  <a:lnTo>
                    <a:pt x="126581" y="38106"/>
                  </a:lnTo>
                  <a:lnTo>
                    <a:pt x="111636" y="38419"/>
                  </a:lnTo>
                  <a:lnTo>
                    <a:pt x="76032" y="50364"/>
                  </a:lnTo>
                  <a:lnTo>
                    <a:pt x="64554" y="55268"/>
                  </a:lnTo>
                  <a:lnTo>
                    <a:pt x="48572" y="70879"/>
                  </a:lnTo>
                  <a:lnTo>
                    <a:pt x="42754" y="82165"/>
                  </a:lnTo>
                  <a:lnTo>
                    <a:pt x="41202" y="87546"/>
                  </a:lnTo>
                  <a:lnTo>
                    <a:pt x="41737" y="98040"/>
                  </a:lnTo>
                  <a:lnTo>
                    <a:pt x="45643" y="108348"/>
                  </a:lnTo>
                  <a:lnTo>
                    <a:pt x="58209" y="123671"/>
                  </a:lnTo>
                  <a:lnTo>
                    <a:pt x="70744" y="133851"/>
                  </a:lnTo>
                  <a:lnTo>
                    <a:pt x="87039" y="139504"/>
                  </a:lnTo>
                  <a:lnTo>
                    <a:pt x="117512" y="144944"/>
                  </a:lnTo>
                  <a:lnTo>
                    <a:pt x="153352" y="147403"/>
                  </a:lnTo>
                  <a:lnTo>
                    <a:pt x="190782" y="145028"/>
                  </a:lnTo>
                  <a:lnTo>
                    <a:pt x="216871" y="143625"/>
                  </a:lnTo>
                  <a:lnTo>
                    <a:pt x="245400" y="140179"/>
                  </a:lnTo>
                  <a:lnTo>
                    <a:pt x="277271" y="133568"/>
                  </a:lnTo>
                  <a:lnTo>
                    <a:pt x="312730" y="124841"/>
                  </a:lnTo>
                  <a:lnTo>
                    <a:pt x="333724" y="117720"/>
                  </a:lnTo>
                  <a:lnTo>
                    <a:pt x="357104" y="108708"/>
                  </a:lnTo>
                  <a:lnTo>
                    <a:pt x="385389" y="97622"/>
                  </a:lnTo>
                  <a:lnTo>
                    <a:pt x="407632" y="88537"/>
                  </a:lnTo>
                  <a:lnTo>
                    <a:pt x="441379" y="73927"/>
                  </a:lnTo>
                  <a:lnTo>
                    <a:pt x="475372" y="52137"/>
                  </a:lnTo>
                  <a:lnTo>
                    <a:pt x="493550" y="32085"/>
                  </a:lnTo>
                  <a:lnTo>
                    <a:pt x="493287" y="30452"/>
                  </a:lnTo>
                  <a:lnTo>
                    <a:pt x="490737" y="26381"/>
                  </a:lnTo>
                  <a:lnTo>
                    <a:pt x="466736" y="7830"/>
                  </a:lnTo>
                  <a:lnTo>
                    <a:pt x="454665" y="3062"/>
                  </a:lnTo>
                  <a:lnTo>
                    <a:pt x="426220" y="0"/>
                  </a:lnTo>
                  <a:lnTo>
                    <a:pt x="407756" y="3516"/>
                  </a:lnTo>
                  <a:lnTo>
                    <a:pt x="391562" y="13964"/>
                  </a:lnTo>
                  <a:lnTo>
                    <a:pt x="376039" y="27784"/>
                  </a:lnTo>
                  <a:lnTo>
                    <a:pt x="370328" y="39870"/>
                  </a:lnTo>
                  <a:lnTo>
                    <a:pt x="366662" y="72371"/>
                  </a:lnTo>
                  <a:lnTo>
                    <a:pt x="366785" y="104473"/>
                  </a:lnTo>
                  <a:lnTo>
                    <a:pt x="377926" y="138596"/>
                  </a:lnTo>
                  <a:lnTo>
                    <a:pt x="380595" y="160256"/>
                  </a:lnTo>
                  <a:lnTo>
                    <a:pt x="379037" y="163313"/>
                  </a:lnTo>
                  <a:lnTo>
                    <a:pt x="363798" y="176911"/>
                  </a:lnTo>
                  <a:lnTo>
                    <a:pt x="327988" y="189729"/>
                  </a:lnTo>
                  <a:lnTo>
                    <a:pt x="300382" y="197361"/>
                  </a:lnTo>
                  <a:lnTo>
                    <a:pt x="267649" y="204985"/>
                  </a:lnTo>
                  <a:lnTo>
                    <a:pt x="234243" y="214864"/>
                  </a:lnTo>
                  <a:lnTo>
                    <a:pt x="202050" y="224000"/>
                  </a:lnTo>
                  <a:lnTo>
                    <a:pt x="175260" y="227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62"/>
          <p:cNvSpPr/>
          <p:nvPr>
            <p:custDataLst>
              <p:tags r:id="rId6"/>
            </p:custDataLst>
          </p:nvPr>
        </p:nvSpPr>
        <p:spPr>
          <a:xfrm>
            <a:off x="2011680" y="4556760"/>
            <a:ext cx="152401" cy="15241"/>
          </a:xfrm>
          <a:custGeom>
            <a:avLst/>
            <a:gdLst/>
            <a:ahLst/>
            <a:cxnLst/>
            <a:rect l="0" t="0" r="0" b="0"/>
            <a:pathLst>
              <a:path w="152401" h="15241">
                <a:moveTo>
                  <a:pt x="0" y="15240"/>
                </a:moveTo>
                <a:lnTo>
                  <a:pt x="0" y="15240"/>
                </a:lnTo>
                <a:lnTo>
                  <a:pt x="28316" y="7149"/>
                </a:lnTo>
                <a:lnTo>
                  <a:pt x="62106" y="2118"/>
                </a:lnTo>
                <a:lnTo>
                  <a:pt x="97612" y="628"/>
                </a:lnTo>
                <a:lnTo>
                  <a:pt x="130899" y="187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263"/>
          <p:cNvSpPr/>
          <p:nvPr>
            <p:custDataLst>
              <p:tags r:id="rId7"/>
            </p:custDataLst>
          </p:nvPr>
        </p:nvSpPr>
        <p:spPr>
          <a:xfrm>
            <a:off x="1226820" y="5143500"/>
            <a:ext cx="396241" cy="83821"/>
          </a:xfrm>
          <a:custGeom>
            <a:avLst/>
            <a:gdLst/>
            <a:ahLst/>
            <a:cxnLst/>
            <a:rect l="0" t="0" r="0" b="0"/>
            <a:pathLst>
              <a:path w="396241" h="83821">
                <a:moveTo>
                  <a:pt x="0" y="0"/>
                </a:moveTo>
                <a:lnTo>
                  <a:pt x="0" y="0"/>
                </a:lnTo>
                <a:lnTo>
                  <a:pt x="22578" y="6773"/>
                </a:lnTo>
                <a:lnTo>
                  <a:pt x="55754" y="16557"/>
                </a:lnTo>
                <a:lnTo>
                  <a:pt x="81789" y="23728"/>
                </a:lnTo>
                <a:lnTo>
                  <a:pt x="119531" y="28479"/>
                </a:lnTo>
                <a:lnTo>
                  <a:pt x="157525" y="33932"/>
                </a:lnTo>
                <a:lnTo>
                  <a:pt x="185157" y="38506"/>
                </a:lnTo>
                <a:lnTo>
                  <a:pt x="199638" y="40910"/>
                </a:lnTo>
                <a:lnTo>
                  <a:pt x="227919" y="46747"/>
                </a:lnTo>
                <a:lnTo>
                  <a:pt x="265399" y="54871"/>
                </a:lnTo>
                <a:lnTo>
                  <a:pt x="309013" y="64520"/>
                </a:lnTo>
                <a:lnTo>
                  <a:pt x="338089" y="70954"/>
                </a:lnTo>
                <a:lnTo>
                  <a:pt x="370395" y="78102"/>
                </a:lnTo>
                <a:lnTo>
                  <a:pt x="396240" y="838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53"/>
          <p:cNvGrpSpPr/>
          <p:nvPr/>
        </p:nvGrpSpPr>
        <p:grpSpPr>
          <a:xfrm>
            <a:off x="1966197" y="4981116"/>
            <a:ext cx="2902984" cy="1013755"/>
            <a:chOff x="1966197" y="4981116"/>
            <a:chExt cx="2902984" cy="1013755"/>
          </a:xfrm>
        </p:grpSpPr>
        <p:sp>
          <p:nvSpPr>
            <p:cNvPr id="97" name="SMARTInkShape-264"/>
            <p:cNvSpPr/>
            <p:nvPr>
              <p:custDataLst>
                <p:tags r:id="rId68"/>
              </p:custDataLst>
            </p:nvPr>
          </p:nvSpPr>
          <p:spPr>
            <a:xfrm>
              <a:off x="1966197" y="4981116"/>
              <a:ext cx="959884" cy="1013755"/>
            </a:xfrm>
            <a:custGeom>
              <a:avLst/>
              <a:gdLst/>
              <a:ahLst/>
              <a:cxnLst/>
              <a:rect l="0" t="0" r="0" b="0"/>
              <a:pathLst>
                <a:path w="959884" h="1013755">
                  <a:moveTo>
                    <a:pt x="167403" y="208104"/>
                  </a:moveTo>
                  <a:lnTo>
                    <a:pt x="167403" y="208104"/>
                  </a:lnTo>
                  <a:lnTo>
                    <a:pt x="165145" y="239713"/>
                  </a:lnTo>
                  <a:lnTo>
                    <a:pt x="163358" y="264737"/>
                  </a:lnTo>
                  <a:lnTo>
                    <a:pt x="161319" y="287346"/>
                  </a:lnTo>
                  <a:lnTo>
                    <a:pt x="159114" y="308346"/>
                  </a:lnTo>
                  <a:lnTo>
                    <a:pt x="156797" y="328271"/>
                  </a:lnTo>
                  <a:lnTo>
                    <a:pt x="154406" y="348329"/>
                  </a:lnTo>
                  <a:lnTo>
                    <a:pt x="151965" y="368474"/>
                  </a:lnTo>
                  <a:lnTo>
                    <a:pt x="149491" y="388677"/>
                  </a:lnTo>
                  <a:lnTo>
                    <a:pt x="146148" y="416539"/>
                  </a:lnTo>
                  <a:lnTo>
                    <a:pt x="142226" y="449508"/>
                  </a:lnTo>
                  <a:lnTo>
                    <a:pt x="137919" y="485880"/>
                  </a:lnTo>
                  <a:lnTo>
                    <a:pt x="134200" y="517748"/>
                  </a:lnTo>
                  <a:lnTo>
                    <a:pt x="130874" y="546613"/>
                  </a:lnTo>
                  <a:lnTo>
                    <a:pt x="127810" y="573477"/>
                  </a:lnTo>
                  <a:lnTo>
                    <a:pt x="124921" y="599007"/>
                  </a:lnTo>
                  <a:lnTo>
                    <a:pt x="122149" y="623645"/>
                  </a:lnTo>
                  <a:lnTo>
                    <a:pt x="119453" y="647692"/>
                  </a:lnTo>
                  <a:lnTo>
                    <a:pt x="115963" y="670496"/>
                  </a:lnTo>
                  <a:lnTo>
                    <a:pt x="111943" y="692471"/>
                  </a:lnTo>
                  <a:lnTo>
                    <a:pt x="107570" y="713896"/>
                  </a:lnTo>
                  <a:lnTo>
                    <a:pt x="104654" y="735799"/>
                  </a:lnTo>
                  <a:lnTo>
                    <a:pt x="102710" y="758021"/>
                  </a:lnTo>
                  <a:lnTo>
                    <a:pt x="101415" y="780455"/>
                  </a:lnTo>
                  <a:lnTo>
                    <a:pt x="98011" y="801338"/>
                  </a:lnTo>
                  <a:lnTo>
                    <a:pt x="93202" y="821187"/>
                  </a:lnTo>
                  <a:lnTo>
                    <a:pt x="81931" y="857352"/>
                  </a:lnTo>
                  <a:lnTo>
                    <a:pt x="71278" y="887536"/>
                  </a:lnTo>
                  <a:lnTo>
                    <a:pt x="63156" y="917320"/>
                  </a:lnTo>
                  <a:lnTo>
                    <a:pt x="56724" y="946644"/>
                  </a:lnTo>
                  <a:lnTo>
                    <a:pt x="47497" y="983567"/>
                  </a:lnTo>
                  <a:lnTo>
                    <a:pt x="28804" y="1008838"/>
                  </a:lnTo>
                  <a:lnTo>
                    <a:pt x="23113" y="1012719"/>
                  </a:lnTo>
                  <a:lnTo>
                    <a:pt x="20409" y="1013754"/>
                  </a:lnTo>
                  <a:lnTo>
                    <a:pt x="18607" y="1013597"/>
                  </a:lnTo>
                  <a:lnTo>
                    <a:pt x="17406" y="1012646"/>
                  </a:lnTo>
                  <a:lnTo>
                    <a:pt x="16605" y="1011165"/>
                  </a:lnTo>
                  <a:lnTo>
                    <a:pt x="10698" y="979212"/>
                  </a:lnTo>
                  <a:lnTo>
                    <a:pt x="3003" y="945427"/>
                  </a:lnTo>
                  <a:lnTo>
                    <a:pt x="2050" y="920190"/>
                  </a:lnTo>
                  <a:lnTo>
                    <a:pt x="4448" y="892040"/>
                  </a:lnTo>
                  <a:lnTo>
                    <a:pt x="3821" y="858080"/>
                  </a:lnTo>
                  <a:lnTo>
                    <a:pt x="1567" y="820409"/>
                  </a:lnTo>
                  <a:lnTo>
                    <a:pt x="965" y="800880"/>
                  </a:lnTo>
                  <a:lnTo>
                    <a:pt x="565" y="781088"/>
                  </a:lnTo>
                  <a:lnTo>
                    <a:pt x="297" y="760273"/>
                  </a:lnTo>
                  <a:lnTo>
                    <a:pt x="119" y="738777"/>
                  </a:lnTo>
                  <a:lnTo>
                    <a:pt x="0" y="716826"/>
                  </a:lnTo>
                  <a:lnTo>
                    <a:pt x="768" y="694572"/>
                  </a:lnTo>
                  <a:lnTo>
                    <a:pt x="2126" y="672116"/>
                  </a:lnTo>
                  <a:lnTo>
                    <a:pt x="3878" y="649525"/>
                  </a:lnTo>
                  <a:lnTo>
                    <a:pt x="5893" y="625999"/>
                  </a:lnTo>
                  <a:lnTo>
                    <a:pt x="8083" y="601847"/>
                  </a:lnTo>
                  <a:lnTo>
                    <a:pt x="10390" y="577279"/>
                  </a:lnTo>
                  <a:lnTo>
                    <a:pt x="11928" y="552434"/>
                  </a:lnTo>
                  <a:lnTo>
                    <a:pt x="12953" y="527404"/>
                  </a:lnTo>
                  <a:lnTo>
                    <a:pt x="13636" y="502250"/>
                  </a:lnTo>
                  <a:lnTo>
                    <a:pt x="15785" y="477862"/>
                  </a:lnTo>
                  <a:lnTo>
                    <a:pt x="18911" y="453982"/>
                  </a:lnTo>
                  <a:lnTo>
                    <a:pt x="22688" y="430442"/>
                  </a:lnTo>
                  <a:lnTo>
                    <a:pt x="26900" y="407977"/>
                  </a:lnTo>
                  <a:lnTo>
                    <a:pt x="31401" y="386225"/>
                  </a:lnTo>
                  <a:lnTo>
                    <a:pt x="36095" y="364951"/>
                  </a:lnTo>
                  <a:lnTo>
                    <a:pt x="40918" y="344842"/>
                  </a:lnTo>
                  <a:lnTo>
                    <a:pt x="45826" y="325509"/>
                  </a:lnTo>
                  <a:lnTo>
                    <a:pt x="56642" y="288224"/>
                  </a:lnTo>
                  <a:lnTo>
                    <a:pt x="69916" y="251898"/>
                  </a:lnTo>
                  <a:lnTo>
                    <a:pt x="84282" y="220512"/>
                  </a:lnTo>
                  <a:lnTo>
                    <a:pt x="106651" y="183558"/>
                  </a:lnTo>
                  <a:lnTo>
                    <a:pt x="141009" y="148316"/>
                  </a:lnTo>
                  <a:lnTo>
                    <a:pt x="170401" y="128676"/>
                  </a:lnTo>
                  <a:lnTo>
                    <a:pt x="200559" y="120223"/>
                  </a:lnTo>
                  <a:lnTo>
                    <a:pt x="230943" y="121764"/>
                  </a:lnTo>
                  <a:lnTo>
                    <a:pt x="265440" y="131627"/>
                  </a:lnTo>
                  <a:lnTo>
                    <a:pt x="298427" y="149320"/>
                  </a:lnTo>
                  <a:lnTo>
                    <a:pt x="325605" y="174694"/>
                  </a:lnTo>
                  <a:lnTo>
                    <a:pt x="345699" y="203661"/>
                  </a:lnTo>
                  <a:lnTo>
                    <a:pt x="362377" y="233692"/>
                  </a:lnTo>
                  <a:lnTo>
                    <a:pt x="373999" y="268085"/>
                  </a:lnTo>
                  <a:lnTo>
                    <a:pt x="378759" y="301041"/>
                  </a:lnTo>
                  <a:lnTo>
                    <a:pt x="376124" y="332256"/>
                  </a:lnTo>
                  <a:lnTo>
                    <a:pt x="365936" y="362953"/>
                  </a:lnTo>
                  <a:lnTo>
                    <a:pt x="347323" y="391499"/>
                  </a:lnTo>
                  <a:lnTo>
                    <a:pt x="330685" y="408164"/>
                  </a:lnTo>
                  <a:lnTo>
                    <a:pt x="295580" y="426708"/>
                  </a:lnTo>
                  <a:lnTo>
                    <a:pt x="276017" y="431414"/>
                  </a:lnTo>
                  <a:lnTo>
                    <a:pt x="238121" y="427538"/>
                  </a:lnTo>
                  <a:lnTo>
                    <a:pt x="213757" y="418749"/>
                  </a:lnTo>
                  <a:lnTo>
                    <a:pt x="205925" y="414574"/>
                  </a:lnTo>
                  <a:lnTo>
                    <a:pt x="188193" y="380583"/>
                  </a:lnTo>
                  <a:lnTo>
                    <a:pt x="178723" y="356111"/>
                  </a:lnTo>
                  <a:lnTo>
                    <a:pt x="172716" y="322145"/>
                  </a:lnTo>
                  <a:lnTo>
                    <a:pt x="176538" y="297735"/>
                  </a:lnTo>
                  <a:lnTo>
                    <a:pt x="186703" y="275598"/>
                  </a:lnTo>
                  <a:lnTo>
                    <a:pt x="220535" y="238598"/>
                  </a:lnTo>
                  <a:lnTo>
                    <a:pt x="228227" y="231096"/>
                  </a:lnTo>
                  <a:lnTo>
                    <a:pt x="244359" y="225126"/>
                  </a:lnTo>
                  <a:lnTo>
                    <a:pt x="271201" y="215218"/>
                  </a:lnTo>
                  <a:lnTo>
                    <a:pt x="305181" y="202687"/>
                  </a:lnTo>
                  <a:lnTo>
                    <a:pt x="339689" y="192639"/>
                  </a:lnTo>
                  <a:lnTo>
                    <a:pt x="374547" y="184247"/>
                  </a:lnTo>
                  <a:lnTo>
                    <a:pt x="409639" y="176959"/>
                  </a:lnTo>
                  <a:lnTo>
                    <a:pt x="444887" y="172947"/>
                  </a:lnTo>
                  <a:lnTo>
                    <a:pt x="480239" y="171120"/>
                  </a:lnTo>
                  <a:lnTo>
                    <a:pt x="515660" y="170748"/>
                  </a:lnTo>
                  <a:lnTo>
                    <a:pt x="545201" y="170500"/>
                  </a:lnTo>
                  <a:lnTo>
                    <a:pt x="570822" y="170335"/>
                  </a:lnTo>
                  <a:lnTo>
                    <a:pt x="593829" y="170224"/>
                  </a:lnTo>
                  <a:lnTo>
                    <a:pt x="614246" y="170997"/>
                  </a:lnTo>
                  <a:lnTo>
                    <a:pt x="650480" y="174115"/>
                  </a:lnTo>
                  <a:lnTo>
                    <a:pt x="679002" y="178321"/>
                  </a:lnTo>
                  <a:lnTo>
                    <a:pt x="711841" y="185451"/>
                  </a:lnTo>
                  <a:lnTo>
                    <a:pt x="745813" y="192734"/>
                  </a:lnTo>
                  <a:lnTo>
                    <a:pt x="748590" y="194471"/>
                  </a:lnTo>
                  <a:lnTo>
                    <a:pt x="753046" y="199297"/>
                  </a:lnTo>
                  <a:lnTo>
                    <a:pt x="749140" y="199957"/>
                  </a:lnTo>
                  <a:lnTo>
                    <a:pt x="741759" y="201096"/>
                  </a:lnTo>
                  <a:lnTo>
                    <a:pt x="705531" y="219544"/>
                  </a:lnTo>
                  <a:lnTo>
                    <a:pt x="673888" y="234730"/>
                  </a:lnTo>
                  <a:lnTo>
                    <a:pt x="642686" y="254940"/>
                  </a:lnTo>
                  <a:lnTo>
                    <a:pt x="611993" y="277015"/>
                  </a:lnTo>
                  <a:lnTo>
                    <a:pt x="582296" y="299642"/>
                  </a:lnTo>
                  <a:lnTo>
                    <a:pt x="549077" y="330044"/>
                  </a:lnTo>
                  <a:lnTo>
                    <a:pt x="526147" y="356462"/>
                  </a:lnTo>
                  <a:lnTo>
                    <a:pt x="514311" y="382378"/>
                  </a:lnTo>
                  <a:lnTo>
                    <a:pt x="510831" y="396300"/>
                  </a:lnTo>
                  <a:lnTo>
                    <a:pt x="512795" y="399838"/>
                  </a:lnTo>
                  <a:lnTo>
                    <a:pt x="514504" y="401966"/>
                  </a:lnTo>
                  <a:lnTo>
                    <a:pt x="517337" y="402539"/>
                  </a:lnTo>
                  <a:lnTo>
                    <a:pt x="529414" y="399299"/>
                  </a:lnTo>
                  <a:lnTo>
                    <a:pt x="538835" y="395244"/>
                  </a:lnTo>
                  <a:lnTo>
                    <a:pt x="559526" y="372728"/>
                  </a:lnTo>
                  <a:lnTo>
                    <a:pt x="579921" y="345311"/>
                  </a:lnTo>
                  <a:lnTo>
                    <a:pt x="602051" y="310753"/>
                  </a:lnTo>
                  <a:lnTo>
                    <a:pt x="623847" y="273702"/>
                  </a:lnTo>
                  <a:lnTo>
                    <a:pt x="640560" y="235913"/>
                  </a:lnTo>
                  <a:lnTo>
                    <a:pt x="652097" y="198752"/>
                  </a:lnTo>
                  <a:lnTo>
                    <a:pt x="665017" y="167610"/>
                  </a:lnTo>
                  <a:lnTo>
                    <a:pt x="683950" y="134158"/>
                  </a:lnTo>
                  <a:lnTo>
                    <a:pt x="684488" y="134254"/>
                  </a:lnTo>
                  <a:lnTo>
                    <a:pt x="685085" y="136617"/>
                  </a:lnTo>
                  <a:lnTo>
                    <a:pt x="684622" y="152809"/>
                  </a:lnTo>
                  <a:lnTo>
                    <a:pt x="681145" y="177515"/>
                  </a:lnTo>
                  <a:lnTo>
                    <a:pt x="683878" y="206284"/>
                  </a:lnTo>
                  <a:lnTo>
                    <a:pt x="685064" y="237104"/>
                  </a:lnTo>
                  <a:lnTo>
                    <a:pt x="685415" y="272670"/>
                  </a:lnTo>
                  <a:lnTo>
                    <a:pt x="686366" y="309173"/>
                  </a:lnTo>
                  <a:lnTo>
                    <a:pt x="691633" y="341814"/>
                  </a:lnTo>
                  <a:lnTo>
                    <a:pt x="700999" y="378668"/>
                  </a:lnTo>
                  <a:lnTo>
                    <a:pt x="715047" y="406802"/>
                  </a:lnTo>
                  <a:lnTo>
                    <a:pt x="724349" y="414947"/>
                  </a:lnTo>
                  <a:lnTo>
                    <a:pt x="744118" y="424223"/>
                  </a:lnTo>
                  <a:lnTo>
                    <a:pt x="748307" y="424996"/>
                  </a:lnTo>
                  <a:lnTo>
                    <a:pt x="751946" y="424666"/>
                  </a:lnTo>
                  <a:lnTo>
                    <a:pt x="776205" y="414214"/>
                  </a:lnTo>
                  <a:lnTo>
                    <a:pt x="786631" y="388690"/>
                  </a:lnTo>
                  <a:lnTo>
                    <a:pt x="803741" y="346275"/>
                  </a:lnTo>
                  <a:lnTo>
                    <a:pt x="825309" y="292598"/>
                  </a:lnTo>
                  <a:lnTo>
                    <a:pt x="841380" y="251733"/>
                  </a:lnTo>
                  <a:lnTo>
                    <a:pt x="853788" y="219410"/>
                  </a:lnTo>
                  <a:lnTo>
                    <a:pt x="863753" y="192781"/>
                  </a:lnTo>
                  <a:lnTo>
                    <a:pt x="877778" y="155304"/>
                  </a:lnTo>
                  <a:lnTo>
                    <a:pt x="888417" y="125208"/>
                  </a:lnTo>
                  <a:lnTo>
                    <a:pt x="897000" y="99499"/>
                  </a:lnTo>
                  <a:lnTo>
                    <a:pt x="907800" y="67121"/>
                  </a:lnTo>
                  <a:lnTo>
                    <a:pt x="915848" y="44688"/>
                  </a:lnTo>
                  <a:lnTo>
                    <a:pt x="930373" y="9919"/>
                  </a:lnTo>
                  <a:lnTo>
                    <a:pt x="934067" y="1488"/>
                  </a:lnTo>
                  <a:lnTo>
                    <a:pt x="935900" y="87"/>
                  </a:lnTo>
                  <a:lnTo>
                    <a:pt x="937967" y="0"/>
                  </a:lnTo>
                  <a:lnTo>
                    <a:pt x="940192" y="788"/>
                  </a:lnTo>
                  <a:lnTo>
                    <a:pt x="940829" y="2160"/>
                  </a:lnTo>
                  <a:lnTo>
                    <a:pt x="940407" y="3921"/>
                  </a:lnTo>
                  <a:lnTo>
                    <a:pt x="938527" y="8136"/>
                  </a:lnTo>
                  <a:lnTo>
                    <a:pt x="930521" y="42441"/>
                  </a:lnTo>
                  <a:lnTo>
                    <a:pt x="928777" y="78265"/>
                  </a:lnTo>
                  <a:lnTo>
                    <a:pt x="924232" y="113001"/>
                  </a:lnTo>
                  <a:lnTo>
                    <a:pt x="922509" y="150104"/>
                  </a:lnTo>
                  <a:lnTo>
                    <a:pt x="921998" y="187908"/>
                  </a:lnTo>
                  <a:lnTo>
                    <a:pt x="921846" y="225921"/>
                  </a:lnTo>
                  <a:lnTo>
                    <a:pt x="922648" y="263149"/>
                  </a:lnTo>
                  <a:lnTo>
                    <a:pt x="927872" y="296850"/>
                  </a:lnTo>
                  <a:lnTo>
                    <a:pt x="934782" y="330731"/>
                  </a:lnTo>
                  <a:lnTo>
                    <a:pt x="943177" y="364340"/>
                  </a:lnTo>
                  <a:lnTo>
                    <a:pt x="946249" y="372933"/>
                  </a:lnTo>
                  <a:lnTo>
                    <a:pt x="951075" y="381304"/>
                  </a:lnTo>
                  <a:lnTo>
                    <a:pt x="952318" y="381990"/>
                  </a:lnTo>
                  <a:lnTo>
                    <a:pt x="959883" y="383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5"/>
            <p:cNvSpPr/>
            <p:nvPr>
              <p:custDataLst>
                <p:tags r:id="rId69"/>
              </p:custDataLst>
            </p:nvPr>
          </p:nvSpPr>
          <p:spPr>
            <a:xfrm>
              <a:off x="3033360" y="5250180"/>
              <a:ext cx="228001" cy="151181"/>
            </a:xfrm>
            <a:custGeom>
              <a:avLst/>
              <a:gdLst/>
              <a:ahLst/>
              <a:cxnLst/>
              <a:rect l="0" t="0" r="0" b="0"/>
              <a:pathLst>
                <a:path w="228001" h="151181">
                  <a:moveTo>
                    <a:pt x="67980" y="0"/>
                  </a:moveTo>
                  <a:lnTo>
                    <a:pt x="67980" y="0"/>
                  </a:lnTo>
                  <a:lnTo>
                    <a:pt x="30476" y="33961"/>
                  </a:lnTo>
                  <a:lnTo>
                    <a:pt x="6231" y="67565"/>
                  </a:lnTo>
                  <a:lnTo>
                    <a:pt x="2436" y="76877"/>
                  </a:lnTo>
                  <a:lnTo>
                    <a:pt x="0" y="92609"/>
                  </a:lnTo>
                  <a:lnTo>
                    <a:pt x="3623" y="105239"/>
                  </a:lnTo>
                  <a:lnTo>
                    <a:pt x="10026" y="112531"/>
                  </a:lnTo>
                  <a:lnTo>
                    <a:pt x="27934" y="128156"/>
                  </a:lnTo>
                  <a:lnTo>
                    <a:pt x="42280" y="133158"/>
                  </a:lnTo>
                  <a:lnTo>
                    <a:pt x="70994" y="136369"/>
                  </a:lnTo>
                  <a:lnTo>
                    <a:pt x="106477" y="128767"/>
                  </a:lnTo>
                  <a:lnTo>
                    <a:pt x="136638" y="115182"/>
                  </a:lnTo>
                  <a:lnTo>
                    <a:pt x="155398" y="101108"/>
                  </a:lnTo>
                  <a:lnTo>
                    <a:pt x="167636" y="82169"/>
                  </a:lnTo>
                  <a:lnTo>
                    <a:pt x="172579" y="48335"/>
                  </a:lnTo>
                  <a:lnTo>
                    <a:pt x="169220" y="29667"/>
                  </a:lnTo>
                  <a:lnTo>
                    <a:pt x="162929" y="18265"/>
                  </a:lnTo>
                  <a:lnTo>
                    <a:pt x="160066" y="16410"/>
                  </a:lnTo>
                  <a:lnTo>
                    <a:pt x="122680" y="15260"/>
                  </a:lnTo>
                  <a:lnTo>
                    <a:pt x="119686" y="16946"/>
                  </a:lnTo>
                  <a:lnTo>
                    <a:pt x="117691" y="19765"/>
                  </a:lnTo>
                  <a:lnTo>
                    <a:pt x="108020" y="46117"/>
                  </a:lnTo>
                  <a:lnTo>
                    <a:pt x="107789" y="56903"/>
                  </a:lnTo>
                  <a:lnTo>
                    <a:pt x="116799" y="87864"/>
                  </a:lnTo>
                  <a:lnTo>
                    <a:pt x="138090" y="121805"/>
                  </a:lnTo>
                  <a:lnTo>
                    <a:pt x="159956" y="142841"/>
                  </a:lnTo>
                  <a:lnTo>
                    <a:pt x="164857" y="146028"/>
                  </a:lnTo>
                  <a:lnTo>
                    <a:pt x="183891" y="150512"/>
                  </a:lnTo>
                  <a:lnTo>
                    <a:pt x="206995" y="151180"/>
                  </a:lnTo>
                  <a:lnTo>
                    <a:pt x="22800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6"/>
            <p:cNvSpPr/>
            <p:nvPr>
              <p:custDataLst>
                <p:tags r:id="rId70"/>
              </p:custDataLst>
            </p:nvPr>
          </p:nvSpPr>
          <p:spPr>
            <a:xfrm>
              <a:off x="3323574" y="5250180"/>
              <a:ext cx="585487" cy="286389"/>
            </a:xfrm>
            <a:custGeom>
              <a:avLst/>
              <a:gdLst/>
              <a:ahLst/>
              <a:cxnLst/>
              <a:rect l="0" t="0" r="0" b="0"/>
              <a:pathLst>
                <a:path w="585487" h="286389">
                  <a:moveTo>
                    <a:pt x="97806" y="0"/>
                  </a:moveTo>
                  <a:lnTo>
                    <a:pt x="97806" y="0"/>
                  </a:lnTo>
                  <a:lnTo>
                    <a:pt x="63135" y="32414"/>
                  </a:lnTo>
                  <a:lnTo>
                    <a:pt x="29521" y="56981"/>
                  </a:lnTo>
                  <a:lnTo>
                    <a:pt x="5705" y="87874"/>
                  </a:lnTo>
                  <a:lnTo>
                    <a:pt x="808" y="107882"/>
                  </a:lnTo>
                  <a:lnTo>
                    <a:pt x="0" y="137397"/>
                  </a:lnTo>
                  <a:lnTo>
                    <a:pt x="2972" y="152506"/>
                  </a:lnTo>
                  <a:lnTo>
                    <a:pt x="13451" y="171246"/>
                  </a:lnTo>
                  <a:lnTo>
                    <a:pt x="43141" y="206214"/>
                  </a:lnTo>
                  <a:lnTo>
                    <a:pt x="48663" y="213676"/>
                  </a:lnTo>
                  <a:lnTo>
                    <a:pt x="63829" y="224225"/>
                  </a:lnTo>
                  <a:lnTo>
                    <a:pt x="101161" y="241941"/>
                  </a:lnTo>
                  <a:lnTo>
                    <a:pt x="127022" y="248639"/>
                  </a:lnTo>
                  <a:lnTo>
                    <a:pt x="154816" y="246579"/>
                  </a:lnTo>
                  <a:lnTo>
                    <a:pt x="188546" y="240607"/>
                  </a:lnTo>
                  <a:lnTo>
                    <a:pt x="217261" y="229429"/>
                  </a:lnTo>
                  <a:lnTo>
                    <a:pt x="254110" y="205245"/>
                  </a:lnTo>
                  <a:lnTo>
                    <a:pt x="289450" y="172899"/>
                  </a:lnTo>
                  <a:lnTo>
                    <a:pt x="298993" y="158379"/>
                  </a:lnTo>
                  <a:lnTo>
                    <a:pt x="302197" y="148339"/>
                  </a:lnTo>
                  <a:lnTo>
                    <a:pt x="302947" y="142693"/>
                  </a:lnTo>
                  <a:lnTo>
                    <a:pt x="303993" y="140849"/>
                  </a:lnTo>
                  <a:lnTo>
                    <a:pt x="305537" y="139619"/>
                  </a:lnTo>
                  <a:lnTo>
                    <a:pt x="310054" y="137646"/>
                  </a:lnTo>
                  <a:lnTo>
                    <a:pt x="318444" y="137172"/>
                  </a:lnTo>
                  <a:lnTo>
                    <a:pt x="342205" y="141553"/>
                  </a:lnTo>
                  <a:lnTo>
                    <a:pt x="375774" y="137906"/>
                  </a:lnTo>
                  <a:lnTo>
                    <a:pt x="386730" y="132976"/>
                  </a:lnTo>
                  <a:lnTo>
                    <a:pt x="417072" y="115599"/>
                  </a:lnTo>
                  <a:lnTo>
                    <a:pt x="436805" y="87812"/>
                  </a:lnTo>
                  <a:lnTo>
                    <a:pt x="439550" y="79170"/>
                  </a:lnTo>
                  <a:lnTo>
                    <a:pt x="440192" y="73852"/>
                  </a:lnTo>
                  <a:lnTo>
                    <a:pt x="438220" y="68665"/>
                  </a:lnTo>
                  <a:lnTo>
                    <a:pt x="436509" y="66097"/>
                  </a:lnTo>
                  <a:lnTo>
                    <a:pt x="433674" y="64384"/>
                  </a:lnTo>
                  <a:lnTo>
                    <a:pt x="426010" y="62482"/>
                  </a:lnTo>
                  <a:lnTo>
                    <a:pt x="396818" y="67345"/>
                  </a:lnTo>
                  <a:lnTo>
                    <a:pt x="363577" y="82956"/>
                  </a:lnTo>
                  <a:lnTo>
                    <a:pt x="339926" y="102778"/>
                  </a:lnTo>
                  <a:lnTo>
                    <a:pt x="325802" y="122175"/>
                  </a:lnTo>
                  <a:lnTo>
                    <a:pt x="320864" y="139869"/>
                  </a:lnTo>
                  <a:lnTo>
                    <a:pt x="319710" y="153605"/>
                  </a:lnTo>
                  <a:lnTo>
                    <a:pt x="330486" y="177206"/>
                  </a:lnTo>
                  <a:lnTo>
                    <a:pt x="358095" y="214783"/>
                  </a:lnTo>
                  <a:lnTo>
                    <a:pt x="389982" y="242004"/>
                  </a:lnTo>
                  <a:lnTo>
                    <a:pt x="423984" y="263899"/>
                  </a:lnTo>
                  <a:lnTo>
                    <a:pt x="457765" y="278852"/>
                  </a:lnTo>
                  <a:lnTo>
                    <a:pt x="492327" y="286388"/>
                  </a:lnTo>
                  <a:lnTo>
                    <a:pt x="521759" y="286362"/>
                  </a:lnTo>
                  <a:lnTo>
                    <a:pt x="538536" y="282212"/>
                  </a:lnTo>
                  <a:lnTo>
                    <a:pt x="573659" y="265032"/>
                  </a:lnTo>
                  <a:lnTo>
                    <a:pt x="585486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7"/>
            <p:cNvSpPr/>
            <p:nvPr>
              <p:custDataLst>
                <p:tags r:id="rId71"/>
              </p:custDataLst>
            </p:nvPr>
          </p:nvSpPr>
          <p:spPr>
            <a:xfrm>
              <a:off x="3139440" y="5204460"/>
              <a:ext cx="137161" cy="15241"/>
            </a:xfrm>
            <a:custGeom>
              <a:avLst/>
              <a:gdLst/>
              <a:ahLst/>
              <a:cxnLst/>
              <a:rect l="0" t="0" r="0" b="0"/>
              <a:pathLst>
                <a:path w="137161" h="15241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62538" y="8288"/>
                  </a:lnTo>
                  <a:lnTo>
                    <a:pt x="97221" y="12151"/>
                  </a:lnTo>
                  <a:lnTo>
                    <a:pt x="134674" y="15060"/>
                  </a:lnTo>
                  <a:lnTo>
                    <a:pt x="13716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8"/>
            <p:cNvSpPr/>
            <p:nvPr>
              <p:custDataLst>
                <p:tags r:id="rId72"/>
              </p:custDataLst>
            </p:nvPr>
          </p:nvSpPr>
          <p:spPr>
            <a:xfrm>
              <a:off x="3970020" y="5417820"/>
              <a:ext cx="121549" cy="247836"/>
            </a:xfrm>
            <a:custGeom>
              <a:avLst/>
              <a:gdLst/>
              <a:ahLst/>
              <a:cxnLst/>
              <a:rect l="0" t="0" r="0" b="0"/>
              <a:pathLst>
                <a:path w="121549" h="247836">
                  <a:moveTo>
                    <a:pt x="91440" y="0"/>
                  </a:moveTo>
                  <a:lnTo>
                    <a:pt x="91440" y="0"/>
                  </a:lnTo>
                  <a:lnTo>
                    <a:pt x="107621" y="36406"/>
                  </a:lnTo>
                  <a:lnTo>
                    <a:pt x="115565" y="63312"/>
                  </a:lnTo>
                  <a:lnTo>
                    <a:pt x="120037" y="97499"/>
                  </a:lnTo>
                  <a:lnTo>
                    <a:pt x="121548" y="135347"/>
                  </a:lnTo>
                  <a:lnTo>
                    <a:pt x="115763" y="172519"/>
                  </a:lnTo>
                  <a:lnTo>
                    <a:pt x="108054" y="196461"/>
                  </a:lnTo>
                  <a:lnTo>
                    <a:pt x="85872" y="225506"/>
                  </a:lnTo>
                  <a:lnTo>
                    <a:pt x="66930" y="237091"/>
                  </a:lnTo>
                  <a:lnTo>
                    <a:pt x="33377" y="247835"/>
                  </a:lnTo>
                  <a:lnTo>
                    <a:pt x="19673" y="244554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9"/>
            <p:cNvSpPr/>
            <p:nvPr>
              <p:custDataLst>
                <p:tags r:id="rId73"/>
              </p:custDataLst>
            </p:nvPr>
          </p:nvSpPr>
          <p:spPr>
            <a:xfrm>
              <a:off x="4223183" y="4983480"/>
              <a:ext cx="466680" cy="556128"/>
            </a:xfrm>
            <a:custGeom>
              <a:avLst/>
              <a:gdLst/>
              <a:ahLst/>
              <a:cxnLst/>
              <a:rect l="0" t="0" r="0" b="0"/>
              <a:pathLst>
                <a:path w="466680" h="556128">
                  <a:moveTo>
                    <a:pt x="120217" y="0"/>
                  </a:moveTo>
                  <a:lnTo>
                    <a:pt x="120217" y="0"/>
                  </a:lnTo>
                  <a:lnTo>
                    <a:pt x="108081" y="32362"/>
                  </a:lnTo>
                  <a:lnTo>
                    <a:pt x="102123" y="59539"/>
                  </a:lnTo>
                  <a:lnTo>
                    <a:pt x="98628" y="86575"/>
                  </a:lnTo>
                  <a:lnTo>
                    <a:pt x="94253" y="115524"/>
                  </a:lnTo>
                  <a:lnTo>
                    <a:pt x="91744" y="145324"/>
                  </a:lnTo>
                  <a:lnTo>
                    <a:pt x="89782" y="175502"/>
                  </a:lnTo>
                  <a:lnTo>
                    <a:pt x="86088" y="205848"/>
                  </a:lnTo>
                  <a:lnTo>
                    <a:pt x="81624" y="236268"/>
                  </a:lnTo>
                  <a:lnTo>
                    <a:pt x="77665" y="266722"/>
                  </a:lnTo>
                  <a:lnTo>
                    <a:pt x="75905" y="297190"/>
                  </a:lnTo>
                  <a:lnTo>
                    <a:pt x="72865" y="325406"/>
                  </a:lnTo>
                  <a:lnTo>
                    <a:pt x="68692" y="352905"/>
                  </a:lnTo>
                  <a:lnTo>
                    <a:pt x="64014" y="382060"/>
                  </a:lnTo>
                  <a:lnTo>
                    <a:pt x="56622" y="418943"/>
                  </a:lnTo>
                  <a:lnTo>
                    <a:pt x="49069" y="451321"/>
                  </a:lnTo>
                  <a:lnTo>
                    <a:pt x="36393" y="486236"/>
                  </a:lnTo>
                  <a:lnTo>
                    <a:pt x="26236" y="503670"/>
                  </a:lnTo>
                  <a:lnTo>
                    <a:pt x="22850" y="505960"/>
                  </a:lnTo>
                  <a:lnTo>
                    <a:pt x="14572" y="508505"/>
                  </a:lnTo>
                  <a:lnTo>
                    <a:pt x="11687" y="508337"/>
                  </a:lnTo>
                  <a:lnTo>
                    <a:pt x="9764" y="507377"/>
                  </a:lnTo>
                  <a:lnTo>
                    <a:pt x="2632" y="499756"/>
                  </a:lnTo>
                  <a:lnTo>
                    <a:pt x="224" y="490507"/>
                  </a:lnTo>
                  <a:lnTo>
                    <a:pt x="0" y="477083"/>
                  </a:lnTo>
                  <a:lnTo>
                    <a:pt x="3787" y="449638"/>
                  </a:lnTo>
                  <a:lnTo>
                    <a:pt x="6979" y="415073"/>
                  </a:lnTo>
                  <a:lnTo>
                    <a:pt x="17050" y="378866"/>
                  </a:lnTo>
                  <a:lnTo>
                    <a:pt x="26619" y="345466"/>
                  </a:lnTo>
                  <a:lnTo>
                    <a:pt x="39803" y="310829"/>
                  </a:lnTo>
                  <a:lnTo>
                    <a:pt x="59428" y="277768"/>
                  </a:lnTo>
                  <a:lnTo>
                    <a:pt x="83656" y="254681"/>
                  </a:lnTo>
                  <a:lnTo>
                    <a:pt x="105433" y="243007"/>
                  </a:lnTo>
                  <a:lnTo>
                    <a:pt x="135547" y="237561"/>
                  </a:lnTo>
                  <a:lnTo>
                    <a:pt x="150738" y="236816"/>
                  </a:lnTo>
                  <a:lnTo>
                    <a:pt x="165955" y="241000"/>
                  </a:lnTo>
                  <a:lnTo>
                    <a:pt x="180339" y="249351"/>
                  </a:lnTo>
                  <a:lnTo>
                    <a:pt x="197110" y="268333"/>
                  </a:lnTo>
                  <a:lnTo>
                    <a:pt x="210790" y="299760"/>
                  </a:lnTo>
                  <a:lnTo>
                    <a:pt x="221277" y="330682"/>
                  </a:lnTo>
                  <a:lnTo>
                    <a:pt x="230594" y="364398"/>
                  </a:lnTo>
                  <a:lnTo>
                    <a:pt x="233355" y="395837"/>
                  </a:lnTo>
                  <a:lnTo>
                    <a:pt x="234173" y="426600"/>
                  </a:lnTo>
                  <a:lnTo>
                    <a:pt x="234449" y="463291"/>
                  </a:lnTo>
                  <a:lnTo>
                    <a:pt x="240587" y="488915"/>
                  </a:lnTo>
                  <a:lnTo>
                    <a:pt x="249952" y="508025"/>
                  </a:lnTo>
                  <a:lnTo>
                    <a:pt x="252428" y="511403"/>
                  </a:lnTo>
                  <a:lnTo>
                    <a:pt x="255770" y="512809"/>
                  </a:lnTo>
                  <a:lnTo>
                    <a:pt x="264000" y="512114"/>
                  </a:lnTo>
                  <a:lnTo>
                    <a:pt x="278155" y="506961"/>
                  </a:lnTo>
                  <a:lnTo>
                    <a:pt x="307672" y="484616"/>
                  </a:lnTo>
                  <a:lnTo>
                    <a:pt x="340596" y="456595"/>
                  </a:lnTo>
                  <a:lnTo>
                    <a:pt x="370637" y="427729"/>
                  </a:lnTo>
                  <a:lnTo>
                    <a:pt x="407776" y="406793"/>
                  </a:lnTo>
                  <a:lnTo>
                    <a:pt x="421305" y="401213"/>
                  </a:lnTo>
                  <a:lnTo>
                    <a:pt x="422542" y="402095"/>
                  </a:lnTo>
                  <a:lnTo>
                    <a:pt x="421673" y="403530"/>
                  </a:lnTo>
                  <a:lnTo>
                    <a:pt x="389129" y="432332"/>
                  </a:lnTo>
                  <a:lnTo>
                    <a:pt x="360240" y="457270"/>
                  </a:lnTo>
                  <a:lnTo>
                    <a:pt x="332319" y="492764"/>
                  </a:lnTo>
                  <a:lnTo>
                    <a:pt x="327842" y="503956"/>
                  </a:lnTo>
                  <a:lnTo>
                    <a:pt x="326122" y="527129"/>
                  </a:lnTo>
                  <a:lnTo>
                    <a:pt x="328288" y="532870"/>
                  </a:lnTo>
                  <a:lnTo>
                    <a:pt x="331226" y="538245"/>
                  </a:lnTo>
                  <a:lnTo>
                    <a:pt x="332533" y="543456"/>
                  </a:lnTo>
                  <a:lnTo>
                    <a:pt x="337628" y="548593"/>
                  </a:lnTo>
                  <a:lnTo>
                    <a:pt x="344691" y="552853"/>
                  </a:lnTo>
                  <a:lnTo>
                    <a:pt x="353427" y="555251"/>
                  </a:lnTo>
                  <a:lnTo>
                    <a:pt x="370580" y="556127"/>
                  </a:lnTo>
                  <a:lnTo>
                    <a:pt x="374332" y="554478"/>
                  </a:lnTo>
                  <a:lnTo>
                    <a:pt x="406457" y="525378"/>
                  </a:lnTo>
                  <a:lnTo>
                    <a:pt x="433015" y="493006"/>
                  </a:lnTo>
                  <a:lnTo>
                    <a:pt x="454861" y="455410"/>
                  </a:lnTo>
                  <a:lnTo>
                    <a:pt x="460671" y="433809"/>
                  </a:lnTo>
                  <a:lnTo>
                    <a:pt x="464650" y="413580"/>
                  </a:lnTo>
                  <a:lnTo>
                    <a:pt x="466679" y="407800"/>
                  </a:lnTo>
                  <a:lnTo>
                    <a:pt x="466339" y="402253"/>
                  </a:lnTo>
                  <a:lnTo>
                    <a:pt x="457259" y="384133"/>
                  </a:lnTo>
                  <a:lnTo>
                    <a:pt x="447929" y="377884"/>
                  </a:lnTo>
                  <a:lnTo>
                    <a:pt x="438485" y="374714"/>
                  </a:lnTo>
                  <a:lnTo>
                    <a:pt x="435689" y="375116"/>
                  </a:lnTo>
                  <a:lnTo>
                    <a:pt x="430324" y="377821"/>
                  </a:lnTo>
                  <a:lnTo>
                    <a:pt x="414877" y="391327"/>
                  </a:lnTo>
                  <a:lnTo>
                    <a:pt x="407243" y="402875"/>
                  </a:lnTo>
                  <a:lnTo>
                    <a:pt x="403161" y="426337"/>
                  </a:lnTo>
                  <a:lnTo>
                    <a:pt x="402289" y="443781"/>
                  </a:lnTo>
                  <a:lnTo>
                    <a:pt x="403092" y="445714"/>
                  </a:lnTo>
                  <a:lnTo>
                    <a:pt x="404474" y="447003"/>
                  </a:lnTo>
                  <a:lnTo>
                    <a:pt x="406241" y="447862"/>
                  </a:lnTo>
                  <a:lnTo>
                    <a:pt x="408266" y="447588"/>
                  </a:lnTo>
                  <a:lnTo>
                    <a:pt x="417397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0"/>
            <p:cNvSpPr/>
            <p:nvPr>
              <p:custDataLst>
                <p:tags r:id="rId74"/>
              </p:custDataLst>
            </p:nvPr>
          </p:nvSpPr>
          <p:spPr>
            <a:xfrm>
              <a:off x="4694338" y="5334000"/>
              <a:ext cx="174843" cy="251461"/>
            </a:xfrm>
            <a:custGeom>
              <a:avLst/>
              <a:gdLst/>
              <a:ahLst/>
              <a:cxnLst/>
              <a:rect l="0" t="0" r="0" b="0"/>
              <a:pathLst>
                <a:path w="174843" h="251461">
                  <a:moveTo>
                    <a:pt x="14822" y="0"/>
                  </a:moveTo>
                  <a:lnTo>
                    <a:pt x="14822" y="0"/>
                  </a:lnTo>
                  <a:lnTo>
                    <a:pt x="6732" y="36407"/>
                  </a:lnTo>
                  <a:lnTo>
                    <a:pt x="1701" y="71183"/>
                  </a:lnTo>
                  <a:lnTo>
                    <a:pt x="0" y="102992"/>
                  </a:lnTo>
                  <a:lnTo>
                    <a:pt x="553" y="136349"/>
                  </a:lnTo>
                  <a:lnTo>
                    <a:pt x="6160" y="160781"/>
                  </a:lnTo>
                  <a:lnTo>
                    <a:pt x="7353" y="163068"/>
                  </a:lnTo>
                  <a:lnTo>
                    <a:pt x="8997" y="164591"/>
                  </a:lnTo>
                  <a:lnTo>
                    <a:pt x="13671" y="167038"/>
                  </a:lnTo>
                  <a:lnTo>
                    <a:pt x="16568" y="165115"/>
                  </a:lnTo>
                  <a:lnTo>
                    <a:pt x="27752" y="153761"/>
                  </a:lnTo>
                  <a:lnTo>
                    <a:pt x="57302" y="116900"/>
                  </a:lnTo>
                  <a:lnTo>
                    <a:pt x="70610" y="97698"/>
                  </a:lnTo>
                  <a:lnTo>
                    <a:pt x="74027" y="96459"/>
                  </a:lnTo>
                  <a:lnTo>
                    <a:pt x="92495" y="98551"/>
                  </a:lnTo>
                  <a:lnTo>
                    <a:pt x="98168" y="101092"/>
                  </a:lnTo>
                  <a:lnTo>
                    <a:pt x="100865" y="102954"/>
                  </a:lnTo>
                  <a:lnTo>
                    <a:pt x="111279" y="118111"/>
                  </a:lnTo>
                  <a:lnTo>
                    <a:pt x="125729" y="148278"/>
                  </a:lnTo>
                  <a:lnTo>
                    <a:pt x="129810" y="167830"/>
                  </a:lnTo>
                  <a:lnTo>
                    <a:pt x="140985" y="190035"/>
                  </a:lnTo>
                  <a:lnTo>
                    <a:pt x="142111" y="195271"/>
                  </a:lnTo>
                  <a:lnTo>
                    <a:pt x="158904" y="230275"/>
                  </a:lnTo>
                  <a:lnTo>
                    <a:pt x="167587" y="243168"/>
                  </a:lnTo>
                  <a:lnTo>
                    <a:pt x="174842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4"/>
          <p:cNvGrpSpPr/>
          <p:nvPr/>
        </p:nvGrpSpPr>
        <p:grpSpPr>
          <a:xfrm>
            <a:off x="5064007" y="5288280"/>
            <a:ext cx="1047234" cy="373247"/>
            <a:chOff x="5064007" y="5288280"/>
            <a:chExt cx="1047234" cy="373247"/>
          </a:xfrm>
        </p:grpSpPr>
        <p:sp>
          <p:nvSpPr>
            <p:cNvPr id="105" name="SMARTInkShape-271"/>
            <p:cNvSpPr/>
            <p:nvPr>
              <p:custDataLst>
                <p:tags r:id="rId64"/>
              </p:custDataLst>
            </p:nvPr>
          </p:nvSpPr>
          <p:spPr>
            <a:xfrm>
              <a:off x="5064007" y="5288280"/>
              <a:ext cx="117594" cy="273743"/>
            </a:xfrm>
            <a:custGeom>
              <a:avLst/>
              <a:gdLst/>
              <a:ahLst/>
              <a:cxnLst/>
              <a:rect l="0" t="0" r="0" b="0"/>
              <a:pathLst>
                <a:path w="117594" h="273743">
                  <a:moveTo>
                    <a:pt x="49013" y="0"/>
                  </a:moveTo>
                  <a:lnTo>
                    <a:pt x="49013" y="0"/>
                  </a:lnTo>
                  <a:lnTo>
                    <a:pt x="44968" y="28316"/>
                  </a:lnTo>
                  <a:lnTo>
                    <a:pt x="42452" y="62106"/>
                  </a:lnTo>
                  <a:lnTo>
                    <a:pt x="41708" y="93567"/>
                  </a:lnTo>
                  <a:lnTo>
                    <a:pt x="45531" y="124337"/>
                  </a:lnTo>
                  <a:lnTo>
                    <a:pt x="49171" y="158146"/>
                  </a:lnTo>
                  <a:lnTo>
                    <a:pt x="52752" y="170758"/>
                  </a:lnTo>
                  <a:lnTo>
                    <a:pt x="68034" y="192652"/>
                  </a:lnTo>
                  <a:lnTo>
                    <a:pt x="91298" y="216556"/>
                  </a:lnTo>
                  <a:lnTo>
                    <a:pt x="96876" y="219013"/>
                  </a:lnTo>
                  <a:lnTo>
                    <a:pt x="114994" y="220807"/>
                  </a:lnTo>
                  <a:lnTo>
                    <a:pt x="115860" y="220018"/>
                  </a:lnTo>
                  <a:lnTo>
                    <a:pt x="116822" y="216884"/>
                  </a:lnTo>
                  <a:lnTo>
                    <a:pt x="101184" y="194178"/>
                  </a:lnTo>
                  <a:lnTo>
                    <a:pt x="88852" y="183668"/>
                  </a:lnTo>
                  <a:lnTo>
                    <a:pt x="76879" y="178997"/>
                  </a:lnTo>
                  <a:lnTo>
                    <a:pt x="63091" y="176920"/>
                  </a:lnTo>
                  <a:lnTo>
                    <a:pt x="45094" y="179797"/>
                  </a:lnTo>
                  <a:lnTo>
                    <a:pt x="29037" y="186012"/>
                  </a:lnTo>
                  <a:lnTo>
                    <a:pt x="20943" y="193021"/>
                  </a:lnTo>
                  <a:lnTo>
                    <a:pt x="894" y="226208"/>
                  </a:lnTo>
                  <a:lnTo>
                    <a:pt x="0" y="231239"/>
                  </a:lnTo>
                  <a:lnTo>
                    <a:pt x="1265" y="241344"/>
                  </a:lnTo>
                  <a:lnTo>
                    <a:pt x="10782" y="256553"/>
                  </a:lnTo>
                  <a:lnTo>
                    <a:pt x="24328" y="267739"/>
                  </a:lnTo>
                  <a:lnTo>
                    <a:pt x="34091" y="271395"/>
                  </a:lnTo>
                  <a:lnTo>
                    <a:pt x="62246" y="273742"/>
                  </a:lnTo>
                  <a:lnTo>
                    <a:pt x="82473" y="270104"/>
                  </a:lnTo>
                  <a:lnTo>
                    <a:pt x="117593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2"/>
            <p:cNvSpPr/>
            <p:nvPr>
              <p:custDataLst>
                <p:tags r:id="rId65"/>
              </p:custDataLst>
            </p:nvPr>
          </p:nvSpPr>
          <p:spPr>
            <a:xfrm>
              <a:off x="5306631" y="5433060"/>
              <a:ext cx="182131" cy="174943"/>
            </a:xfrm>
            <a:custGeom>
              <a:avLst/>
              <a:gdLst/>
              <a:ahLst/>
              <a:cxnLst/>
              <a:rect l="0" t="0" r="0" b="0"/>
              <a:pathLst>
                <a:path w="182131" h="174943">
                  <a:moveTo>
                    <a:pt x="80709" y="0"/>
                  </a:moveTo>
                  <a:lnTo>
                    <a:pt x="80709" y="0"/>
                  </a:lnTo>
                  <a:lnTo>
                    <a:pt x="52393" y="12135"/>
                  </a:lnTo>
                  <a:lnTo>
                    <a:pt x="20145" y="32908"/>
                  </a:lnTo>
                  <a:lnTo>
                    <a:pt x="8355" y="43130"/>
                  </a:lnTo>
                  <a:lnTo>
                    <a:pt x="1985" y="53318"/>
                  </a:lnTo>
                  <a:lnTo>
                    <a:pt x="286" y="58406"/>
                  </a:lnTo>
                  <a:lnTo>
                    <a:pt x="0" y="62643"/>
                  </a:lnTo>
                  <a:lnTo>
                    <a:pt x="1941" y="69610"/>
                  </a:lnTo>
                  <a:lnTo>
                    <a:pt x="25496" y="96834"/>
                  </a:lnTo>
                  <a:lnTo>
                    <a:pt x="57447" y="116902"/>
                  </a:lnTo>
                  <a:lnTo>
                    <a:pt x="86422" y="131252"/>
                  </a:lnTo>
                  <a:lnTo>
                    <a:pt x="124297" y="146373"/>
                  </a:lnTo>
                  <a:lnTo>
                    <a:pt x="158165" y="164306"/>
                  </a:lnTo>
                  <a:lnTo>
                    <a:pt x="177258" y="172845"/>
                  </a:lnTo>
                  <a:lnTo>
                    <a:pt x="182039" y="174187"/>
                  </a:lnTo>
                  <a:lnTo>
                    <a:pt x="182130" y="174545"/>
                  </a:lnTo>
                  <a:lnTo>
                    <a:pt x="179124" y="174942"/>
                  </a:lnTo>
                  <a:lnTo>
                    <a:pt x="153019" y="174385"/>
                  </a:lnTo>
                  <a:lnTo>
                    <a:pt x="118297" y="168696"/>
                  </a:lnTo>
                  <a:lnTo>
                    <a:pt x="82899" y="161748"/>
                  </a:lnTo>
                  <a:lnTo>
                    <a:pt x="46648" y="154140"/>
                  </a:lnTo>
                  <a:lnTo>
                    <a:pt x="3498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3"/>
            <p:cNvSpPr/>
            <p:nvPr>
              <p:custDataLst>
                <p:tags r:id="rId66"/>
              </p:custDataLst>
            </p:nvPr>
          </p:nvSpPr>
          <p:spPr>
            <a:xfrm>
              <a:off x="5547360" y="5509260"/>
              <a:ext cx="241758" cy="132686"/>
            </a:xfrm>
            <a:custGeom>
              <a:avLst/>
              <a:gdLst/>
              <a:ahLst/>
              <a:cxnLst/>
              <a:rect l="0" t="0" r="0" b="0"/>
              <a:pathLst>
                <a:path w="241758" h="132686">
                  <a:moveTo>
                    <a:pt x="0" y="38100"/>
                  </a:moveTo>
                  <a:lnTo>
                    <a:pt x="0" y="38100"/>
                  </a:lnTo>
                  <a:lnTo>
                    <a:pt x="15240" y="39793"/>
                  </a:lnTo>
                  <a:lnTo>
                    <a:pt x="40640" y="42615"/>
                  </a:lnTo>
                  <a:lnTo>
                    <a:pt x="72813" y="46190"/>
                  </a:lnTo>
                  <a:lnTo>
                    <a:pt x="95956" y="48574"/>
                  </a:lnTo>
                  <a:lnTo>
                    <a:pt x="126185" y="51221"/>
                  </a:lnTo>
                  <a:lnTo>
                    <a:pt x="140749" y="54656"/>
                  </a:lnTo>
                  <a:lnTo>
                    <a:pt x="147221" y="59005"/>
                  </a:lnTo>
                  <a:lnTo>
                    <a:pt x="150098" y="63760"/>
                  </a:lnTo>
                  <a:lnTo>
                    <a:pt x="149173" y="65367"/>
                  </a:lnTo>
                  <a:lnTo>
                    <a:pt x="120562" y="79061"/>
                  </a:lnTo>
                  <a:lnTo>
                    <a:pt x="82684" y="108915"/>
                  </a:lnTo>
                  <a:lnTo>
                    <a:pt x="78121" y="112704"/>
                  </a:lnTo>
                  <a:lnTo>
                    <a:pt x="77054" y="115848"/>
                  </a:lnTo>
                  <a:lnTo>
                    <a:pt x="76770" y="117872"/>
                  </a:lnTo>
                  <a:lnTo>
                    <a:pt x="78273" y="120068"/>
                  </a:lnTo>
                  <a:lnTo>
                    <a:pt x="97462" y="132171"/>
                  </a:lnTo>
                  <a:lnTo>
                    <a:pt x="109356" y="132685"/>
                  </a:lnTo>
                  <a:lnTo>
                    <a:pt x="145133" y="129954"/>
                  </a:lnTo>
                  <a:lnTo>
                    <a:pt x="182926" y="129595"/>
                  </a:lnTo>
                  <a:lnTo>
                    <a:pt x="212522" y="123467"/>
                  </a:lnTo>
                  <a:lnTo>
                    <a:pt x="233295" y="114104"/>
                  </a:lnTo>
                  <a:lnTo>
                    <a:pt x="239153" y="109133"/>
                  </a:lnTo>
                  <a:lnTo>
                    <a:pt x="241757" y="104101"/>
                  </a:lnTo>
                  <a:lnTo>
                    <a:pt x="241604" y="101574"/>
                  </a:lnTo>
                  <a:lnTo>
                    <a:pt x="233052" y="84852"/>
                  </a:lnTo>
                  <a:lnTo>
                    <a:pt x="226063" y="77787"/>
                  </a:lnTo>
                  <a:lnTo>
                    <a:pt x="192892" y="58513"/>
                  </a:lnTo>
                  <a:lnTo>
                    <a:pt x="159165" y="40645"/>
                  </a:lnTo>
                  <a:lnTo>
                    <a:pt x="153558" y="33868"/>
                  </a:lnTo>
                  <a:lnTo>
                    <a:pt x="149246" y="31986"/>
                  </a:lnTo>
                  <a:lnTo>
                    <a:pt x="148604" y="30638"/>
                  </a:lnTo>
                  <a:lnTo>
                    <a:pt x="149023" y="28891"/>
                  </a:lnTo>
                  <a:lnTo>
                    <a:pt x="155778" y="20006"/>
                  </a:lnTo>
                  <a:lnTo>
                    <a:pt x="166113" y="10098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4"/>
            <p:cNvSpPr/>
            <p:nvPr>
              <p:custDataLst>
                <p:tags r:id="rId67"/>
              </p:custDataLst>
            </p:nvPr>
          </p:nvSpPr>
          <p:spPr>
            <a:xfrm>
              <a:off x="5860104" y="5565008"/>
              <a:ext cx="251137" cy="96519"/>
            </a:xfrm>
            <a:custGeom>
              <a:avLst/>
              <a:gdLst/>
              <a:ahLst/>
              <a:cxnLst/>
              <a:rect l="0" t="0" r="0" b="0"/>
              <a:pathLst>
                <a:path w="251137" h="96519">
                  <a:moveTo>
                    <a:pt x="53016" y="5212"/>
                  </a:moveTo>
                  <a:lnTo>
                    <a:pt x="53016" y="5212"/>
                  </a:lnTo>
                  <a:lnTo>
                    <a:pt x="25138" y="31396"/>
                  </a:lnTo>
                  <a:lnTo>
                    <a:pt x="0" y="43174"/>
                  </a:lnTo>
                  <a:lnTo>
                    <a:pt x="10310" y="43300"/>
                  </a:lnTo>
                  <a:lnTo>
                    <a:pt x="38183" y="34686"/>
                  </a:lnTo>
                  <a:lnTo>
                    <a:pt x="74646" y="20570"/>
                  </a:lnTo>
                  <a:lnTo>
                    <a:pt x="112291" y="3009"/>
                  </a:lnTo>
                  <a:lnTo>
                    <a:pt x="121129" y="0"/>
                  </a:lnTo>
                  <a:lnTo>
                    <a:pt x="124671" y="44"/>
                  </a:lnTo>
                  <a:lnTo>
                    <a:pt x="135066" y="4364"/>
                  </a:lnTo>
                  <a:lnTo>
                    <a:pt x="136312" y="13052"/>
                  </a:lnTo>
                  <a:lnTo>
                    <a:pt x="134345" y="19420"/>
                  </a:lnTo>
                  <a:lnTo>
                    <a:pt x="123635" y="35601"/>
                  </a:lnTo>
                  <a:lnTo>
                    <a:pt x="121775" y="44893"/>
                  </a:lnTo>
                  <a:lnTo>
                    <a:pt x="121715" y="46906"/>
                  </a:lnTo>
                  <a:lnTo>
                    <a:pt x="122522" y="48248"/>
                  </a:lnTo>
                  <a:lnTo>
                    <a:pt x="123906" y="49143"/>
                  </a:lnTo>
                  <a:lnTo>
                    <a:pt x="128549" y="50136"/>
                  </a:lnTo>
                  <a:lnTo>
                    <a:pt x="165606" y="50919"/>
                  </a:lnTo>
                  <a:lnTo>
                    <a:pt x="189387" y="50932"/>
                  </a:lnTo>
                  <a:lnTo>
                    <a:pt x="189825" y="53190"/>
                  </a:lnTo>
                  <a:lnTo>
                    <a:pt x="190175" y="88939"/>
                  </a:lnTo>
                  <a:lnTo>
                    <a:pt x="190176" y="91511"/>
                  </a:lnTo>
                  <a:lnTo>
                    <a:pt x="191023" y="93225"/>
                  </a:lnTo>
                  <a:lnTo>
                    <a:pt x="192434" y="94366"/>
                  </a:lnTo>
                  <a:lnTo>
                    <a:pt x="194221" y="95129"/>
                  </a:lnTo>
                  <a:lnTo>
                    <a:pt x="214649" y="96518"/>
                  </a:lnTo>
                  <a:lnTo>
                    <a:pt x="251136" y="89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5"/>
          <p:cNvGrpSpPr/>
          <p:nvPr/>
        </p:nvGrpSpPr>
        <p:grpSpPr>
          <a:xfrm>
            <a:off x="6296178" y="5280660"/>
            <a:ext cx="1605763" cy="552361"/>
            <a:chOff x="6296178" y="5280660"/>
            <a:chExt cx="1605763" cy="552361"/>
          </a:xfrm>
        </p:grpSpPr>
        <p:sp>
          <p:nvSpPr>
            <p:cNvPr id="110" name="SMARTInkShape-275"/>
            <p:cNvSpPr/>
            <p:nvPr>
              <p:custDataLst>
                <p:tags r:id="rId58"/>
              </p:custDataLst>
            </p:nvPr>
          </p:nvSpPr>
          <p:spPr>
            <a:xfrm>
              <a:off x="6296178" y="5295900"/>
              <a:ext cx="516061" cy="350521"/>
            </a:xfrm>
            <a:custGeom>
              <a:avLst/>
              <a:gdLst/>
              <a:ahLst/>
              <a:cxnLst/>
              <a:rect l="0" t="0" r="0" b="0"/>
              <a:pathLst>
                <a:path w="516061" h="350521">
                  <a:moveTo>
                    <a:pt x="81762" y="0"/>
                  </a:moveTo>
                  <a:lnTo>
                    <a:pt x="81762" y="0"/>
                  </a:lnTo>
                  <a:lnTo>
                    <a:pt x="77529" y="16933"/>
                  </a:lnTo>
                  <a:lnTo>
                    <a:pt x="70473" y="45156"/>
                  </a:lnTo>
                  <a:lnTo>
                    <a:pt x="61536" y="80904"/>
                  </a:lnTo>
                  <a:lnTo>
                    <a:pt x="55578" y="108122"/>
                  </a:lnTo>
                  <a:lnTo>
                    <a:pt x="51605" y="129656"/>
                  </a:lnTo>
                  <a:lnTo>
                    <a:pt x="47193" y="161765"/>
                  </a:lnTo>
                  <a:lnTo>
                    <a:pt x="44708" y="194122"/>
                  </a:lnTo>
                  <a:lnTo>
                    <a:pt x="43799" y="231648"/>
                  </a:lnTo>
                  <a:lnTo>
                    <a:pt x="50235" y="259936"/>
                  </a:lnTo>
                  <a:lnTo>
                    <a:pt x="53074" y="265952"/>
                  </a:lnTo>
                  <a:lnTo>
                    <a:pt x="55017" y="268741"/>
                  </a:lnTo>
                  <a:lnTo>
                    <a:pt x="59433" y="271840"/>
                  </a:lnTo>
                  <a:lnTo>
                    <a:pt x="66435" y="273994"/>
                  </a:lnTo>
                  <a:lnTo>
                    <a:pt x="77005" y="274277"/>
                  </a:lnTo>
                  <a:lnTo>
                    <a:pt x="114711" y="261138"/>
                  </a:lnTo>
                  <a:lnTo>
                    <a:pt x="133575" y="257432"/>
                  </a:lnTo>
                  <a:lnTo>
                    <a:pt x="149890" y="253230"/>
                  </a:lnTo>
                  <a:lnTo>
                    <a:pt x="160301" y="253093"/>
                  </a:lnTo>
                  <a:lnTo>
                    <a:pt x="174836" y="257776"/>
                  </a:lnTo>
                  <a:lnTo>
                    <a:pt x="190528" y="269403"/>
                  </a:lnTo>
                  <a:lnTo>
                    <a:pt x="191526" y="272735"/>
                  </a:lnTo>
                  <a:lnTo>
                    <a:pt x="190376" y="280954"/>
                  </a:lnTo>
                  <a:lnTo>
                    <a:pt x="188885" y="283823"/>
                  </a:lnTo>
                  <a:lnTo>
                    <a:pt x="187044" y="285735"/>
                  </a:lnTo>
                  <a:lnTo>
                    <a:pt x="169916" y="292849"/>
                  </a:lnTo>
                  <a:lnTo>
                    <a:pt x="134669" y="298867"/>
                  </a:lnTo>
                  <a:lnTo>
                    <a:pt x="100491" y="303628"/>
                  </a:lnTo>
                  <a:lnTo>
                    <a:pt x="68058" y="303722"/>
                  </a:lnTo>
                  <a:lnTo>
                    <a:pt x="35074" y="294164"/>
                  </a:lnTo>
                  <a:lnTo>
                    <a:pt x="8362" y="281877"/>
                  </a:lnTo>
                  <a:lnTo>
                    <a:pt x="4889" y="279359"/>
                  </a:lnTo>
                  <a:lnTo>
                    <a:pt x="2573" y="275985"/>
                  </a:lnTo>
                  <a:lnTo>
                    <a:pt x="0" y="267723"/>
                  </a:lnTo>
                  <a:lnTo>
                    <a:pt x="1008" y="263148"/>
                  </a:lnTo>
                  <a:lnTo>
                    <a:pt x="15289" y="238627"/>
                  </a:lnTo>
                  <a:lnTo>
                    <a:pt x="49458" y="208826"/>
                  </a:lnTo>
                  <a:lnTo>
                    <a:pt x="81202" y="183330"/>
                  </a:lnTo>
                  <a:lnTo>
                    <a:pt x="110864" y="185338"/>
                  </a:lnTo>
                  <a:lnTo>
                    <a:pt x="134183" y="187058"/>
                  </a:lnTo>
                  <a:lnTo>
                    <a:pt x="166868" y="193486"/>
                  </a:lnTo>
                  <a:lnTo>
                    <a:pt x="204500" y="207365"/>
                  </a:lnTo>
                  <a:lnTo>
                    <a:pt x="214770" y="215211"/>
                  </a:lnTo>
                  <a:lnTo>
                    <a:pt x="235465" y="239004"/>
                  </a:lnTo>
                  <a:lnTo>
                    <a:pt x="239911" y="254072"/>
                  </a:lnTo>
                  <a:lnTo>
                    <a:pt x="240949" y="264192"/>
                  </a:lnTo>
                  <a:lnTo>
                    <a:pt x="234600" y="298771"/>
                  </a:lnTo>
                  <a:lnTo>
                    <a:pt x="234170" y="330095"/>
                  </a:lnTo>
                  <a:lnTo>
                    <a:pt x="236423" y="335234"/>
                  </a:lnTo>
                  <a:lnTo>
                    <a:pt x="238210" y="337789"/>
                  </a:lnTo>
                  <a:lnTo>
                    <a:pt x="241094" y="338646"/>
                  </a:lnTo>
                  <a:lnTo>
                    <a:pt x="248814" y="337341"/>
                  </a:lnTo>
                  <a:lnTo>
                    <a:pt x="266721" y="329604"/>
                  </a:lnTo>
                  <a:lnTo>
                    <a:pt x="296019" y="307978"/>
                  </a:lnTo>
                  <a:lnTo>
                    <a:pt x="322173" y="276547"/>
                  </a:lnTo>
                  <a:lnTo>
                    <a:pt x="342930" y="253531"/>
                  </a:lnTo>
                  <a:lnTo>
                    <a:pt x="349390" y="248147"/>
                  </a:lnTo>
                  <a:lnTo>
                    <a:pt x="349927" y="246711"/>
                  </a:lnTo>
                  <a:lnTo>
                    <a:pt x="349439" y="245754"/>
                  </a:lnTo>
                  <a:lnTo>
                    <a:pt x="349960" y="245116"/>
                  </a:lnTo>
                  <a:lnTo>
                    <a:pt x="355108" y="244007"/>
                  </a:lnTo>
                  <a:lnTo>
                    <a:pt x="355434" y="244799"/>
                  </a:lnTo>
                  <a:lnTo>
                    <a:pt x="356074" y="279886"/>
                  </a:lnTo>
                  <a:lnTo>
                    <a:pt x="356082" y="309923"/>
                  </a:lnTo>
                  <a:lnTo>
                    <a:pt x="357775" y="314142"/>
                  </a:lnTo>
                  <a:lnTo>
                    <a:pt x="364173" y="321087"/>
                  </a:lnTo>
                  <a:lnTo>
                    <a:pt x="370402" y="324739"/>
                  </a:lnTo>
                  <a:lnTo>
                    <a:pt x="380927" y="326795"/>
                  </a:lnTo>
                  <a:lnTo>
                    <a:pt x="390831" y="326429"/>
                  </a:lnTo>
                  <a:lnTo>
                    <a:pt x="415870" y="320339"/>
                  </a:lnTo>
                  <a:lnTo>
                    <a:pt x="445011" y="303948"/>
                  </a:lnTo>
                  <a:lnTo>
                    <a:pt x="481928" y="287165"/>
                  </a:lnTo>
                  <a:lnTo>
                    <a:pt x="502247" y="282628"/>
                  </a:lnTo>
                  <a:lnTo>
                    <a:pt x="514495" y="282000"/>
                  </a:lnTo>
                  <a:lnTo>
                    <a:pt x="515031" y="282827"/>
                  </a:lnTo>
                  <a:lnTo>
                    <a:pt x="515960" y="292551"/>
                  </a:lnTo>
                  <a:lnTo>
                    <a:pt x="516060" y="303899"/>
                  </a:lnTo>
                  <a:lnTo>
                    <a:pt x="513826" y="310891"/>
                  </a:lnTo>
                  <a:lnTo>
                    <a:pt x="510857" y="317666"/>
                  </a:lnTo>
                  <a:lnTo>
                    <a:pt x="508339" y="330155"/>
                  </a:lnTo>
                  <a:lnTo>
                    <a:pt x="504750" y="336671"/>
                  </a:lnTo>
                  <a:lnTo>
                    <a:pt x="504300" y="339594"/>
                  </a:lnTo>
                  <a:lnTo>
                    <a:pt x="504848" y="342390"/>
                  </a:lnTo>
                  <a:lnTo>
                    <a:pt x="508482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6"/>
            <p:cNvSpPr/>
            <p:nvPr>
              <p:custDataLst>
                <p:tags r:id="rId59"/>
              </p:custDataLst>
            </p:nvPr>
          </p:nvSpPr>
          <p:spPr>
            <a:xfrm>
              <a:off x="6865620" y="5501640"/>
              <a:ext cx="30481" cy="53341"/>
            </a:xfrm>
            <a:custGeom>
              <a:avLst/>
              <a:gdLst/>
              <a:ahLst/>
              <a:cxnLst/>
              <a:rect l="0" t="0" r="0" b="0"/>
              <a:pathLst>
                <a:path w="30481" h="53341">
                  <a:moveTo>
                    <a:pt x="0" y="53340"/>
                  </a:moveTo>
                  <a:lnTo>
                    <a:pt x="0" y="53340"/>
                  </a:lnTo>
                  <a:lnTo>
                    <a:pt x="20946" y="16682"/>
                  </a:lnTo>
                  <a:lnTo>
                    <a:pt x="30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7"/>
            <p:cNvSpPr/>
            <p:nvPr>
              <p:custDataLst>
                <p:tags r:id="rId60"/>
              </p:custDataLst>
            </p:nvPr>
          </p:nvSpPr>
          <p:spPr>
            <a:xfrm>
              <a:off x="6903720" y="5280660"/>
              <a:ext cx="76201" cy="350521"/>
            </a:xfrm>
            <a:custGeom>
              <a:avLst/>
              <a:gdLst/>
              <a:ahLst/>
              <a:cxnLst/>
              <a:rect l="0" t="0" r="0" b="0"/>
              <a:pathLst>
                <a:path w="76201" h="350521">
                  <a:moveTo>
                    <a:pt x="76200" y="0"/>
                  </a:moveTo>
                  <a:lnTo>
                    <a:pt x="76200" y="0"/>
                  </a:lnTo>
                  <a:lnTo>
                    <a:pt x="55975" y="28316"/>
                  </a:lnTo>
                  <a:lnTo>
                    <a:pt x="39351" y="62107"/>
                  </a:lnTo>
                  <a:lnTo>
                    <a:pt x="31386" y="98628"/>
                  </a:lnTo>
                  <a:lnTo>
                    <a:pt x="25762" y="127625"/>
                  </a:lnTo>
                  <a:lnTo>
                    <a:pt x="23720" y="157665"/>
                  </a:lnTo>
                  <a:lnTo>
                    <a:pt x="23115" y="188862"/>
                  </a:lnTo>
                  <a:lnTo>
                    <a:pt x="22089" y="222846"/>
                  </a:lnTo>
                  <a:lnTo>
                    <a:pt x="16844" y="260201"/>
                  </a:lnTo>
                  <a:lnTo>
                    <a:pt x="15556" y="295896"/>
                  </a:lnTo>
                  <a:lnTo>
                    <a:pt x="6993" y="332853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8"/>
            <p:cNvSpPr/>
            <p:nvPr>
              <p:custDataLst>
                <p:tags r:id="rId61"/>
              </p:custDataLst>
            </p:nvPr>
          </p:nvSpPr>
          <p:spPr>
            <a:xfrm>
              <a:off x="7079519" y="5281218"/>
              <a:ext cx="220442" cy="325562"/>
            </a:xfrm>
            <a:custGeom>
              <a:avLst/>
              <a:gdLst/>
              <a:ahLst/>
              <a:cxnLst/>
              <a:rect l="0" t="0" r="0" b="0"/>
              <a:pathLst>
                <a:path w="220442" h="325562">
                  <a:moveTo>
                    <a:pt x="45181" y="45162"/>
                  </a:moveTo>
                  <a:lnTo>
                    <a:pt x="45181" y="45162"/>
                  </a:lnTo>
                  <a:lnTo>
                    <a:pt x="81839" y="13741"/>
                  </a:lnTo>
                  <a:lnTo>
                    <a:pt x="97870" y="0"/>
                  </a:lnTo>
                  <a:lnTo>
                    <a:pt x="79401" y="25486"/>
                  </a:lnTo>
                  <a:lnTo>
                    <a:pt x="65105" y="52785"/>
                  </a:lnTo>
                  <a:lnTo>
                    <a:pt x="50143" y="87308"/>
                  </a:lnTo>
                  <a:lnTo>
                    <a:pt x="35832" y="123502"/>
                  </a:lnTo>
                  <a:lnTo>
                    <a:pt x="26701" y="156051"/>
                  </a:lnTo>
                  <a:lnTo>
                    <a:pt x="23619" y="187144"/>
                  </a:lnTo>
                  <a:lnTo>
                    <a:pt x="22706" y="216959"/>
                  </a:lnTo>
                  <a:lnTo>
                    <a:pt x="24656" y="247960"/>
                  </a:lnTo>
                  <a:lnTo>
                    <a:pt x="32942" y="270640"/>
                  </a:lnTo>
                  <a:lnTo>
                    <a:pt x="37767" y="276609"/>
                  </a:lnTo>
                  <a:lnTo>
                    <a:pt x="47761" y="284484"/>
                  </a:lnTo>
                  <a:lnTo>
                    <a:pt x="50288" y="285143"/>
                  </a:lnTo>
                  <a:lnTo>
                    <a:pt x="52819" y="284736"/>
                  </a:lnTo>
                  <a:lnTo>
                    <a:pt x="58919" y="282044"/>
                  </a:lnTo>
                  <a:lnTo>
                    <a:pt x="59420" y="280977"/>
                  </a:lnTo>
                  <a:lnTo>
                    <a:pt x="60289" y="270834"/>
                  </a:lnTo>
                  <a:lnTo>
                    <a:pt x="58105" y="265969"/>
                  </a:lnTo>
                  <a:lnTo>
                    <a:pt x="49803" y="255948"/>
                  </a:lnTo>
                  <a:lnTo>
                    <a:pt x="44977" y="253145"/>
                  </a:lnTo>
                  <a:lnTo>
                    <a:pt x="34981" y="251345"/>
                  </a:lnTo>
                  <a:lnTo>
                    <a:pt x="29924" y="253357"/>
                  </a:lnTo>
                  <a:lnTo>
                    <a:pt x="15732" y="265592"/>
                  </a:lnTo>
                  <a:lnTo>
                    <a:pt x="5599" y="279432"/>
                  </a:lnTo>
                  <a:lnTo>
                    <a:pt x="1281" y="294257"/>
                  </a:lnTo>
                  <a:lnTo>
                    <a:pt x="0" y="305328"/>
                  </a:lnTo>
                  <a:lnTo>
                    <a:pt x="3208" y="307506"/>
                  </a:lnTo>
                  <a:lnTo>
                    <a:pt x="15801" y="309926"/>
                  </a:lnTo>
                  <a:lnTo>
                    <a:pt x="28172" y="308744"/>
                  </a:lnTo>
                  <a:lnTo>
                    <a:pt x="44186" y="304506"/>
                  </a:lnTo>
                  <a:lnTo>
                    <a:pt x="69574" y="288555"/>
                  </a:lnTo>
                  <a:lnTo>
                    <a:pt x="105976" y="266789"/>
                  </a:lnTo>
                  <a:lnTo>
                    <a:pt x="133443" y="254294"/>
                  </a:lnTo>
                  <a:lnTo>
                    <a:pt x="163902" y="246545"/>
                  </a:lnTo>
                  <a:lnTo>
                    <a:pt x="174146" y="246990"/>
                  </a:lnTo>
                  <a:lnTo>
                    <a:pt x="176877" y="248294"/>
                  </a:lnTo>
                  <a:lnTo>
                    <a:pt x="178698" y="250010"/>
                  </a:lnTo>
                  <a:lnTo>
                    <a:pt x="180722" y="254174"/>
                  </a:lnTo>
                  <a:lnTo>
                    <a:pt x="182199" y="268746"/>
                  </a:lnTo>
                  <a:lnTo>
                    <a:pt x="171028" y="298617"/>
                  </a:lnTo>
                  <a:lnTo>
                    <a:pt x="174068" y="313996"/>
                  </a:lnTo>
                  <a:lnTo>
                    <a:pt x="176688" y="319302"/>
                  </a:lnTo>
                  <a:lnTo>
                    <a:pt x="181225" y="325561"/>
                  </a:lnTo>
                  <a:lnTo>
                    <a:pt x="190102" y="318555"/>
                  </a:lnTo>
                  <a:lnTo>
                    <a:pt x="214530" y="282716"/>
                  </a:lnTo>
                  <a:lnTo>
                    <a:pt x="220441" y="273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9"/>
            <p:cNvSpPr/>
            <p:nvPr>
              <p:custDataLst>
                <p:tags r:id="rId62"/>
              </p:custDataLst>
            </p:nvPr>
          </p:nvSpPr>
          <p:spPr>
            <a:xfrm>
              <a:off x="7360920" y="5448300"/>
              <a:ext cx="185303" cy="188860"/>
            </a:xfrm>
            <a:custGeom>
              <a:avLst/>
              <a:gdLst/>
              <a:ahLst/>
              <a:cxnLst/>
              <a:rect l="0" t="0" r="0" b="0"/>
              <a:pathLst>
                <a:path w="185303" h="188860">
                  <a:moveTo>
                    <a:pt x="0" y="0"/>
                  </a:moveTo>
                  <a:lnTo>
                    <a:pt x="0" y="0"/>
                  </a:lnTo>
                  <a:lnTo>
                    <a:pt x="31420" y="17404"/>
                  </a:lnTo>
                  <a:lnTo>
                    <a:pt x="39365" y="27772"/>
                  </a:lnTo>
                  <a:lnTo>
                    <a:pt x="40637" y="32908"/>
                  </a:lnTo>
                  <a:lnTo>
                    <a:pt x="39792" y="43131"/>
                  </a:lnTo>
                  <a:lnTo>
                    <a:pt x="32350" y="62644"/>
                  </a:lnTo>
                  <a:lnTo>
                    <a:pt x="26048" y="73501"/>
                  </a:lnTo>
                  <a:lnTo>
                    <a:pt x="22943" y="98667"/>
                  </a:lnTo>
                  <a:lnTo>
                    <a:pt x="22897" y="102555"/>
                  </a:lnTo>
                  <a:lnTo>
                    <a:pt x="23732" y="103930"/>
                  </a:lnTo>
                  <a:lnTo>
                    <a:pt x="25135" y="104846"/>
                  </a:lnTo>
                  <a:lnTo>
                    <a:pt x="26917" y="105458"/>
                  </a:lnTo>
                  <a:lnTo>
                    <a:pt x="28951" y="105018"/>
                  </a:lnTo>
                  <a:lnTo>
                    <a:pt x="37553" y="101202"/>
                  </a:lnTo>
                  <a:lnTo>
                    <a:pt x="54589" y="98002"/>
                  </a:lnTo>
                  <a:lnTo>
                    <a:pt x="92331" y="73968"/>
                  </a:lnTo>
                  <a:lnTo>
                    <a:pt x="129657" y="58795"/>
                  </a:lnTo>
                  <a:lnTo>
                    <a:pt x="148390" y="54956"/>
                  </a:lnTo>
                  <a:lnTo>
                    <a:pt x="163882" y="65347"/>
                  </a:lnTo>
                  <a:lnTo>
                    <a:pt x="178670" y="81536"/>
                  </a:lnTo>
                  <a:lnTo>
                    <a:pt x="185243" y="94376"/>
                  </a:lnTo>
                  <a:lnTo>
                    <a:pt x="185302" y="101017"/>
                  </a:lnTo>
                  <a:lnTo>
                    <a:pt x="175518" y="138868"/>
                  </a:lnTo>
                  <a:lnTo>
                    <a:pt x="163952" y="176262"/>
                  </a:lnTo>
                  <a:lnTo>
                    <a:pt x="161184" y="184964"/>
                  </a:lnTo>
                  <a:lnTo>
                    <a:pt x="161643" y="186810"/>
                  </a:lnTo>
                  <a:lnTo>
                    <a:pt x="162794" y="188040"/>
                  </a:lnTo>
                  <a:lnTo>
                    <a:pt x="164411" y="188859"/>
                  </a:lnTo>
                  <a:lnTo>
                    <a:pt x="166333" y="188559"/>
                  </a:lnTo>
                  <a:lnTo>
                    <a:pt x="17526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0"/>
            <p:cNvSpPr/>
            <p:nvPr>
              <p:custDataLst>
                <p:tags r:id="rId63"/>
              </p:custDataLst>
            </p:nvPr>
          </p:nvSpPr>
          <p:spPr>
            <a:xfrm>
              <a:off x="7417397" y="5479330"/>
              <a:ext cx="484544" cy="353691"/>
            </a:xfrm>
            <a:custGeom>
              <a:avLst/>
              <a:gdLst/>
              <a:ahLst/>
              <a:cxnLst/>
              <a:rect l="0" t="0" r="0" b="0"/>
              <a:pathLst>
                <a:path w="484544" h="353691">
                  <a:moveTo>
                    <a:pt x="294043" y="60410"/>
                  </a:moveTo>
                  <a:lnTo>
                    <a:pt x="294043" y="60410"/>
                  </a:lnTo>
                  <a:lnTo>
                    <a:pt x="316621" y="58152"/>
                  </a:lnTo>
                  <a:lnTo>
                    <a:pt x="347259" y="55174"/>
                  </a:lnTo>
                  <a:lnTo>
                    <a:pt x="377711" y="53104"/>
                  </a:lnTo>
                  <a:lnTo>
                    <a:pt x="379455" y="52153"/>
                  </a:lnTo>
                  <a:lnTo>
                    <a:pt x="379771" y="50672"/>
                  </a:lnTo>
                  <a:lnTo>
                    <a:pt x="378240" y="46257"/>
                  </a:lnTo>
                  <a:lnTo>
                    <a:pt x="369884" y="45492"/>
                  </a:lnTo>
                  <a:lnTo>
                    <a:pt x="335488" y="51759"/>
                  </a:lnTo>
                  <a:lnTo>
                    <a:pt x="303202" y="53433"/>
                  </a:lnTo>
                  <a:lnTo>
                    <a:pt x="271486" y="61039"/>
                  </a:lnTo>
                  <a:lnTo>
                    <a:pt x="256924" y="66616"/>
                  </a:lnTo>
                  <a:lnTo>
                    <a:pt x="219521" y="96915"/>
                  </a:lnTo>
                  <a:lnTo>
                    <a:pt x="219808" y="97446"/>
                  </a:lnTo>
                  <a:lnTo>
                    <a:pt x="222386" y="98037"/>
                  </a:lnTo>
                  <a:lnTo>
                    <a:pt x="252125" y="97635"/>
                  </a:lnTo>
                  <a:lnTo>
                    <a:pt x="289140" y="85511"/>
                  </a:lnTo>
                  <a:lnTo>
                    <a:pt x="309241" y="77255"/>
                  </a:lnTo>
                  <a:lnTo>
                    <a:pt x="340929" y="54873"/>
                  </a:lnTo>
                  <a:lnTo>
                    <a:pt x="375759" y="32128"/>
                  </a:lnTo>
                  <a:lnTo>
                    <a:pt x="386241" y="24980"/>
                  </a:lnTo>
                  <a:lnTo>
                    <a:pt x="402126" y="8851"/>
                  </a:lnTo>
                  <a:lnTo>
                    <a:pt x="414121" y="2235"/>
                  </a:lnTo>
                  <a:lnTo>
                    <a:pt x="421714" y="0"/>
                  </a:lnTo>
                  <a:lnTo>
                    <a:pt x="422337" y="663"/>
                  </a:lnTo>
                  <a:lnTo>
                    <a:pt x="423028" y="3658"/>
                  </a:lnTo>
                  <a:lnTo>
                    <a:pt x="410554" y="39795"/>
                  </a:lnTo>
                  <a:lnTo>
                    <a:pt x="398400" y="76595"/>
                  </a:lnTo>
                  <a:lnTo>
                    <a:pt x="384796" y="106411"/>
                  </a:lnTo>
                  <a:lnTo>
                    <a:pt x="367782" y="138951"/>
                  </a:lnTo>
                  <a:lnTo>
                    <a:pt x="346654" y="175404"/>
                  </a:lnTo>
                  <a:lnTo>
                    <a:pt x="322049" y="210758"/>
                  </a:lnTo>
                  <a:lnTo>
                    <a:pt x="293310" y="242682"/>
                  </a:lnTo>
                  <a:lnTo>
                    <a:pt x="261087" y="271332"/>
                  </a:lnTo>
                  <a:lnTo>
                    <a:pt x="229442" y="291313"/>
                  </a:lnTo>
                  <a:lnTo>
                    <a:pt x="204409" y="304939"/>
                  </a:lnTo>
                  <a:lnTo>
                    <a:pt x="175867" y="319949"/>
                  </a:lnTo>
                  <a:lnTo>
                    <a:pt x="152605" y="330803"/>
                  </a:lnTo>
                  <a:lnTo>
                    <a:pt x="115470" y="345120"/>
                  </a:lnTo>
                  <a:lnTo>
                    <a:pt x="87113" y="352048"/>
                  </a:lnTo>
                  <a:lnTo>
                    <a:pt x="56623" y="353690"/>
                  </a:lnTo>
                  <a:lnTo>
                    <a:pt x="42049" y="349930"/>
                  </a:lnTo>
                  <a:lnTo>
                    <a:pt x="14256" y="333719"/>
                  </a:lnTo>
                  <a:lnTo>
                    <a:pt x="8457" y="328976"/>
                  </a:lnTo>
                  <a:lnTo>
                    <a:pt x="2016" y="316932"/>
                  </a:lnTo>
                  <a:lnTo>
                    <a:pt x="0" y="303113"/>
                  </a:lnTo>
                  <a:lnTo>
                    <a:pt x="7770" y="266000"/>
                  </a:lnTo>
                  <a:lnTo>
                    <a:pt x="16950" y="253101"/>
                  </a:lnTo>
                  <a:lnTo>
                    <a:pt x="22954" y="247291"/>
                  </a:lnTo>
                  <a:lnTo>
                    <a:pt x="51632" y="235068"/>
                  </a:lnTo>
                  <a:lnTo>
                    <a:pt x="86940" y="230130"/>
                  </a:lnTo>
                  <a:lnTo>
                    <a:pt x="113943" y="226716"/>
                  </a:lnTo>
                  <a:lnTo>
                    <a:pt x="143725" y="224071"/>
                  </a:lnTo>
                  <a:lnTo>
                    <a:pt x="176717" y="225717"/>
                  </a:lnTo>
                  <a:lnTo>
                    <a:pt x="211137" y="227014"/>
                  </a:lnTo>
                  <a:lnTo>
                    <a:pt x="247035" y="228436"/>
                  </a:lnTo>
                  <a:lnTo>
                    <a:pt x="266091" y="230001"/>
                  </a:lnTo>
                  <a:lnTo>
                    <a:pt x="285569" y="231890"/>
                  </a:lnTo>
                  <a:lnTo>
                    <a:pt x="305327" y="233150"/>
                  </a:lnTo>
                  <a:lnTo>
                    <a:pt x="325272" y="233990"/>
                  </a:lnTo>
                  <a:lnTo>
                    <a:pt x="345342" y="234550"/>
                  </a:lnTo>
                  <a:lnTo>
                    <a:pt x="364650" y="234076"/>
                  </a:lnTo>
                  <a:lnTo>
                    <a:pt x="401906" y="231294"/>
                  </a:lnTo>
                  <a:lnTo>
                    <a:pt x="435962" y="227233"/>
                  </a:lnTo>
                  <a:lnTo>
                    <a:pt x="470149" y="222446"/>
                  </a:lnTo>
                  <a:lnTo>
                    <a:pt x="484543" y="220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281"/>
          <p:cNvSpPr/>
          <p:nvPr>
            <p:custDataLst>
              <p:tags r:id="rId8"/>
            </p:custDataLst>
          </p:nvPr>
        </p:nvSpPr>
        <p:spPr>
          <a:xfrm>
            <a:off x="1348740" y="6164580"/>
            <a:ext cx="190501" cy="22861"/>
          </a:xfrm>
          <a:custGeom>
            <a:avLst/>
            <a:gdLst/>
            <a:ahLst/>
            <a:cxnLst/>
            <a:rect l="0" t="0" r="0" b="0"/>
            <a:pathLst>
              <a:path w="190501" h="22861">
                <a:moveTo>
                  <a:pt x="0" y="22860"/>
                </a:moveTo>
                <a:lnTo>
                  <a:pt x="0" y="22860"/>
                </a:lnTo>
                <a:lnTo>
                  <a:pt x="27093" y="16086"/>
                </a:lnTo>
                <a:lnTo>
                  <a:pt x="48542" y="10725"/>
                </a:lnTo>
                <a:lnTo>
                  <a:pt x="73848" y="7150"/>
                </a:lnTo>
                <a:lnTo>
                  <a:pt x="101725" y="4766"/>
                </a:lnTo>
                <a:lnTo>
                  <a:pt x="131317" y="3177"/>
                </a:lnTo>
                <a:lnTo>
                  <a:pt x="164196" y="1412"/>
                </a:lnTo>
                <a:lnTo>
                  <a:pt x="190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57"/>
          <p:cNvGrpSpPr/>
          <p:nvPr/>
        </p:nvGrpSpPr>
        <p:grpSpPr>
          <a:xfrm>
            <a:off x="3230880" y="434340"/>
            <a:ext cx="4061461" cy="1042317"/>
            <a:chOff x="3230880" y="434340"/>
            <a:chExt cx="4061461" cy="1042317"/>
          </a:xfrm>
        </p:grpSpPr>
        <p:sp>
          <p:nvSpPr>
            <p:cNvPr id="118" name="SMARTInkShape-282"/>
            <p:cNvSpPr/>
            <p:nvPr>
              <p:custDataLst>
                <p:tags r:id="rId44"/>
              </p:custDataLst>
            </p:nvPr>
          </p:nvSpPr>
          <p:spPr>
            <a:xfrm>
              <a:off x="3230880" y="784860"/>
              <a:ext cx="236221" cy="22861"/>
            </a:xfrm>
            <a:custGeom>
              <a:avLst/>
              <a:gdLst/>
              <a:ahLst/>
              <a:cxnLst/>
              <a:rect l="0" t="0" r="0" b="0"/>
              <a:pathLst>
                <a:path w="236221" h="22861">
                  <a:moveTo>
                    <a:pt x="0" y="0"/>
                  </a:moveTo>
                  <a:lnTo>
                    <a:pt x="0" y="0"/>
                  </a:lnTo>
                  <a:lnTo>
                    <a:pt x="24836" y="0"/>
                  </a:lnTo>
                  <a:lnTo>
                    <a:pt x="62684" y="847"/>
                  </a:lnTo>
                  <a:lnTo>
                    <a:pt x="96440" y="4045"/>
                  </a:lnTo>
                  <a:lnTo>
                    <a:pt x="126118" y="8289"/>
                  </a:lnTo>
                  <a:lnTo>
                    <a:pt x="152572" y="12151"/>
                  </a:lnTo>
                  <a:lnTo>
                    <a:pt x="187353" y="15171"/>
                  </a:lnTo>
                  <a:lnTo>
                    <a:pt x="225313" y="21090"/>
                  </a:lnTo>
                  <a:lnTo>
                    <a:pt x="23622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3"/>
            <p:cNvSpPr/>
            <p:nvPr>
              <p:custDataLst>
                <p:tags r:id="rId45"/>
              </p:custDataLst>
            </p:nvPr>
          </p:nvSpPr>
          <p:spPr>
            <a:xfrm>
              <a:off x="3579732" y="491255"/>
              <a:ext cx="352189" cy="525357"/>
            </a:xfrm>
            <a:custGeom>
              <a:avLst/>
              <a:gdLst/>
              <a:ahLst/>
              <a:cxnLst/>
              <a:rect l="0" t="0" r="0" b="0"/>
              <a:pathLst>
                <a:path w="352189" h="525357">
                  <a:moveTo>
                    <a:pt x="352188" y="4045"/>
                  </a:moveTo>
                  <a:lnTo>
                    <a:pt x="352188" y="4045"/>
                  </a:lnTo>
                  <a:lnTo>
                    <a:pt x="325095" y="1787"/>
                  </a:lnTo>
                  <a:lnTo>
                    <a:pt x="303646" y="0"/>
                  </a:lnTo>
                  <a:lnTo>
                    <a:pt x="268525" y="7045"/>
                  </a:lnTo>
                  <a:lnTo>
                    <a:pt x="237958" y="21465"/>
                  </a:lnTo>
                  <a:lnTo>
                    <a:pt x="207439" y="39163"/>
                  </a:lnTo>
                  <a:lnTo>
                    <a:pt x="169788" y="72212"/>
                  </a:lnTo>
                  <a:lnTo>
                    <a:pt x="141228" y="108815"/>
                  </a:lnTo>
                  <a:lnTo>
                    <a:pt x="124769" y="146472"/>
                  </a:lnTo>
                  <a:lnTo>
                    <a:pt x="118576" y="184440"/>
                  </a:lnTo>
                  <a:lnTo>
                    <a:pt x="124831" y="218456"/>
                  </a:lnTo>
                  <a:lnTo>
                    <a:pt x="145499" y="254029"/>
                  </a:lnTo>
                  <a:lnTo>
                    <a:pt x="173072" y="287335"/>
                  </a:lnTo>
                  <a:lnTo>
                    <a:pt x="206736" y="314607"/>
                  </a:lnTo>
                  <a:lnTo>
                    <a:pt x="239476" y="342820"/>
                  </a:lnTo>
                  <a:lnTo>
                    <a:pt x="270626" y="368583"/>
                  </a:lnTo>
                  <a:lnTo>
                    <a:pt x="301305" y="392303"/>
                  </a:lnTo>
                  <a:lnTo>
                    <a:pt x="323753" y="415418"/>
                  </a:lnTo>
                  <a:lnTo>
                    <a:pt x="331084" y="428460"/>
                  </a:lnTo>
                  <a:lnTo>
                    <a:pt x="335789" y="450630"/>
                  </a:lnTo>
                  <a:lnTo>
                    <a:pt x="333636" y="455862"/>
                  </a:lnTo>
                  <a:lnTo>
                    <a:pt x="324469" y="466190"/>
                  </a:lnTo>
                  <a:lnTo>
                    <a:pt x="300983" y="481525"/>
                  </a:lnTo>
                  <a:lnTo>
                    <a:pt x="264485" y="492748"/>
                  </a:lnTo>
                  <a:lnTo>
                    <a:pt x="233905" y="500929"/>
                  </a:lnTo>
                  <a:lnTo>
                    <a:pt x="200558" y="509362"/>
                  </a:lnTo>
                  <a:lnTo>
                    <a:pt x="165981" y="515933"/>
                  </a:lnTo>
                  <a:lnTo>
                    <a:pt x="133116" y="521675"/>
                  </a:lnTo>
                  <a:lnTo>
                    <a:pt x="102423" y="525356"/>
                  </a:lnTo>
                  <a:lnTo>
                    <a:pt x="74670" y="524170"/>
                  </a:lnTo>
                  <a:lnTo>
                    <a:pt x="39291" y="522787"/>
                  </a:lnTo>
                  <a:lnTo>
                    <a:pt x="15449" y="518332"/>
                  </a:lnTo>
                  <a:lnTo>
                    <a:pt x="5536" y="511735"/>
                  </a:lnTo>
                  <a:lnTo>
                    <a:pt x="1706" y="507605"/>
                  </a:lnTo>
                  <a:lnTo>
                    <a:pt x="0" y="502312"/>
                  </a:lnTo>
                  <a:lnTo>
                    <a:pt x="363" y="489657"/>
                  </a:lnTo>
                  <a:lnTo>
                    <a:pt x="17462" y="456117"/>
                  </a:lnTo>
                  <a:lnTo>
                    <a:pt x="39168" y="426228"/>
                  </a:lnTo>
                  <a:lnTo>
                    <a:pt x="66595" y="393188"/>
                  </a:lnTo>
                  <a:lnTo>
                    <a:pt x="98540" y="358749"/>
                  </a:lnTo>
                  <a:lnTo>
                    <a:pt x="131208" y="324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4"/>
            <p:cNvSpPr/>
            <p:nvPr>
              <p:custDataLst>
                <p:tags r:id="rId46"/>
              </p:custDataLst>
            </p:nvPr>
          </p:nvSpPr>
          <p:spPr>
            <a:xfrm>
              <a:off x="4091940" y="434340"/>
              <a:ext cx="182881" cy="480061"/>
            </a:xfrm>
            <a:custGeom>
              <a:avLst/>
              <a:gdLst/>
              <a:ahLst/>
              <a:cxnLst/>
              <a:rect l="0" t="0" r="0" b="0"/>
              <a:pathLst>
                <a:path w="182881" h="480061">
                  <a:moveTo>
                    <a:pt x="182880" y="0"/>
                  </a:moveTo>
                  <a:lnTo>
                    <a:pt x="182880" y="0"/>
                  </a:lnTo>
                  <a:lnTo>
                    <a:pt x="176106" y="24836"/>
                  </a:lnTo>
                  <a:lnTo>
                    <a:pt x="165476" y="62685"/>
                  </a:lnTo>
                  <a:lnTo>
                    <a:pt x="155107" y="96440"/>
                  </a:lnTo>
                  <a:lnTo>
                    <a:pt x="142597" y="130633"/>
                  </a:lnTo>
                  <a:lnTo>
                    <a:pt x="128570" y="166433"/>
                  </a:lnTo>
                  <a:lnTo>
                    <a:pt x="121273" y="185462"/>
                  </a:lnTo>
                  <a:lnTo>
                    <a:pt x="113869" y="204921"/>
                  </a:lnTo>
                  <a:lnTo>
                    <a:pt x="98869" y="242347"/>
                  </a:lnTo>
                  <a:lnTo>
                    <a:pt x="85428" y="277890"/>
                  </a:lnTo>
                  <a:lnTo>
                    <a:pt x="76633" y="310620"/>
                  </a:lnTo>
                  <a:lnTo>
                    <a:pt x="67643" y="339842"/>
                  </a:lnTo>
                  <a:lnTo>
                    <a:pt x="58004" y="366941"/>
                  </a:lnTo>
                  <a:lnTo>
                    <a:pt x="48075" y="393096"/>
                  </a:lnTo>
                  <a:lnTo>
                    <a:pt x="38018" y="418832"/>
                  </a:lnTo>
                  <a:lnTo>
                    <a:pt x="20577" y="452605"/>
                  </a:lnTo>
                  <a:lnTo>
                    <a:pt x="0" y="480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5"/>
            <p:cNvSpPr/>
            <p:nvPr>
              <p:custDataLst>
                <p:tags r:id="rId47"/>
              </p:custDataLst>
            </p:nvPr>
          </p:nvSpPr>
          <p:spPr>
            <a:xfrm>
              <a:off x="3931920" y="693420"/>
              <a:ext cx="434341" cy="60961"/>
            </a:xfrm>
            <a:custGeom>
              <a:avLst/>
              <a:gdLst/>
              <a:ahLst/>
              <a:cxnLst/>
              <a:rect l="0" t="0" r="0" b="0"/>
              <a:pathLst>
                <a:path w="434341" h="60961">
                  <a:moveTo>
                    <a:pt x="0" y="60960"/>
                  </a:moveTo>
                  <a:lnTo>
                    <a:pt x="0" y="60960"/>
                  </a:lnTo>
                  <a:lnTo>
                    <a:pt x="36407" y="48824"/>
                  </a:lnTo>
                  <a:lnTo>
                    <a:pt x="70085" y="40609"/>
                  </a:lnTo>
                  <a:lnTo>
                    <a:pt x="87363" y="37232"/>
                  </a:lnTo>
                  <a:lnTo>
                    <a:pt x="112429" y="34135"/>
                  </a:lnTo>
                  <a:lnTo>
                    <a:pt x="142686" y="31223"/>
                  </a:lnTo>
                  <a:lnTo>
                    <a:pt x="176404" y="28436"/>
                  </a:lnTo>
                  <a:lnTo>
                    <a:pt x="206503" y="24884"/>
                  </a:lnTo>
                  <a:lnTo>
                    <a:pt x="234188" y="20822"/>
                  </a:lnTo>
                  <a:lnTo>
                    <a:pt x="260266" y="16422"/>
                  </a:lnTo>
                  <a:lnTo>
                    <a:pt x="284423" y="13488"/>
                  </a:lnTo>
                  <a:lnTo>
                    <a:pt x="307303" y="11532"/>
                  </a:lnTo>
                  <a:lnTo>
                    <a:pt x="329329" y="10228"/>
                  </a:lnTo>
                  <a:lnTo>
                    <a:pt x="350786" y="8512"/>
                  </a:lnTo>
                  <a:lnTo>
                    <a:pt x="371864" y="6521"/>
                  </a:lnTo>
                  <a:lnTo>
                    <a:pt x="406573" y="2898"/>
                  </a:lnTo>
                  <a:lnTo>
                    <a:pt x="434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6"/>
            <p:cNvSpPr/>
            <p:nvPr>
              <p:custDataLst>
                <p:tags r:id="rId48"/>
              </p:custDataLst>
            </p:nvPr>
          </p:nvSpPr>
          <p:spPr>
            <a:xfrm>
              <a:off x="4252584" y="701040"/>
              <a:ext cx="258457" cy="250518"/>
            </a:xfrm>
            <a:custGeom>
              <a:avLst/>
              <a:gdLst/>
              <a:ahLst/>
              <a:cxnLst/>
              <a:rect l="0" t="0" r="0" b="0"/>
              <a:pathLst>
                <a:path w="258457" h="250518">
                  <a:moveTo>
                    <a:pt x="235596" y="0"/>
                  </a:moveTo>
                  <a:lnTo>
                    <a:pt x="235596" y="0"/>
                  </a:lnTo>
                  <a:lnTo>
                    <a:pt x="203234" y="16181"/>
                  </a:lnTo>
                  <a:lnTo>
                    <a:pt x="176057" y="30898"/>
                  </a:lnTo>
                  <a:lnTo>
                    <a:pt x="139215" y="55722"/>
                  </a:lnTo>
                  <a:lnTo>
                    <a:pt x="104592" y="84526"/>
                  </a:lnTo>
                  <a:lnTo>
                    <a:pt x="72038" y="114509"/>
                  </a:lnTo>
                  <a:lnTo>
                    <a:pt x="46305" y="144842"/>
                  </a:lnTo>
                  <a:lnTo>
                    <a:pt x="24852" y="175278"/>
                  </a:lnTo>
                  <a:lnTo>
                    <a:pt x="6478" y="211858"/>
                  </a:lnTo>
                  <a:lnTo>
                    <a:pt x="312" y="240716"/>
                  </a:lnTo>
                  <a:lnTo>
                    <a:pt x="0" y="244297"/>
                  </a:lnTo>
                  <a:lnTo>
                    <a:pt x="1485" y="246685"/>
                  </a:lnTo>
                  <a:lnTo>
                    <a:pt x="4169" y="248276"/>
                  </a:lnTo>
                  <a:lnTo>
                    <a:pt x="16036" y="250517"/>
                  </a:lnTo>
                  <a:lnTo>
                    <a:pt x="27101" y="250194"/>
                  </a:lnTo>
                  <a:lnTo>
                    <a:pt x="43307" y="247228"/>
                  </a:lnTo>
                  <a:lnTo>
                    <a:pt x="76069" y="226259"/>
                  </a:lnTo>
                  <a:lnTo>
                    <a:pt x="102721" y="204200"/>
                  </a:lnTo>
                  <a:lnTo>
                    <a:pt x="130014" y="166834"/>
                  </a:lnTo>
                  <a:lnTo>
                    <a:pt x="149843" y="136921"/>
                  </a:lnTo>
                  <a:lnTo>
                    <a:pt x="159384" y="117580"/>
                  </a:lnTo>
                  <a:lnTo>
                    <a:pt x="167766" y="84468"/>
                  </a:lnTo>
                  <a:lnTo>
                    <a:pt x="174859" y="65668"/>
                  </a:lnTo>
                  <a:lnTo>
                    <a:pt x="181823" y="54061"/>
                  </a:lnTo>
                  <a:lnTo>
                    <a:pt x="182128" y="57599"/>
                  </a:lnTo>
                  <a:lnTo>
                    <a:pt x="175684" y="92483"/>
                  </a:lnTo>
                  <a:lnTo>
                    <a:pt x="177032" y="129677"/>
                  </a:lnTo>
                  <a:lnTo>
                    <a:pt x="187652" y="165965"/>
                  </a:lnTo>
                  <a:lnTo>
                    <a:pt x="192556" y="174798"/>
                  </a:lnTo>
                  <a:lnTo>
                    <a:pt x="202074" y="181546"/>
                  </a:lnTo>
                  <a:lnTo>
                    <a:pt x="219454" y="187847"/>
                  </a:lnTo>
                  <a:lnTo>
                    <a:pt x="230962" y="188474"/>
                  </a:lnTo>
                  <a:lnTo>
                    <a:pt x="258456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7"/>
            <p:cNvSpPr/>
            <p:nvPr>
              <p:custDataLst>
                <p:tags r:id="rId49"/>
              </p:custDataLst>
            </p:nvPr>
          </p:nvSpPr>
          <p:spPr>
            <a:xfrm>
              <a:off x="4602480" y="693420"/>
              <a:ext cx="236221" cy="190501"/>
            </a:xfrm>
            <a:custGeom>
              <a:avLst/>
              <a:gdLst/>
              <a:ahLst/>
              <a:cxnLst/>
              <a:rect l="0" t="0" r="0" b="0"/>
              <a:pathLst>
                <a:path w="236221" h="190501">
                  <a:moveTo>
                    <a:pt x="0" y="190500"/>
                  </a:moveTo>
                  <a:lnTo>
                    <a:pt x="0" y="190500"/>
                  </a:lnTo>
                  <a:lnTo>
                    <a:pt x="28316" y="154093"/>
                  </a:lnTo>
                  <a:lnTo>
                    <a:pt x="48991" y="127188"/>
                  </a:lnTo>
                  <a:lnTo>
                    <a:pt x="74911" y="93001"/>
                  </a:lnTo>
                  <a:lnTo>
                    <a:pt x="106425" y="55153"/>
                  </a:lnTo>
                  <a:lnTo>
                    <a:pt x="141500" y="30148"/>
                  </a:lnTo>
                  <a:lnTo>
                    <a:pt x="171006" y="16178"/>
                  </a:lnTo>
                  <a:lnTo>
                    <a:pt x="207563" y="7900"/>
                  </a:lnTo>
                  <a:lnTo>
                    <a:pt x="2362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8"/>
            <p:cNvSpPr/>
            <p:nvPr>
              <p:custDataLst>
                <p:tags r:id="rId50"/>
              </p:custDataLst>
            </p:nvPr>
          </p:nvSpPr>
          <p:spPr>
            <a:xfrm>
              <a:off x="4937760" y="548640"/>
              <a:ext cx="76201" cy="314267"/>
            </a:xfrm>
            <a:custGeom>
              <a:avLst/>
              <a:gdLst/>
              <a:ahLst/>
              <a:cxnLst/>
              <a:rect l="0" t="0" r="0" b="0"/>
              <a:pathLst>
                <a:path w="76201" h="314267">
                  <a:moveTo>
                    <a:pt x="76200" y="0"/>
                  </a:moveTo>
                  <a:lnTo>
                    <a:pt x="76200" y="0"/>
                  </a:lnTo>
                  <a:lnTo>
                    <a:pt x="76200" y="36407"/>
                  </a:lnTo>
                  <a:lnTo>
                    <a:pt x="73942" y="65570"/>
                  </a:lnTo>
                  <a:lnTo>
                    <a:pt x="69270" y="92642"/>
                  </a:lnTo>
                  <a:lnTo>
                    <a:pt x="61549" y="118785"/>
                  </a:lnTo>
                  <a:lnTo>
                    <a:pt x="54731" y="144516"/>
                  </a:lnTo>
                  <a:lnTo>
                    <a:pt x="46132" y="180544"/>
                  </a:lnTo>
                  <a:lnTo>
                    <a:pt x="35964" y="212668"/>
                  </a:lnTo>
                  <a:lnTo>
                    <a:pt x="26743" y="243635"/>
                  </a:lnTo>
                  <a:lnTo>
                    <a:pt x="19582" y="276349"/>
                  </a:lnTo>
                  <a:lnTo>
                    <a:pt x="13554" y="308172"/>
                  </a:lnTo>
                  <a:lnTo>
                    <a:pt x="11576" y="312128"/>
                  </a:lnTo>
                  <a:lnTo>
                    <a:pt x="9411" y="313918"/>
                  </a:lnTo>
                  <a:lnTo>
                    <a:pt x="7120" y="314266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9"/>
            <p:cNvSpPr/>
            <p:nvPr>
              <p:custDataLst>
                <p:tags r:id="rId51"/>
              </p:custDataLst>
            </p:nvPr>
          </p:nvSpPr>
          <p:spPr>
            <a:xfrm>
              <a:off x="4853940" y="678180"/>
              <a:ext cx="243841" cy="45721"/>
            </a:xfrm>
            <a:custGeom>
              <a:avLst/>
              <a:gdLst/>
              <a:ahLst/>
              <a:cxnLst/>
              <a:rect l="0" t="0" r="0" b="0"/>
              <a:pathLst>
                <a:path w="243841" h="45721">
                  <a:moveTo>
                    <a:pt x="0" y="45720"/>
                  </a:moveTo>
                  <a:lnTo>
                    <a:pt x="0" y="45720"/>
                  </a:lnTo>
                  <a:lnTo>
                    <a:pt x="22578" y="43462"/>
                  </a:lnTo>
                  <a:lnTo>
                    <a:pt x="56601" y="39637"/>
                  </a:lnTo>
                  <a:lnTo>
                    <a:pt x="85834" y="35114"/>
                  </a:lnTo>
                  <a:lnTo>
                    <a:pt x="115195" y="30282"/>
                  </a:lnTo>
                  <a:lnTo>
                    <a:pt x="144330" y="25312"/>
                  </a:lnTo>
                  <a:lnTo>
                    <a:pt x="171392" y="20281"/>
                  </a:lnTo>
                  <a:lnTo>
                    <a:pt x="199788" y="12965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0"/>
            <p:cNvSpPr/>
            <p:nvPr>
              <p:custDataLst>
                <p:tags r:id="rId52"/>
              </p:custDataLst>
            </p:nvPr>
          </p:nvSpPr>
          <p:spPr>
            <a:xfrm>
              <a:off x="5085563" y="617220"/>
              <a:ext cx="164618" cy="274159"/>
            </a:xfrm>
            <a:custGeom>
              <a:avLst/>
              <a:gdLst/>
              <a:ahLst/>
              <a:cxnLst/>
              <a:rect l="0" t="0" r="0" b="0"/>
              <a:pathLst>
                <a:path w="164618" h="274159">
                  <a:moveTo>
                    <a:pt x="164617" y="0"/>
                  </a:moveTo>
                  <a:lnTo>
                    <a:pt x="164617" y="0"/>
                  </a:lnTo>
                  <a:lnTo>
                    <a:pt x="139782" y="13547"/>
                  </a:lnTo>
                  <a:lnTo>
                    <a:pt x="104472" y="33961"/>
                  </a:lnTo>
                  <a:lnTo>
                    <a:pt x="69468" y="59734"/>
                  </a:lnTo>
                  <a:lnTo>
                    <a:pt x="32244" y="91198"/>
                  </a:lnTo>
                  <a:lnTo>
                    <a:pt x="15893" y="114228"/>
                  </a:lnTo>
                  <a:lnTo>
                    <a:pt x="7944" y="134881"/>
                  </a:lnTo>
                  <a:lnTo>
                    <a:pt x="6828" y="140721"/>
                  </a:lnTo>
                  <a:lnTo>
                    <a:pt x="7778" y="146307"/>
                  </a:lnTo>
                  <a:lnTo>
                    <a:pt x="13348" y="157030"/>
                  </a:lnTo>
                  <a:lnTo>
                    <a:pt x="43849" y="182821"/>
                  </a:lnTo>
                  <a:lnTo>
                    <a:pt x="73405" y="199143"/>
                  </a:lnTo>
                  <a:lnTo>
                    <a:pt x="110827" y="215767"/>
                  </a:lnTo>
                  <a:lnTo>
                    <a:pt x="125993" y="220844"/>
                  </a:lnTo>
                  <a:lnTo>
                    <a:pt x="89171" y="239206"/>
                  </a:lnTo>
                  <a:lnTo>
                    <a:pt x="60344" y="253304"/>
                  </a:lnTo>
                  <a:lnTo>
                    <a:pt x="38093" y="268099"/>
                  </a:lnTo>
                  <a:lnTo>
                    <a:pt x="22518" y="272477"/>
                  </a:lnTo>
                  <a:lnTo>
                    <a:pt x="0" y="274158"/>
                  </a:lnTo>
                  <a:lnTo>
                    <a:pt x="686" y="272519"/>
                  </a:lnTo>
                  <a:lnTo>
                    <a:pt x="23995" y="240539"/>
                  </a:lnTo>
                  <a:lnTo>
                    <a:pt x="46349" y="204542"/>
                  </a:lnTo>
                  <a:lnTo>
                    <a:pt x="50317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1"/>
            <p:cNvSpPr/>
            <p:nvPr>
              <p:custDataLst>
                <p:tags r:id="rId53"/>
              </p:custDataLst>
            </p:nvPr>
          </p:nvSpPr>
          <p:spPr>
            <a:xfrm>
              <a:off x="4617185" y="1074420"/>
              <a:ext cx="434876" cy="402237"/>
            </a:xfrm>
            <a:custGeom>
              <a:avLst/>
              <a:gdLst/>
              <a:ahLst/>
              <a:cxnLst/>
              <a:rect l="0" t="0" r="0" b="0"/>
              <a:pathLst>
                <a:path w="434876" h="402237">
                  <a:moveTo>
                    <a:pt x="251995" y="0"/>
                  </a:moveTo>
                  <a:lnTo>
                    <a:pt x="251995" y="0"/>
                  </a:lnTo>
                  <a:lnTo>
                    <a:pt x="229417" y="9031"/>
                  </a:lnTo>
                  <a:lnTo>
                    <a:pt x="192854" y="28567"/>
                  </a:lnTo>
                  <a:lnTo>
                    <a:pt x="173621" y="44445"/>
                  </a:lnTo>
                  <a:lnTo>
                    <a:pt x="154025" y="62650"/>
                  </a:lnTo>
                  <a:lnTo>
                    <a:pt x="133342" y="84946"/>
                  </a:lnTo>
                  <a:lnTo>
                    <a:pt x="111933" y="109971"/>
                  </a:lnTo>
                  <a:lnTo>
                    <a:pt x="90040" y="136814"/>
                  </a:lnTo>
                  <a:lnTo>
                    <a:pt x="72059" y="160636"/>
                  </a:lnTo>
                  <a:lnTo>
                    <a:pt x="56684" y="182444"/>
                  </a:lnTo>
                  <a:lnTo>
                    <a:pt x="43048" y="202909"/>
                  </a:lnTo>
                  <a:lnTo>
                    <a:pt x="32263" y="222480"/>
                  </a:lnTo>
                  <a:lnTo>
                    <a:pt x="15766" y="260029"/>
                  </a:lnTo>
                  <a:lnTo>
                    <a:pt x="5046" y="291957"/>
                  </a:lnTo>
                  <a:lnTo>
                    <a:pt x="0" y="319412"/>
                  </a:lnTo>
                  <a:lnTo>
                    <a:pt x="5832" y="353062"/>
                  </a:lnTo>
                  <a:lnTo>
                    <a:pt x="10792" y="371123"/>
                  </a:lnTo>
                  <a:lnTo>
                    <a:pt x="20333" y="385359"/>
                  </a:lnTo>
                  <a:lnTo>
                    <a:pt x="26434" y="391526"/>
                  </a:lnTo>
                  <a:lnTo>
                    <a:pt x="44501" y="398378"/>
                  </a:lnTo>
                  <a:lnTo>
                    <a:pt x="76216" y="402236"/>
                  </a:lnTo>
                  <a:lnTo>
                    <a:pt x="109319" y="401121"/>
                  </a:lnTo>
                  <a:lnTo>
                    <a:pt x="133550" y="395869"/>
                  </a:lnTo>
                  <a:lnTo>
                    <a:pt x="158430" y="385069"/>
                  </a:lnTo>
                  <a:lnTo>
                    <a:pt x="185858" y="371802"/>
                  </a:lnTo>
                  <a:lnTo>
                    <a:pt x="214134" y="357439"/>
                  </a:lnTo>
                  <a:lnTo>
                    <a:pt x="240812" y="342588"/>
                  </a:lnTo>
                  <a:lnTo>
                    <a:pt x="275587" y="319948"/>
                  </a:lnTo>
                  <a:lnTo>
                    <a:pt x="309055" y="290388"/>
                  </a:lnTo>
                  <a:lnTo>
                    <a:pt x="315455" y="278357"/>
                  </a:lnTo>
                  <a:lnTo>
                    <a:pt x="319058" y="262064"/>
                  </a:lnTo>
                  <a:lnTo>
                    <a:pt x="317643" y="253915"/>
                  </a:lnTo>
                  <a:lnTo>
                    <a:pt x="316080" y="250556"/>
                  </a:lnTo>
                  <a:lnTo>
                    <a:pt x="313345" y="248318"/>
                  </a:lnTo>
                  <a:lnTo>
                    <a:pt x="305790" y="245830"/>
                  </a:lnTo>
                  <a:lnTo>
                    <a:pt x="292018" y="244430"/>
                  </a:lnTo>
                  <a:lnTo>
                    <a:pt x="266956" y="250040"/>
                  </a:lnTo>
                  <a:lnTo>
                    <a:pt x="230024" y="263412"/>
                  </a:lnTo>
                  <a:lnTo>
                    <a:pt x="221628" y="265239"/>
                  </a:lnTo>
                  <a:lnTo>
                    <a:pt x="219050" y="266572"/>
                  </a:lnTo>
                  <a:lnTo>
                    <a:pt x="217331" y="268308"/>
                  </a:lnTo>
                  <a:lnTo>
                    <a:pt x="214096" y="273968"/>
                  </a:lnTo>
                  <a:lnTo>
                    <a:pt x="228564" y="274289"/>
                  </a:lnTo>
                  <a:lnTo>
                    <a:pt x="262801" y="268285"/>
                  </a:lnTo>
                  <a:lnTo>
                    <a:pt x="293297" y="267170"/>
                  </a:lnTo>
                  <a:lnTo>
                    <a:pt x="329144" y="264582"/>
                  </a:lnTo>
                  <a:lnTo>
                    <a:pt x="366576" y="258452"/>
                  </a:lnTo>
                  <a:lnTo>
                    <a:pt x="402220" y="253532"/>
                  </a:lnTo>
                  <a:lnTo>
                    <a:pt x="434875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2"/>
            <p:cNvSpPr/>
            <p:nvPr>
              <p:custDataLst>
                <p:tags r:id="rId54"/>
              </p:custDataLst>
            </p:nvPr>
          </p:nvSpPr>
          <p:spPr>
            <a:xfrm>
              <a:off x="5036820" y="1260686"/>
              <a:ext cx="541021" cy="170300"/>
            </a:xfrm>
            <a:custGeom>
              <a:avLst/>
              <a:gdLst/>
              <a:ahLst/>
              <a:cxnLst/>
              <a:rect l="0" t="0" r="0" b="0"/>
              <a:pathLst>
                <a:path w="541021" h="170300">
                  <a:moveTo>
                    <a:pt x="0" y="164254"/>
                  </a:moveTo>
                  <a:lnTo>
                    <a:pt x="0" y="164254"/>
                  </a:lnTo>
                  <a:lnTo>
                    <a:pt x="22578" y="139418"/>
                  </a:lnTo>
                  <a:lnTo>
                    <a:pt x="54061" y="104109"/>
                  </a:lnTo>
                  <a:lnTo>
                    <a:pt x="81306" y="69951"/>
                  </a:lnTo>
                  <a:lnTo>
                    <a:pt x="105681" y="37911"/>
                  </a:lnTo>
                  <a:lnTo>
                    <a:pt x="121624" y="22679"/>
                  </a:lnTo>
                  <a:lnTo>
                    <a:pt x="140351" y="8890"/>
                  </a:lnTo>
                  <a:lnTo>
                    <a:pt x="141828" y="9031"/>
                  </a:lnTo>
                  <a:lnTo>
                    <a:pt x="142812" y="9972"/>
                  </a:lnTo>
                  <a:lnTo>
                    <a:pt x="155213" y="32901"/>
                  </a:lnTo>
                  <a:lnTo>
                    <a:pt x="159917" y="56181"/>
                  </a:lnTo>
                  <a:lnTo>
                    <a:pt x="161644" y="59185"/>
                  </a:lnTo>
                  <a:lnTo>
                    <a:pt x="172934" y="69639"/>
                  </a:lnTo>
                  <a:lnTo>
                    <a:pt x="180404" y="71873"/>
                  </a:lnTo>
                  <a:lnTo>
                    <a:pt x="201138" y="72690"/>
                  </a:lnTo>
                  <a:lnTo>
                    <a:pt x="217829" y="68732"/>
                  </a:lnTo>
                  <a:lnTo>
                    <a:pt x="252912" y="48338"/>
                  </a:lnTo>
                  <a:lnTo>
                    <a:pt x="262830" y="40487"/>
                  </a:lnTo>
                  <a:lnTo>
                    <a:pt x="275431" y="28805"/>
                  </a:lnTo>
                  <a:lnTo>
                    <a:pt x="284128" y="21928"/>
                  </a:lnTo>
                  <a:lnTo>
                    <a:pt x="293783" y="10229"/>
                  </a:lnTo>
                  <a:lnTo>
                    <a:pt x="303181" y="5024"/>
                  </a:lnTo>
                  <a:lnTo>
                    <a:pt x="302874" y="3914"/>
                  </a:lnTo>
                  <a:lnTo>
                    <a:pt x="300276" y="423"/>
                  </a:lnTo>
                  <a:lnTo>
                    <a:pt x="298397" y="0"/>
                  </a:lnTo>
                  <a:lnTo>
                    <a:pt x="296298" y="565"/>
                  </a:lnTo>
                  <a:lnTo>
                    <a:pt x="260652" y="18671"/>
                  </a:lnTo>
                  <a:lnTo>
                    <a:pt x="228911" y="38444"/>
                  </a:lnTo>
                  <a:lnTo>
                    <a:pt x="194586" y="73305"/>
                  </a:lnTo>
                  <a:lnTo>
                    <a:pt x="167844" y="108721"/>
                  </a:lnTo>
                  <a:lnTo>
                    <a:pt x="162696" y="114532"/>
                  </a:lnTo>
                  <a:lnTo>
                    <a:pt x="156976" y="127762"/>
                  </a:lnTo>
                  <a:lnTo>
                    <a:pt x="153304" y="148861"/>
                  </a:lnTo>
                  <a:lnTo>
                    <a:pt x="155060" y="155437"/>
                  </a:lnTo>
                  <a:lnTo>
                    <a:pt x="156713" y="158376"/>
                  </a:lnTo>
                  <a:lnTo>
                    <a:pt x="167131" y="166558"/>
                  </a:lnTo>
                  <a:lnTo>
                    <a:pt x="184987" y="170299"/>
                  </a:lnTo>
                  <a:lnTo>
                    <a:pt x="214455" y="167362"/>
                  </a:lnTo>
                  <a:lnTo>
                    <a:pt x="245952" y="157085"/>
                  </a:lnTo>
                  <a:lnTo>
                    <a:pt x="273283" y="145828"/>
                  </a:lnTo>
                  <a:lnTo>
                    <a:pt x="303492" y="132358"/>
                  </a:lnTo>
                  <a:lnTo>
                    <a:pt x="331030" y="117905"/>
                  </a:lnTo>
                  <a:lnTo>
                    <a:pt x="357380" y="103014"/>
                  </a:lnTo>
                  <a:lnTo>
                    <a:pt x="393757" y="80351"/>
                  </a:lnTo>
                  <a:lnTo>
                    <a:pt x="423727" y="57550"/>
                  </a:lnTo>
                  <a:lnTo>
                    <a:pt x="461630" y="22399"/>
                  </a:lnTo>
                  <a:lnTo>
                    <a:pt x="470305" y="13937"/>
                  </a:lnTo>
                  <a:lnTo>
                    <a:pt x="470170" y="13242"/>
                  </a:lnTo>
                  <a:lnTo>
                    <a:pt x="469233" y="12780"/>
                  </a:lnTo>
                  <a:lnTo>
                    <a:pt x="461646" y="12037"/>
                  </a:lnTo>
                  <a:lnTo>
                    <a:pt x="450428" y="15953"/>
                  </a:lnTo>
                  <a:lnTo>
                    <a:pt x="426229" y="31792"/>
                  </a:lnTo>
                  <a:lnTo>
                    <a:pt x="393033" y="67990"/>
                  </a:lnTo>
                  <a:lnTo>
                    <a:pt x="362405" y="105076"/>
                  </a:lnTo>
                  <a:lnTo>
                    <a:pt x="352252" y="123044"/>
                  </a:lnTo>
                  <a:lnTo>
                    <a:pt x="351034" y="129278"/>
                  </a:lnTo>
                  <a:lnTo>
                    <a:pt x="351709" y="130776"/>
                  </a:lnTo>
                  <a:lnTo>
                    <a:pt x="353006" y="131776"/>
                  </a:lnTo>
                  <a:lnTo>
                    <a:pt x="354717" y="132442"/>
                  </a:lnTo>
                  <a:lnTo>
                    <a:pt x="391424" y="110870"/>
                  </a:lnTo>
                  <a:lnTo>
                    <a:pt x="423511" y="90805"/>
                  </a:lnTo>
                  <a:lnTo>
                    <a:pt x="456919" y="67024"/>
                  </a:lnTo>
                  <a:lnTo>
                    <a:pt x="465542" y="60927"/>
                  </a:lnTo>
                  <a:lnTo>
                    <a:pt x="472171" y="50432"/>
                  </a:lnTo>
                  <a:lnTo>
                    <a:pt x="472417" y="60602"/>
                  </a:lnTo>
                  <a:lnTo>
                    <a:pt x="460287" y="97834"/>
                  </a:lnTo>
                  <a:lnTo>
                    <a:pt x="457471" y="133051"/>
                  </a:lnTo>
                  <a:lnTo>
                    <a:pt x="457320" y="141355"/>
                  </a:lnTo>
                  <a:lnTo>
                    <a:pt x="461769" y="150125"/>
                  </a:lnTo>
                  <a:lnTo>
                    <a:pt x="465326" y="154835"/>
                  </a:lnTo>
                  <a:lnTo>
                    <a:pt x="473794" y="160068"/>
                  </a:lnTo>
                  <a:lnTo>
                    <a:pt x="478423" y="161463"/>
                  </a:lnTo>
                  <a:lnTo>
                    <a:pt x="488081" y="160756"/>
                  </a:lnTo>
                  <a:lnTo>
                    <a:pt x="505296" y="153340"/>
                  </a:lnTo>
                  <a:lnTo>
                    <a:pt x="512124" y="149358"/>
                  </a:lnTo>
                  <a:lnTo>
                    <a:pt x="541020" y="110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3"/>
            <p:cNvSpPr/>
            <p:nvPr>
              <p:custDataLst>
                <p:tags r:id="rId55"/>
              </p:custDataLst>
            </p:nvPr>
          </p:nvSpPr>
          <p:spPr>
            <a:xfrm>
              <a:off x="5722620" y="1181100"/>
              <a:ext cx="289561" cy="45721"/>
            </a:xfrm>
            <a:custGeom>
              <a:avLst/>
              <a:gdLst/>
              <a:ahLst/>
              <a:cxnLst/>
              <a:rect l="0" t="0" r="0" b="0"/>
              <a:pathLst>
                <a:path w="289561" h="45721">
                  <a:moveTo>
                    <a:pt x="0" y="45720"/>
                  </a:moveTo>
                  <a:lnTo>
                    <a:pt x="0" y="45720"/>
                  </a:lnTo>
                  <a:lnTo>
                    <a:pt x="36406" y="41675"/>
                  </a:lnTo>
                  <a:lnTo>
                    <a:pt x="63312" y="39689"/>
                  </a:lnTo>
                  <a:lnTo>
                    <a:pt x="99756" y="36313"/>
                  </a:lnTo>
                  <a:lnTo>
                    <a:pt x="137469" y="29686"/>
                  </a:lnTo>
                  <a:lnTo>
                    <a:pt x="171233" y="23177"/>
                  </a:lnTo>
                  <a:lnTo>
                    <a:pt x="210675" y="15451"/>
                  </a:lnTo>
                  <a:lnTo>
                    <a:pt x="236970" y="10301"/>
                  </a:lnTo>
                  <a:lnTo>
                    <a:pt x="2895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4"/>
            <p:cNvSpPr/>
            <p:nvPr>
              <p:custDataLst>
                <p:tags r:id="rId56"/>
              </p:custDataLst>
            </p:nvPr>
          </p:nvSpPr>
          <p:spPr>
            <a:xfrm>
              <a:off x="6131565" y="1066800"/>
              <a:ext cx="429256" cy="289418"/>
            </a:xfrm>
            <a:custGeom>
              <a:avLst/>
              <a:gdLst/>
              <a:ahLst/>
              <a:cxnLst/>
              <a:rect l="0" t="0" r="0" b="0"/>
              <a:pathLst>
                <a:path w="429256" h="289418">
                  <a:moveTo>
                    <a:pt x="93975" y="0"/>
                  </a:moveTo>
                  <a:lnTo>
                    <a:pt x="93975" y="0"/>
                  </a:lnTo>
                  <a:lnTo>
                    <a:pt x="85885" y="32362"/>
                  </a:lnTo>
                  <a:lnTo>
                    <a:pt x="72763" y="68667"/>
                  </a:lnTo>
                  <a:lnTo>
                    <a:pt x="58150" y="104918"/>
                  </a:lnTo>
                  <a:lnTo>
                    <a:pt x="39052" y="142471"/>
                  </a:lnTo>
                  <a:lnTo>
                    <a:pt x="25396" y="176363"/>
                  </a:lnTo>
                  <a:lnTo>
                    <a:pt x="11943" y="207854"/>
                  </a:lnTo>
                  <a:lnTo>
                    <a:pt x="1277" y="234589"/>
                  </a:lnTo>
                  <a:lnTo>
                    <a:pt x="0" y="248477"/>
                  </a:lnTo>
                  <a:lnTo>
                    <a:pt x="2034" y="267146"/>
                  </a:lnTo>
                  <a:lnTo>
                    <a:pt x="3048" y="269537"/>
                  </a:lnTo>
                  <a:lnTo>
                    <a:pt x="4571" y="271131"/>
                  </a:lnTo>
                  <a:lnTo>
                    <a:pt x="13098" y="277735"/>
                  </a:lnTo>
                  <a:lnTo>
                    <a:pt x="17196" y="277444"/>
                  </a:lnTo>
                  <a:lnTo>
                    <a:pt x="48800" y="260293"/>
                  </a:lnTo>
                  <a:lnTo>
                    <a:pt x="79743" y="241095"/>
                  </a:lnTo>
                  <a:lnTo>
                    <a:pt x="113997" y="223666"/>
                  </a:lnTo>
                  <a:lnTo>
                    <a:pt x="117483" y="222770"/>
                  </a:lnTo>
                  <a:lnTo>
                    <a:pt x="120654" y="223020"/>
                  </a:lnTo>
                  <a:lnTo>
                    <a:pt x="126434" y="225556"/>
                  </a:lnTo>
                  <a:lnTo>
                    <a:pt x="128315" y="228264"/>
                  </a:lnTo>
                  <a:lnTo>
                    <a:pt x="130961" y="240166"/>
                  </a:lnTo>
                  <a:lnTo>
                    <a:pt x="134113" y="259358"/>
                  </a:lnTo>
                  <a:lnTo>
                    <a:pt x="138593" y="275410"/>
                  </a:lnTo>
                  <a:lnTo>
                    <a:pt x="139369" y="284050"/>
                  </a:lnTo>
                  <a:lnTo>
                    <a:pt x="140324" y="285887"/>
                  </a:lnTo>
                  <a:lnTo>
                    <a:pt x="141808" y="287111"/>
                  </a:lnTo>
                  <a:lnTo>
                    <a:pt x="145714" y="288472"/>
                  </a:lnTo>
                  <a:lnTo>
                    <a:pt x="157599" y="289417"/>
                  </a:lnTo>
                  <a:lnTo>
                    <a:pt x="173222" y="285472"/>
                  </a:lnTo>
                  <a:lnTo>
                    <a:pt x="210934" y="259796"/>
                  </a:lnTo>
                  <a:lnTo>
                    <a:pt x="239543" y="239537"/>
                  </a:lnTo>
                  <a:lnTo>
                    <a:pt x="269468" y="212085"/>
                  </a:lnTo>
                  <a:lnTo>
                    <a:pt x="302042" y="182502"/>
                  </a:lnTo>
                  <a:lnTo>
                    <a:pt x="336246" y="150030"/>
                  </a:lnTo>
                  <a:lnTo>
                    <a:pt x="370088" y="113598"/>
                  </a:lnTo>
                  <a:lnTo>
                    <a:pt x="402411" y="78250"/>
                  </a:lnTo>
                  <a:lnTo>
                    <a:pt x="429255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5"/>
            <p:cNvSpPr/>
            <p:nvPr>
              <p:custDataLst>
                <p:tags r:id="rId57"/>
              </p:custDataLst>
            </p:nvPr>
          </p:nvSpPr>
          <p:spPr>
            <a:xfrm>
              <a:off x="6555917" y="1014224"/>
              <a:ext cx="736424" cy="448817"/>
            </a:xfrm>
            <a:custGeom>
              <a:avLst/>
              <a:gdLst/>
              <a:ahLst/>
              <a:cxnLst/>
              <a:rect l="0" t="0" r="0" b="0"/>
              <a:pathLst>
                <a:path w="736424" h="448817">
                  <a:moveTo>
                    <a:pt x="111583" y="189736"/>
                  </a:moveTo>
                  <a:lnTo>
                    <a:pt x="111583" y="189736"/>
                  </a:lnTo>
                  <a:lnTo>
                    <a:pt x="79221" y="222098"/>
                  </a:lnTo>
                  <a:lnTo>
                    <a:pt x="55052" y="254358"/>
                  </a:lnTo>
                  <a:lnTo>
                    <a:pt x="28826" y="287167"/>
                  </a:lnTo>
                  <a:lnTo>
                    <a:pt x="87" y="323723"/>
                  </a:lnTo>
                  <a:lnTo>
                    <a:pt x="0" y="325627"/>
                  </a:lnTo>
                  <a:lnTo>
                    <a:pt x="2159" y="330001"/>
                  </a:lnTo>
                  <a:lnTo>
                    <a:pt x="3921" y="331506"/>
                  </a:lnTo>
                  <a:lnTo>
                    <a:pt x="8135" y="333178"/>
                  </a:lnTo>
                  <a:lnTo>
                    <a:pt x="19313" y="334120"/>
                  </a:lnTo>
                  <a:lnTo>
                    <a:pt x="28524" y="329824"/>
                  </a:lnTo>
                  <a:lnTo>
                    <a:pt x="56806" y="305242"/>
                  </a:lnTo>
                  <a:lnTo>
                    <a:pt x="78330" y="270938"/>
                  </a:lnTo>
                  <a:lnTo>
                    <a:pt x="96210" y="243247"/>
                  </a:lnTo>
                  <a:lnTo>
                    <a:pt x="90233" y="250040"/>
                  </a:lnTo>
                  <a:lnTo>
                    <a:pt x="85725" y="257742"/>
                  </a:lnTo>
                  <a:lnTo>
                    <a:pt x="81711" y="285208"/>
                  </a:lnTo>
                  <a:lnTo>
                    <a:pt x="82220" y="293128"/>
                  </a:lnTo>
                  <a:lnTo>
                    <a:pt x="85268" y="302292"/>
                  </a:lnTo>
                  <a:lnTo>
                    <a:pt x="87267" y="305414"/>
                  </a:lnTo>
                  <a:lnTo>
                    <a:pt x="99026" y="314879"/>
                  </a:lnTo>
                  <a:lnTo>
                    <a:pt x="106285" y="317322"/>
                  </a:lnTo>
                  <a:lnTo>
                    <a:pt x="110592" y="317973"/>
                  </a:lnTo>
                  <a:lnTo>
                    <a:pt x="119890" y="316439"/>
                  </a:lnTo>
                  <a:lnTo>
                    <a:pt x="156014" y="305356"/>
                  </a:lnTo>
                  <a:lnTo>
                    <a:pt x="189787" y="285795"/>
                  </a:lnTo>
                  <a:lnTo>
                    <a:pt x="224773" y="257723"/>
                  </a:lnTo>
                  <a:lnTo>
                    <a:pt x="262227" y="226872"/>
                  </a:lnTo>
                  <a:lnTo>
                    <a:pt x="292155" y="197164"/>
                  </a:lnTo>
                  <a:lnTo>
                    <a:pt x="312347" y="171024"/>
                  </a:lnTo>
                  <a:lnTo>
                    <a:pt x="330351" y="142473"/>
                  </a:lnTo>
                  <a:lnTo>
                    <a:pt x="346820" y="113697"/>
                  </a:lnTo>
                  <a:lnTo>
                    <a:pt x="362606" y="86796"/>
                  </a:lnTo>
                  <a:lnTo>
                    <a:pt x="381729" y="51897"/>
                  </a:lnTo>
                  <a:lnTo>
                    <a:pt x="401667" y="17540"/>
                  </a:lnTo>
                  <a:lnTo>
                    <a:pt x="407829" y="1814"/>
                  </a:lnTo>
                  <a:lnTo>
                    <a:pt x="406446" y="955"/>
                  </a:lnTo>
                  <a:lnTo>
                    <a:pt x="400396" y="0"/>
                  </a:lnTo>
                  <a:lnTo>
                    <a:pt x="394320" y="1833"/>
                  </a:lnTo>
                  <a:lnTo>
                    <a:pt x="361775" y="25251"/>
                  </a:lnTo>
                  <a:lnTo>
                    <a:pt x="328267" y="57244"/>
                  </a:lnTo>
                  <a:lnTo>
                    <a:pt x="299023" y="90272"/>
                  </a:lnTo>
                  <a:lnTo>
                    <a:pt x="268909" y="126869"/>
                  </a:lnTo>
                  <a:lnTo>
                    <a:pt x="242583" y="164523"/>
                  </a:lnTo>
                  <a:lnTo>
                    <a:pt x="218695" y="202492"/>
                  </a:lnTo>
                  <a:lnTo>
                    <a:pt x="203622" y="236507"/>
                  </a:lnTo>
                  <a:lnTo>
                    <a:pt x="197838" y="268035"/>
                  </a:lnTo>
                  <a:lnTo>
                    <a:pt x="200169" y="294780"/>
                  </a:lnTo>
                  <a:lnTo>
                    <a:pt x="206223" y="314746"/>
                  </a:lnTo>
                  <a:lnTo>
                    <a:pt x="217424" y="331387"/>
                  </a:lnTo>
                  <a:lnTo>
                    <a:pt x="235483" y="332430"/>
                  </a:lnTo>
                  <a:lnTo>
                    <a:pt x="262764" y="330585"/>
                  </a:lnTo>
                  <a:lnTo>
                    <a:pt x="296190" y="326815"/>
                  </a:lnTo>
                  <a:lnTo>
                    <a:pt x="323554" y="321762"/>
                  </a:lnTo>
                  <a:lnTo>
                    <a:pt x="346876" y="315853"/>
                  </a:lnTo>
                  <a:lnTo>
                    <a:pt x="367506" y="309374"/>
                  </a:lnTo>
                  <a:lnTo>
                    <a:pt x="401715" y="293144"/>
                  </a:lnTo>
                  <a:lnTo>
                    <a:pt x="431030" y="274642"/>
                  </a:lnTo>
                  <a:lnTo>
                    <a:pt x="458170" y="255130"/>
                  </a:lnTo>
                  <a:lnTo>
                    <a:pt x="482087" y="230653"/>
                  </a:lnTo>
                  <a:lnTo>
                    <a:pt x="503158" y="203688"/>
                  </a:lnTo>
                  <a:lnTo>
                    <a:pt x="520990" y="177592"/>
                  </a:lnTo>
                  <a:lnTo>
                    <a:pt x="535124" y="149626"/>
                  </a:lnTo>
                  <a:lnTo>
                    <a:pt x="546204" y="121956"/>
                  </a:lnTo>
                  <a:lnTo>
                    <a:pt x="556354" y="89032"/>
                  </a:lnTo>
                  <a:lnTo>
                    <a:pt x="558891" y="67799"/>
                  </a:lnTo>
                  <a:lnTo>
                    <a:pt x="556485" y="56237"/>
                  </a:lnTo>
                  <a:lnTo>
                    <a:pt x="554658" y="52477"/>
                  </a:lnTo>
                  <a:lnTo>
                    <a:pt x="552593" y="49970"/>
                  </a:lnTo>
                  <a:lnTo>
                    <a:pt x="550369" y="48299"/>
                  </a:lnTo>
                  <a:lnTo>
                    <a:pt x="535105" y="45946"/>
                  </a:lnTo>
                  <a:lnTo>
                    <a:pt x="523900" y="49912"/>
                  </a:lnTo>
                  <a:lnTo>
                    <a:pt x="492536" y="71855"/>
                  </a:lnTo>
                  <a:lnTo>
                    <a:pt x="476388" y="91873"/>
                  </a:lnTo>
                  <a:lnTo>
                    <a:pt x="462917" y="123650"/>
                  </a:lnTo>
                  <a:lnTo>
                    <a:pt x="459078" y="143431"/>
                  </a:lnTo>
                  <a:lnTo>
                    <a:pt x="462524" y="178368"/>
                  </a:lnTo>
                  <a:lnTo>
                    <a:pt x="474740" y="216377"/>
                  </a:lnTo>
                  <a:lnTo>
                    <a:pt x="487193" y="244757"/>
                  </a:lnTo>
                  <a:lnTo>
                    <a:pt x="507967" y="274303"/>
                  </a:lnTo>
                  <a:lnTo>
                    <a:pt x="535827" y="303521"/>
                  </a:lnTo>
                  <a:lnTo>
                    <a:pt x="570787" y="330618"/>
                  </a:lnTo>
                  <a:lnTo>
                    <a:pt x="590439" y="344618"/>
                  </a:lnTo>
                  <a:lnTo>
                    <a:pt x="611160" y="359030"/>
                  </a:lnTo>
                  <a:lnTo>
                    <a:pt x="632594" y="373719"/>
                  </a:lnTo>
                  <a:lnTo>
                    <a:pt x="653657" y="388591"/>
                  </a:lnTo>
                  <a:lnTo>
                    <a:pt x="674473" y="403586"/>
                  </a:lnTo>
                  <a:lnTo>
                    <a:pt x="708890" y="428714"/>
                  </a:lnTo>
                  <a:lnTo>
                    <a:pt x="736423" y="448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8"/>
          <p:cNvGrpSpPr/>
          <p:nvPr/>
        </p:nvGrpSpPr>
        <p:grpSpPr>
          <a:xfrm>
            <a:off x="5448300" y="480060"/>
            <a:ext cx="1043941" cy="358141"/>
            <a:chOff x="5448300" y="480060"/>
            <a:chExt cx="1043941" cy="358141"/>
          </a:xfrm>
        </p:grpSpPr>
        <p:sp>
          <p:nvSpPr>
            <p:cNvPr id="133" name="SMARTInkShape-296"/>
            <p:cNvSpPr/>
            <p:nvPr>
              <p:custDataLst>
                <p:tags r:id="rId42"/>
              </p:custDataLst>
            </p:nvPr>
          </p:nvSpPr>
          <p:spPr>
            <a:xfrm>
              <a:off x="5646420" y="480060"/>
              <a:ext cx="97838" cy="358141"/>
            </a:xfrm>
            <a:custGeom>
              <a:avLst/>
              <a:gdLst/>
              <a:ahLst/>
              <a:cxnLst/>
              <a:rect l="0" t="0" r="0" b="0"/>
              <a:pathLst>
                <a:path w="97838" h="358141">
                  <a:moveTo>
                    <a:pt x="83820" y="0"/>
                  </a:moveTo>
                  <a:lnTo>
                    <a:pt x="83820" y="0"/>
                  </a:lnTo>
                  <a:lnTo>
                    <a:pt x="95955" y="28316"/>
                  </a:lnTo>
                  <a:lnTo>
                    <a:pt x="97837" y="47664"/>
                  </a:lnTo>
                  <a:lnTo>
                    <a:pt x="97398" y="71570"/>
                  </a:lnTo>
                  <a:lnTo>
                    <a:pt x="95412" y="98513"/>
                  </a:lnTo>
                  <a:lnTo>
                    <a:pt x="92394" y="119862"/>
                  </a:lnTo>
                  <a:lnTo>
                    <a:pt x="84527" y="152614"/>
                  </a:lnTo>
                  <a:lnTo>
                    <a:pt x="75385" y="180717"/>
                  </a:lnTo>
                  <a:lnTo>
                    <a:pt x="60719" y="218081"/>
                  </a:lnTo>
                  <a:lnTo>
                    <a:pt x="47906" y="250601"/>
                  </a:lnTo>
                  <a:lnTo>
                    <a:pt x="36490" y="281686"/>
                  </a:lnTo>
                  <a:lnTo>
                    <a:pt x="21507" y="318484"/>
                  </a:lnTo>
                  <a:lnTo>
                    <a:pt x="7776" y="347388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7"/>
            <p:cNvSpPr/>
            <p:nvPr>
              <p:custDataLst>
                <p:tags r:id="rId43"/>
              </p:custDataLst>
            </p:nvPr>
          </p:nvSpPr>
          <p:spPr>
            <a:xfrm>
              <a:off x="5448300" y="490020"/>
              <a:ext cx="1043941" cy="270106"/>
            </a:xfrm>
            <a:custGeom>
              <a:avLst/>
              <a:gdLst/>
              <a:ahLst/>
              <a:cxnLst/>
              <a:rect l="0" t="0" r="0" b="0"/>
              <a:pathLst>
                <a:path w="1043941" h="270106">
                  <a:moveTo>
                    <a:pt x="0" y="203400"/>
                  </a:moveTo>
                  <a:lnTo>
                    <a:pt x="0" y="203400"/>
                  </a:lnTo>
                  <a:lnTo>
                    <a:pt x="32362" y="199355"/>
                  </a:lnTo>
                  <a:lnTo>
                    <a:pt x="61796" y="192853"/>
                  </a:lnTo>
                  <a:lnTo>
                    <a:pt x="90965" y="186013"/>
                  </a:lnTo>
                  <a:lnTo>
                    <a:pt x="118040" y="182972"/>
                  </a:lnTo>
                  <a:lnTo>
                    <a:pt x="146442" y="177105"/>
                  </a:lnTo>
                  <a:lnTo>
                    <a:pt x="175999" y="169700"/>
                  </a:lnTo>
                  <a:lnTo>
                    <a:pt x="206068" y="163587"/>
                  </a:lnTo>
                  <a:lnTo>
                    <a:pt x="234108" y="155790"/>
                  </a:lnTo>
                  <a:lnTo>
                    <a:pt x="261528" y="146680"/>
                  </a:lnTo>
                  <a:lnTo>
                    <a:pt x="290649" y="136987"/>
                  </a:lnTo>
                  <a:lnTo>
                    <a:pt x="318265" y="127034"/>
                  </a:lnTo>
                  <a:lnTo>
                    <a:pt x="353099" y="109653"/>
                  </a:lnTo>
                  <a:lnTo>
                    <a:pt x="381764" y="90674"/>
                  </a:lnTo>
                  <a:lnTo>
                    <a:pt x="417745" y="65046"/>
                  </a:lnTo>
                  <a:lnTo>
                    <a:pt x="455827" y="36753"/>
                  </a:lnTo>
                  <a:lnTo>
                    <a:pt x="493587" y="14162"/>
                  </a:lnTo>
                  <a:lnTo>
                    <a:pt x="508307" y="0"/>
                  </a:lnTo>
                  <a:lnTo>
                    <a:pt x="509051" y="67"/>
                  </a:lnTo>
                  <a:lnTo>
                    <a:pt x="509548" y="958"/>
                  </a:lnTo>
                  <a:lnTo>
                    <a:pt x="509879" y="2399"/>
                  </a:lnTo>
                  <a:lnTo>
                    <a:pt x="507989" y="6257"/>
                  </a:lnTo>
                  <a:lnTo>
                    <a:pt x="504326" y="12488"/>
                  </a:lnTo>
                  <a:lnTo>
                    <a:pt x="484520" y="48374"/>
                  </a:lnTo>
                  <a:lnTo>
                    <a:pt x="467928" y="77127"/>
                  </a:lnTo>
                  <a:lnTo>
                    <a:pt x="444198" y="107095"/>
                  </a:lnTo>
                  <a:lnTo>
                    <a:pt x="419764" y="137424"/>
                  </a:lnTo>
                  <a:lnTo>
                    <a:pt x="392391" y="171904"/>
                  </a:lnTo>
                  <a:lnTo>
                    <a:pt x="364968" y="208467"/>
                  </a:lnTo>
                  <a:lnTo>
                    <a:pt x="332278" y="246564"/>
                  </a:lnTo>
                  <a:lnTo>
                    <a:pt x="328572" y="254730"/>
                  </a:lnTo>
                  <a:lnTo>
                    <a:pt x="329114" y="256247"/>
                  </a:lnTo>
                  <a:lnTo>
                    <a:pt x="331975" y="260190"/>
                  </a:lnTo>
                  <a:lnTo>
                    <a:pt x="333923" y="260733"/>
                  </a:lnTo>
                  <a:lnTo>
                    <a:pt x="336069" y="260249"/>
                  </a:lnTo>
                  <a:lnTo>
                    <a:pt x="367167" y="240470"/>
                  </a:lnTo>
                  <a:lnTo>
                    <a:pt x="404842" y="221439"/>
                  </a:lnTo>
                  <a:lnTo>
                    <a:pt x="439856" y="207184"/>
                  </a:lnTo>
                  <a:lnTo>
                    <a:pt x="476133" y="198033"/>
                  </a:lnTo>
                  <a:lnTo>
                    <a:pt x="487628" y="197628"/>
                  </a:lnTo>
                  <a:lnTo>
                    <a:pt x="495559" y="200270"/>
                  </a:lnTo>
                  <a:lnTo>
                    <a:pt x="501906" y="206525"/>
                  </a:lnTo>
                  <a:lnTo>
                    <a:pt x="512879" y="224337"/>
                  </a:lnTo>
                  <a:lnTo>
                    <a:pt x="518811" y="243315"/>
                  </a:lnTo>
                  <a:lnTo>
                    <a:pt x="525787" y="250209"/>
                  </a:lnTo>
                  <a:lnTo>
                    <a:pt x="539234" y="258850"/>
                  </a:lnTo>
                  <a:lnTo>
                    <a:pt x="570269" y="268508"/>
                  </a:lnTo>
                  <a:lnTo>
                    <a:pt x="595689" y="270105"/>
                  </a:lnTo>
                  <a:lnTo>
                    <a:pt x="628433" y="265592"/>
                  </a:lnTo>
                  <a:lnTo>
                    <a:pt x="660806" y="258046"/>
                  </a:lnTo>
                  <a:lnTo>
                    <a:pt x="696833" y="245462"/>
                  </a:lnTo>
                  <a:lnTo>
                    <a:pt x="733472" y="231855"/>
                  </a:lnTo>
                  <a:lnTo>
                    <a:pt x="765307" y="221239"/>
                  </a:lnTo>
                  <a:lnTo>
                    <a:pt x="789509" y="207745"/>
                  </a:lnTo>
                  <a:lnTo>
                    <a:pt x="799062" y="197993"/>
                  </a:lnTo>
                  <a:lnTo>
                    <a:pt x="803872" y="188015"/>
                  </a:lnTo>
                  <a:lnTo>
                    <a:pt x="805154" y="182983"/>
                  </a:lnTo>
                  <a:lnTo>
                    <a:pt x="805163" y="179629"/>
                  </a:lnTo>
                  <a:lnTo>
                    <a:pt x="804322" y="177393"/>
                  </a:lnTo>
                  <a:lnTo>
                    <a:pt x="802915" y="175902"/>
                  </a:lnTo>
                  <a:lnTo>
                    <a:pt x="796835" y="174245"/>
                  </a:lnTo>
                  <a:lnTo>
                    <a:pt x="787643" y="174356"/>
                  </a:lnTo>
                  <a:lnTo>
                    <a:pt x="775091" y="177227"/>
                  </a:lnTo>
                  <a:lnTo>
                    <a:pt x="765561" y="183583"/>
                  </a:lnTo>
                  <a:lnTo>
                    <a:pt x="737868" y="216278"/>
                  </a:lnTo>
                  <a:lnTo>
                    <a:pt x="736598" y="220452"/>
                  </a:lnTo>
                  <a:lnTo>
                    <a:pt x="736599" y="224081"/>
                  </a:lnTo>
                  <a:lnTo>
                    <a:pt x="738858" y="230372"/>
                  </a:lnTo>
                  <a:lnTo>
                    <a:pt x="742683" y="235990"/>
                  </a:lnTo>
                  <a:lnTo>
                    <a:pt x="761733" y="247958"/>
                  </a:lnTo>
                  <a:lnTo>
                    <a:pt x="788827" y="254138"/>
                  </a:lnTo>
                  <a:lnTo>
                    <a:pt x="822348" y="255969"/>
                  </a:lnTo>
                  <a:lnTo>
                    <a:pt x="851193" y="254139"/>
                  </a:lnTo>
                  <a:lnTo>
                    <a:pt x="883768" y="251351"/>
                  </a:lnTo>
                  <a:lnTo>
                    <a:pt x="918001" y="250112"/>
                  </a:lnTo>
                  <a:lnTo>
                    <a:pt x="950714" y="247303"/>
                  </a:lnTo>
                  <a:lnTo>
                    <a:pt x="982186" y="244079"/>
                  </a:lnTo>
                  <a:lnTo>
                    <a:pt x="1013107" y="242646"/>
                  </a:lnTo>
                  <a:lnTo>
                    <a:pt x="1043940" y="24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298"/>
          <p:cNvSpPr/>
          <p:nvPr>
            <p:custDataLst>
              <p:tags r:id="rId9"/>
            </p:custDataLst>
          </p:nvPr>
        </p:nvSpPr>
        <p:spPr>
          <a:xfrm>
            <a:off x="5814060" y="1120140"/>
            <a:ext cx="65325" cy="213361"/>
          </a:xfrm>
          <a:custGeom>
            <a:avLst/>
            <a:gdLst/>
            <a:ahLst/>
            <a:cxnLst/>
            <a:rect l="0" t="0" r="0" b="0"/>
            <a:pathLst>
              <a:path w="65325" h="213361">
                <a:moveTo>
                  <a:pt x="7620" y="0"/>
                </a:moveTo>
                <a:lnTo>
                  <a:pt x="7620" y="0"/>
                </a:lnTo>
                <a:lnTo>
                  <a:pt x="45123" y="6083"/>
                </a:lnTo>
                <a:lnTo>
                  <a:pt x="57591" y="10606"/>
                </a:lnTo>
                <a:lnTo>
                  <a:pt x="61254" y="14691"/>
                </a:lnTo>
                <a:lnTo>
                  <a:pt x="65324" y="26002"/>
                </a:lnTo>
                <a:lnTo>
                  <a:pt x="62120" y="63632"/>
                </a:lnTo>
                <a:lnTo>
                  <a:pt x="59783" y="82467"/>
                </a:lnTo>
                <a:lnTo>
                  <a:pt x="44484" y="119897"/>
                </a:lnTo>
                <a:lnTo>
                  <a:pt x="29201" y="152000"/>
                </a:lnTo>
                <a:lnTo>
                  <a:pt x="17183" y="182801"/>
                </a:lnTo>
                <a:lnTo>
                  <a:pt x="0" y="2133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Shape-299"/>
          <p:cNvSpPr/>
          <p:nvPr>
            <p:custDataLst>
              <p:tags r:id="rId10"/>
            </p:custDataLst>
          </p:nvPr>
        </p:nvSpPr>
        <p:spPr>
          <a:xfrm>
            <a:off x="7947660" y="5349240"/>
            <a:ext cx="205741" cy="403861"/>
          </a:xfrm>
          <a:custGeom>
            <a:avLst/>
            <a:gdLst/>
            <a:ahLst/>
            <a:cxnLst/>
            <a:rect l="0" t="0" r="0" b="0"/>
            <a:pathLst>
              <a:path w="205741" h="403861">
                <a:moveTo>
                  <a:pt x="205740" y="0"/>
                </a:moveTo>
                <a:lnTo>
                  <a:pt x="205740" y="0"/>
                </a:lnTo>
                <a:lnTo>
                  <a:pt x="173378" y="0"/>
                </a:lnTo>
                <a:lnTo>
                  <a:pt x="145163" y="4044"/>
                </a:lnTo>
                <a:lnTo>
                  <a:pt x="114375" y="24317"/>
                </a:lnTo>
                <a:lnTo>
                  <a:pt x="86092" y="47764"/>
                </a:lnTo>
                <a:lnTo>
                  <a:pt x="52439" y="84529"/>
                </a:lnTo>
                <a:lnTo>
                  <a:pt x="51046" y="88526"/>
                </a:lnTo>
                <a:lnTo>
                  <a:pt x="51756" y="97482"/>
                </a:lnTo>
                <a:lnTo>
                  <a:pt x="59409" y="107108"/>
                </a:lnTo>
                <a:lnTo>
                  <a:pt x="70431" y="115337"/>
                </a:lnTo>
                <a:lnTo>
                  <a:pt x="105929" y="132662"/>
                </a:lnTo>
                <a:lnTo>
                  <a:pt x="117653" y="142507"/>
                </a:lnTo>
                <a:lnTo>
                  <a:pt x="123692" y="151108"/>
                </a:lnTo>
                <a:lnTo>
                  <a:pt x="127807" y="169515"/>
                </a:lnTo>
                <a:lnTo>
                  <a:pt x="120936" y="199147"/>
                </a:lnTo>
                <a:lnTo>
                  <a:pt x="112221" y="234737"/>
                </a:lnTo>
                <a:lnTo>
                  <a:pt x="96185" y="272093"/>
                </a:lnTo>
                <a:lnTo>
                  <a:pt x="75348" y="309973"/>
                </a:lnTo>
                <a:lnTo>
                  <a:pt x="53088" y="348008"/>
                </a:lnTo>
                <a:lnTo>
                  <a:pt x="28048" y="384925"/>
                </a:lnTo>
                <a:lnTo>
                  <a:pt x="0" y="403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61"/>
          <p:cNvGrpSpPr/>
          <p:nvPr/>
        </p:nvGrpSpPr>
        <p:grpSpPr>
          <a:xfrm>
            <a:off x="8916464" y="4511040"/>
            <a:ext cx="1995152" cy="1284482"/>
            <a:chOff x="8916464" y="4511040"/>
            <a:chExt cx="1995152" cy="1284482"/>
          </a:xfrm>
        </p:grpSpPr>
        <p:sp>
          <p:nvSpPr>
            <p:cNvPr id="138" name="SMARTInkShape-300"/>
            <p:cNvSpPr/>
            <p:nvPr>
              <p:custDataLst>
                <p:tags r:id="rId32"/>
              </p:custDataLst>
            </p:nvPr>
          </p:nvSpPr>
          <p:spPr>
            <a:xfrm>
              <a:off x="8916464" y="4625340"/>
              <a:ext cx="227537" cy="545966"/>
            </a:xfrm>
            <a:custGeom>
              <a:avLst/>
              <a:gdLst/>
              <a:ahLst/>
              <a:cxnLst/>
              <a:rect l="0" t="0" r="0" b="0"/>
              <a:pathLst>
                <a:path w="227537" h="545966">
                  <a:moveTo>
                    <a:pt x="29416" y="0"/>
                  </a:moveTo>
                  <a:lnTo>
                    <a:pt x="29416" y="0"/>
                  </a:lnTo>
                  <a:lnTo>
                    <a:pt x="27158" y="24835"/>
                  </a:lnTo>
                  <a:lnTo>
                    <a:pt x="25371" y="44497"/>
                  </a:lnTo>
                  <a:lnTo>
                    <a:pt x="23384" y="82148"/>
                  </a:lnTo>
                  <a:lnTo>
                    <a:pt x="22503" y="118637"/>
                  </a:lnTo>
                  <a:lnTo>
                    <a:pt x="22110" y="154610"/>
                  </a:lnTo>
                  <a:lnTo>
                    <a:pt x="21934" y="192611"/>
                  </a:lnTo>
                  <a:lnTo>
                    <a:pt x="21890" y="212227"/>
                  </a:lnTo>
                  <a:lnTo>
                    <a:pt x="20165" y="238851"/>
                  </a:lnTo>
                  <a:lnTo>
                    <a:pt x="17320" y="270147"/>
                  </a:lnTo>
                  <a:lnTo>
                    <a:pt x="13733" y="304559"/>
                  </a:lnTo>
                  <a:lnTo>
                    <a:pt x="11341" y="334272"/>
                  </a:lnTo>
                  <a:lnTo>
                    <a:pt x="9745" y="360854"/>
                  </a:lnTo>
                  <a:lnTo>
                    <a:pt x="8682" y="385350"/>
                  </a:lnTo>
                  <a:lnTo>
                    <a:pt x="7974" y="406761"/>
                  </a:lnTo>
                  <a:lnTo>
                    <a:pt x="7186" y="444095"/>
                  </a:lnTo>
                  <a:lnTo>
                    <a:pt x="6836" y="475364"/>
                  </a:lnTo>
                  <a:lnTo>
                    <a:pt x="6640" y="512253"/>
                  </a:lnTo>
                  <a:lnTo>
                    <a:pt x="5746" y="529081"/>
                  </a:lnTo>
                  <a:lnTo>
                    <a:pt x="0" y="545897"/>
                  </a:lnTo>
                  <a:lnTo>
                    <a:pt x="492" y="545965"/>
                  </a:lnTo>
                  <a:lnTo>
                    <a:pt x="3296" y="543782"/>
                  </a:lnTo>
                  <a:lnTo>
                    <a:pt x="5108" y="537732"/>
                  </a:lnTo>
                  <a:lnTo>
                    <a:pt x="10315" y="507915"/>
                  </a:lnTo>
                  <a:lnTo>
                    <a:pt x="14718" y="476353"/>
                  </a:lnTo>
                  <a:lnTo>
                    <a:pt x="17078" y="457269"/>
                  </a:lnTo>
                  <a:lnTo>
                    <a:pt x="19496" y="436926"/>
                  </a:lnTo>
                  <a:lnTo>
                    <a:pt x="21956" y="415743"/>
                  </a:lnTo>
                  <a:lnTo>
                    <a:pt x="24444" y="394002"/>
                  </a:lnTo>
                  <a:lnTo>
                    <a:pt x="28640" y="370195"/>
                  </a:lnTo>
                  <a:lnTo>
                    <a:pt x="33979" y="345009"/>
                  </a:lnTo>
                  <a:lnTo>
                    <a:pt x="40078" y="318907"/>
                  </a:lnTo>
                  <a:lnTo>
                    <a:pt x="46684" y="293884"/>
                  </a:lnTo>
                  <a:lnTo>
                    <a:pt x="53628" y="269583"/>
                  </a:lnTo>
                  <a:lnTo>
                    <a:pt x="60797" y="245762"/>
                  </a:lnTo>
                  <a:lnTo>
                    <a:pt x="68964" y="223108"/>
                  </a:lnTo>
                  <a:lnTo>
                    <a:pt x="77794" y="201232"/>
                  </a:lnTo>
                  <a:lnTo>
                    <a:pt x="87068" y="179875"/>
                  </a:lnTo>
                  <a:lnTo>
                    <a:pt x="108663" y="142598"/>
                  </a:lnTo>
                  <a:lnTo>
                    <a:pt x="130677" y="110790"/>
                  </a:lnTo>
                  <a:lnTo>
                    <a:pt x="157351" y="74690"/>
                  </a:lnTo>
                  <a:lnTo>
                    <a:pt x="184602" y="46080"/>
                  </a:lnTo>
                  <a:lnTo>
                    <a:pt x="188754" y="43420"/>
                  </a:lnTo>
                  <a:lnTo>
                    <a:pt x="192369" y="42494"/>
                  </a:lnTo>
                  <a:lnTo>
                    <a:pt x="195624" y="42722"/>
                  </a:lnTo>
                  <a:lnTo>
                    <a:pt x="198642" y="43722"/>
                  </a:lnTo>
                  <a:lnTo>
                    <a:pt x="200653" y="45234"/>
                  </a:lnTo>
                  <a:lnTo>
                    <a:pt x="202889" y="49173"/>
                  </a:lnTo>
                  <a:lnTo>
                    <a:pt x="209559" y="77697"/>
                  </a:lnTo>
                  <a:lnTo>
                    <a:pt x="213177" y="110322"/>
                  </a:lnTo>
                  <a:lnTo>
                    <a:pt x="222529" y="140968"/>
                  </a:lnTo>
                  <a:lnTo>
                    <a:pt x="227536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1"/>
            <p:cNvSpPr/>
            <p:nvPr>
              <p:custDataLst>
                <p:tags r:id="rId33"/>
              </p:custDataLst>
            </p:nvPr>
          </p:nvSpPr>
          <p:spPr>
            <a:xfrm>
              <a:off x="9276029" y="4792980"/>
              <a:ext cx="170809" cy="288919"/>
            </a:xfrm>
            <a:custGeom>
              <a:avLst/>
              <a:gdLst/>
              <a:ahLst/>
              <a:cxnLst/>
              <a:rect l="0" t="0" r="0" b="0"/>
              <a:pathLst>
                <a:path w="170809" h="288919">
                  <a:moveTo>
                    <a:pt x="104191" y="0"/>
                  </a:moveTo>
                  <a:lnTo>
                    <a:pt x="104191" y="0"/>
                  </a:lnTo>
                  <a:lnTo>
                    <a:pt x="94031" y="20320"/>
                  </a:lnTo>
                  <a:lnTo>
                    <a:pt x="77097" y="54186"/>
                  </a:lnTo>
                  <a:lnTo>
                    <a:pt x="55649" y="97084"/>
                  </a:lnTo>
                  <a:lnTo>
                    <a:pt x="40503" y="129070"/>
                  </a:lnTo>
                  <a:lnTo>
                    <a:pt x="29558" y="153780"/>
                  </a:lnTo>
                  <a:lnTo>
                    <a:pt x="15140" y="190266"/>
                  </a:lnTo>
                  <a:lnTo>
                    <a:pt x="5912" y="217772"/>
                  </a:lnTo>
                  <a:lnTo>
                    <a:pt x="0" y="248252"/>
                  </a:lnTo>
                  <a:lnTo>
                    <a:pt x="2292" y="269325"/>
                  </a:lnTo>
                  <a:lnTo>
                    <a:pt x="8335" y="282247"/>
                  </a:lnTo>
                  <a:lnTo>
                    <a:pt x="11500" y="284684"/>
                  </a:lnTo>
                  <a:lnTo>
                    <a:pt x="19533" y="287392"/>
                  </a:lnTo>
                  <a:lnTo>
                    <a:pt x="33576" y="288918"/>
                  </a:lnTo>
                  <a:lnTo>
                    <a:pt x="48462" y="285324"/>
                  </a:lnTo>
                  <a:lnTo>
                    <a:pt x="69506" y="269595"/>
                  </a:lnTo>
                  <a:lnTo>
                    <a:pt x="104642" y="235598"/>
                  </a:lnTo>
                  <a:lnTo>
                    <a:pt x="133912" y="199534"/>
                  </a:lnTo>
                  <a:lnTo>
                    <a:pt x="150627" y="169846"/>
                  </a:lnTo>
                  <a:lnTo>
                    <a:pt x="161317" y="139601"/>
                  </a:lnTo>
                  <a:lnTo>
                    <a:pt x="169001" y="110037"/>
                  </a:lnTo>
                  <a:lnTo>
                    <a:pt x="170808" y="84815"/>
                  </a:lnTo>
                  <a:lnTo>
                    <a:pt x="166356" y="62948"/>
                  </a:lnTo>
                  <a:lnTo>
                    <a:pt x="154816" y="40066"/>
                  </a:lnTo>
                  <a:lnTo>
                    <a:pt x="149833" y="34740"/>
                  </a:lnTo>
                  <a:lnTo>
                    <a:pt x="144795" y="32374"/>
                  </a:lnTo>
                  <a:lnTo>
                    <a:pt x="139735" y="31321"/>
                  </a:lnTo>
                  <a:lnTo>
                    <a:pt x="137201" y="31887"/>
                  </a:lnTo>
                  <a:lnTo>
                    <a:pt x="129589" y="36730"/>
                  </a:lnTo>
                  <a:lnTo>
                    <a:pt x="116890" y="48414"/>
                  </a:lnTo>
                  <a:lnTo>
                    <a:pt x="114070" y="53409"/>
                  </a:lnTo>
                  <a:lnTo>
                    <a:pt x="112257" y="63514"/>
                  </a:lnTo>
                  <a:lnTo>
                    <a:pt x="111944" y="75169"/>
                  </a:lnTo>
                  <a:lnTo>
                    <a:pt x="112746" y="78053"/>
                  </a:lnTo>
                  <a:lnTo>
                    <a:pt x="114129" y="79975"/>
                  </a:lnTo>
                  <a:lnTo>
                    <a:pt x="124815" y="88550"/>
                  </a:lnTo>
                  <a:lnTo>
                    <a:pt x="134671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2"/>
            <p:cNvSpPr/>
            <p:nvPr>
              <p:custDataLst>
                <p:tags r:id="rId34"/>
              </p:custDataLst>
            </p:nvPr>
          </p:nvSpPr>
          <p:spPr>
            <a:xfrm>
              <a:off x="9586295" y="4792980"/>
              <a:ext cx="220645" cy="257226"/>
            </a:xfrm>
            <a:custGeom>
              <a:avLst/>
              <a:gdLst/>
              <a:ahLst/>
              <a:cxnLst/>
              <a:rect l="0" t="0" r="0" b="0"/>
              <a:pathLst>
                <a:path w="220645" h="257226">
                  <a:moveTo>
                    <a:pt x="83485" y="0"/>
                  </a:moveTo>
                  <a:lnTo>
                    <a:pt x="83485" y="0"/>
                  </a:lnTo>
                  <a:lnTo>
                    <a:pt x="55609" y="33961"/>
                  </a:lnTo>
                  <a:lnTo>
                    <a:pt x="37595" y="60580"/>
                  </a:lnTo>
                  <a:lnTo>
                    <a:pt x="24827" y="97160"/>
                  </a:lnTo>
                  <a:lnTo>
                    <a:pt x="18979" y="119807"/>
                  </a:lnTo>
                  <a:lnTo>
                    <a:pt x="12542" y="145911"/>
                  </a:lnTo>
                  <a:lnTo>
                    <a:pt x="5387" y="181690"/>
                  </a:lnTo>
                  <a:lnTo>
                    <a:pt x="1359" y="216111"/>
                  </a:lnTo>
                  <a:lnTo>
                    <a:pt x="0" y="242408"/>
                  </a:lnTo>
                  <a:lnTo>
                    <a:pt x="2072" y="249695"/>
                  </a:lnTo>
                  <a:lnTo>
                    <a:pt x="3810" y="252823"/>
                  </a:lnTo>
                  <a:lnTo>
                    <a:pt x="5815" y="254908"/>
                  </a:lnTo>
                  <a:lnTo>
                    <a:pt x="10301" y="257225"/>
                  </a:lnTo>
                  <a:lnTo>
                    <a:pt x="17375" y="255997"/>
                  </a:lnTo>
                  <a:lnTo>
                    <a:pt x="21632" y="254485"/>
                  </a:lnTo>
                  <a:lnTo>
                    <a:pt x="35712" y="240221"/>
                  </a:lnTo>
                  <a:lnTo>
                    <a:pt x="54794" y="211798"/>
                  </a:lnTo>
                  <a:lnTo>
                    <a:pt x="67594" y="176707"/>
                  </a:lnTo>
                  <a:lnTo>
                    <a:pt x="78277" y="141021"/>
                  </a:lnTo>
                  <a:lnTo>
                    <a:pt x="87694" y="107443"/>
                  </a:lnTo>
                  <a:lnTo>
                    <a:pt x="92689" y="80867"/>
                  </a:lnTo>
                  <a:lnTo>
                    <a:pt x="96936" y="69962"/>
                  </a:lnTo>
                  <a:lnTo>
                    <a:pt x="98694" y="61116"/>
                  </a:lnTo>
                  <a:lnTo>
                    <a:pt x="98723" y="96837"/>
                  </a:lnTo>
                  <a:lnTo>
                    <a:pt x="98725" y="134338"/>
                  </a:lnTo>
                  <a:lnTo>
                    <a:pt x="98725" y="169340"/>
                  </a:lnTo>
                  <a:lnTo>
                    <a:pt x="100983" y="194108"/>
                  </a:lnTo>
                  <a:lnTo>
                    <a:pt x="109330" y="217647"/>
                  </a:lnTo>
                  <a:lnTo>
                    <a:pt x="116421" y="225990"/>
                  </a:lnTo>
                  <a:lnTo>
                    <a:pt x="134451" y="240109"/>
                  </a:lnTo>
                  <a:lnTo>
                    <a:pt x="143108" y="242182"/>
                  </a:lnTo>
                  <a:lnTo>
                    <a:pt x="154858" y="238588"/>
                  </a:lnTo>
                  <a:lnTo>
                    <a:pt x="167699" y="230499"/>
                  </a:lnTo>
                  <a:lnTo>
                    <a:pt x="194962" y="197367"/>
                  </a:lnTo>
                  <a:lnTo>
                    <a:pt x="210401" y="162902"/>
                  </a:lnTo>
                  <a:lnTo>
                    <a:pt x="220644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3"/>
            <p:cNvSpPr/>
            <p:nvPr>
              <p:custDataLst>
                <p:tags r:id="rId35"/>
              </p:custDataLst>
            </p:nvPr>
          </p:nvSpPr>
          <p:spPr>
            <a:xfrm>
              <a:off x="9929722" y="4511040"/>
              <a:ext cx="182018" cy="466764"/>
            </a:xfrm>
            <a:custGeom>
              <a:avLst/>
              <a:gdLst/>
              <a:ahLst/>
              <a:cxnLst/>
              <a:rect l="0" t="0" r="0" b="0"/>
              <a:pathLst>
                <a:path w="182018" h="466764">
                  <a:moveTo>
                    <a:pt x="6758" y="0"/>
                  </a:moveTo>
                  <a:lnTo>
                    <a:pt x="6758" y="0"/>
                  </a:lnTo>
                  <a:lnTo>
                    <a:pt x="31029" y="0"/>
                  </a:lnTo>
                  <a:lnTo>
                    <a:pt x="39872" y="2540"/>
                  </a:lnTo>
                  <a:lnTo>
                    <a:pt x="54212" y="12135"/>
                  </a:lnTo>
                  <a:lnTo>
                    <a:pt x="61717" y="24868"/>
                  </a:lnTo>
                  <a:lnTo>
                    <a:pt x="68198" y="53089"/>
                  </a:lnTo>
                  <a:lnTo>
                    <a:pt x="72164" y="80322"/>
                  </a:lnTo>
                  <a:lnTo>
                    <a:pt x="73927" y="112181"/>
                  </a:lnTo>
                  <a:lnTo>
                    <a:pt x="75245" y="130667"/>
                  </a:lnTo>
                  <a:lnTo>
                    <a:pt x="76969" y="150612"/>
                  </a:lnTo>
                  <a:lnTo>
                    <a:pt x="78966" y="171528"/>
                  </a:lnTo>
                  <a:lnTo>
                    <a:pt x="80296" y="191399"/>
                  </a:lnTo>
                  <a:lnTo>
                    <a:pt x="81775" y="229282"/>
                  </a:lnTo>
                  <a:lnTo>
                    <a:pt x="82433" y="263616"/>
                  </a:lnTo>
                  <a:lnTo>
                    <a:pt x="83571" y="295809"/>
                  </a:lnTo>
                  <a:lnTo>
                    <a:pt x="86898" y="327051"/>
                  </a:lnTo>
                  <a:lnTo>
                    <a:pt x="91201" y="355612"/>
                  </a:lnTo>
                  <a:lnTo>
                    <a:pt x="96124" y="388718"/>
                  </a:lnTo>
                  <a:lnTo>
                    <a:pt x="99842" y="409252"/>
                  </a:lnTo>
                  <a:lnTo>
                    <a:pt x="104009" y="418956"/>
                  </a:lnTo>
                  <a:lnTo>
                    <a:pt x="112029" y="425697"/>
                  </a:lnTo>
                  <a:lnTo>
                    <a:pt x="113346" y="425192"/>
                  </a:lnTo>
                  <a:lnTo>
                    <a:pt x="117066" y="422372"/>
                  </a:lnTo>
                  <a:lnTo>
                    <a:pt x="114766" y="400234"/>
                  </a:lnTo>
                  <a:lnTo>
                    <a:pt x="108949" y="368382"/>
                  </a:lnTo>
                  <a:lnTo>
                    <a:pt x="103541" y="340114"/>
                  </a:lnTo>
                  <a:lnTo>
                    <a:pt x="91691" y="304445"/>
                  </a:lnTo>
                  <a:lnTo>
                    <a:pt x="73363" y="270675"/>
                  </a:lnTo>
                  <a:lnTo>
                    <a:pt x="66559" y="264233"/>
                  </a:lnTo>
                  <a:lnTo>
                    <a:pt x="60712" y="261370"/>
                  </a:lnTo>
                  <a:lnTo>
                    <a:pt x="57967" y="260607"/>
                  </a:lnTo>
                  <a:lnTo>
                    <a:pt x="54444" y="261791"/>
                  </a:lnTo>
                  <a:lnTo>
                    <a:pt x="46014" y="267623"/>
                  </a:lnTo>
                  <a:lnTo>
                    <a:pt x="26804" y="292094"/>
                  </a:lnTo>
                  <a:lnTo>
                    <a:pt x="8962" y="328663"/>
                  </a:lnTo>
                  <a:lnTo>
                    <a:pt x="2048" y="360695"/>
                  </a:lnTo>
                  <a:lnTo>
                    <a:pt x="0" y="392481"/>
                  </a:lnTo>
                  <a:lnTo>
                    <a:pt x="1215" y="409810"/>
                  </a:lnTo>
                  <a:lnTo>
                    <a:pt x="11419" y="432998"/>
                  </a:lnTo>
                  <a:lnTo>
                    <a:pt x="25166" y="450123"/>
                  </a:lnTo>
                  <a:lnTo>
                    <a:pt x="40811" y="460936"/>
                  </a:lnTo>
                  <a:lnTo>
                    <a:pt x="54066" y="466763"/>
                  </a:lnTo>
                  <a:lnTo>
                    <a:pt x="83899" y="466713"/>
                  </a:lnTo>
                  <a:lnTo>
                    <a:pt x="115504" y="457290"/>
                  </a:lnTo>
                  <a:lnTo>
                    <a:pt x="142274" y="435683"/>
                  </a:lnTo>
                  <a:lnTo>
                    <a:pt x="171534" y="401429"/>
                  </a:lnTo>
                  <a:lnTo>
                    <a:pt x="182017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4"/>
            <p:cNvSpPr/>
            <p:nvPr>
              <p:custDataLst>
                <p:tags r:id="rId36"/>
              </p:custDataLst>
            </p:nvPr>
          </p:nvSpPr>
          <p:spPr>
            <a:xfrm>
              <a:off x="10111739" y="4739640"/>
              <a:ext cx="163888" cy="250967"/>
            </a:xfrm>
            <a:custGeom>
              <a:avLst/>
              <a:gdLst/>
              <a:ahLst/>
              <a:cxnLst/>
              <a:rect l="0" t="0" r="0" b="0"/>
              <a:pathLst>
                <a:path w="163888" h="250967">
                  <a:moveTo>
                    <a:pt x="144781" y="0"/>
                  </a:moveTo>
                  <a:lnTo>
                    <a:pt x="144781" y="0"/>
                  </a:lnTo>
                  <a:lnTo>
                    <a:pt x="118597" y="33960"/>
                  </a:lnTo>
                  <a:lnTo>
                    <a:pt x="110211" y="58887"/>
                  </a:lnTo>
                  <a:lnTo>
                    <a:pt x="108251" y="71609"/>
                  </a:lnTo>
                  <a:lnTo>
                    <a:pt x="109637" y="80651"/>
                  </a:lnTo>
                  <a:lnTo>
                    <a:pt x="120616" y="102187"/>
                  </a:lnTo>
                  <a:lnTo>
                    <a:pt x="132353" y="115321"/>
                  </a:lnTo>
                  <a:lnTo>
                    <a:pt x="151067" y="129141"/>
                  </a:lnTo>
                  <a:lnTo>
                    <a:pt x="156041" y="135853"/>
                  </a:lnTo>
                  <a:lnTo>
                    <a:pt x="161101" y="144393"/>
                  </a:lnTo>
                  <a:lnTo>
                    <a:pt x="163280" y="147062"/>
                  </a:lnTo>
                  <a:lnTo>
                    <a:pt x="163887" y="149688"/>
                  </a:lnTo>
                  <a:lnTo>
                    <a:pt x="163445" y="152286"/>
                  </a:lnTo>
                  <a:lnTo>
                    <a:pt x="149775" y="181950"/>
                  </a:lnTo>
                  <a:lnTo>
                    <a:pt x="113402" y="219310"/>
                  </a:lnTo>
                  <a:lnTo>
                    <a:pt x="97815" y="229551"/>
                  </a:lnTo>
                  <a:lnTo>
                    <a:pt x="62470" y="243024"/>
                  </a:lnTo>
                  <a:lnTo>
                    <a:pt x="34825" y="249794"/>
                  </a:lnTo>
                  <a:lnTo>
                    <a:pt x="18315" y="250966"/>
                  </a:lnTo>
                  <a:lnTo>
                    <a:pt x="13903" y="249437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5"/>
            <p:cNvSpPr/>
            <p:nvPr>
              <p:custDataLst>
                <p:tags r:id="rId37"/>
              </p:custDataLst>
            </p:nvPr>
          </p:nvSpPr>
          <p:spPr>
            <a:xfrm>
              <a:off x="10439400" y="4754880"/>
              <a:ext cx="106681" cy="35982"/>
            </a:xfrm>
            <a:custGeom>
              <a:avLst/>
              <a:gdLst/>
              <a:ahLst/>
              <a:cxnLst/>
              <a:rect l="0" t="0" r="0" b="0"/>
              <a:pathLst>
                <a:path w="106681" h="35982">
                  <a:moveTo>
                    <a:pt x="0" y="22860"/>
                  </a:moveTo>
                  <a:lnTo>
                    <a:pt x="0" y="22860"/>
                  </a:lnTo>
                  <a:lnTo>
                    <a:pt x="32361" y="30950"/>
                  </a:lnTo>
                  <a:lnTo>
                    <a:pt x="60576" y="35981"/>
                  </a:lnTo>
                  <a:lnTo>
                    <a:pt x="73771" y="34901"/>
                  </a:lnTo>
                  <a:lnTo>
                    <a:pt x="85281" y="30752"/>
                  </a:lnTo>
                  <a:lnTo>
                    <a:pt x="96041" y="23262"/>
                  </a:lnTo>
                  <a:lnTo>
                    <a:pt x="101950" y="14290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6"/>
            <p:cNvSpPr/>
            <p:nvPr>
              <p:custDataLst>
                <p:tags r:id="rId38"/>
              </p:custDataLst>
            </p:nvPr>
          </p:nvSpPr>
          <p:spPr>
            <a:xfrm>
              <a:off x="10500361" y="4671060"/>
              <a:ext cx="64121" cy="236221"/>
            </a:xfrm>
            <a:custGeom>
              <a:avLst/>
              <a:gdLst/>
              <a:ahLst/>
              <a:cxnLst/>
              <a:rect l="0" t="0" r="0" b="0"/>
              <a:pathLst>
                <a:path w="64121" h="236221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4046" y="71182"/>
                  </a:lnTo>
                  <a:lnTo>
                    <a:pt x="10604" y="101619"/>
                  </a:lnTo>
                  <a:lnTo>
                    <a:pt x="25645" y="131769"/>
                  </a:lnTo>
                  <a:lnTo>
                    <a:pt x="39904" y="166325"/>
                  </a:lnTo>
                  <a:lnTo>
                    <a:pt x="54731" y="197860"/>
                  </a:lnTo>
                  <a:lnTo>
                    <a:pt x="64120" y="221618"/>
                  </a:lnTo>
                  <a:lnTo>
                    <a:pt x="60959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7"/>
            <p:cNvSpPr/>
            <p:nvPr>
              <p:custDataLst>
                <p:tags r:id="rId39"/>
              </p:custDataLst>
            </p:nvPr>
          </p:nvSpPr>
          <p:spPr>
            <a:xfrm>
              <a:off x="9441746" y="5189220"/>
              <a:ext cx="464255" cy="606302"/>
            </a:xfrm>
            <a:custGeom>
              <a:avLst/>
              <a:gdLst/>
              <a:ahLst/>
              <a:cxnLst/>
              <a:rect l="0" t="0" r="0" b="0"/>
              <a:pathLst>
                <a:path w="464255" h="606302">
                  <a:moveTo>
                    <a:pt x="144215" y="0"/>
                  </a:moveTo>
                  <a:lnTo>
                    <a:pt x="144215" y="0"/>
                  </a:lnTo>
                  <a:lnTo>
                    <a:pt x="121636" y="29351"/>
                  </a:lnTo>
                  <a:lnTo>
                    <a:pt x="103761" y="52587"/>
                  </a:lnTo>
                  <a:lnTo>
                    <a:pt x="89306" y="75698"/>
                  </a:lnTo>
                  <a:lnTo>
                    <a:pt x="77127" y="98726"/>
                  </a:lnTo>
                  <a:lnTo>
                    <a:pt x="66471" y="121697"/>
                  </a:lnTo>
                  <a:lnTo>
                    <a:pt x="55978" y="144632"/>
                  </a:lnTo>
                  <a:lnTo>
                    <a:pt x="45597" y="167541"/>
                  </a:lnTo>
                  <a:lnTo>
                    <a:pt x="35290" y="190434"/>
                  </a:lnTo>
                  <a:lnTo>
                    <a:pt x="27571" y="213316"/>
                  </a:lnTo>
                  <a:lnTo>
                    <a:pt x="21579" y="236190"/>
                  </a:lnTo>
                  <a:lnTo>
                    <a:pt x="16738" y="259060"/>
                  </a:lnTo>
                  <a:lnTo>
                    <a:pt x="12663" y="281080"/>
                  </a:lnTo>
                  <a:lnTo>
                    <a:pt x="9100" y="302533"/>
                  </a:lnTo>
                  <a:lnTo>
                    <a:pt x="5879" y="323608"/>
                  </a:lnTo>
                  <a:lnTo>
                    <a:pt x="3730" y="344433"/>
                  </a:lnTo>
                  <a:lnTo>
                    <a:pt x="2298" y="365089"/>
                  </a:lnTo>
                  <a:lnTo>
                    <a:pt x="1343" y="385632"/>
                  </a:lnTo>
                  <a:lnTo>
                    <a:pt x="707" y="406102"/>
                  </a:lnTo>
                  <a:lnTo>
                    <a:pt x="282" y="426521"/>
                  </a:lnTo>
                  <a:lnTo>
                    <a:pt x="0" y="446907"/>
                  </a:lnTo>
                  <a:lnTo>
                    <a:pt x="4201" y="483105"/>
                  </a:lnTo>
                  <a:lnTo>
                    <a:pt x="11712" y="513587"/>
                  </a:lnTo>
                  <a:lnTo>
                    <a:pt x="26309" y="545027"/>
                  </a:lnTo>
                  <a:lnTo>
                    <a:pt x="46342" y="568736"/>
                  </a:lnTo>
                  <a:lnTo>
                    <a:pt x="60924" y="578174"/>
                  </a:lnTo>
                  <a:lnTo>
                    <a:pt x="83410" y="584202"/>
                  </a:lnTo>
                  <a:lnTo>
                    <a:pt x="114251" y="577897"/>
                  </a:lnTo>
                  <a:lnTo>
                    <a:pt x="146155" y="561260"/>
                  </a:lnTo>
                  <a:lnTo>
                    <a:pt x="181102" y="532153"/>
                  </a:lnTo>
                  <a:lnTo>
                    <a:pt x="205764" y="506599"/>
                  </a:lnTo>
                  <a:lnTo>
                    <a:pt x="229989" y="477462"/>
                  </a:lnTo>
                  <a:lnTo>
                    <a:pt x="252044" y="444756"/>
                  </a:lnTo>
                  <a:lnTo>
                    <a:pt x="270879" y="412723"/>
                  </a:lnTo>
                  <a:lnTo>
                    <a:pt x="288563" y="380706"/>
                  </a:lnTo>
                  <a:lnTo>
                    <a:pt x="307712" y="346721"/>
                  </a:lnTo>
                  <a:lnTo>
                    <a:pt x="322995" y="314119"/>
                  </a:lnTo>
                  <a:lnTo>
                    <a:pt x="335432" y="284389"/>
                  </a:lnTo>
                  <a:lnTo>
                    <a:pt x="351107" y="248610"/>
                  </a:lnTo>
                  <a:lnTo>
                    <a:pt x="364417" y="210696"/>
                  </a:lnTo>
                  <a:lnTo>
                    <a:pt x="378882" y="185121"/>
                  </a:lnTo>
                  <a:lnTo>
                    <a:pt x="379400" y="185221"/>
                  </a:lnTo>
                  <a:lnTo>
                    <a:pt x="379974" y="187590"/>
                  </a:lnTo>
                  <a:lnTo>
                    <a:pt x="375714" y="191464"/>
                  </a:lnTo>
                  <a:lnTo>
                    <a:pt x="372207" y="193683"/>
                  </a:lnTo>
                  <a:lnTo>
                    <a:pt x="359649" y="228507"/>
                  </a:lnTo>
                  <a:lnTo>
                    <a:pt x="351157" y="254806"/>
                  </a:lnTo>
                  <a:lnTo>
                    <a:pt x="341741" y="285685"/>
                  </a:lnTo>
                  <a:lnTo>
                    <a:pt x="331911" y="319164"/>
                  </a:lnTo>
                  <a:lnTo>
                    <a:pt x="321898" y="353800"/>
                  </a:lnTo>
                  <a:lnTo>
                    <a:pt x="314061" y="388949"/>
                  </a:lnTo>
                  <a:lnTo>
                    <a:pt x="307755" y="424326"/>
                  </a:lnTo>
                  <a:lnTo>
                    <a:pt x="302131" y="459805"/>
                  </a:lnTo>
                  <a:lnTo>
                    <a:pt x="299066" y="493072"/>
                  </a:lnTo>
                  <a:lnTo>
                    <a:pt x="297703" y="523096"/>
                  </a:lnTo>
                  <a:lnTo>
                    <a:pt x="296937" y="558193"/>
                  </a:lnTo>
                  <a:lnTo>
                    <a:pt x="296677" y="590979"/>
                  </a:lnTo>
                  <a:lnTo>
                    <a:pt x="297489" y="601324"/>
                  </a:lnTo>
                  <a:lnTo>
                    <a:pt x="298890" y="604083"/>
                  </a:lnTo>
                  <a:lnTo>
                    <a:pt x="300670" y="605922"/>
                  </a:lnTo>
                  <a:lnTo>
                    <a:pt x="302705" y="606301"/>
                  </a:lnTo>
                  <a:lnTo>
                    <a:pt x="304908" y="605708"/>
                  </a:lnTo>
                  <a:lnTo>
                    <a:pt x="310461" y="601943"/>
                  </a:lnTo>
                  <a:lnTo>
                    <a:pt x="318572" y="594626"/>
                  </a:lnTo>
                  <a:lnTo>
                    <a:pt x="323307" y="581213"/>
                  </a:lnTo>
                  <a:lnTo>
                    <a:pt x="328799" y="549570"/>
                  </a:lnTo>
                  <a:lnTo>
                    <a:pt x="335004" y="516240"/>
                  </a:lnTo>
                  <a:lnTo>
                    <a:pt x="342527" y="476240"/>
                  </a:lnTo>
                  <a:lnTo>
                    <a:pt x="347543" y="445340"/>
                  </a:lnTo>
                  <a:lnTo>
                    <a:pt x="350887" y="420507"/>
                  </a:lnTo>
                  <a:lnTo>
                    <a:pt x="355449" y="382472"/>
                  </a:lnTo>
                  <a:lnTo>
                    <a:pt x="360298" y="354279"/>
                  </a:lnTo>
                  <a:lnTo>
                    <a:pt x="363742" y="319366"/>
                  </a:lnTo>
                  <a:lnTo>
                    <a:pt x="365755" y="290242"/>
                  </a:lnTo>
                  <a:lnTo>
                    <a:pt x="372083" y="271439"/>
                  </a:lnTo>
                  <a:lnTo>
                    <a:pt x="372327" y="271552"/>
                  </a:lnTo>
                  <a:lnTo>
                    <a:pt x="372806" y="303574"/>
                  </a:lnTo>
                  <a:lnTo>
                    <a:pt x="376857" y="335387"/>
                  </a:lnTo>
                  <a:lnTo>
                    <a:pt x="378845" y="361575"/>
                  </a:lnTo>
                  <a:lnTo>
                    <a:pt x="380575" y="390146"/>
                  </a:lnTo>
                  <a:lnTo>
                    <a:pt x="384166" y="419778"/>
                  </a:lnTo>
                  <a:lnTo>
                    <a:pt x="394993" y="452886"/>
                  </a:lnTo>
                  <a:lnTo>
                    <a:pt x="408584" y="485134"/>
                  </a:lnTo>
                  <a:lnTo>
                    <a:pt x="417216" y="494451"/>
                  </a:lnTo>
                  <a:lnTo>
                    <a:pt x="426697" y="499156"/>
                  </a:lnTo>
                  <a:lnTo>
                    <a:pt x="431596" y="500411"/>
                  </a:lnTo>
                  <a:lnTo>
                    <a:pt x="441555" y="499547"/>
                  </a:lnTo>
                  <a:lnTo>
                    <a:pt x="446581" y="498131"/>
                  </a:lnTo>
                  <a:lnTo>
                    <a:pt x="450778" y="494647"/>
                  </a:lnTo>
                  <a:lnTo>
                    <a:pt x="457699" y="484004"/>
                  </a:lnTo>
                  <a:lnTo>
                    <a:pt x="462312" y="455640"/>
                  </a:lnTo>
                  <a:lnTo>
                    <a:pt x="463678" y="420425"/>
                  </a:lnTo>
                  <a:lnTo>
                    <a:pt x="464254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8"/>
            <p:cNvSpPr/>
            <p:nvPr>
              <p:custDataLst>
                <p:tags r:id="rId40"/>
              </p:custDataLst>
            </p:nvPr>
          </p:nvSpPr>
          <p:spPr>
            <a:xfrm>
              <a:off x="9959339" y="5425440"/>
              <a:ext cx="198123" cy="309149"/>
            </a:xfrm>
            <a:custGeom>
              <a:avLst/>
              <a:gdLst/>
              <a:ahLst/>
              <a:cxnLst/>
              <a:rect l="0" t="0" r="0" b="0"/>
              <a:pathLst>
                <a:path w="198123" h="309149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67828"/>
                  </a:lnTo>
                  <a:lnTo>
                    <a:pt x="847" y="98726"/>
                  </a:lnTo>
                  <a:lnTo>
                    <a:pt x="4047" y="129391"/>
                  </a:lnTo>
                  <a:lnTo>
                    <a:pt x="6032" y="159954"/>
                  </a:lnTo>
                  <a:lnTo>
                    <a:pt x="6915" y="189623"/>
                  </a:lnTo>
                  <a:lnTo>
                    <a:pt x="7308" y="216922"/>
                  </a:lnTo>
                  <a:lnTo>
                    <a:pt x="11573" y="252046"/>
                  </a:lnTo>
                  <a:lnTo>
                    <a:pt x="15363" y="287323"/>
                  </a:lnTo>
                  <a:lnTo>
                    <a:pt x="21705" y="308781"/>
                  </a:lnTo>
                  <a:lnTo>
                    <a:pt x="22091" y="309148"/>
                  </a:lnTo>
                  <a:lnTo>
                    <a:pt x="22347" y="308545"/>
                  </a:lnTo>
                  <a:lnTo>
                    <a:pt x="22519" y="307297"/>
                  </a:lnTo>
                  <a:lnTo>
                    <a:pt x="26806" y="301494"/>
                  </a:lnTo>
                  <a:lnTo>
                    <a:pt x="30602" y="272004"/>
                  </a:lnTo>
                  <a:lnTo>
                    <a:pt x="34202" y="247045"/>
                  </a:lnTo>
                  <a:lnTo>
                    <a:pt x="36369" y="219017"/>
                  </a:lnTo>
                  <a:lnTo>
                    <a:pt x="39024" y="189628"/>
                  </a:lnTo>
                  <a:lnTo>
                    <a:pt x="45848" y="159632"/>
                  </a:lnTo>
                  <a:lnTo>
                    <a:pt x="52269" y="131625"/>
                  </a:lnTo>
                  <a:lnTo>
                    <a:pt x="58791" y="105067"/>
                  </a:lnTo>
                  <a:lnTo>
                    <a:pt x="71984" y="68009"/>
                  </a:lnTo>
                  <a:lnTo>
                    <a:pt x="86618" y="41882"/>
                  </a:lnTo>
                  <a:lnTo>
                    <a:pt x="100831" y="28872"/>
                  </a:lnTo>
                  <a:lnTo>
                    <a:pt x="107751" y="25533"/>
                  </a:lnTo>
                  <a:lnTo>
                    <a:pt x="111628" y="26335"/>
                  </a:lnTo>
                  <a:lnTo>
                    <a:pt x="120451" y="31742"/>
                  </a:lnTo>
                  <a:lnTo>
                    <a:pt x="130892" y="44306"/>
                  </a:lnTo>
                  <a:lnTo>
                    <a:pt x="142005" y="77583"/>
                  </a:lnTo>
                  <a:lnTo>
                    <a:pt x="147216" y="103061"/>
                  </a:lnTo>
                  <a:lnTo>
                    <a:pt x="152353" y="129061"/>
                  </a:lnTo>
                  <a:lnTo>
                    <a:pt x="160000" y="158960"/>
                  </a:lnTo>
                  <a:lnTo>
                    <a:pt x="166780" y="178787"/>
                  </a:lnTo>
                  <a:lnTo>
                    <a:pt x="180806" y="215774"/>
                  </a:lnTo>
                  <a:lnTo>
                    <a:pt x="195673" y="246594"/>
                  </a:lnTo>
                  <a:lnTo>
                    <a:pt x="196490" y="246522"/>
                  </a:lnTo>
                  <a:lnTo>
                    <a:pt x="197396" y="241928"/>
                  </a:lnTo>
                  <a:lnTo>
                    <a:pt x="198122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9"/>
            <p:cNvSpPr/>
            <p:nvPr>
              <p:custDataLst>
                <p:tags r:id="rId41"/>
              </p:custDataLst>
            </p:nvPr>
          </p:nvSpPr>
          <p:spPr>
            <a:xfrm>
              <a:off x="10234811" y="5079318"/>
              <a:ext cx="676805" cy="611306"/>
            </a:xfrm>
            <a:custGeom>
              <a:avLst/>
              <a:gdLst/>
              <a:ahLst/>
              <a:cxnLst/>
              <a:rect l="0" t="0" r="0" b="0"/>
              <a:pathLst>
                <a:path w="676805" h="611306">
                  <a:moveTo>
                    <a:pt x="67428" y="308022"/>
                  </a:moveTo>
                  <a:lnTo>
                    <a:pt x="67428" y="308022"/>
                  </a:lnTo>
                  <a:lnTo>
                    <a:pt x="59340" y="340384"/>
                  </a:lnTo>
                  <a:lnTo>
                    <a:pt x="46217" y="376689"/>
                  </a:lnTo>
                  <a:lnTo>
                    <a:pt x="31604" y="412941"/>
                  </a:lnTo>
                  <a:lnTo>
                    <a:pt x="20596" y="450492"/>
                  </a:lnTo>
                  <a:lnTo>
                    <a:pt x="14724" y="478022"/>
                  </a:lnTo>
                  <a:lnTo>
                    <a:pt x="9292" y="506345"/>
                  </a:lnTo>
                  <a:lnTo>
                    <a:pt x="4055" y="533043"/>
                  </a:lnTo>
                  <a:lnTo>
                    <a:pt x="391" y="567829"/>
                  </a:lnTo>
                  <a:lnTo>
                    <a:pt x="0" y="601301"/>
                  </a:lnTo>
                  <a:lnTo>
                    <a:pt x="1311" y="605141"/>
                  </a:lnTo>
                  <a:lnTo>
                    <a:pt x="3029" y="607701"/>
                  </a:lnTo>
                  <a:lnTo>
                    <a:pt x="5022" y="609408"/>
                  </a:lnTo>
                  <a:lnTo>
                    <a:pt x="9495" y="611305"/>
                  </a:lnTo>
                  <a:lnTo>
                    <a:pt x="11873" y="610964"/>
                  </a:lnTo>
                  <a:lnTo>
                    <a:pt x="16772" y="608327"/>
                  </a:lnTo>
                  <a:lnTo>
                    <a:pt x="32900" y="586722"/>
                  </a:lnTo>
                  <a:lnTo>
                    <a:pt x="46568" y="559463"/>
                  </a:lnTo>
                  <a:lnTo>
                    <a:pt x="56356" y="524951"/>
                  </a:lnTo>
                  <a:lnTo>
                    <a:pt x="65465" y="487068"/>
                  </a:lnTo>
                  <a:lnTo>
                    <a:pt x="73893" y="458717"/>
                  </a:lnTo>
                  <a:lnTo>
                    <a:pt x="84115" y="422287"/>
                  </a:lnTo>
                  <a:lnTo>
                    <a:pt x="92505" y="385999"/>
                  </a:lnTo>
                  <a:lnTo>
                    <a:pt x="102077" y="348825"/>
                  </a:lnTo>
                  <a:lnTo>
                    <a:pt x="105352" y="331589"/>
                  </a:lnTo>
                  <a:lnTo>
                    <a:pt x="107104" y="328814"/>
                  </a:lnTo>
                  <a:lnTo>
                    <a:pt x="111954" y="324360"/>
                  </a:lnTo>
                  <a:lnTo>
                    <a:pt x="112353" y="324840"/>
                  </a:lnTo>
                  <a:lnTo>
                    <a:pt x="121392" y="357578"/>
                  </a:lnTo>
                  <a:lnTo>
                    <a:pt x="128573" y="387617"/>
                  </a:lnTo>
                  <a:lnTo>
                    <a:pt x="136064" y="423328"/>
                  </a:lnTo>
                  <a:lnTo>
                    <a:pt x="145902" y="458462"/>
                  </a:lnTo>
                  <a:lnTo>
                    <a:pt x="159543" y="490322"/>
                  </a:lnTo>
                  <a:lnTo>
                    <a:pt x="175277" y="519292"/>
                  </a:lnTo>
                  <a:lnTo>
                    <a:pt x="187908" y="530170"/>
                  </a:lnTo>
                  <a:lnTo>
                    <a:pt x="202374" y="538756"/>
                  </a:lnTo>
                  <a:lnTo>
                    <a:pt x="207345" y="539738"/>
                  </a:lnTo>
                  <a:lnTo>
                    <a:pt x="217386" y="538571"/>
                  </a:lnTo>
                  <a:lnTo>
                    <a:pt x="232557" y="529109"/>
                  </a:lnTo>
                  <a:lnTo>
                    <a:pt x="252855" y="503811"/>
                  </a:lnTo>
                  <a:lnTo>
                    <a:pt x="268090" y="475065"/>
                  </a:lnTo>
                  <a:lnTo>
                    <a:pt x="278249" y="449150"/>
                  </a:lnTo>
                  <a:lnTo>
                    <a:pt x="288409" y="420699"/>
                  </a:lnTo>
                  <a:lnTo>
                    <a:pt x="298570" y="390274"/>
                  </a:lnTo>
                  <a:lnTo>
                    <a:pt x="308729" y="356996"/>
                  </a:lnTo>
                  <a:lnTo>
                    <a:pt x="316631" y="322450"/>
                  </a:lnTo>
                  <a:lnTo>
                    <a:pt x="322965" y="287341"/>
                  </a:lnTo>
                  <a:lnTo>
                    <a:pt x="328603" y="251981"/>
                  </a:lnTo>
                  <a:lnTo>
                    <a:pt x="330445" y="222401"/>
                  </a:lnTo>
                  <a:lnTo>
                    <a:pt x="331673" y="184901"/>
                  </a:lnTo>
                  <a:lnTo>
                    <a:pt x="332491" y="142121"/>
                  </a:lnTo>
                  <a:lnTo>
                    <a:pt x="333038" y="109369"/>
                  </a:lnTo>
                  <a:lnTo>
                    <a:pt x="333402" y="83300"/>
                  </a:lnTo>
                  <a:lnTo>
                    <a:pt x="333806" y="45586"/>
                  </a:lnTo>
                  <a:lnTo>
                    <a:pt x="333187" y="16527"/>
                  </a:lnTo>
                  <a:lnTo>
                    <a:pt x="331807" y="12092"/>
                  </a:lnTo>
                  <a:lnTo>
                    <a:pt x="323510" y="929"/>
                  </a:lnTo>
                  <a:lnTo>
                    <a:pt x="320277" y="0"/>
                  </a:lnTo>
                  <a:lnTo>
                    <a:pt x="312169" y="1226"/>
                  </a:lnTo>
                  <a:lnTo>
                    <a:pt x="285935" y="13506"/>
                  </a:lnTo>
                  <a:lnTo>
                    <a:pt x="279140" y="17698"/>
                  </a:lnTo>
                  <a:lnTo>
                    <a:pt x="255221" y="49607"/>
                  </a:lnTo>
                  <a:lnTo>
                    <a:pt x="235961" y="85357"/>
                  </a:lnTo>
                  <a:lnTo>
                    <a:pt x="227562" y="116209"/>
                  </a:lnTo>
                  <a:lnTo>
                    <a:pt x="221009" y="151934"/>
                  </a:lnTo>
                  <a:lnTo>
                    <a:pt x="218077" y="170943"/>
                  </a:lnTo>
                  <a:lnTo>
                    <a:pt x="216121" y="190389"/>
                  </a:lnTo>
                  <a:lnTo>
                    <a:pt x="214818" y="210127"/>
                  </a:lnTo>
                  <a:lnTo>
                    <a:pt x="213947" y="230059"/>
                  </a:lnTo>
                  <a:lnTo>
                    <a:pt x="215060" y="250966"/>
                  </a:lnTo>
                  <a:lnTo>
                    <a:pt x="217497" y="272524"/>
                  </a:lnTo>
                  <a:lnTo>
                    <a:pt x="220814" y="294517"/>
                  </a:lnTo>
                  <a:lnTo>
                    <a:pt x="224719" y="316799"/>
                  </a:lnTo>
                  <a:lnTo>
                    <a:pt x="229015" y="339273"/>
                  </a:lnTo>
                  <a:lnTo>
                    <a:pt x="233574" y="361876"/>
                  </a:lnTo>
                  <a:lnTo>
                    <a:pt x="239152" y="382871"/>
                  </a:lnTo>
                  <a:lnTo>
                    <a:pt x="245411" y="402795"/>
                  </a:lnTo>
                  <a:lnTo>
                    <a:pt x="259986" y="439043"/>
                  </a:lnTo>
                  <a:lnTo>
                    <a:pt x="277753" y="469265"/>
                  </a:lnTo>
                  <a:lnTo>
                    <a:pt x="302750" y="501989"/>
                  </a:lnTo>
                  <a:lnTo>
                    <a:pt x="334332" y="523726"/>
                  </a:lnTo>
                  <a:lnTo>
                    <a:pt x="366456" y="532801"/>
                  </a:lnTo>
                  <a:lnTo>
                    <a:pt x="397424" y="531445"/>
                  </a:lnTo>
                  <a:lnTo>
                    <a:pt x="424003" y="521635"/>
                  </a:lnTo>
                  <a:lnTo>
                    <a:pt x="437856" y="508230"/>
                  </a:lnTo>
                  <a:lnTo>
                    <a:pt x="454984" y="484742"/>
                  </a:lnTo>
                  <a:lnTo>
                    <a:pt x="465499" y="467322"/>
                  </a:lnTo>
                  <a:lnTo>
                    <a:pt x="482670" y="438775"/>
                  </a:lnTo>
                  <a:lnTo>
                    <a:pt x="504275" y="402811"/>
                  </a:lnTo>
                  <a:lnTo>
                    <a:pt x="522914" y="372061"/>
                  </a:lnTo>
                  <a:lnTo>
                    <a:pt x="539572" y="344788"/>
                  </a:lnTo>
                  <a:lnTo>
                    <a:pt x="554911" y="319833"/>
                  </a:lnTo>
                  <a:lnTo>
                    <a:pt x="568523" y="295576"/>
                  </a:lnTo>
                  <a:lnTo>
                    <a:pt x="580985" y="271784"/>
                  </a:lnTo>
                  <a:lnTo>
                    <a:pt x="592679" y="248304"/>
                  </a:lnTo>
                  <a:lnTo>
                    <a:pt x="603864" y="227569"/>
                  </a:lnTo>
                  <a:lnTo>
                    <a:pt x="625319" y="190986"/>
                  </a:lnTo>
                  <a:lnTo>
                    <a:pt x="643889" y="160051"/>
                  </a:lnTo>
                  <a:lnTo>
                    <a:pt x="664105" y="127865"/>
                  </a:lnTo>
                  <a:lnTo>
                    <a:pt x="676804" y="110214"/>
                  </a:lnTo>
                  <a:lnTo>
                    <a:pt x="663972" y="117740"/>
                  </a:lnTo>
                  <a:lnTo>
                    <a:pt x="631082" y="150962"/>
                  </a:lnTo>
                  <a:lnTo>
                    <a:pt x="609195" y="178951"/>
                  </a:lnTo>
                  <a:lnTo>
                    <a:pt x="592112" y="215968"/>
                  </a:lnTo>
                  <a:lnTo>
                    <a:pt x="579999" y="246678"/>
                  </a:lnTo>
                  <a:lnTo>
                    <a:pt x="578147" y="271146"/>
                  </a:lnTo>
                  <a:lnTo>
                    <a:pt x="580305" y="276957"/>
                  </a:lnTo>
                  <a:lnTo>
                    <a:pt x="590129" y="295402"/>
                  </a:lnTo>
                  <a:lnTo>
                    <a:pt x="592804" y="310238"/>
                  </a:lnTo>
                  <a:lnTo>
                    <a:pt x="593089" y="318086"/>
                  </a:lnTo>
                  <a:lnTo>
                    <a:pt x="571988" y="354626"/>
                  </a:lnTo>
                  <a:lnTo>
                    <a:pt x="539377" y="389633"/>
                  </a:lnTo>
                  <a:lnTo>
                    <a:pt x="494150" y="422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2"/>
          <p:cNvGrpSpPr/>
          <p:nvPr/>
        </p:nvGrpSpPr>
        <p:grpSpPr>
          <a:xfrm>
            <a:off x="8321040" y="4472940"/>
            <a:ext cx="373381" cy="701041"/>
            <a:chOff x="8321040" y="4472940"/>
            <a:chExt cx="373381" cy="701041"/>
          </a:xfrm>
        </p:grpSpPr>
        <p:sp>
          <p:nvSpPr>
            <p:cNvPr id="149" name="SMARTInkShape-310"/>
            <p:cNvSpPr/>
            <p:nvPr>
              <p:custDataLst>
                <p:tags r:id="rId28"/>
              </p:custDataLst>
            </p:nvPr>
          </p:nvSpPr>
          <p:spPr>
            <a:xfrm>
              <a:off x="8321040" y="4526280"/>
              <a:ext cx="373381" cy="647701"/>
            </a:xfrm>
            <a:custGeom>
              <a:avLst/>
              <a:gdLst/>
              <a:ahLst/>
              <a:cxnLst/>
              <a:rect l="0" t="0" r="0" b="0"/>
              <a:pathLst>
                <a:path w="373381" h="647701">
                  <a:moveTo>
                    <a:pt x="373380" y="0"/>
                  </a:moveTo>
                  <a:lnTo>
                    <a:pt x="373380" y="0"/>
                  </a:lnTo>
                  <a:lnTo>
                    <a:pt x="338573" y="26027"/>
                  </a:lnTo>
                  <a:lnTo>
                    <a:pt x="307564" y="63310"/>
                  </a:lnTo>
                  <a:lnTo>
                    <a:pt x="287119" y="88815"/>
                  </a:lnTo>
                  <a:lnTo>
                    <a:pt x="269002" y="118778"/>
                  </a:lnTo>
                  <a:lnTo>
                    <a:pt x="250789" y="152696"/>
                  </a:lnTo>
                  <a:lnTo>
                    <a:pt x="228584" y="190350"/>
                  </a:lnTo>
                  <a:lnTo>
                    <a:pt x="215890" y="210720"/>
                  </a:lnTo>
                  <a:lnTo>
                    <a:pt x="202347" y="231921"/>
                  </a:lnTo>
                  <a:lnTo>
                    <a:pt x="188238" y="253674"/>
                  </a:lnTo>
                  <a:lnTo>
                    <a:pt x="174599" y="275796"/>
                  </a:lnTo>
                  <a:lnTo>
                    <a:pt x="161273" y="298164"/>
                  </a:lnTo>
                  <a:lnTo>
                    <a:pt x="148155" y="320695"/>
                  </a:lnTo>
                  <a:lnTo>
                    <a:pt x="136871" y="343337"/>
                  </a:lnTo>
                  <a:lnTo>
                    <a:pt x="126807" y="366052"/>
                  </a:lnTo>
                  <a:lnTo>
                    <a:pt x="117558" y="388814"/>
                  </a:lnTo>
                  <a:lnTo>
                    <a:pt x="108005" y="411609"/>
                  </a:lnTo>
                  <a:lnTo>
                    <a:pt x="98251" y="434427"/>
                  </a:lnTo>
                  <a:lnTo>
                    <a:pt x="88360" y="457257"/>
                  </a:lnTo>
                  <a:lnTo>
                    <a:pt x="78381" y="479252"/>
                  </a:lnTo>
                  <a:lnTo>
                    <a:pt x="68340" y="500688"/>
                  </a:lnTo>
                  <a:lnTo>
                    <a:pt x="58259" y="521752"/>
                  </a:lnTo>
                  <a:lnTo>
                    <a:pt x="42546" y="558703"/>
                  </a:lnTo>
                  <a:lnTo>
                    <a:pt x="29915" y="590365"/>
                  </a:lnTo>
                  <a:lnTo>
                    <a:pt x="14131" y="624691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11"/>
            <p:cNvSpPr/>
            <p:nvPr>
              <p:custDataLst>
                <p:tags r:id="rId29"/>
              </p:custDataLst>
            </p:nvPr>
          </p:nvSpPr>
          <p:spPr>
            <a:xfrm>
              <a:off x="8366760" y="4663440"/>
              <a:ext cx="306231" cy="226643"/>
            </a:xfrm>
            <a:custGeom>
              <a:avLst/>
              <a:gdLst/>
              <a:ahLst/>
              <a:cxnLst/>
              <a:rect l="0" t="0" r="0" b="0"/>
              <a:pathLst>
                <a:path w="306231" h="226643">
                  <a:moveTo>
                    <a:pt x="0" y="0"/>
                  </a:moveTo>
                  <a:lnTo>
                    <a:pt x="0" y="0"/>
                  </a:lnTo>
                  <a:lnTo>
                    <a:pt x="36407" y="20226"/>
                  </a:lnTo>
                  <a:lnTo>
                    <a:pt x="58985" y="33804"/>
                  </a:lnTo>
                  <a:lnTo>
                    <a:pt x="85890" y="50477"/>
                  </a:lnTo>
                  <a:lnTo>
                    <a:pt x="115680" y="69211"/>
                  </a:lnTo>
                  <a:lnTo>
                    <a:pt x="138926" y="84241"/>
                  </a:lnTo>
                  <a:lnTo>
                    <a:pt x="173788" y="107714"/>
                  </a:lnTo>
                  <a:lnTo>
                    <a:pt x="208408" y="139253"/>
                  </a:lnTo>
                  <a:lnTo>
                    <a:pt x="242519" y="173863"/>
                  </a:lnTo>
                  <a:lnTo>
                    <a:pt x="272762" y="210738"/>
                  </a:lnTo>
                  <a:lnTo>
                    <a:pt x="294256" y="226642"/>
                  </a:lnTo>
                  <a:lnTo>
                    <a:pt x="300396" y="225472"/>
                  </a:lnTo>
                  <a:lnTo>
                    <a:pt x="304405" y="223974"/>
                  </a:lnTo>
                  <a:lnTo>
                    <a:pt x="306230" y="220437"/>
                  </a:lnTo>
                  <a:lnTo>
                    <a:pt x="305998" y="209732"/>
                  </a:lnTo>
                  <a:lnTo>
                    <a:pt x="289326" y="174229"/>
                  </a:lnTo>
                  <a:lnTo>
                    <a:pt x="28194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12"/>
            <p:cNvSpPr/>
            <p:nvPr>
              <p:custDataLst>
                <p:tags r:id="rId30"/>
              </p:custDataLst>
            </p:nvPr>
          </p:nvSpPr>
          <p:spPr>
            <a:xfrm>
              <a:off x="8483060" y="4472940"/>
              <a:ext cx="89441" cy="541021"/>
            </a:xfrm>
            <a:custGeom>
              <a:avLst/>
              <a:gdLst/>
              <a:ahLst/>
              <a:cxnLst/>
              <a:rect l="0" t="0" r="0" b="0"/>
              <a:pathLst>
                <a:path w="89441" h="541021">
                  <a:moveTo>
                    <a:pt x="89440" y="0"/>
                  </a:moveTo>
                  <a:lnTo>
                    <a:pt x="89440" y="0"/>
                  </a:lnTo>
                  <a:lnTo>
                    <a:pt x="57078" y="20226"/>
                  </a:lnTo>
                  <a:lnTo>
                    <a:pt x="38932" y="36930"/>
                  </a:lnTo>
                  <a:lnTo>
                    <a:pt x="27199" y="56206"/>
                  </a:lnTo>
                  <a:lnTo>
                    <a:pt x="16339" y="84529"/>
                  </a:lnTo>
                  <a:lnTo>
                    <a:pt x="8127" y="116873"/>
                  </a:lnTo>
                  <a:lnTo>
                    <a:pt x="2501" y="152697"/>
                  </a:lnTo>
                  <a:lnTo>
                    <a:pt x="1000" y="172918"/>
                  </a:lnTo>
                  <a:lnTo>
                    <a:pt x="0" y="194019"/>
                  </a:lnTo>
                  <a:lnTo>
                    <a:pt x="180" y="217399"/>
                  </a:lnTo>
                  <a:lnTo>
                    <a:pt x="1147" y="242299"/>
                  </a:lnTo>
                  <a:lnTo>
                    <a:pt x="2638" y="268213"/>
                  </a:lnTo>
                  <a:lnTo>
                    <a:pt x="4479" y="293955"/>
                  </a:lnTo>
                  <a:lnTo>
                    <a:pt x="6553" y="319583"/>
                  </a:lnTo>
                  <a:lnTo>
                    <a:pt x="8781" y="345136"/>
                  </a:lnTo>
                  <a:lnTo>
                    <a:pt x="11961" y="368097"/>
                  </a:lnTo>
                  <a:lnTo>
                    <a:pt x="15774" y="389332"/>
                  </a:lnTo>
                  <a:lnTo>
                    <a:pt x="20010" y="409414"/>
                  </a:lnTo>
                  <a:lnTo>
                    <a:pt x="29230" y="445275"/>
                  </a:lnTo>
                  <a:lnTo>
                    <a:pt x="38127" y="476454"/>
                  </a:lnTo>
                  <a:lnTo>
                    <a:pt x="47895" y="511353"/>
                  </a:lnTo>
                  <a:lnTo>
                    <a:pt x="58960" y="54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13"/>
            <p:cNvSpPr/>
            <p:nvPr>
              <p:custDataLst>
                <p:tags r:id="rId31"/>
              </p:custDataLst>
            </p:nvPr>
          </p:nvSpPr>
          <p:spPr>
            <a:xfrm>
              <a:off x="8442960" y="4815840"/>
              <a:ext cx="243841" cy="45721"/>
            </a:xfrm>
            <a:custGeom>
              <a:avLst/>
              <a:gdLst/>
              <a:ahLst/>
              <a:cxnLst/>
              <a:rect l="0" t="0" r="0" b="0"/>
              <a:pathLst>
                <a:path w="243841" h="45721">
                  <a:moveTo>
                    <a:pt x="0" y="45720"/>
                  </a:moveTo>
                  <a:lnTo>
                    <a:pt x="0" y="45720"/>
                  </a:lnTo>
                  <a:lnTo>
                    <a:pt x="22578" y="43462"/>
                  </a:lnTo>
                  <a:lnTo>
                    <a:pt x="55755" y="39637"/>
                  </a:lnTo>
                  <a:lnTo>
                    <a:pt x="93472" y="32723"/>
                  </a:lnTo>
                  <a:lnTo>
                    <a:pt x="126944" y="25312"/>
                  </a:lnTo>
                  <a:lnTo>
                    <a:pt x="162450" y="17754"/>
                  </a:lnTo>
                  <a:lnTo>
                    <a:pt x="195642" y="10152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3"/>
          <p:cNvGrpSpPr/>
          <p:nvPr/>
        </p:nvGrpSpPr>
        <p:grpSpPr>
          <a:xfrm>
            <a:off x="7132320" y="350520"/>
            <a:ext cx="1699261" cy="468406"/>
            <a:chOff x="7132320" y="350520"/>
            <a:chExt cx="1699261" cy="468406"/>
          </a:xfrm>
        </p:grpSpPr>
        <p:sp>
          <p:nvSpPr>
            <p:cNvPr id="154" name="SMARTInkShape-314"/>
            <p:cNvSpPr/>
            <p:nvPr>
              <p:custDataLst>
                <p:tags r:id="rId21"/>
              </p:custDataLst>
            </p:nvPr>
          </p:nvSpPr>
          <p:spPr>
            <a:xfrm>
              <a:off x="7132320" y="556260"/>
              <a:ext cx="495301" cy="22443"/>
            </a:xfrm>
            <a:custGeom>
              <a:avLst/>
              <a:gdLst/>
              <a:ahLst/>
              <a:cxnLst/>
              <a:rect l="0" t="0" r="0" b="0"/>
              <a:pathLst>
                <a:path w="495301" h="22443">
                  <a:moveTo>
                    <a:pt x="0" y="0"/>
                  </a:moveTo>
                  <a:lnTo>
                    <a:pt x="0" y="0"/>
                  </a:lnTo>
                  <a:lnTo>
                    <a:pt x="36406" y="12136"/>
                  </a:lnTo>
                  <a:lnTo>
                    <a:pt x="67827" y="18094"/>
                  </a:lnTo>
                  <a:lnTo>
                    <a:pt x="100419" y="20742"/>
                  </a:lnTo>
                  <a:lnTo>
                    <a:pt x="137482" y="21919"/>
                  </a:lnTo>
                  <a:lnTo>
                    <a:pt x="174275" y="22442"/>
                  </a:lnTo>
                  <a:lnTo>
                    <a:pt x="211228" y="21827"/>
                  </a:lnTo>
                  <a:lnTo>
                    <a:pt x="230565" y="20478"/>
                  </a:lnTo>
                  <a:lnTo>
                    <a:pt x="250230" y="18732"/>
                  </a:lnTo>
                  <a:lnTo>
                    <a:pt x="270113" y="17568"/>
                  </a:lnTo>
                  <a:lnTo>
                    <a:pt x="290142" y="16792"/>
                  </a:lnTo>
                  <a:lnTo>
                    <a:pt x="310268" y="16275"/>
                  </a:lnTo>
                  <a:lnTo>
                    <a:pt x="346176" y="13442"/>
                  </a:lnTo>
                  <a:lnTo>
                    <a:pt x="379070" y="10208"/>
                  </a:lnTo>
                  <a:lnTo>
                    <a:pt x="410623" y="8770"/>
                  </a:lnTo>
                  <a:lnTo>
                    <a:pt x="437064" y="8131"/>
                  </a:lnTo>
                  <a:lnTo>
                    <a:pt x="468732" y="7771"/>
                  </a:lnTo>
                  <a:lnTo>
                    <a:pt x="49530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15"/>
            <p:cNvSpPr/>
            <p:nvPr>
              <p:custDataLst>
                <p:tags r:id="rId22"/>
              </p:custDataLst>
            </p:nvPr>
          </p:nvSpPr>
          <p:spPr>
            <a:xfrm>
              <a:off x="7681194" y="388620"/>
              <a:ext cx="632227" cy="430306"/>
            </a:xfrm>
            <a:custGeom>
              <a:avLst/>
              <a:gdLst/>
              <a:ahLst/>
              <a:cxnLst/>
              <a:rect l="0" t="0" r="0" b="0"/>
              <a:pathLst>
                <a:path w="632227" h="430306">
                  <a:moveTo>
                    <a:pt x="266466" y="0"/>
                  </a:moveTo>
                  <a:lnTo>
                    <a:pt x="266466" y="0"/>
                  </a:lnTo>
                  <a:lnTo>
                    <a:pt x="270511" y="36407"/>
                  </a:lnTo>
                  <a:lnTo>
                    <a:pt x="265725" y="67827"/>
                  </a:lnTo>
                  <a:lnTo>
                    <a:pt x="254284" y="98725"/>
                  </a:lnTo>
                  <a:lnTo>
                    <a:pt x="237909" y="129391"/>
                  </a:lnTo>
                  <a:lnTo>
                    <a:pt x="217085" y="159954"/>
                  </a:lnTo>
                  <a:lnTo>
                    <a:pt x="193719" y="190471"/>
                  </a:lnTo>
                  <a:lnTo>
                    <a:pt x="169223" y="220967"/>
                  </a:lnTo>
                  <a:lnTo>
                    <a:pt x="144224" y="251454"/>
                  </a:lnTo>
                  <a:lnTo>
                    <a:pt x="119004" y="281937"/>
                  </a:lnTo>
                  <a:lnTo>
                    <a:pt x="93683" y="312419"/>
                  </a:lnTo>
                  <a:lnTo>
                    <a:pt x="68318" y="340642"/>
                  </a:lnTo>
                  <a:lnTo>
                    <a:pt x="34753" y="378073"/>
                  </a:lnTo>
                  <a:lnTo>
                    <a:pt x="8747" y="412972"/>
                  </a:lnTo>
                  <a:lnTo>
                    <a:pt x="1541" y="424851"/>
                  </a:lnTo>
                  <a:lnTo>
                    <a:pt x="291" y="430305"/>
                  </a:lnTo>
                  <a:lnTo>
                    <a:pt x="117" y="429957"/>
                  </a:lnTo>
                  <a:lnTo>
                    <a:pt x="0" y="428878"/>
                  </a:lnTo>
                  <a:lnTo>
                    <a:pt x="35210" y="411942"/>
                  </a:lnTo>
                  <a:lnTo>
                    <a:pt x="59546" y="395599"/>
                  </a:lnTo>
                  <a:lnTo>
                    <a:pt x="90117" y="377046"/>
                  </a:lnTo>
                  <a:lnTo>
                    <a:pt x="127976" y="352996"/>
                  </a:lnTo>
                  <a:lnTo>
                    <a:pt x="148739" y="339471"/>
                  </a:lnTo>
                  <a:lnTo>
                    <a:pt x="171895" y="326220"/>
                  </a:lnTo>
                  <a:lnTo>
                    <a:pt x="196646" y="313154"/>
                  </a:lnTo>
                  <a:lnTo>
                    <a:pt x="222459" y="300209"/>
                  </a:lnTo>
                  <a:lnTo>
                    <a:pt x="248135" y="287346"/>
                  </a:lnTo>
                  <a:lnTo>
                    <a:pt x="273719" y="274537"/>
                  </a:lnTo>
                  <a:lnTo>
                    <a:pt x="299241" y="261765"/>
                  </a:lnTo>
                  <a:lnTo>
                    <a:pt x="324723" y="249863"/>
                  </a:lnTo>
                  <a:lnTo>
                    <a:pt x="350177" y="238542"/>
                  </a:lnTo>
                  <a:lnTo>
                    <a:pt x="375613" y="227608"/>
                  </a:lnTo>
                  <a:lnTo>
                    <a:pt x="400191" y="216932"/>
                  </a:lnTo>
                  <a:lnTo>
                    <a:pt x="424196" y="206428"/>
                  </a:lnTo>
                  <a:lnTo>
                    <a:pt x="447820" y="196039"/>
                  </a:lnTo>
                  <a:lnTo>
                    <a:pt x="470341" y="187419"/>
                  </a:lnTo>
                  <a:lnTo>
                    <a:pt x="492130" y="179979"/>
                  </a:lnTo>
                  <a:lnTo>
                    <a:pt x="513428" y="173326"/>
                  </a:lnTo>
                  <a:lnTo>
                    <a:pt x="548383" y="161418"/>
                  </a:lnTo>
                  <a:lnTo>
                    <a:pt x="577182" y="150481"/>
                  </a:lnTo>
                  <a:lnTo>
                    <a:pt x="609896" y="135651"/>
                  </a:lnTo>
                  <a:lnTo>
                    <a:pt x="625234" y="125518"/>
                  </a:lnTo>
                  <a:lnTo>
                    <a:pt x="63222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16"/>
            <p:cNvSpPr/>
            <p:nvPr>
              <p:custDataLst>
                <p:tags r:id="rId23"/>
              </p:custDataLst>
            </p:nvPr>
          </p:nvSpPr>
          <p:spPr>
            <a:xfrm>
              <a:off x="8115300" y="632460"/>
              <a:ext cx="152401" cy="183350"/>
            </a:xfrm>
            <a:custGeom>
              <a:avLst/>
              <a:gdLst/>
              <a:ahLst/>
              <a:cxnLst/>
              <a:rect l="0" t="0" r="0" b="0"/>
              <a:pathLst>
                <a:path w="152401" h="183350">
                  <a:moveTo>
                    <a:pt x="0" y="0"/>
                  </a:moveTo>
                  <a:lnTo>
                    <a:pt x="0" y="0"/>
                  </a:lnTo>
                  <a:lnTo>
                    <a:pt x="4045" y="32361"/>
                  </a:lnTo>
                  <a:lnTo>
                    <a:pt x="10606" y="64622"/>
                  </a:lnTo>
                  <a:lnTo>
                    <a:pt x="25645" y="98278"/>
                  </a:lnTo>
                  <a:lnTo>
                    <a:pt x="39905" y="127128"/>
                  </a:lnTo>
                  <a:lnTo>
                    <a:pt x="62821" y="153429"/>
                  </a:lnTo>
                  <a:lnTo>
                    <a:pt x="97892" y="171763"/>
                  </a:lnTo>
                  <a:lnTo>
                    <a:pt x="125713" y="183349"/>
                  </a:lnTo>
                  <a:lnTo>
                    <a:pt x="15240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17"/>
            <p:cNvSpPr/>
            <p:nvPr>
              <p:custDataLst>
                <p:tags r:id="rId24"/>
              </p:custDataLst>
            </p:nvPr>
          </p:nvSpPr>
          <p:spPr>
            <a:xfrm>
              <a:off x="8343900" y="708660"/>
              <a:ext cx="38101" cy="70591"/>
            </a:xfrm>
            <a:custGeom>
              <a:avLst/>
              <a:gdLst/>
              <a:ahLst/>
              <a:cxnLst/>
              <a:rect l="0" t="0" r="0" b="0"/>
              <a:pathLst>
                <a:path w="38101" h="70591">
                  <a:moveTo>
                    <a:pt x="0" y="0"/>
                  </a:moveTo>
                  <a:lnTo>
                    <a:pt x="0" y="0"/>
                  </a:lnTo>
                  <a:lnTo>
                    <a:pt x="4045" y="32361"/>
                  </a:lnTo>
                  <a:lnTo>
                    <a:pt x="6562" y="56532"/>
                  </a:lnTo>
                  <a:lnTo>
                    <a:pt x="8608" y="61394"/>
                  </a:lnTo>
                  <a:lnTo>
                    <a:pt x="15396" y="69055"/>
                  </a:lnTo>
                  <a:lnTo>
                    <a:pt x="19577" y="70590"/>
                  </a:lnTo>
                  <a:lnTo>
                    <a:pt x="28739" y="70038"/>
                  </a:lnTo>
                  <a:lnTo>
                    <a:pt x="31859" y="67858"/>
                  </a:lnTo>
                  <a:lnTo>
                    <a:pt x="33939" y="64712"/>
                  </a:lnTo>
                  <a:lnTo>
                    <a:pt x="3810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8"/>
            <p:cNvSpPr/>
            <p:nvPr>
              <p:custDataLst>
                <p:tags r:id="rId25"/>
              </p:custDataLst>
            </p:nvPr>
          </p:nvSpPr>
          <p:spPr>
            <a:xfrm>
              <a:off x="8515774" y="350520"/>
              <a:ext cx="55471" cy="356139"/>
            </a:xfrm>
            <a:custGeom>
              <a:avLst/>
              <a:gdLst/>
              <a:ahLst/>
              <a:cxnLst/>
              <a:rect l="0" t="0" r="0" b="0"/>
              <a:pathLst>
                <a:path w="55471" h="356139">
                  <a:moveTo>
                    <a:pt x="26246" y="0"/>
                  </a:moveTo>
                  <a:lnTo>
                    <a:pt x="26246" y="0"/>
                  </a:lnTo>
                  <a:lnTo>
                    <a:pt x="42428" y="32361"/>
                  </a:lnTo>
                  <a:lnTo>
                    <a:pt x="52489" y="68667"/>
                  </a:lnTo>
                  <a:lnTo>
                    <a:pt x="55470" y="104918"/>
                  </a:lnTo>
                  <a:lnTo>
                    <a:pt x="48263" y="142471"/>
                  </a:lnTo>
                  <a:lnTo>
                    <a:pt x="39449" y="180408"/>
                  </a:lnTo>
                  <a:lnTo>
                    <a:pt x="31475" y="214415"/>
                  </a:lnTo>
                  <a:lnTo>
                    <a:pt x="23750" y="245940"/>
                  </a:lnTo>
                  <a:lnTo>
                    <a:pt x="16100" y="276730"/>
                  </a:lnTo>
                  <a:lnTo>
                    <a:pt x="5929" y="310544"/>
                  </a:lnTo>
                  <a:lnTo>
                    <a:pt x="0" y="328892"/>
                  </a:lnTo>
                  <a:lnTo>
                    <a:pt x="2772" y="351383"/>
                  </a:lnTo>
                  <a:lnTo>
                    <a:pt x="3824" y="353635"/>
                  </a:lnTo>
                  <a:lnTo>
                    <a:pt x="5371" y="355137"/>
                  </a:lnTo>
                  <a:lnTo>
                    <a:pt x="7249" y="356138"/>
                  </a:lnTo>
                  <a:lnTo>
                    <a:pt x="10195" y="355112"/>
                  </a:lnTo>
                  <a:lnTo>
                    <a:pt x="17983" y="349456"/>
                  </a:lnTo>
                  <a:lnTo>
                    <a:pt x="33866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9"/>
            <p:cNvSpPr/>
            <p:nvPr>
              <p:custDataLst>
                <p:tags r:id="rId26"/>
              </p:custDataLst>
            </p:nvPr>
          </p:nvSpPr>
          <p:spPr>
            <a:xfrm>
              <a:off x="8634174" y="381000"/>
              <a:ext cx="83107" cy="291569"/>
            </a:xfrm>
            <a:custGeom>
              <a:avLst/>
              <a:gdLst/>
              <a:ahLst/>
              <a:cxnLst/>
              <a:rect l="0" t="0" r="0" b="0"/>
              <a:pathLst>
                <a:path w="83107" h="291569">
                  <a:moveTo>
                    <a:pt x="37387" y="0"/>
                  </a:moveTo>
                  <a:lnTo>
                    <a:pt x="37387" y="0"/>
                  </a:lnTo>
                  <a:lnTo>
                    <a:pt x="39644" y="24836"/>
                  </a:lnTo>
                  <a:lnTo>
                    <a:pt x="40931" y="61838"/>
                  </a:lnTo>
                  <a:lnTo>
                    <a:pt x="35857" y="92395"/>
                  </a:lnTo>
                  <a:lnTo>
                    <a:pt x="27957" y="120087"/>
                  </a:lnTo>
                  <a:lnTo>
                    <a:pt x="19648" y="146505"/>
                  </a:lnTo>
                  <a:lnTo>
                    <a:pt x="10211" y="183485"/>
                  </a:lnTo>
                  <a:lnTo>
                    <a:pt x="2899" y="212128"/>
                  </a:lnTo>
                  <a:lnTo>
                    <a:pt x="0" y="249461"/>
                  </a:lnTo>
                  <a:lnTo>
                    <a:pt x="451" y="264965"/>
                  </a:lnTo>
                  <a:lnTo>
                    <a:pt x="5465" y="282367"/>
                  </a:lnTo>
                  <a:lnTo>
                    <a:pt x="9934" y="290032"/>
                  </a:lnTo>
                  <a:lnTo>
                    <a:pt x="14004" y="291568"/>
                  </a:lnTo>
                  <a:lnTo>
                    <a:pt x="25301" y="291017"/>
                  </a:lnTo>
                  <a:lnTo>
                    <a:pt x="45941" y="281901"/>
                  </a:lnTo>
                  <a:lnTo>
                    <a:pt x="83106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0"/>
            <p:cNvSpPr/>
            <p:nvPr>
              <p:custDataLst>
                <p:tags r:id="rId27"/>
              </p:custDataLst>
            </p:nvPr>
          </p:nvSpPr>
          <p:spPr>
            <a:xfrm>
              <a:off x="8781579" y="533400"/>
              <a:ext cx="50002" cy="197274"/>
            </a:xfrm>
            <a:custGeom>
              <a:avLst/>
              <a:gdLst/>
              <a:ahLst/>
              <a:cxnLst/>
              <a:rect l="0" t="0" r="0" b="0"/>
              <a:pathLst>
                <a:path w="50002" h="197274">
                  <a:moveTo>
                    <a:pt x="50001" y="0"/>
                  </a:moveTo>
                  <a:lnTo>
                    <a:pt x="50001" y="0"/>
                  </a:lnTo>
                  <a:lnTo>
                    <a:pt x="22971" y="33961"/>
                  </a:lnTo>
                  <a:lnTo>
                    <a:pt x="2865" y="71610"/>
                  </a:lnTo>
                  <a:lnTo>
                    <a:pt x="1677" y="87424"/>
                  </a:lnTo>
                  <a:lnTo>
                    <a:pt x="7812" y="121127"/>
                  </a:lnTo>
                  <a:lnTo>
                    <a:pt x="22147" y="156964"/>
                  </a:lnTo>
                  <a:lnTo>
                    <a:pt x="42248" y="182735"/>
                  </a:lnTo>
                  <a:lnTo>
                    <a:pt x="42341" y="186882"/>
                  </a:lnTo>
                  <a:lnTo>
                    <a:pt x="40661" y="188088"/>
                  </a:lnTo>
                  <a:lnTo>
                    <a:pt x="17230" y="194678"/>
                  </a:lnTo>
                  <a:lnTo>
                    <a:pt x="8493" y="192961"/>
                  </a:lnTo>
                  <a:lnTo>
                    <a:pt x="7091" y="193834"/>
                  </a:lnTo>
                  <a:lnTo>
                    <a:pt x="4836" y="197273"/>
                  </a:lnTo>
                  <a:lnTo>
                    <a:pt x="2269" y="195486"/>
                  </a:lnTo>
                  <a:lnTo>
                    <a:pt x="400" y="193824"/>
                  </a:lnTo>
                  <a:lnTo>
                    <a:pt x="0" y="192716"/>
                  </a:lnTo>
                  <a:lnTo>
                    <a:pt x="580" y="191977"/>
                  </a:lnTo>
                  <a:lnTo>
                    <a:pt x="26565" y="180083"/>
                  </a:lnTo>
                  <a:lnTo>
                    <a:pt x="42382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4"/>
          <p:cNvGrpSpPr/>
          <p:nvPr/>
        </p:nvGrpSpPr>
        <p:grpSpPr>
          <a:xfrm>
            <a:off x="8988509" y="77736"/>
            <a:ext cx="1908092" cy="821425"/>
            <a:chOff x="8988509" y="77736"/>
            <a:chExt cx="1908092" cy="821425"/>
          </a:xfrm>
        </p:grpSpPr>
        <p:sp>
          <p:nvSpPr>
            <p:cNvPr id="162" name="SMARTInkShape-321"/>
            <p:cNvSpPr/>
            <p:nvPr>
              <p:custDataLst>
                <p:tags r:id="rId11"/>
              </p:custDataLst>
            </p:nvPr>
          </p:nvSpPr>
          <p:spPr>
            <a:xfrm>
              <a:off x="9075569" y="561875"/>
              <a:ext cx="623741" cy="184418"/>
            </a:xfrm>
            <a:custGeom>
              <a:avLst/>
              <a:gdLst/>
              <a:ahLst/>
              <a:cxnLst/>
              <a:rect l="0" t="0" r="0" b="0"/>
              <a:pathLst>
                <a:path w="623741" h="184418">
                  <a:moveTo>
                    <a:pt x="106531" y="17245"/>
                  </a:moveTo>
                  <a:lnTo>
                    <a:pt x="106531" y="17245"/>
                  </a:lnTo>
                  <a:lnTo>
                    <a:pt x="90727" y="42081"/>
                  </a:lnTo>
                  <a:lnTo>
                    <a:pt x="67333" y="77390"/>
                  </a:lnTo>
                  <a:lnTo>
                    <a:pt x="40730" y="110701"/>
                  </a:lnTo>
                  <a:lnTo>
                    <a:pt x="18399" y="139814"/>
                  </a:lnTo>
                  <a:lnTo>
                    <a:pt x="1549" y="171331"/>
                  </a:lnTo>
                  <a:lnTo>
                    <a:pt x="0" y="183305"/>
                  </a:lnTo>
                  <a:lnTo>
                    <a:pt x="797" y="183832"/>
                  </a:lnTo>
                  <a:lnTo>
                    <a:pt x="3940" y="184417"/>
                  </a:lnTo>
                  <a:lnTo>
                    <a:pt x="38979" y="163632"/>
                  </a:lnTo>
                  <a:lnTo>
                    <a:pt x="71174" y="132740"/>
                  </a:lnTo>
                  <a:lnTo>
                    <a:pt x="107908" y="108192"/>
                  </a:lnTo>
                  <a:lnTo>
                    <a:pt x="141841" y="79846"/>
                  </a:lnTo>
                  <a:lnTo>
                    <a:pt x="178330" y="50845"/>
                  </a:lnTo>
                  <a:lnTo>
                    <a:pt x="215953" y="26636"/>
                  </a:lnTo>
                  <a:lnTo>
                    <a:pt x="253064" y="9209"/>
                  </a:lnTo>
                  <a:lnTo>
                    <a:pt x="285038" y="0"/>
                  </a:lnTo>
                  <a:lnTo>
                    <a:pt x="322890" y="1574"/>
                  </a:lnTo>
                  <a:lnTo>
                    <a:pt x="339594" y="5922"/>
                  </a:lnTo>
                  <a:lnTo>
                    <a:pt x="343186" y="8003"/>
                  </a:lnTo>
                  <a:lnTo>
                    <a:pt x="347179" y="12573"/>
                  </a:lnTo>
                  <a:lnTo>
                    <a:pt x="348953" y="17426"/>
                  </a:lnTo>
                  <a:lnTo>
                    <a:pt x="349425" y="19906"/>
                  </a:lnTo>
                  <a:lnTo>
                    <a:pt x="345434" y="27176"/>
                  </a:lnTo>
                  <a:lnTo>
                    <a:pt x="321716" y="61579"/>
                  </a:lnTo>
                  <a:lnTo>
                    <a:pt x="313929" y="72509"/>
                  </a:lnTo>
                  <a:lnTo>
                    <a:pt x="281006" y="102489"/>
                  </a:lnTo>
                  <a:lnTo>
                    <a:pt x="260165" y="137095"/>
                  </a:lnTo>
                  <a:lnTo>
                    <a:pt x="253934" y="151534"/>
                  </a:lnTo>
                  <a:lnTo>
                    <a:pt x="253059" y="155031"/>
                  </a:lnTo>
                  <a:lnTo>
                    <a:pt x="253323" y="158209"/>
                  </a:lnTo>
                  <a:lnTo>
                    <a:pt x="255876" y="163998"/>
                  </a:lnTo>
                  <a:lnTo>
                    <a:pt x="258587" y="165880"/>
                  </a:lnTo>
                  <a:lnTo>
                    <a:pt x="266116" y="167972"/>
                  </a:lnTo>
                  <a:lnTo>
                    <a:pt x="275107" y="166644"/>
                  </a:lnTo>
                  <a:lnTo>
                    <a:pt x="291946" y="158878"/>
                  </a:lnTo>
                  <a:lnTo>
                    <a:pt x="324437" y="141083"/>
                  </a:lnTo>
                  <a:lnTo>
                    <a:pt x="359077" y="114332"/>
                  </a:lnTo>
                  <a:lnTo>
                    <a:pt x="391992" y="87874"/>
                  </a:lnTo>
                  <a:lnTo>
                    <a:pt x="425263" y="63572"/>
                  </a:lnTo>
                  <a:lnTo>
                    <a:pt x="452236" y="47995"/>
                  </a:lnTo>
                  <a:lnTo>
                    <a:pt x="478900" y="34863"/>
                  </a:lnTo>
                  <a:lnTo>
                    <a:pt x="513195" y="17949"/>
                  </a:lnTo>
                  <a:lnTo>
                    <a:pt x="539251" y="2938"/>
                  </a:lnTo>
                  <a:lnTo>
                    <a:pt x="539791" y="3474"/>
                  </a:lnTo>
                  <a:lnTo>
                    <a:pt x="540829" y="9335"/>
                  </a:lnTo>
                  <a:lnTo>
                    <a:pt x="511564" y="45463"/>
                  </a:lnTo>
                  <a:lnTo>
                    <a:pt x="481836" y="77758"/>
                  </a:lnTo>
                  <a:lnTo>
                    <a:pt x="470134" y="100086"/>
                  </a:lnTo>
                  <a:lnTo>
                    <a:pt x="465390" y="128542"/>
                  </a:lnTo>
                  <a:lnTo>
                    <a:pt x="468928" y="144108"/>
                  </a:lnTo>
                  <a:lnTo>
                    <a:pt x="475312" y="152086"/>
                  </a:lnTo>
                  <a:lnTo>
                    <a:pt x="479386" y="155399"/>
                  </a:lnTo>
                  <a:lnTo>
                    <a:pt x="490684" y="159080"/>
                  </a:lnTo>
                  <a:lnTo>
                    <a:pt x="497254" y="160062"/>
                  </a:lnTo>
                  <a:lnTo>
                    <a:pt x="524872" y="154379"/>
                  </a:lnTo>
                  <a:lnTo>
                    <a:pt x="556621" y="144233"/>
                  </a:lnTo>
                  <a:lnTo>
                    <a:pt x="590799" y="123923"/>
                  </a:lnTo>
                  <a:lnTo>
                    <a:pt x="613856" y="103605"/>
                  </a:lnTo>
                  <a:lnTo>
                    <a:pt x="619876" y="91187"/>
                  </a:lnTo>
                  <a:lnTo>
                    <a:pt x="623740" y="66564"/>
                  </a:lnTo>
                  <a:lnTo>
                    <a:pt x="620363" y="50579"/>
                  </a:lnTo>
                  <a:lnTo>
                    <a:pt x="614001" y="39163"/>
                  </a:lnTo>
                  <a:lnTo>
                    <a:pt x="602708" y="30418"/>
                  </a:lnTo>
                  <a:lnTo>
                    <a:pt x="581010" y="19565"/>
                  </a:lnTo>
                  <a:lnTo>
                    <a:pt x="554749" y="17381"/>
                  </a:lnTo>
                  <a:lnTo>
                    <a:pt x="549015" y="19563"/>
                  </a:lnTo>
                  <a:lnTo>
                    <a:pt x="540870" y="248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2"/>
            <p:cNvSpPr/>
            <p:nvPr>
              <p:custDataLst>
                <p:tags r:id="rId12"/>
              </p:custDataLst>
            </p:nvPr>
          </p:nvSpPr>
          <p:spPr>
            <a:xfrm>
              <a:off x="9702388" y="426720"/>
              <a:ext cx="332924" cy="315575"/>
            </a:xfrm>
            <a:custGeom>
              <a:avLst/>
              <a:gdLst/>
              <a:ahLst/>
              <a:cxnLst/>
              <a:rect l="0" t="0" r="0" b="0"/>
              <a:pathLst>
                <a:path w="332924" h="315575">
                  <a:moveTo>
                    <a:pt x="142651" y="0"/>
                  </a:moveTo>
                  <a:lnTo>
                    <a:pt x="142651" y="0"/>
                  </a:lnTo>
                  <a:lnTo>
                    <a:pt x="124590" y="24836"/>
                  </a:lnTo>
                  <a:lnTo>
                    <a:pt x="110291" y="44497"/>
                  </a:lnTo>
                  <a:lnTo>
                    <a:pt x="94831" y="66071"/>
                  </a:lnTo>
                  <a:lnTo>
                    <a:pt x="78599" y="88921"/>
                  </a:lnTo>
                  <a:lnTo>
                    <a:pt x="61850" y="112621"/>
                  </a:lnTo>
                  <a:lnTo>
                    <a:pt x="47297" y="134347"/>
                  </a:lnTo>
                  <a:lnTo>
                    <a:pt x="34208" y="154758"/>
                  </a:lnTo>
                  <a:lnTo>
                    <a:pt x="14021" y="189008"/>
                  </a:lnTo>
                  <a:lnTo>
                    <a:pt x="0" y="227097"/>
                  </a:lnTo>
                  <a:lnTo>
                    <a:pt x="137" y="230985"/>
                  </a:lnTo>
                  <a:lnTo>
                    <a:pt x="2548" y="237562"/>
                  </a:lnTo>
                  <a:lnTo>
                    <a:pt x="4375" y="239655"/>
                  </a:lnTo>
                  <a:lnTo>
                    <a:pt x="8665" y="241980"/>
                  </a:lnTo>
                  <a:lnTo>
                    <a:pt x="37979" y="243677"/>
                  </a:lnTo>
                  <a:lnTo>
                    <a:pt x="68542" y="236878"/>
                  </a:lnTo>
                  <a:lnTo>
                    <a:pt x="101597" y="224750"/>
                  </a:lnTo>
                  <a:lnTo>
                    <a:pt x="138201" y="211278"/>
                  </a:lnTo>
                  <a:lnTo>
                    <a:pt x="175011" y="201548"/>
                  </a:lnTo>
                  <a:lnTo>
                    <a:pt x="207744" y="194150"/>
                  </a:lnTo>
                  <a:lnTo>
                    <a:pt x="244630" y="188963"/>
                  </a:lnTo>
                  <a:lnTo>
                    <a:pt x="264678" y="184082"/>
                  </a:lnTo>
                  <a:lnTo>
                    <a:pt x="267183" y="184528"/>
                  </a:lnTo>
                  <a:lnTo>
                    <a:pt x="268852" y="185672"/>
                  </a:lnTo>
                  <a:lnTo>
                    <a:pt x="271996" y="190217"/>
                  </a:lnTo>
                  <a:lnTo>
                    <a:pt x="239256" y="203481"/>
                  </a:lnTo>
                  <a:lnTo>
                    <a:pt x="204883" y="215673"/>
                  </a:lnTo>
                  <a:lnTo>
                    <a:pt x="167581" y="236059"/>
                  </a:lnTo>
                  <a:lnTo>
                    <a:pt x="135952" y="253928"/>
                  </a:lnTo>
                  <a:lnTo>
                    <a:pt x="115925" y="267055"/>
                  </a:lnTo>
                  <a:lnTo>
                    <a:pt x="115522" y="267783"/>
                  </a:lnTo>
                  <a:lnTo>
                    <a:pt x="116945" y="267422"/>
                  </a:lnTo>
                  <a:lnTo>
                    <a:pt x="141910" y="237039"/>
                  </a:lnTo>
                  <a:lnTo>
                    <a:pt x="169416" y="225295"/>
                  </a:lnTo>
                  <a:lnTo>
                    <a:pt x="190974" y="216237"/>
                  </a:lnTo>
                  <a:lnTo>
                    <a:pt x="226218" y="203914"/>
                  </a:lnTo>
                  <a:lnTo>
                    <a:pt x="255146" y="197309"/>
                  </a:lnTo>
                  <a:lnTo>
                    <a:pt x="289625" y="198350"/>
                  </a:lnTo>
                  <a:lnTo>
                    <a:pt x="307881" y="201891"/>
                  </a:lnTo>
                  <a:lnTo>
                    <a:pt x="319944" y="208545"/>
                  </a:lnTo>
                  <a:lnTo>
                    <a:pt x="327281" y="216300"/>
                  </a:lnTo>
                  <a:lnTo>
                    <a:pt x="332379" y="226813"/>
                  </a:lnTo>
                  <a:lnTo>
                    <a:pt x="332923" y="232116"/>
                  </a:lnTo>
                  <a:lnTo>
                    <a:pt x="330793" y="236654"/>
                  </a:lnTo>
                  <a:lnTo>
                    <a:pt x="329039" y="239049"/>
                  </a:lnTo>
                  <a:lnTo>
                    <a:pt x="311673" y="253756"/>
                  </a:lnTo>
                  <a:lnTo>
                    <a:pt x="287468" y="291208"/>
                  </a:lnTo>
                  <a:lnTo>
                    <a:pt x="282081" y="303031"/>
                  </a:lnTo>
                  <a:lnTo>
                    <a:pt x="280110" y="315574"/>
                  </a:lnTo>
                  <a:lnTo>
                    <a:pt x="280010" y="315369"/>
                  </a:lnTo>
                  <a:lnTo>
                    <a:pt x="279812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3"/>
            <p:cNvSpPr/>
            <p:nvPr>
              <p:custDataLst>
                <p:tags r:id="rId13"/>
              </p:custDataLst>
            </p:nvPr>
          </p:nvSpPr>
          <p:spPr>
            <a:xfrm>
              <a:off x="10096500" y="5943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24"/>
            <p:cNvSpPr/>
            <p:nvPr>
              <p:custDataLst>
                <p:tags r:id="rId14"/>
              </p:custDataLst>
            </p:nvPr>
          </p:nvSpPr>
          <p:spPr>
            <a:xfrm>
              <a:off x="10142220" y="381000"/>
              <a:ext cx="152401" cy="343639"/>
            </a:xfrm>
            <a:custGeom>
              <a:avLst/>
              <a:gdLst/>
              <a:ahLst/>
              <a:cxnLst/>
              <a:rect l="0" t="0" r="0" b="0"/>
              <a:pathLst>
                <a:path w="152401" h="343639">
                  <a:moveTo>
                    <a:pt x="152400" y="0"/>
                  </a:moveTo>
                  <a:lnTo>
                    <a:pt x="152400" y="0"/>
                  </a:lnTo>
                  <a:lnTo>
                    <a:pt x="141112" y="31609"/>
                  </a:lnTo>
                  <a:lnTo>
                    <a:pt x="132175" y="56633"/>
                  </a:lnTo>
                  <a:lnTo>
                    <a:pt x="117728" y="93468"/>
                  </a:lnTo>
                  <a:lnTo>
                    <a:pt x="105664" y="121128"/>
                  </a:lnTo>
                  <a:lnTo>
                    <a:pt x="89351" y="155740"/>
                  </a:lnTo>
                  <a:lnTo>
                    <a:pt x="73793" y="188291"/>
                  </a:lnTo>
                  <a:lnTo>
                    <a:pt x="58460" y="222677"/>
                  </a:lnTo>
                  <a:lnTo>
                    <a:pt x="40365" y="257910"/>
                  </a:lnTo>
                  <a:lnTo>
                    <a:pt x="24342" y="289329"/>
                  </a:lnTo>
                  <a:lnTo>
                    <a:pt x="8149" y="321598"/>
                  </a:lnTo>
                  <a:lnTo>
                    <a:pt x="1074" y="343638"/>
                  </a:lnTo>
                  <a:lnTo>
                    <a:pt x="19" y="335469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25"/>
            <p:cNvSpPr/>
            <p:nvPr>
              <p:custDataLst>
                <p:tags r:id="rId15"/>
              </p:custDataLst>
            </p:nvPr>
          </p:nvSpPr>
          <p:spPr>
            <a:xfrm>
              <a:off x="10248900" y="632460"/>
              <a:ext cx="22862" cy="71622"/>
            </a:xfrm>
            <a:custGeom>
              <a:avLst/>
              <a:gdLst/>
              <a:ahLst/>
              <a:cxnLst/>
              <a:rect l="0" t="0" r="0" b="0"/>
              <a:pathLst>
                <a:path w="22862" h="71622">
                  <a:moveTo>
                    <a:pt x="0" y="0"/>
                  </a:moveTo>
                  <a:lnTo>
                    <a:pt x="0" y="0"/>
                  </a:lnTo>
                  <a:lnTo>
                    <a:pt x="14863" y="37504"/>
                  </a:lnTo>
                  <a:lnTo>
                    <a:pt x="16164" y="64873"/>
                  </a:lnTo>
                  <a:lnTo>
                    <a:pt x="19319" y="70601"/>
                  </a:lnTo>
                  <a:lnTo>
                    <a:pt x="20499" y="71621"/>
                  </a:lnTo>
                  <a:lnTo>
                    <a:pt x="21286" y="71454"/>
                  </a:lnTo>
                  <a:lnTo>
                    <a:pt x="22861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26"/>
            <p:cNvSpPr/>
            <p:nvPr>
              <p:custDataLst>
                <p:tags r:id="rId16"/>
              </p:custDataLst>
            </p:nvPr>
          </p:nvSpPr>
          <p:spPr>
            <a:xfrm>
              <a:off x="10340339" y="455048"/>
              <a:ext cx="182775" cy="224871"/>
            </a:xfrm>
            <a:custGeom>
              <a:avLst/>
              <a:gdLst/>
              <a:ahLst/>
              <a:cxnLst/>
              <a:rect l="0" t="0" r="0" b="0"/>
              <a:pathLst>
                <a:path w="182775" h="224871">
                  <a:moveTo>
                    <a:pt x="0" y="108832"/>
                  </a:moveTo>
                  <a:lnTo>
                    <a:pt x="0" y="108832"/>
                  </a:lnTo>
                  <a:lnTo>
                    <a:pt x="16087" y="96132"/>
                  </a:lnTo>
                  <a:lnTo>
                    <a:pt x="42899" y="74965"/>
                  </a:lnTo>
                  <a:lnTo>
                    <a:pt x="76860" y="48154"/>
                  </a:lnTo>
                  <a:lnTo>
                    <a:pt x="102886" y="31127"/>
                  </a:lnTo>
                  <a:lnTo>
                    <a:pt x="140836" y="14465"/>
                  </a:lnTo>
                  <a:lnTo>
                    <a:pt x="173698" y="194"/>
                  </a:lnTo>
                  <a:lnTo>
                    <a:pt x="176759" y="0"/>
                  </a:lnTo>
                  <a:lnTo>
                    <a:pt x="182523" y="2026"/>
                  </a:lnTo>
                  <a:lnTo>
                    <a:pt x="182774" y="6160"/>
                  </a:lnTo>
                  <a:lnTo>
                    <a:pt x="172266" y="34712"/>
                  </a:lnTo>
                  <a:lnTo>
                    <a:pt x="153893" y="66859"/>
                  </a:lnTo>
                  <a:lnTo>
                    <a:pt x="140696" y="88470"/>
                  </a:lnTo>
                  <a:lnTo>
                    <a:pt x="123773" y="119256"/>
                  </a:lnTo>
                  <a:lnTo>
                    <a:pt x="107230" y="150867"/>
                  </a:lnTo>
                  <a:lnTo>
                    <a:pt x="86469" y="184304"/>
                  </a:lnTo>
                  <a:lnTo>
                    <a:pt x="65215" y="213675"/>
                  </a:lnTo>
                  <a:lnTo>
                    <a:pt x="51845" y="222598"/>
                  </a:lnTo>
                  <a:lnTo>
                    <a:pt x="39695" y="224870"/>
                  </a:lnTo>
                  <a:lnTo>
                    <a:pt x="22861" y="223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7"/>
            <p:cNvSpPr/>
            <p:nvPr>
              <p:custDataLst>
                <p:tags r:id="rId17"/>
              </p:custDataLst>
            </p:nvPr>
          </p:nvSpPr>
          <p:spPr>
            <a:xfrm>
              <a:off x="10347961" y="620801"/>
              <a:ext cx="471024" cy="278360"/>
            </a:xfrm>
            <a:custGeom>
              <a:avLst/>
              <a:gdLst/>
              <a:ahLst/>
              <a:cxnLst/>
              <a:rect l="0" t="0" r="0" b="0"/>
              <a:pathLst>
                <a:path w="471024" h="278360">
                  <a:moveTo>
                    <a:pt x="0" y="26899"/>
                  </a:moveTo>
                  <a:lnTo>
                    <a:pt x="0" y="26899"/>
                  </a:lnTo>
                  <a:lnTo>
                    <a:pt x="36407" y="30944"/>
                  </a:lnTo>
                  <a:lnTo>
                    <a:pt x="71182" y="33460"/>
                  </a:lnTo>
                  <a:lnTo>
                    <a:pt x="105662" y="34205"/>
                  </a:lnTo>
                  <a:lnTo>
                    <a:pt x="138645" y="34426"/>
                  </a:lnTo>
                  <a:lnTo>
                    <a:pt x="169865" y="34491"/>
                  </a:lnTo>
                  <a:lnTo>
                    <a:pt x="200566" y="30466"/>
                  </a:lnTo>
                  <a:lnTo>
                    <a:pt x="234351" y="16283"/>
                  </a:lnTo>
                  <a:lnTo>
                    <a:pt x="258209" y="6708"/>
                  </a:lnTo>
                  <a:lnTo>
                    <a:pt x="268006" y="4379"/>
                  </a:lnTo>
                  <a:lnTo>
                    <a:pt x="277435" y="0"/>
                  </a:lnTo>
                  <a:lnTo>
                    <a:pt x="278937" y="500"/>
                  </a:lnTo>
                  <a:lnTo>
                    <a:pt x="279937" y="1680"/>
                  </a:lnTo>
                  <a:lnTo>
                    <a:pt x="278792" y="7506"/>
                  </a:lnTo>
                  <a:lnTo>
                    <a:pt x="274061" y="22965"/>
                  </a:lnTo>
                  <a:lnTo>
                    <a:pt x="272454" y="24277"/>
                  </a:lnTo>
                  <a:lnTo>
                    <a:pt x="268410" y="25734"/>
                  </a:lnTo>
                  <a:lnTo>
                    <a:pt x="263790" y="26381"/>
                  </a:lnTo>
                  <a:lnTo>
                    <a:pt x="258915" y="28927"/>
                  </a:lnTo>
                  <a:lnTo>
                    <a:pt x="256430" y="30791"/>
                  </a:lnTo>
                  <a:lnTo>
                    <a:pt x="253668" y="35120"/>
                  </a:lnTo>
                  <a:lnTo>
                    <a:pt x="252932" y="37459"/>
                  </a:lnTo>
                  <a:lnTo>
                    <a:pt x="247598" y="42317"/>
                  </a:lnTo>
                  <a:lnTo>
                    <a:pt x="243804" y="44798"/>
                  </a:lnTo>
                  <a:lnTo>
                    <a:pt x="241276" y="48145"/>
                  </a:lnTo>
                  <a:lnTo>
                    <a:pt x="237716" y="60099"/>
                  </a:lnTo>
                  <a:lnTo>
                    <a:pt x="236884" y="66490"/>
                  </a:lnTo>
                  <a:lnTo>
                    <a:pt x="243288" y="74411"/>
                  </a:lnTo>
                  <a:lnTo>
                    <a:pt x="271707" y="97408"/>
                  </a:lnTo>
                  <a:lnTo>
                    <a:pt x="302707" y="106399"/>
                  </a:lnTo>
                  <a:lnTo>
                    <a:pt x="338705" y="109439"/>
                  </a:lnTo>
                  <a:lnTo>
                    <a:pt x="376182" y="110340"/>
                  </a:lnTo>
                  <a:lnTo>
                    <a:pt x="412403" y="110607"/>
                  </a:lnTo>
                  <a:lnTo>
                    <a:pt x="448257" y="110697"/>
                  </a:lnTo>
                  <a:lnTo>
                    <a:pt x="461690" y="111556"/>
                  </a:lnTo>
                  <a:lnTo>
                    <a:pt x="465274" y="112970"/>
                  </a:lnTo>
                  <a:lnTo>
                    <a:pt x="471023" y="117279"/>
                  </a:lnTo>
                  <a:lnTo>
                    <a:pt x="470649" y="117632"/>
                  </a:lnTo>
                  <a:lnTo>
                    <a:pt x="438130" y="125251"/>
                  </a:lnTo>
                  <a:lnTo>
                    <a:pt x="410341" y="132982"/>
                  </a:lnTo>
                  <a:lnTo>
                    <a:pt x="378235" y="142063"/>
                  </a:lnTo>
                  <a:lnTo>
                    <a:pt x="345058" y="152589"/>
                  </a:lnTo>
                  <a:lnTo>
                    <a:pt x="313378" y="165735"/>
                  </a:lnTo>
                  <a:lnTo>
                    <a:pt x="282366" y="177786"/>
                  </a:lnTo>
                  <a:lnTo>
                    <a:pt x="253342" y="188787"/>
                  </a:lnTo>
                  <a:lnTo>
                    <a:pt x="217115" y="205346"/>
                  </a:lnTo>
                  <a:lnTo>
                    <a:pt x="179946" y="225963"/>
                  </a:lnTo>
                  <a:lnTo>
                    <a:pt x="142970" y="248159"/>
                  </a:lnTo>
                  <a:lnTo>
                    <a:pt x="110188" y="268282"/>
                  </a:lnTo>
                  <a:lnTo>
                    <a:pt x="68578" y="278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8"/>
            <p:cNvSpPr/>
            <p:nvPr>
              <p:custDataLst>
                <p:tags r:id="rId18"/>
              </p:custDataLst>
            </p:nvPr>
          </p:nvSpPr>
          <p:spPr>
            <a:xfrm>
              <a:off x="8988509" y="182950"/>
              <a:ext cx="803192" cy="226510"/>
            </a:xfrm>
            <a:custGeom>
              <a:avLst/>
              <a:gdLst/>
              <a:ahLst/>
              <a:cxnLst/>
              <a:rect l="0" t="0" r="0" b="0"/>
              <a:pathLst>
                <a:path w="803192" h="226510">
                  <a:moveTo>
                    <a:pt x="109771" y="22790"/>
                  </a:moveTo>
                  <a:lnTo>
                    <a:pt x="109771" y="22790"/>
                  </a:lnTo>
                  <a:lnTo>
                    <a:pt x="101681" y="55151"/>
                  </a:lnTo>
                  <a:lnTo>
                    <a:pt x="92605" y="87412"/>
                  </a:lnTo>
                  <a:lnTo>
                    <a:pt x="80507" y="117102"/>
                  </a:lnTo>
                  <a:lnTo>
                    <a:pt x="61249" y="152239"/>
                  </a:lnTo>
                  <a:lnTo>
                    <a:pt x="41138" y="186398"/>
                  </a:lnTo>
                  <a:lnTo>
                    <a:pt x="9674" y="221709"/>
                  </a:lnTo>
                  <a:lnTo>
                    <a:pt x="3758" y="225498"/>
                  </a:lnTo>
                  <a:lnTo>
                    <a:pt x="996" y="226509"/>
                  </a:lnTo>
                  <a:lnTo>
                    <a:pt x="0" y="222949"/>
                  </a:lnTo>
                  <a:lnTo>
                    <a:pt x="1153" y="207705"/>
                  </a:lnTo>
                  <a:lnTo>
                    <a:pt x="10608" y="183413"/>
                  </a:lnTo>
                  <a:lnTo>
                    <a:pt x="32223" y="152038"/>
                  </a:lnTo>
                  <a:lnTo>
                    <a:pt x="60077" y="115931"/>
                  </a:lnTo>
                  <a:lnTo>
                    <a:pt x="89780" y="82467"/>
                  </a:lnTo>
                  <a:lnTo>
                    <a:pt x="124073" y="55148"/>
                  </a:lnTo>
                  <a:lnTo>
                    <a:pt x="161046" y="30966"/>
                  </a:lnTo>
                  <a:lnTo>
                    <a:pt x="198453" y="7817"/>
                  </a:lnTo>
                  <a:lnTo>
                    <a:pt x="220768" y="1488"/>
                  </a:lnTo>
                  <a:lnTo>
                    <a:pt x="224408" y="969"/>
                  </a:lnTo>
                  <a:lnTo>
                    <a:pt x="225989" y="3162"/>
                  </a:lnTo>
                  <a:lnTo>
                    <a:pt x="225489" y="12373"/>
                  </a:lnTo>
                  <a:lnTo>
                    <a:pt x="217421" y="33746"/>
                  </a:lnTo>
                  <a:lnTo>
                    <a:pt x="191545" y="68949"/>
                  </a:lnTo>
                  <a:lnTo>
                    <a:pt x="158316" y="92993"/>
                  </a:lnTo>
                  <a:lnTo>
                    <a:pt x="135949" y="114049"/>
                  </a:lnTo>
                  <a:lnTo>
                    <a:pt x="125651" y="128567"/>
                  </a:lnTo>
                  <a:lnTo>
                    <a:pt x="152737" y="114727"/>
                  </a:lnTo>
                  <a:lnTo>
                    <a:pt x="187433" y="92221"/>
                  </a:lnTo>
                  <a:lnTo>
                    <a:pt x="222854" y="67173"/>
                  </a:lnTo>
                  <a:lnTo>
                    <a:pt x="259752" y="38523"/>
                  </a:lnTo>
                  <a:lnTo>
                    <a:pt x="274438" y="27452"/>
                  </a:lnTo>
                  <a:lnTo>
                    <a:pt x="282940" y="23711"/>
                  </a:lnTo>
                  <a:lnTo>
                    <a:pt x="283635" y="24251"/>
                  </a:lnTo>
                  <a:lnTo>
                    <a:pt x="284411" y="27108"/>
                  </a:lnTo>
                  <a:lnTo>
                    <a:pt x="284847" y="33477"/>
                  </a:lnTo>
                  <a:lnTo>
                    <a:pt x="268430" y="64555"/>
                  </a:lnTo>
                  <a:lnTo>
                    <a:pt x="258663" y="87940"/>
                  </a:lnTo>
                  <a:lnTo>
                    <a:pt x="255363" y="115058"/>
                  </a:lnTo>
                  <a:lnTo>
                    <a:pt x="257169" y="125322"/>
                  </a:lnTo>
                  <a:lnTo>
                    <a:pt x="260690" y="135861"/>
                  </a:lnTo>
                  <a:lnTo>
                    <a:pt x="261184" y="138811"/>
                  </a:lnTo>
                  <a:lnTo>
                    <a:pt x="263205" y="140777"/>
                  </a:lnTo>
                  <a:lnTo>
                    <a:pt x="269969" y="142962"/>
                  </a:lnTo>
                  <a:lnTo>
                    <a:pt x="283296" y="144192"/>
                  </a:lnTo>
                  <a:lnTo>
                    <a:pt x="306059" y="136466"/>
                  </a:lnTo>
                  <a:lnTo>
                    <a:pt x="338009" y="118685"/>
                  </a:lnTo>
                  <a:lnTo>
                    <a:pt x="360276" y="103038"/>
                  </a:lnTo>
                  <a:lnTo>
                    <a:pt x="392757" y="72085"/>
                  </a:lnTo>
                  <a:lnTo>
                    <a:pt x="426917" y="40661"/>
                  </a:lnTo>
                  <a:lnTo>
                    <a:pt x="452404" y="15435"/>
                  </a:lnTo>
                  <a:lnTo>
                    <a:pt x="437223" y="48315"/>
                  </a:lnTo>
                  <a:lnTo>
                    <a:pt x="429748" y="64784"/>
                  </a:lnTo>
                  <a:lnTo>
                    <a:pt x="425550" y="72781"/>
                  </a:lnTo>
                  <a:lnTo>
                    <a:pt x="422634" y="92633"/>
                  </a:lnTo>
                  <a:lnTo>
                    <a:pt x="424644" y="98422"/>
                  </a:lnTo>
                  <a:lnTo>
                    <a:pt x="426367" y="101152"/>
                  </a:lnTo>
                  <a:lnTo>
                    <a:pt x="428361" y="102971"/>
                  </a:lnTo>
                  <a:lnTo>
                    <a:pt x="432835" y="104993"/>
                  </a:lnTo>
                  <a:lnTo>
                    <a:pt x="440115" y="106131"/>
                  </a:lnTo>
                  <a:lnTo>
                    <a:pt x="463177" y="95108"/>
                  </a:lnTo>
                  <a:lnTo>
                    <a:pt x="500939" y="74133"/>
                  </a:lnTo>
                  <a:lnTo>
                    <a:pt x="537229" y="44498"/>
                  </a:lnTo>
                  <a:lnTo>
                    <a:pt x="543932" y="38198"/>
                  </a:lnTo>
                  <a:lnTo>
                    <a:pt x="544059" y="42125"/>
                  </a:lnTo>
                  <a:lnTo>
                    <a:pt x="541830" y="46341"/>
                  </a:lnTo>
                  <a:lnTo>
                    <a:pt x="538016" y="52731"/>
                  </a:lnTo>
                  <a:lnTo>
                    <a:pt x="530243" y="76592"/>
                  </a:lnTo>
                  <a:lnTo>
                    <a:pt x="531739" y="85084"/>
                  </a:lnTo>
                  <a:lnTo>
                    <a:pt x="536711" y="102396"/>
                  </a:lnTo>
                  <a:lnTo>
                    <a:pt x="538332" y="103800"/>
                  </a:lnTo>
                  <a:lnTo>
                    <a:pt x="551060" y="110100"/>
                  </a:lnTo>
                  <a:lnTo>
                    <a:pt x="564697" y="110137"/>
                  </a:lnTo>
                  <a:lnTo>
                    <a:pt x="580354" y="106484"/>
                  </a:lnTo>
                  <a:lnTo>
                    <a:pt x="613618" y="89650"/>
                  </a:lnTo>
                  <a:lnTo>
                    <a:pt x="648655" y="67949"/>
                  </a:lnTo>
                  <a:lnTo>
                    <a:pt x="686224" y="32917"/>
                  </a:lnTo>
                  <a:lnTo>
                    <a:pt x="704952" y="17860"/>
                  </a:lnTo>
                  <a:lnTo>
                    <a:pt x="711727" y="0"/>
                  </a:lnTo>
                  <a:lnTo>
                    <a:pt x="711745" y="3996"/>
                  </a:lnTo>
                  <a:lnTo>
                    <a:pt x="686531" y="39237"/>
                  </a:lnTo>
                  <a:lnTo>
                    <a:pt x="683610" y="47315"/>
                  </a:lnTo>
                  <a:lnTo>
                    <a:pt x="681733" y="62254"/>
                  </a:lnTo>
                  <a:lnTo>
                    <a:pt x="685453" y="74747"/>
                  </a:lnTo>
                  <a:lnTo>
                    <a:pt x="691919" y="85128"/>
                  </a:lnTo>
                  <a:lnTo>
                    <a:pt x="695143" y="87208"/>
                  </a:lnTo>
                  <a:lnTo>
                    <a:pt x="703241" y="89520"/>
                  </a:lnTo>
                  <a:lnTo>
                    <a:pt x="738776" y="91208"/>
                  </a:lnTo>
                  <a:lnTo>
                    <a:pt x="758706" y="87277"/>
                  </a:lnTo>
                  <a:lnTo>
                    <a:pt x="771003" y="78544"/>
                  </a:lnTo>
                  <a:lnTo>
                    <a:pt x="801117" y="40837"/>
                  </a:lnTo>
                  <a:lnTo>
                    <a:pt x="803191" y="38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29"/>
            <p:cNvSpPr/>
            <p:nvPr>
              <p:custDataLst>
                <p:tags r:id="rId19"/>
              </p:custDataLst>
            </p:nvPr>
          </p:nvSpPr>
          <p:spPr>
            <a:xfrm>
              <a:off x="9839244" y="83820"/>
              <a:ext cx="196296" cy="212471"/>
            </a:xfrm>
            <a:custGeom>
              <a:avLst/>
              <a:gdLst/>
              <a:ahLst/>
              <a:cxnLst/>
              <a:rect l="0" t="0" r="0" b="0"/>
              <a:pathLst>
                <a:path w="196296" h="212471">
                  <a:moveTo>
                    <a:pt x="21036" y="0"/>
                  </a:moveTo>
                  <a:lnTo>
                    <a:pt x="21036" y="0"/>
                  </a:lnTo>
                  <a:lnTo>
                    <a:pt x="16989" y="36407"/>
                  </a:lnTo>
                  <a:lnTo>
                    <a:pt x="10432" y="67138"/>
                  </a:lnTo>
                  <a:lnTo>
                    <a:pt x="1474" y="98775"/>
                  </a:lnTo>
                  <a:lnTo>
                    <a:pt x="0" y="125222"/>
                  </a:lnTo>
                  <a:lnTo>
                    <a:pt x="2657" y="153303"/>
                  </a:lnTo>
                  <a:lnTo>
                    <a:pt x="8911" y="178162"/>
                  </a:lnTo>
                  <a:lnTo>
                    <a:pt x="12106" y="182274"/>
                  </a:lnTo>
                  <a:lnTo>
                    <a:pt x="20172" y="186844"/>
                  </a:lnTo>
                  <a:lnTo>
                    <a:pt x="38277" y="189417"/>
                  </a:lnTo>
                  <a:lnTo>
                    <a:pt x="50147" y="185503"/>
                  </a:lnTo>
                  <a:lnTo>
                    <a:pt x="70867" y="176037"/>
                  </a:lnTo>
                  <a:lnTo>
                    <a:pt x="104165" y="161208"/>
                  </a:lnTo>
                  <a:lnTo>
                    <a:pt x="139908" y="142567"/>
                  </a:lnTo>
                  <a:lnTo>
                    <a:pt x="157605" y="129994"/>
                  </a:lnTo>
                  <a:lnTo>
                    <a:pt x="158022" y="133720"/>
                  </a:lnTo>
                  <a:lnTo>
                    <a:pt x="158181" y="144948"/>
                  </a:lnTo>
                  <a:lnTo>
                    <a:pt x="151046" y="182986"/>
                  </a:lnTo>
                  <a:lnTo>
                    <a:pt x="151632" y="193087"/>
                  </a:lnTo>
                  <a:lnTo>
                    <a:pt x="154714" y="203221"/>
                  </a:lnTo>
                  <a:lnTo>
                    <a:pt x="157568" y="206601"/>
                  </a:lnTo>
                  <a:lnTo>
                    <a:pt x="165255" y="210356"/>
                  </a:lnTo>
                  <a:lnTo>
                    <a:pt x="175057" y="212470"/>
                  </a:lnTo>
                  <a:lnTo>
                    <a:pt x="182906" y="208449"/>
                  </a:lnTo>
                  <a:lnTo>
                    <a:pt x="196295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0"/>
            <p:cNvSpPr/>
            <p:nvPr>
              <p:custDataLst>
                <p:tags r:id="rId20"/>
              </p:custDataLst>
            </p:nvPr>
          </p:nvSpPr>
          <p:spPr>
            <a:xfrm>
              <a:off x="10339508" y="77736"/>
              <a:ext cx="557093" cy="233824"/>
            </a:xfrm>
            <a:custGeom>
              <a:avLst/>
              <a:gdLst/>
              <a:ahLst/>
              <a:cxnLst/>
              <a:rect l="0" t="0" r="0" b="0"/>
              <a:pathLst>
                <a:path w="557093" h="233824">
                  <a:moveTo>
                    <a:pt x="46553" y="105144"/>
                  </a:moveTo>
                  <a:lnTo>
                    <a:pt x="46553" y="105144"/>
                  </a:lnTo>
                  <a:lnTo>
                    <a:pt x="35263" y="129980"/>
                  </a:lnTo>
                  <a:lnTo>
                    <a:pt x="20369" y="167829"/>
                  </a:lnTo>
                  <a:lnTo>
                    <a:pt x="13748" y="201584"/>
                  </a:lnTo>
                  <a:lnTo>
                    <a:pt x="13676" y="212617"/>
                  </a:lnTo>
                  <a:lnTo>
                    <a:pt x="15321" y="219973"/>
                  </a:lnTo>
                  <a:lnTo>
                    <a:pt x="18112" y="224877"/>
                  </a:lnTo>
                  <a:lnTo>
                    <a:pt x="21665" y="228146"/>
                  </a:lnTo>
                  <a:lnTo>
                    <a:pt x="30129" y="231778"/>
                  </a:lnTo>
                  <a:lnTo>
                    <a:pt x="44414" y="233823"/>
                  </a:lnTo>
                  <a:lnTo>
                    <a:pt x="63417" y="230384"/>
                  </a:lnTo>
                  <a:lnTo>
                    <a:pt x="97848" y="213181"/>
                  </a:lnTo>
                  <a:lnTo>
                    <a:pt x="119809" y="197887"/>
                  </a:lnTo>
                  <a:lnTo>
                    <a:pt x="131288" y="183517"/>
                  </a:lnTo>
                  <a:lnTo>
                    <a:pt x="135012" y="173561"/>
                  </a:lnTo>
                  <a:lnTo>
                    <a:pt x="136005" y="168535"/>
                  </a:lnTo>
                  <a:lnTo>
                    <a:pt x="130336" y="153920"/>
                  </a:lnTo>
                  <a:lnTo>
                    <a:pt x="119349" y="138676"/>
                  </a:lnTo>
                  <a:lnTo>
                    <a:pt x="106000" y="129078"/>
                  </a:lnTo>
                  <a:lnTo>
                    <a:pt x="88249" y="122960"/>
                  </a:lnTo>
                  <a:lnTo>
                    <a:pt x="50245" y="127171"/>
                  </a:lnTo>
                  <a:lnTo>
                    <a:pt x="13600" y="135716"/>
                  </a:lnTo>
                  <a:lnTo>
                    <a:pt x="3403" y="139334"/>
                  </a:lnTo>
                  <a:lnTo>
                    <a:pt x="853" y="141484"/>
                  </a:lnTo>
                  <a:lnTo>
                    <a:pt x="0" y="143764"/>
                  </a:lnTo>
                  <a:lnTo>
                    <a:pt x="784" y="154494"/>
                  </a:lnTo>
                  <a:lnTo>
                    <a:pt x="2493" y="155824"/>
                  </a:lnTo>
                  <a:lnTo>
                    <a:pt x="13835" y="157696"/>
                  </a:lnTo>
                  <a:lnTo>
                    <a:pt x="47260" y="158380"/>
                  </a:lnTo>
                  <a:lnTo>
                    <a:pt x="82409" y="153227"/>
                  </a:lnTo>
                  <a:lnTo>
                    <a:pt x="116948" y="149073"/>
                  </a:lnTo>
                  <a:lnTo>
                    <a:pt x="146150" y="142713"/>
                  </a:lnTo>
                  <a:lnTo>
                    <a:pt x="182314" y="132979"/>
                  </a:lnTo>
                  <a:lnTo>
                    <a:pt x="218306" y="128140"/>
                  </a:lnTo>
                  <a:lnTo>
                    <a:pt x="253001" y="117527"/>
                  </a:lnTo>
                  <a:lnTo>
                    <a:pt x="275363" y="114175"/>
                  </a:lnTo>
                  <a:lnTo>
                    <a:pt x="311023" y="116723"/>
                  </a:lnTo>
                  <a:lnTo>
                    <a:pt x="348681" y="102390"/>
                  </a:lnTo>
                  <a:lnTo>
                    <a:pt x="368164" y="87618"/>
                  </a:lnTo>
                  <a:lnTo>
                    <a:pt x="394952" y="59223"/>
                  </a:lnTo>
                  <a:lnTo>
                    <a:pt x="408646" y="39234"/>
                  </a:lnTo>
                  <a:lnTo>
                    <a:pt x="411829" y="19972"/>
                  </a:lnTo>
                  <a:lnTo>
                    <a:pt x="409839" y="14232"/>
                  </a:lnTo>
                  <a:lnTo>
                    <a:pt x="401662" y="3648"/>
                  </a:lnTo>
                  <a:lnTo>
                    <a:pt x="396854" y="768"/>
                  </a:lnTo>
                  <a:lnTo>
                    <a:pt x="394386" y="0"/>
                  </a:lnTo>
                  <a:lnTo>
                    <a:pt x="391895" y="335"/>
                  </a:lnTo>
                  <a:lnTo>
                    <a:pt x="357018" y="20461"/>
                  </a:lnTo>
                  <a:lnTo>
                    <a:pt x="328953" y="40282"/>
                  </a:lnTo>
                  <a:lnTo>
                    <a:pt x="296902" y="75154"/>
                  </a:lnTo>
                  <a:lnTo>
                    <a:pt x="270312" y="110571"/>
                  </a:lnTo>
                  <a:lnTo>
                    <a:pt x="264534" y="122796"/>
                  </a:lnTo>
                  <a:lnTo>
                    <a:pt x="259588" y="143112"/>
                  </a:lnTo>
                  <a:lnTo>
                    <a:pt x="249845" y="161079"/>
                  </a:lnTo>
                  <a:lnTo>
                    <a:pt x="243436" y="184961"/>
                  </a:lnTo>
                  <a:lnTo>
                    <a:pt x="234268" y="198333"/>
                  </a:lnTo>
                  <a:lnTo>
                    <a:pt x="230962" y="199444"/>
                  </a:lnTo>
                  <a:lnTo>
                    <a:pt x="214946" y="196745"/>
                  </a:lnTo>
                  <a:lnTo>
                    <a:pt x="186485" y="162265"/>
                  </a:lnTo>
                  <a:lnTo>
                    <a:pt x="179172" y="150197"/>
                  </a:lnTo>
                  <a:lnTo>
                    <a:pt x="178992" y="147879"/>
                  </a:lnTo>
                  <a:lnTo>
                    <a:pt x="179719" y="146334"/>
                  </a:lnTo>
                  <a:lnTo>
                    <a:pt x="181050" y="145304"/>
                  </a:lnTo>
                  <a:lnTo>
                    <a:pt x="182528" y="141902"/>
                  </a:lnTo>
                  <a:lnTo>
                    <a:pt x="182922" y="139809"/>
                  </a:lnTo>
                  <a:lnTo>
                    <a:pt x="187523" y="132819"/>
                  </a:lnTo>
                  <a:lnTo>
                    <a:pt x="198293" y="125385"/>
                  </a:lnTo>
                  <a:lnTo>
                    <a:pt x="214599" y="122872"/>
                  </a:lnTo>
                  <a:lnTo>
                    <a:pt x="239016" y="120349"/>
                  </a:lnTo>
                  <a:lnTo>
                    <a:pt x="268842" y="117821"/>
                  </a:lnTo>
                  <a:lnTo>
                    <a:pt x="292959" y="116135"/>
                  </a:lnTo>
                  <a:lnTo>
                    <a:pt x="331043" y="114262"/>
                  </a:lnTo>
                  <a:lnTo>
                    <a:pt x="366596" y="113430"/>
                  </a:lnTo>
                  <a:lnTo>
                    <a:pt x="400460" y="114753"/>
                  </a:lnTo>
                  <a:lnTo>
                    <a:pt x="429623" y="120986"/>
                  </a:lnTo>
                  <a:lnTo>
                    <a:pt x="458951" y="127143"/>
                  </a:lnTo>
                  <a:lnTo>
                    <a:pt x="486381" y="133548"/>
                  </a:lnTo>
                  <a:lnTo>
                    <a:pt x="516101" y="144981"/>
                  </a:lnTo>
                  <a:lnTo>
                    <a:pt x="553327" y="150520"/>
                  </a:lnTo>
                  <a:lnTo>
                    <a:pt x="557092" y="150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6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331"/>
          <p:cNvSpPr/>
          <p:nvPr>
            <p:custDataLst>
              <p:tags r:id="rId1"/>
            </p:custDataLst>
          </p:nvPr>
        </p:nvSpPr>
        <p:spPr>
          <a:xfrm>
            <a:off x="464820" y="2042160"/>
            <a:ext cx="518161" cy="60961"/>
          </a:xfrm>
          <a:custGeom>
            <a:avLst/>
            <a:gdLst/>
            <a:ahLst/>
            <a:cxnLst/>
            <a:rect l="0" t="0" r="0" b="0"/>
            <a:pathLst>
              <a:path w="518161" h="60961">
                <a:moveTo>
                  <a:pt x="0" y="60960"/>
                </a:moveTo>
                <a:lnTo>
                  <a:pt x="0" y="60960"/>
                </a:lnTo>
                <a:lnTo>
                  <a:pt x="14393" y="58420"/>
                </a:lnTo>
                <a:lnTo>
                  <a:pt x="38382" y="54187"/>
                </a:lnTo>
                <a:lnTo>
                  <a:pt x="68768" y="48824"/>
                </a:lnTo>
                <a:lnTo>
                  <a:pt x="100032" y="44403"/>
                </a:lnTo>
                <a:lnTo>
                  <a:pt x="131881" y="40609"/>
                </a:lnTo>
                <a:lnTo>
                  <a:pt x="164121" y="37232"/>
                </a:lnTo>
                <a:lnTo>
                  <a:pt x="197467" y="33288"/>
                </a:lnTo>
                <a:lnTo>
                  <a:pt x="231551" y="28966"/>
                </a:lnTo>
                <a:lnTo>
                  <a:pt x="266128" y="24390"/>
                </a:lnTo>
                <a:lnTo>
                  <a:pt x="300185" y="20493"/>
                </a:lnTo>
                <a:lnTo>
                  <a:pt x="333897" y="17049"/>
                </a:lnTo>
                <a:lnTo>
                  <a:pt x="367378" y="13906"/>
                </a:lnTo>
                <a:lnTo>
                  <a:pt x="394779" y="11811"/>
                </a:lnTo>
                <a:lnTo>
                  <a:pt x="418126" y="10414"/>
                </a:lnTo>
                <a:lnTo>
                  <a:pt x="438770" y="9482"/>
                </a:lnTo>
                <a:lnTo>
                  <a:pt x="5181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66"/>
          <p:cNvGrpSpPr/>
          <p:nvPr/>
        </p:nvGrpSpPr>
        <p:grpSpPr>
          <a:xfrm>
            <a:off x="1386987" y="1737360"/>
            <a:ext cx="1661014" cy="1100549"/>
            <a:chOff x="1386987" y="1737360"/>
            <a:chExt cx="1661014" cy="1100549"/>
          </a:xfrm>
        </p:grpSpPr>
        <p:sp>
          <p:nvSpPr>
            <p:cNvPr id="5" name="SMARTInkShape-332"/>
            <p:cNvSpPr/>
            <p:nvPr>
              <p:custDataLst>
                <p:tags r:id="rId69"/>
              </p:custDataLst>
            </p:nvPr>
          </p:nvSpPr>
          <p:spPr>
            <a:xfrm>
              <a:off x="2819400" y="2080260"/>
              <a:ext cx="228601" cy="617221"/>
            </a:xfrm>
            <a:custGeom>
              <a:avLst/>
              <a:gdLst/>
              <a:ahLst/>
              <a:cxnLst/>
              <a:rect l="0" t="0" r="0" b="0"/>
              <a:pathLst>
                <a:path w="228601" h="617221">
                  <a:moveTo>
                    <a:pt x="0" y="0"/>
                  </a:moveTo>
                  <a:lnTo>
                    <a:pt x="0" y="0"/>
                  </a:lnTo>
                  <a:lnTo>
                    <a:pt x="20226" y="28316"/>
                  </a:lnTo>
                  <a:lnTo>
                    <a:pt x="30156" y="53507"/>
                  </a:lnTo>
                  <a:lnTo>
                    <a:pt x="34569" y="80508"/>
                  </a:lnTo>
                  <a:lnTo>
                    <a:pt x="36531" y="112264"/>
                  </a:lnTo>
                  <a:lnTo>
                    <a:pt x="37403" y="146133"/>
                  </a:lnTo>
                  <a:lnTo>
                    <a:pt x="36096" y="180941"/>
                  </a:lnTo>
                  <a:lnTo>
                    <a:pt x="29872" y="216167"/>
                  </a:lnTo>
                  <a:lnTo>
                    <a:pt x="25976" y="251579"/>
                  </a:lnTo>
                  <a:lnTo>
                    <a:pt x="23398" y="287073"/>
                  </a:lnTo>
                  <a:lnTo>
                    <a:pt x="19431" y="322604"/>
                  </a:lnTo>
                  <a:lnTo>
                    <a:pt x="14845" y="353635"/>
                  </a:lnTo>
                  <a:lnTo>
                    <a:pt x="12018" y="390390"/>
                  </a:lnTo>
                  <a:lnTo>
                    <a:pt x="15662" y="426640"/>
                  </a:lnTo>
                  <a:lnTo>
                    <a:pt x="19097" y="434586"/>
                  </a:lnTo>
                  <a:lnTo>
                    <a:pt x="22045" y="436197"/>
                  </a:lnTo>
                  <a:lnTo>
                    <a:pt x="25703" y="436425"/>
                  </a:lnTo>
                  <a:lnTo>
                    <a:pt x="53871" y="432921"/>
                  </a:lnTo>
                  <a:lnTo>
                    <a:pt x="85061" y="417209"/>
                  </a:lnTo>
                  <a:lnTo>
                    <a:pt x="119782" y="401291"/>
                  </a:lnTo>
                  <a:lnTo>
                    <a:pt x="136210" y="394816"/>
                  </a:lnTo>
                  <a:lnTo>
                    <a:pt x="145840" y="398678"/>
                  </a:lnTo>
                  <a:lnTo>
                    <a:pt x="167829" y="418772"/>
                  </a:lnTo>
                  <a:lnTo>
                    <a:pt x="187827" y="451270"/>
                  </a:lnTo>
                  <a:lnTo>
                    <a:pt x="195070" y="486393"/>
                  </a:lnTo>
                  <a:lnTo>
                    <a:pt x="197216" y="523611"/>
                  </a:lnTo>
                  <a:lnTo>
                    <a:pt x="201898" y="557405"/>
                  </a:lnTo>
                  <a:lnTo>
                    <a:pt x="211911" y="592234"/>
                  </a:lnTo>
                  <a:lnTo>
                    <a:pt x="228600" y="617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3"/>
            <p:cNvSpPr/>
            <p:nvPr>
              <p:custDataLst>
                <p:tags r:id="rId70"/>
              </p:custDataLst>
            </p:nvPr>
          </p:nvSpPr>
          <p:spPr>
            <a:xfrm>
              <a:off x="2453640" y="2346960"/>
              <a:ext cx="219910" cy="325514"/>
            </a:xfrm>
            <a:custGeom>
              <a:avLst/>
              <a:gdLst/>
              <a:ahLst/>
              <a:cxnLst/>
              <a:rect l="0" t="0" r="0" b="0"/>
              <a:pathLst>
                <a:path w="219910" h="325514">
                  <a:moveTo>
                    <a:pt x="160020" y="0"/>
                  </a:moveTo>
                  <a:lnTo>
                    <a:pt x="160020" y="0"/>
                  </a:lnTo>
                  <a:lnTo>
                    <a:pt x="132927" y="18062"/>
                  </a:lnTo>
                  <a:lnTo>
                    <a:pt x="111478" y="32361"/>
                  </a:lnTo>
                  <a:lnTo>
                    <a:pt x="78615" y="61796"/>
                  </a:lnTo>
                  <a:lnTo>
                    <a:pt x="55260" y="89272"/>
                  </a:lnTo>
                  <a:lnTo>
                    <a:pt x="38199" y="119020"/>
                  </a:lnTo>
                  <a:lnTo>
                    <a:pt x="33910" y="135871"/>
                  </a:lnTo>
                  <a:lnTo>
                    <a:pt x="34262" y="149570"/>
                  </a:lnTo>
                  <a:lnTo>
                    <a:pt x="38088" y="161302"/>
                  </a:lnTo>
                  <a:lnTo>
                    <a:pt x="45432" y="172161"/>
                  </a:lnTo>
                  <a:lnTo>
                    <a:pt x="58857" y="180374"/>
                  </a:lnTo>
                  <a:lnTo>
                    <a:pt x="95070" y="192545"/>
                  </a:lnTo>
                  <a:lnTo>
                    <a:pt x="128828" y="200513"/>
                  </a:lnTo>
                  <a:lnTo>
                    <a:pt x="161596" y="204191"/>
                  </a:lnTo>
                  <a:lnTo>
                    <a:pt x="196080" y="211517"/>
                  </a:lnTo>
                  <a:lnTo>
                    <a:pt x="212849" y="218646"/>
                  </a:lnTo>
                  <a:lnTo>
                    <a:pt x="217367" y="223612"/>
                  </a:lnTo>
                  <a:lnTo>
                    <a:pt x="219374" y="228641"/>
                  </a:lnTo>
                  <a:lnTo>
                    <a:pt x="219909" y="231167"/>
                  </a:lnTo>
                  <a:lnTo>
                    <a:pt x="219420" y="233698"/>
                  </a:lnTo>
                  <a:lnTo>
                    <a:pt x="216618" y="238768"/>
                  </a:lnTo>
                  <a:lnTo>
                    <a:pt x="180633" y="259750"/>
                  </a:lnTo>
                  <a:lnTo>
                    <a:pt x="151734" y="274518"/>
                  </a:lnTo>
                  <a:lnTo>
                    <a:pt x="121723" y="289619"/>
                  </a:lnTo>
                  <a:lnTo>
                    <a:pt x="85286" y="309892"/>
                  </a:lnTo>
                  <a:lnTo>
                    <a:pt x="53630" y="323272"/>
                  </a:lnTo>
                  <a:lnTo>
                    <a:pt x="31412" y="325513"/>
                  </a:lnTo>
                  <a:lnTo>
                    <a:pt x="19324" y="323037"/>
                  </a:lnTo>
                  <a:lnTo>
                    <a:pt x="15422" y="320345"/>
                  </a:lnTo>
                  <a:lnTo>
                    <a:pt x="12822" y="316856"/>
                  </a:lnTo>
                  <a:lnTo>
                    <a:pt x="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4"/>
            <p:cNvSpPr/>
            <p:nvPr>
              <p:custDataLst>
                <p:tags r:id="rId71"/>
              </p:custDataLst>
            </p:nvPr>
          </p:nvSpPr>
          <p:spPr>
            <a:xfrm>
              <a:off x="1386987" y="1737360"/>
              <a:ext cx="1020934" cy="1100549"/>
            </a:xfrm>
            <a:custGeom>
              <a:avLst/>
              <a:gdLst/>
              <a:ahLst/>
              <a:cxnLst/>
              <a:rect l="0" t="0" r="0" b="0"/>
              <a:pathLst>
                <a:path w="1020934" h="1100549">
                  <a:moveTo>
                    <a:pt x="197973" y="0"/>
                  </a:moveTo>
                  <a:lnTo>
                    <a:pt x="197973" y="0"/>
                  </a:lnTo>
                  <a:lnTo>
                    <a:pt x="189883" y="36407"/>
                  </a:lnTo>
                  <a:lnTo>
                    <a:pt x="183653" y="65569"/>
                  </a:lnTo>
                  <a:lnTo>
                    <a:pt x="178908" y="94335"/>
                  </a:lnTo>
                  <a:lnTo>
                    <a:pt x="176800" y="126876"/>
                  </a:lnTo>
                  <a:lnTo>
                    <a:pt x="174544" y="145544"/>
                  </a:lnTo>
                  <a:lnTo>
                    <a:pt x="171347" y="165609"/>
                  </a:lnTo>
                  <a:lnTo>
                    <a:pt x="167522" y="186606"/>
                  </a:lnTo>
                  <a:lnTo>
                    <a:pt x="157353" y="231084"/>
                  </a:lnTo>
                  <a:lnTo>
                    <a:pt x="142953" y="291216"/>
                  </a:lnTo>
                  <a:lnTo>
                    <a:pt x="125733" y="361784"/>
                  </a:lnTo>
                  <a:lnTo>
                    <a:pt x="111713" y="419836"/>
                  </a:lnTo>
                  <a:lnTo>
                    <a:pt x="99826" y="469544"/>
                  </a:lnTo>
                  <a:lnTo>
                    <a:pt x="89362" y="513689"/>
                  </a:lnTo>
                  <a:lnTo>
                    <a:pt x="80692" y="554973"/>
                  </a:lnTo>
                  <a:lnTo>
                    <a:pt x="73219" y="594349"/>
                  </a:lnTo>
                  <a:lnTo>
                    <a:pt x="66544" y="632453"/>
                  </a:lnTo>
                  <a:lnTo>
                    <a:pt x="59553" y="668861"/>
                  </a:lnTo>
                  <a:lnTo>
                    <a:pt x="52353" y="704141"/>
                  </a:lnTo>
                  <a:lnTo>
                    <a:pt x="45013" y="738667"/>
                  </a:lnTo>
                  <a:lnTo>
                    <a:pt x="38426" y="771845"/>
                  </a:lnTo>
                  <a:lnTo>
                    <a:pt x="32342" y="804123"/>
                  </a:lnTo>
                  <a:lnTo>
                    <a:pt x="26592" y="835802"/>
                  </a:lnTo>
                  <a:lnTo>
                    <a:pt x="21913" y="865388"/>
                  </a:lnTo>
                  <a:lnTo>
                    <a:pt x="17946" y="893579"/>
                  </a:lnTo>
                  <a:lnTo>
                    <a:pt x="14455" y="920840"/>
                  </a:lnTo>
                  <a:lnTo>
                    <a:pt x="11281" y="946633"/>
                  </a:lnTo>
                  <a:lnTo>
                    <a:pt x="8318" y="971448"/>
                  </a:lnTo>
                  <a:lnTo>
                    <a:pt x="5497" y="995612"/>
                  </a:lnTo>
                  <a:lnTo>
                    <a:pt x="3615" y="1016802"/>
                  </a:lnTo>
                  <a:lnTo>
                    <a:pt x="1525" y="1053892"/>
                  </a:lnTo>
                  <a:lnTo>
                    <a:pt x="348" y="1087152"/>
                  </a:lnTo>
                  <a:lnTo>
                    <a:pt x="0" y="1099641"/>
                  </a:lnTo>
                  <a:lnTo>
                    <a:pt x="798" y="1100548"/>
                  </a:lnTo>
                  <a:lnTo>
                    <a:pt x="2176" y="1100305"/>
                  </a:lnTo>
                  <a:lnTo>
                    <a:pt x="10419" y="1093661"/>
                  </a:lnTo>
                  <a:lnTo>
                    <a:pt x="14517" y="1089788"/>
                  </a:lnTo>
                  <a:lnTo>
                    <a:pt x="28375" y="1064109"/>
                  </a:lnTo>
                  <a:lnTo>
                    <a:pt x="40470" y="1037100"/>
                  </a:lnTo>
                  <a:lnTo>
                    <a:pt x="54311" y="1003647"/>
                  </a:lnTo>
                  <a:lnTo>
                    <a:pt x="61559" y="984058"/>
                  </a:lnTo>
                  <a:lnTo>
                    <a:pt x="68930" y="963378"/>
                  </a:lnTo>
                  <a:lnTo>
                    <a:pt x="77231" y="941126"/>
                  </a:lnTo>
                  <a:lnTo>
                    <a:pt x="86152" y="917824"/>
                  </a:lnTo>
                  <a:lnTo>
                    <a:pt x="95486" y="893823"/>
                  </a:lnTo>
                  <a:lnTo>
                    <a:pt x="105941" y="870202"/>
                  </a:lnTo>
                  <a:lnTo>
                    <a:pt x="117145" y="846835"/>
                  </a:lnTo>
                  <a:lnTo>
                    <a:pt x="128848" y="823636"/>
                  </a:lnTo>
                  <a:lnTo>
                    <a:pt x="141729" y="800551"/>
                  </a:lnTo>
                  <a:lnTo>
                    <a:pt x="155398" y="777541"/>
                  </a:lnTo>
                  <a:lnTo>
                    <a:pt x="169589" y="754580"/>
                  </a:lnTo>
                  <a:lnTo>
                    <a:pt x="184131" y="732500"/>
                  </a:lnTo>
                  <a:lnTo>
                    <a:pt x="198905" y="711007"/>
                  </a:lnTo>
                  <a:lnTo>
                    <a:pt x="213834" y="689905"/>
                  </a:lnTo>
                  <a:lnTo>
                    <a:pt x="243969" y="657426"/>
                  </a:lnTo>
                  <a:lnTo>
                    <a:pt x="273449" y="632550"/>
                  </a:lnTo>
                  <a:lnTo>
                    <a:pt x="300662" y="613026"/>
                  </a:lnTo>
                  <a:lnTo>
                    <a:pt x="335738" y="595846"/>
                  </a:lnTo>
                  <a:lnTo>
                    <a:pt x="363534" y="589438"/>
                  </a:lnTo>
                  <a:lnTo>
                    <a:pt x="377671" y="590197"/>
                  </a:lnTo>
                  <a:lnTo>
                    <a:pt x="383812" y="591585"/>
                  </a:lnTo>
                  <a:lnTo>
                    <a:pt x="392893" y="597642"/>
                  </a:lnTo>
                  <a:lnTo>
                    <a:pt x="396499" y="601628"/>
                  </a:lnTo>
                  <a:lnTo>
                    <a:pt x="400507" y="615088"/>
                  </a:lnTo>
                  <a:lnTo>
                    <a:pt x="402763" y="646222"/>
                  </a:lnTo>
                  <a:lnTo>
                    <a:pt x="403291" y="674983"/>
                  </a:lnTo>
                  <a:lnTo>
                    <a:pt x="403525" y="710344"/>
                  </a:lnTo>
                  <a:lnTo>
                    <a:pt x="403588" y="732642"/>
                  </a:lnTo>
                  <a:lnTo>
                    <a:pt x="403629" y="757668"/>
                  </a:lnTo>
                  <a:lnTo>
                    <a:pt x="403657" y="784512"/>
                  </a:lnTo>
                  <a:lnTo>
                    <a:pt x="404522" y="805795"/>
                  </a:lnTo>
                  <a:lnTo>
                    <a:pt x="407742" y="838473"/>
                  </a:lnTo>
                  <a:lnTo>
                    <a:pt x="418359" y="875911"/>
                  </a:lnTo>
                  <a:lnTo>
                    <a:pt x="432230" y="904407"/>
                  </a:lnTo>
                  <a:lnTo>
                    <a:pt x="444327" y="916450"/>
                  </a:lnTo>
                  <a:lnTo>
                    <a:pt x="458170" y="923778"/>
                  </a:lnTo>
                  <a:lnTo>
                    <a:pt x="472790" y="927035"/>
                  </a:lnTo>
                  <a:lnTo>
                    <a:pt x="495300" y="924823"/>
                  </a:lnTo>
                  <a:lnTo>
                    <a:pt x="532592" y="909560"/>
                  </a:lnTo>
                  <a:lnTo>
                    <a:pt x="566736" y="889259"/>
                  </a:lnTo>
                  <a:lnTo>
                    <a:pt x="599524" y="862171"/>
                  </a:lnTo>
                  <a:lnTo>
                    <a:pt x="634827" y="832696"/>
                  </a:lnTo>
                  <a:lnTo>
                    <a:pt x="667113" y="802515"/>
                  </a:lnTo>
                  <a:lnTo>
                    <a:pt x="698128" y="773816"/>
                  </a:lnTo>
                  <a:lnTo>
                    <a:pt x="727920" y="752990"/>
                  </a:lnTo>
                  <a:lnTo>
                    <a:pt x="764973" y="720142"/>
                  </a:lnTo>
                  <a:lnTo>
                    <a:pt x="782590" y="703107"/>
                  </a:lnTo>
                  <a:lnTo>
                    <a:pt x="782451" y="702418"/>
                  </a:lnTo>
                  <a:lnTo>
                    <a:pt x="781512" y="701959"/>
                  </a:lnTo>
                  <a:lnTo>
                    <a:pt x="780039" y="701652"/>
                  </a:lnTo>
                  <a:lnTo>
                    <a:pt x="776145" y="703570"/>
                  </a:lnTo>
                  <a:lnTo>
                    <a:pt x="769898" y="707244"/>
                  </a:lnTo>
                  <a:lnTo>
                    <a:pt x="758655" y="711700"/>
                  </a:lnTo>
                  <a:lnTo>
                    <a:pt x="747449" y="723276"/>
                  </a:lnTo>
                  <a:lnTo>
                    <a:pt x="722413" y="758302"/>
                  </a:lnTo>
                  <a:lnTo>
                    <a:pt x="700496" y="791855"/>
                  </a:lnTo>
                  <a:lnTo>
                    <a:pt x="687734" y="818449"/>
                  </a:lnTo>
                  <a:lnTo>
                    <a:pt x="676418" y="847202"/>
                  </a:lnTo>
                  <a:lnTo>
                    <a:pt x="665744" y="876914"/>
                  </a:lnTo>
                  <a:lnTo>
                    <a:pt x="659871" y="904795"/>
                  </a:lnTo>
                  <a:lnTo>
                    <a:pt x="656565" y="942034"/>
                  </a:lnTo>
                  <a:lnTo>
                    <a:pt x="655585" y="972259"/>
                  </a:lnTo>
                  <a:lnTo>
                    <a:pt x="657553" y="995044"/>
                  </a:lnTo>
                  <a:lnTo>
                    <a:pt x="661758" y="1009822"/>
                  </a:lnTo>
                  <a:lnTo>
                    <a:pt x="671364" y="1005070"/>
                  </a:lnTo>
                  <a:lnTo>
                    <a:pt x="678667" y="1000247"/>
                  </a:lnTo>
                  <a:lnTo>
                    <a:pt x="683536" y="994491"/>
                  </a:lnTo>
                  <a:lnTo>
                    <a:pt x="693607" y="964745"/>
                  </a:lnTo>
                  <a:lnTo>
                    <a:pt x="696808" y="944395"/>
                  </a:lnTo>
                  <a:lnTo>
                    <a:pt x="695408" y="918418"/>
                  </a:lnTo>
                  <a:lnTo>
                    <a:pt x="696480" y="892197"/>
                  </a:lnTo>
                  <a:lnTo>
                    <a:pt x="698931" y="866432"/>
                  </a:lnTo>
                  <a:lnTo>
                    <a:pt x="699465" y="829820"/>
                  </a:lnTo>
                  <a:lnTo>
                    <a:pt x="694747" y="796093"/>
                  </a:lnTo>
                  <a:lnTo>
                    <a:pt x="692620" y="773639"/>
                  </a:lnTo>
                  <a:lnTo>
                    <a:pt x="689314" y="767738"/>
                  </a:lnTo>
                  <a:lnTo>
                    <a:pt x="688094" y="766672"/>
                  </a:lnTo>
                  <a:lnTo>
                    <a:pt x="687280" y="766808"/>
                  </a:lnTo>
                  <a:lnTo>
                    <a:pt x="683877" y="771044"/>
                  </a:lnTo>
                  <a:lnTo>
                    <a:pt x="681929" y="773110"/>
                  </a:lnTo>
                  <a:lnTo>
                    <a:pt x="679765" y="779920"/>
                  </a:lnTo>
                  <a:lnTo>
                    <a:pt x="679649" y="789438"/>
                  </a:lnTo>
                  <a:lnTo>
                    <a:pt x="688740" y="823563"/>
                  </a:lnTo>
                  <a:lnTo>
                    <a:pt x="694071" y="857949"/>
                  </a:lnTo>
                  <a:lnTo>
                    <a:pt x="707416" y="880546"/>
                  </a:lnTo>
                  <a:lnTo>
                    <a:pt x="710322" y="884211"/>
                  </a:lnTo>
                  <a:lnTo>
                    <a:pt x="718066" y="888283"/>
                  </a:lnTo>
                  <a:lnTo>
                    <a:pt x="736835" y="890896"/>
                  </a:lnTo>
                  <a:lnTo>
                    <a:pt x="760971" y="884217"/>
                  </a:lnTo>
                  <a:lnTo>
                    <a:pt x="779523" y="861474"/>
                  </a:lnTo>
                  <a:lnTo>
                    <a:pt x="806113" y="829918"/>
                  </a:lnTo>
                  <a:lnTo>
                    <a:pt x="843879" y="795861"/>
                  </a:lnTo>
                  <a:lnTo>
                    <a:pt x="859269" y="786363"/>
                  </a:lnTo>
                  <a:lnTo>
                    <a:pt x="871753" y="784964"/>
                  </a:lnTo>
                  <a:lnTo>
                    <a:pt x="876607" y="786623"/>
                  </a:lnTo>
                  <a:lnTo>
                    <a:pt x="897369" y="806081"/>
                  </a:lnTo>
                  <a:lnTo>
                    <a:pt x="902516" y="817998"/>
                  </a:lnTo>
                  <a:lnTo>
                    <a:pt x="909864" y="850390"/>
                  </a:lnTo>
                  <a:lnTo>
                    <a:pt x="918623" y="884164"/>
                  </a:lnTo>
                  <a:lnTo>
                    <a:pt x="921231" y="918054"/>
                  </a:lnTo>
                  <a:lnTo>
                    <a:pt x="921862" y="951539"/>
                  </a:lnTo>
                  <a:lnTo>
                    <a:pt x="924126" y="952073"/>
                  </a:lnTo>
                  <a:lnTo>
                    <a:pt x="925915" y="952215"/>
                  </a:lnTo>
                  <a:lnTo>
                    <a:pt x="927108" y="951464"/>
                  </a:lnTo>
                  <a:lnTo>
                    <a:pt x="927903" y="950116"/>
                  </a:lnTo>
                  <a:lnTo>
                    <a:pt x="928433" y="948371"/>
                  </a:lnTo>
                  <a:lnTo>
                    <a:pt x="933224" y="941869"/>
                  </a:lnTo>
                  <a:lnTo>
                    <a:pt x="940817" y="909892"/>
                  </a:lnTo>
                  <a:lnTo>
                    <a:pt x="949197" y="877793"/>
                  </a:lnTo>
                  <a:lnTo>
                    <a:pt x="953111" y="853882"/>
                  </a:lnTo>
                  <a:lnTo>
                    <a:pt x="966489" y="823047"/>
                  </a:lnTo>
                  <a:lnTo>
                    <a:pt x="977143" y="802383"/>
                  </a:lnTo>
                  <a:lnTo>
                    <a:pt x="1010886" y="764673"/>
                  </a:lnTo>
                  <a:lnTo>
                    <a:pt x="1020933" y="754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7"/>
          <p:cNvGrpSpPr/>
          <p:nvPr/>
        </p:nvGrpSpPr>
        <p:grpSpPr>
          <a:xfrm>
            <a:off x="3543787" y="1859280"/>
            <a:ext cx="1485414" cy="784861"/>
            <a:chOff x="3543787" y="1859280"/>
            <a:chExt cx="1485414" cy="784861"/>
          </a:xfrm>
        </p:grpSpPr>
        <p:sp>
          <p:nvSpPr>
            <p:cNvPr id="9" name="SMARTInkShape-335"/>
            <p:cNvSpPr/>
            <p:nvPr>
              <p:custDataLst>
                <p:tags r:id="rId64"/>
              </p:custDataLst>
            </p:nvPr>
          </p:nvSpPr>
          <p:spPr>
            <a:xfrm>
              <a:off x="4947172" y="2369820"/>
              <a:ext cx="82029" cy="198121"/>
            </a:xfrm>
            <a:custGeom>
              <a:avLst/>
              <a:gdLst/>
              <a:ahLst/>
              <a:cxnLst/>
              <a:rect l="0" t="0" r="0" b="0"/>
              <a:pathLst>
                <a:path w="82029" h="198121">
                  <a:moveTo>
                    <a:pt x="66788" y="0"/>
                  </a:moveTo>
                  <a:lnTo>
                    <a:pt x="66788" y="0"/>
                  </a:lnTo>
                  <a:lnTo>
                    <a:pt x="34426" y="36407"/>
                  </a:lnTo>
                  <a:lnTo>
                    <a:pt x="11764" y="67827"/>
                  </a:lnTo>
                  <a:lnTo>
                    <a:pt x="2166" y="83318"/>
                  </a:lnTo>
                  <a:lnTo>
                    <a:pt x="0" y="93646"/>
                  </a:lnTo>
                  <a:lnTo>
                    <a:pt x="2789" y="100531"/>
                  </a:lnTo>
                  <a:lnTo>
                    <a:pt x="13790" y="110720"/>
                  </a:lnTo>
                  <a:lnTo>
                    <a:pt x="34649" y="145312"/>
                  </a:lnTo>
                  <a:lnTo>
                    <a:pt x="49026" y="173672"/>
                  </a:lnTo>
                  <a:lnTo>
                    <a:pt x="62466" y="185984"/>
                  </a:lnTo>
                  <a:lnTo>
                    <a:pt x="82028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6"/>
            <p:cNvSpPr/>
            <p:nvPr>
              <p:custDataLst>
                <p:tags r:id="rId65"/>
              </p:custDataLst>
            </p:nvPr>
          </p:nvSpPr>
          <p:spPr>
            <a:xfrm>
              <a:off x="4831080" y="2453640"/>
              <a:ext cx="198121" cy="57705"/>
            </a:xfrm>
            <a:custGeom>
              <a:avLst/>
              <a:gdLst/>
              <a:ahLst/>
              <a:cxnLst/>
              <a:rect l="0" t="0" r="0" b="0"/>
              <a:pathLst>
                <a:path w="198121" h="57705">
                  <a:moveTo>
                    <a:pt x="0" y="0"/>
                  </a:moveTo>
                  <a:lnTo>
                    <a:pt x="0" y="0"/>
                  </a:lnTo>
                  <a:lnTo>
                    <a:pt x="0" y="28316"/>
                  </a:lnTo>
                  <a:lnTo>
                    <a:pt x="3387" y="37504"/>
                  </a:lnTo>
                  <a:lnTo>
                    <a:pt x="9031" y="44477"/>
                  </a:lnTo>
                  <a:lnTo>
                    <a:pt x="16181" y="49971"/>
                  </a:lnTo>
                  <a:lnTo>
                    <a:pt x="33155" y="56076"/>
                  </a:lnTo>
                  <a:lnTo>
                    <a:pt x="42424" y="57704"/>
                  </a:lnTo>
                  <a:lnTo>
                    <a:pt x="79738" y="51905"/>
                  </a:lnTo>
                  <a:lnTo>
                    <a:pt x="105995" y="46211"/>
                  </a:lnTo>
                  <a:lnTo>
                    <a:pt x="142319" y="38246"/>
                  </a:lnTo>
                  <a:lnTo>
                    <a:pt x="172274" y="28265"/>
                  </a:lnTo>
                  <a:lnTo>
                    <a:pt x="19812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7"/>
            <p:cNvSpPr/>
            <p:nvPr>
              <p:custDataLst>
                <p:tags r:id="rId66"/>
              </p:custDataLst>
            </p:nvPr>
          </p:nvSpPr>
          <p:spPr>
            <a:xfrm>
              <a:off x="4476175" y="2331720"/>
              <a:ext cx="184343" cy="270748"/>
            </a:xfrm>
            <a:custGeom>
              <a:avLst/>
              <a:gdLst/>
              <a:ahLst/>
              <a:cxnLst/>
              <a:rect l="0" t="0" r="0" b="0"/>
              <a:pathLst>
                <a:path w="184343" h="270748">
                  <a:moveTo>
                    <a:pt x="95825" y="0"/>
                  </a:moveTo>
                  <a:lnTo>
                    <a:pt x="95825" y="0"/>
                  </a:lnTo>
                  <a:lnTo>
                    <a:pt x="59418" y="20226"/>
                  </a:lnTo>
                  <a:lnTo>
                    <a:pt x="21433" y="41499"/>
                  </a:lnTo>
                  <a:lnTo>
                    <a:pt x="8858" y="51182"/>
                  </a:lnTo>
                  <a:lnTo>
                    <a:pt x="2139" y="61130"/>
                  </a:lnTo>
                  <a:lnTo>
                    <a:pt x="348" y="66153"/>
                  </a:lnTo>
                  <a:lnTo>
                    <a:pt x="0" y="70349"/>
                  </a:lnTo>
                  <a:lnTo>
                    <a:pt x="1871" y="77268"/>
                  </a:lnTo>
                  <a:lnTo>
                    <a:pt x="11731" y="89969"/>
                  </a:lnTo>
                  <a:lnTo>
                    <a:pt x="49484" y="108410"/>
                  </a:lnTo>
                  <a:lnTo>
                    <a:pt x="72688" y="118455"/>
                  </a:lnTo>
                  <a:lnTo>
                    <a:pt x="93101" y="124690"/>
                  </a:lnTo>
                  <a:lnTo>
                    <a:pt x="116869" y="131387"/>
                  </a:lnTo>
                  <a:lnTo>
                    <a:pt x="147793" y="143343"/>
                  </a:lnTo>
                  <a:lnTo>
                    <a:pt x="177398" y="160770"/>
                  </a:lnTo>
                  <a:lnTo>
                    <a:pt x="182880" y="166845"/>
                  </a:lnTo>
                  <a:lnTo>
                    <a:pt x="184342" y="169650"/>
                  </a:lnTo>
                  <a:lnTo>
                    <a:pt x="183623" y="173213"/>
                  </a:lnTo>
                  <a:lnTo>
                    <a:pt x="173673" y="187166"/>
                  </a:lnTo>
                  <a:lnTo>
                    <a:pt x="154169" y="206163"/>
                  </a:lnTo>
                  <a:lnTo>
                    <a:pt x="119925" y="230440"/>
                  </a:lnTo>
                  <a:lnTo>
                    <a:pt x="96192" y="247489"/>
                  </a:lnTo>
                  <a:lnTo>
                    <a:pt x="60684" y="264094"/>
                  </a:lnTo>
                  <a:lnTo>
                    <a:pt x="41025" y="270747"/>
                  </a:lnTo>
                  <a:lnTo>
                    <a:pt x="38971" y="270245"/>
                  </a:lnTo>
                  <a:lnTo>
                    <a:pt x="34865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8"/>
            <p:cNvSpPr/>
            <p:nvPr>
              <p:custDataLst>
                <p:tags r:id="rId67"/>
              </p:custDataLst>
            </p:nvPr>
          </p:nvSpPr>
          <p:spPr>
            <a:xfrm>
              <a:off x="3810589" y="2392680"/>
              <a:ext cx="631872" cy="250614"/>
            </a:xfrm>
            <a:custGeom>
              <a:avLst/>
              <a:gdLst/>
              <a:ahLst/>
              <a:cxnLst/>
              <a:rect l="0" t="0" r="0" b="0"/>
              <a:pathLst>
                <a:path w="631872" h="250614">
                  <a:moveTo>
                    <a:pt x="121331" y="0"/>
                  </a:moveTo>
                  <a:lnTo>
                    <a:pt x="121331" y="0"/>
                  </a:lnTo>
                  <a:lnTo>
                    <a:pt x="88217" y="23487"/>
                  </a:lnTo>
                  <a:lnTo>
                    <a:pt x="59600" y="55722"/>
                  </a:lnTo>
                  <a:lnTo>
                    <a:pt x="33784" y="90405"/>
                  </a:lnTo>
                  <a:lnTo>
                    <a:pt x="13224" y="126952"/>
                  </a:lnTo>
                  <a:lnTo>
                    <a:pt x="3880" y="151633"/>
                  </a:lnTo>
                  <a:lnTo>
                    <a:pt x="0" y="186354"/>
                  </a:lnTo>
                  <a:lnTo>
                    <a:pt x="1930" y="195148"/>
                  </a:lnTo>
                  <a:lnTo>
                    <a:pt x="7778" y="204859"/>
                  </a:lnTo>
                  <a:lnTo>
                    <a:pt x="10069" y="207693"/>
                  </a:lnTo>
                  <a:lnTo>
                    <a:pt x="14136" y="208735"/>
                  </a:lnTo>
                  <a:lnTo>
                    <a:pt x="31149" y="206157"/>
                  </a:lnTo>
                  <a:lnTo>
                    <a:pt x="42022" y="202256"/>
                  </a:lnTo>
                  <a:lnTo>
                    <a:pt x="50240" y="195443"/>
                  </a:lnTo>
                  <a:lnTo>
                    <a:pt x="70357" y="166284"/>
                  </a:lnTo>
                  <a:lnTo>
                    <a:pt x="82695" y="134635"/>
                  </a:lnTo>
                  <a:lnTo>
                    <a:pt x="88435" y="105932"/>
                  </a:lnTo>
                  <a:lnTo>
                    <a:pt x="92393" y="75978"/>
                  </a:lnTo>
                  <a:lnTo>
                    <a:pt x="97271" y="39561"/>
                  </a:lnTo>
                  <a:lnTo>
                    <a:pt x="91133" y="8682"/>
                  </a:lnTo>
                  <a:lnTo>
                    <a:pt x="88719" y="10350"/>
                  </a:lnTo>
                  <a:lnTo>
                    <a:pt x="86889" y="11980"/>
                  </a:lnTo>
                  <a:lnTo>
                    <a:pt x="77870" y="33693"/>
                  </a:lnTo>
                  <a:lnTo>
                    <a:pt x="70448" y="60971"/>
                  </a:lnTo>
                  <a:lnTo>
                    <a:pt x="63733" y="94642"/>
                  </a:lnTo>
                  <a:lnTo>
                    <a:pt x="61367" y="126444"/>
                  </a:lnTo>
                  <a:lnTo>
                    <a:pt x="61513" y="156468"/>
                  </a:lnTo>
                  <a:lnTo>
                    <a:pt x="67389" y="180981"/>
                  </a:lnTo>
                  <a:lnTo>
                    <a:pt x="75061" y="193607"/>
                  </a:lnTo>
                  <a:lnTo>
                    <a:pt x="88900" y="206190"/>
                  </a:lnTo>
                  <a:lnTo>
                    <a:pt x="100991" y="210173"/>
                  </a:lnTo>
                  <a:lnTo>
                    <a:pt x="113985" y="211097"/>
                  </a:lnTo>
                  <a:lnTo>
                    <a:pt x="125404" y="208685"/>
                  </a:lnTo>
                  <a:lnTo>
                    <a:pt x="145397" y="198522"/>
                  </a:lnTo>
                  <a:lnTo>
                    <a:pt x="178030" y="164714"/>
                  </a:lnTo>
                  <a:lnTo>
                    <a:pt x="199770" y="140290"/>
                  </a:lnTo>
                  <a:lnTo>
                    <a:pt x="216804" y="119773"/>
                  </a:lnTo>
                  <a:lnTo>
                    <a:pt x="242503" y="85688"/>
                  </a:lnTo>
                  <a:lnTo>
                    <a:pt x="264039" y="56180"/>
                  </a:lnTo>
                  <a:lnTo>
                    <a:pt x="264729" y="56080"/>
                  </a:lnTo>
                  <a:lnTo>
                    <a:pt x="265190" y="56860"/>
                  </a:lnTo>
                  <a:lnTo>
                    <a:pt x="266030" y="93756"/>
                  </a:lnTo>
                  <a:lnTo>
                    <a:pt x="266095" y="128492"/>
                  </a:lnTo>
                  <a:lnTo>
                    <a:pt x="271345" y="165050"/>
                  </a:lnTo>
                  <a:lnTo>
                    <a:pt x="275517" y="193093"/>
                  </a:lnTo>
                  <a:lnTo>
                    <a:pt x="279605" y="200119"/>
                  </a:lnTo>
                  <a:lnTo>
                    <a:pt x="284244" y="203242"/>
                  </a:lnTo>
                  <a:lnTo>
                    <a:pt x="291616" y="205000"/>
                  </a:lnTo>
                  <a:lnTo>
                    <a:pt x="303207" y="201476"/>
                  </a:lnTo>
                  <a:lnTo>
                    <a:pt x="337321" y="172322"/>
                  </a:lnTo>
                  <a:lnTo>
                    <a:pt x="366765" y="137137"/>
                  </a:lnTo>
                  <a:lnTo>
                    <a:pt x="377715" y="124926"/>
                  </a:lnTo>
                  <a:lnTo>
                    <a:pt x="381471" y="123256"/>
                  </a:lnTo>
                  <a:lnTo>
                    <a:pt x="383658" y="122811"/>
                  </a:lnTo>
                  <a:lnTo>
                    <a:pt x="385115" y="123361"/>
                  </a:lnTo>
                  <a:lnTo>
                    <a:pt x="386087" y="124574"/>
                  </a:lnTo>
                  <a:lnTo>
                    <a:pt x="393012" y="142746"/>
                  </a:lnTo>
                  <a:lnTo>
                    <a:pt x="397387" y="176865"/>
                  </a:lnTo>
                  <a:lnTo>
                    <a:pt x="406044" y="203958"/>
                  </a:lnTo>
                  <a:lnTo>
                    <a:pt x="421827" y="241809"/>
                  </a:lnTo>
                  <a:lnTo>
                    <a:pt x="426476" y="247171"/>
                  </a:lnTo>
                  <a:lnTo>
                    <a:pt x="428901" y="248600"/>
                  </a:lnTo>
                  <a:lnTo>
                    <a:pt x="440404" y="250613"/>
                  </a:lnTo>
                  <a:lnTo>
                    <a:pt x="454537" y="247164"/>
                  </a:lnTo>
                  <a:lnTo>
                    <a:pt x="484591" y="233526"/>
                  </a:lnTo>
                  <a:lnTo>
                    <a:pt x="499803" y="217924"/>
                  </a:lnTo>
                  <a:lnTo>
                    <a:pt x="527450" y="182477"/>
                  </a:lnTo>
                  <a:lnTo>
                    <a:pt x="556117" y="148276"/>
                  </a:lnTo>
                  <a:lnTo>
                    <a:pt x="578663" y="118910"/>
                  </a:lnTo>
                  <a:lnTo>
                    <a:pt x="597385" y="88761"/>
                  </a:lnTo>
                  <a:lnTo>
                    <a:pt x="631871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9"/>
            <p:cNvSpPr/>
            <p:nvPr>
              <p:custDataLst>
                <p:tags r:id="rId68"/>
              </p:custDataLst>
            </p:nvPr>
          </p:nvSpPr>
          <p:spPr>
            <a:xfrm>
              <a:off x="3543787" y="1859280"/>
              <a:ext cx="113814" cy="784861"/>
            </a:xfrm>
            <a:custGeom>
              <a:avLst/>
              <a:gdLst/>
              <a:ahLst/>
              <a:cxnLst/>
              <a:rect l="0" t="0" r="0" b="0"/>
              <a:pathLst>
                <a:path w="113814" h="784861">
                  <a:moveTo>
                    <a:pt x="113813" y="0"/>
                  </a:moveTo>
                  <a:lnTo>
                    <a:pt x="113813" y="0"/>
                  </a:lnTo>
                  <a:lnTo>
                    <a:pt x="109768" y="36407"/>
                  </a:lnTo>
                  <a:lnTo>
                    <a:pt x="105524" y="72343"/>
                  </a:lnTo>
                  <a:lnTo>
                    <a:pt x="103207" y="91409"/>
                  </a:lnTo>
                  <a:lnTo>
                    <a:pt x="97429" y="128672"/>
                  </a:lnTo>
                  <a:lnTo>
                    <a:pt x="89344" y="178068"/>
                  </a:lnTo>
                  <a:lnTo>
                    <a:pt x="79720" y="235552"/>
                  </a:lnTo>
                  <a:lnTo>
                    <a:pt x="71611" y="281495"/>
                  </a:lnTo>
                  <a:lnTo>
                    <a:pt x="64512" y="319743"/>
                  </a:lnTo>
                  <a:lnTo>
                    <a:pt x="58086" y="352862"/>
                  </a:lnTo>
                  <a:lnTo>
                    <a:pt x="52108" y="381715"/>
                  </a:lnTo>
                  <a:lnTo>
                    <a:pt x="46429" y="407723"/>
                  </a:lnTo>
                  <a:lnTo>
                    <a:pt x="40950" y="431835"/>
                  </a:lnTo>
                  <a:lnTo>
                    <a:pt x="35605" y="454683"/>
                  </a:lnTo>
                  <a:lnTo>
                    <a:pt x="30348" y="476689"/>
                  </a:lnTo>
                  <a:lnTo>
                    <a:pt x="25149" y="498133"/>
                  </a:lnTo>
                  <a:lnTo>
                    <a:pt x="20837" y="520048"/>
                  </a:lnTo>
                  <a:lnTo>
                    <a:pt x="17116" y="542279"/>
                  </a:lnTo>
                  <a:lnTo>
                    <a:pt x="13788" y="564719"/>
                  </a:lnTo>
                  <a:lnTo>
                    <a:pt x="10724" y="586453"/>
                  </a:lnTo>
                  <a:lnTo>
                    <a:pt x="7833" y="607715"/>
                  </a:lnTo>
                  <a:lnTo>
                    <a:pt x="5060" y="628663"/>
                  </a:lnTo>
                  <a:lnTo>
                    <a:pt x="1978" y="663228"/>
                  </a:lnTo>
                  <a:lnTo>
                    <a:pt x="609" y="692701"/>
                  </a:lnTo>
                  <a:lnTo>
                    <a:pt x="0" y="719912"/>
                  </a:lnTo>
                  <a:lnTo>
                    <a:pt x="3703" y="750940"/>
                  </a:lnTo>
                  <a:lnTo>
                    <a:pt x="10124" y="765834"/>
                  </a:lnTo>
                  <a:lnTo>
                    <a:pt x="22373" y="784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8"/>
          <p:cNvGrpSpPr/>
          <p:nvPr/>
        </p:nvGrpSpPr>
        <p:grpSpPr>
          <a:xfrm>
            <a:off x="5227454" y="2148840"/>
            <a:ext cx="2377307" cy="691182"/>
            <a:chOff x="5227454" y="2148840"/>
            <a:chExt cx="2377307" cy="691182"/>
          </a:xfrm>
        </p:grpSpPr>
        <p:sp>
          <p:nvSpPr>
            <p:cNvPr id="15" name="SMARTInkShape-340"/>
            <p:cNvSpPr/>
            <p:nvPr>
              <p:custDataLst>
                <p:tags r:id="rId55"/>
              </p:custDataLst>
            </p:nvPr>
          </p:nvSpPr>
          <p:spPr>
            <a:xfrm>
              <a:off x="7513320" y="2506980"/>
              <a:ext cx="91441" cy="7621"/>
            </a:xfrm>
            <a:custGeom>
              <a:avLst/>
              <a:gdLst/>
              <a:ahLst/>
              <a:cxnLst/>
              <a:rect l="0" t="0" r="0" b="0"/>
              <a:pathLst>
                <a:path w="91441" h="7621">
                  <a:moveTo>
                    <a:pt x="91440" y="0"/>
                  </a:moveTo>
                  <a:lnTo>
                    <a:pt x="91440" y="0"/>
                  </a:lnTo>
                  <a:lnTo>
                    <a:pt x="64347" y="2258"/>
                  </a:lnTo>
                  <a:lnTo>
                    <a:pt x="28599" y="5237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1"/>
            <p:cNvSpPr/>
            <p:nvPr>
              <p:custDataLst>
                <p:tags r:id="rId56"/>
              </p:custDataLst>
            </p:nvPr>
          </p:nvSpPr>
          <p:spPr>
            <a:xfrm>
              <a:off x="7254240" y="2415540"/>
              <a:ext cx="182881" cy="13123"/>
            </a:xfrm>
            <a:custGeom>
              <a:avLst/>
              <a:gdLst/>
              <a:ahLst/>
              <a:cxnLst/>
              <a:rect l="0" t="0" r="0" b="0"/>
              <a:pathLst>
                <a:path w="182881" h="13123">
                  <a:moveTo>
                    <a:pt x="0" y="0"/>
                  </a:moveTo>
                  <a:lnTo>
                    <a:pt x="0" y="0"/>
                  </a:lnTo>
                  <a:lnTo>
                    <a:pt x="28316" y="8090"/>
                  </a:lnTo>
                  <a:lnTo>
                    <a:pt x="66151" y="13122"/>
                  </a:lnTo>
                  <a:lnTo>
                    <a:pt x="96005" y="12041"/>
                  </a:lnTo>
                  <a:lnTo>
                    <a:pt x="127337" y="9585"/>
                  </a:lnTo>
                  <a:lnTo>
                    <a:pt x="164541" y="8202"/>
                  </a:lnTo>
                  <a:lnTo>
                    <a:pt x="18288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2"/>
            <p:cNvSpPr/>
            <p:nvPr>
              <p:custDataLst>
                <p:tags r:id="rId57"/>
              </p:custDataLst>
            </p:nvPr>
          </p:nvSpPr>
          <p:spPr>
            <a:xfrm>
              <a:off x="7299960" y="2213027"/>
              <a:ext cx="85434" cy="255854"/>
            </a:xfrm>
            <a:custGeom>
              <a:avLst/>
              <a:gdLst/>
              <a:ahLst/>
              <a:cxnLst/>
              <a:rect l="0" t="0" r="0" b="0"/>
              <a:pathLst>
                <a:path w="85434" h="255854">
                  <a:moveTo>
                    <a:pt x="0" y="65353"/>
                  </a:moveTo>
                  <a:lnTo>
                    <a:pt x="0" y="65353"/>
                  </a:lnTo>
                  <a:lnTo>
                    <a:pt x="32361" y="32992"/>
                  </a:lnTo>
                  <a:lnTo>
                    <a:pt x="65010" y="343"/>
                  </a:lnTo>
                  <a:lnTo>
                    <a:pt x="67893" y="0"/>
                  </a:lnTo>
                  <a:lnTo>
                    <a:pt x="75613" y="1876"/>
                  </a:lnTo>
                  <a:lnTo>
                    <a:pt x="85433" y="7692"/>
                  </a:lnTo>
                  <a:lnTo>
                    <a:pt x="84895" y="11673"/>
                  </a:lnTo>
                  <a:lnTo>
                    <a:pt x="67185" y="43452"/>
                  </a:lnTo>
                  <a:lnTo>
                    <a:pt x="67650" y="50752"/>
                  </a:lnTo>
                  <a:lnTo>
                    <a:pt x="77054" y="74856"/>
                  </a:lnTo>
                  <a:lnTo>
                    <a:pt x="75982" y="107209"/>
                  </a:lnTo>
                  <a:lnTo>
                    <a:pt x="70303" y="138621"/>
                  </a:lnTo>
                  <a:lnTo>
                    <a:pt x="63257" y="168530"/>
                  </a:lnTo>
                  <a:lnTo>
                    <a:pt x="53293" y="204079"/>
                  </a:lnTo>
                  <a:lnTo>
                    <a:pt x="45870" y="240506"/>
                  </a:lnTo>
                  <a:lnTo>
                    <a:pt x="38100" y="2558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3"/>
            <p:cNvSpPr/>
            <p:nvPr>
              <p:custDataLst>
                <p:tags r:id="rId58"/>
              </p:custDataLst>
            </p:nvPr>
          </p:nvSpPr>
          <p:spPr>
            <a:xfrm>
              <a:off x="6675366" y="2385060"/>
              <a:ext cx="517915" cy="120400"/>
            </a:xfrm>
            <a:custGeom>
              <a:avLst/>
              <a:gdLst/>
              <a:ahLst/>
              <a:cxnLst/>
              <a:rect l="0" t="0" r="0" b="0"/>
              <a:pathLst>
                <a:path w="517915" h="120400">
                  <a:moveTo>
                    <a:pt x="53094" y="0"/>
                  </a:moveTo>
                  <a:lnTo>
                    <a:pt x="53094" y="0"/>
                  </a:lnTo>
                  <a:lnTo>
                    <a:pt x="31300" y="33961"/>
                  </a:lnTo>
                  <a:lnTo>
                    <a:pt x="9218" y="71609"/>
                  </a:lnTo>
                  <a:lnTo>
                    <a:pt x="3960" y="82909"/>
                  </a:lnTo>
                  <a:lnTo>
                    <a:pt x="0" y="111236"/>
                  </a:lnTo>
                  <a:lnTo>
                    <a:pt x="1612" y="111411"/>
                  </a:lnTo>
                  <a:lnTo>
                    <a:pt x="7918" y="109347"/>
                  </a:lnTo>
                  <a:lnTo>
                    <a:pt x="14106" y="103350"/>
                  </a:lnTo>
                  <a:lnTo>
                    <a:pt x="43327" y="70925"/>
                  </a:lnTo>
                  <a:lnTo>
                    <a:pt x="67722" y="44678"/>
                  </a:lnTo>
                  <a:lnTo>
                    <a:pt x="86965" y="17292"/>
                  </a:lnTo>
                  <a:lnTo>
                    <a:pt x="102923" y="5124"/>
                  </a:lnTo>
                  <a:lnTo>
                    <a:pt x="111856" y="1012"/>
                  </a:lnTo>
                  <a:lnTo>
                    <a:pt x="113434" y="1521"/>
                  </a:lnTo>
                  <a:lnTo>
                    <a:pt x="117448" y="4345"/>
                  </a:lnTo>
                  <a:lnTo>
                    <a:pt x="117163" y="7130"/>
                  </a:lnTo>
                  <a:lnTo>
                    <a:pt x="109056" y="23767"/>
                  </a:lnTo>
                  <a:lnTo>
                    <a:pt x="99622" y="61842"/>
                  </a:lnTo>
                  <a:lnTo>
                    <a:pt x="98921" y="71738"/>
                  </a:lnTo>
                  <a:lnTo>
                    <a:pt x="99731" y="73225"/>
                  </a:lnTo>
                  <a:lnTo>
                    <a:pt x="101119" y="74217"/>
                  </a:lnTo>
                  <a:lnTo>
                    <a:pt x="104919" y="75319"/>
                  </a:lnTo>
                  <a:lnTo>
                    <a:pt x="109429" y="75808"/>
                  </a:lnTo>
                  <a:lnTo>
                    <a:pt x="114256" y="73768"/>
                  </a:lnTo>
                  <a:lnTo>
                    <a:pt x="119223" y="70886"/>
                  </a:lnTo>
                  <a:lnTo>
                    <a:pt x="126781" y="68416"/>
                  </a:lnTo>
                  <a:lnTo>
                    <a:pt x="134382" y="63546"/>
                  </a:lnTo>
                  <a:lnTo>
                    <a:pt x="141995" y="60880"/>
                  </a:lnTo>
                  <a:lnTo>
                    <a:pt x="149614" y="55950"/>
                  </a:lnTo>
                  <a:lnTo>
                    <a:pt x="157235" y="54114"/>
                  </a:lnTo>
                  <a:lnTo>
                    <a:pt x="162314" y="53684"/>
                  </a:lnTo>
                  <a:lnTo>
                    <a:pt x="164007" y="54416"/>
                  </a:lnTo>
                  <a:lnTo>
                    <a:pt x="165137" y="55751"/>
                  </a:lnTo>
                  <a:lnTo>
                    <a:pt x="165889" y="57487"/>
                  </a:lnTo>
                  <a:lnTo>
                    <a:pt x="167943" y="71595"/>
                  </a:lnTo>
                  <a:lnTo>
                    <a:pt x="173390" y="80668"/>
                  </a:lnTo>
                  <a:lnTo>
                    <a:pt x="181212" y="88719"/>
                  </a:lnTo>
                  <a:lnTo>
                    <a:pt x="189340" y="93900"/>
                  </a:lnTo>
                  <a:lnTo>
                    <a:pt x="207480" y="97531"/>
                  </a:lnTo>
                  <a:lnTo>
                    <a:pt x="244827" y="98926"/>
                  </a:lnTo>
                  <a:lnTo>
                    <a:pt x="281857" y="84722"/>
                  </a:lnTo>
                  <a:lnTo>
                    <a:pt x="318969" y="70392"/>
                  </a:lnTo>
                  <a:lnTo>
                    <a:pt x="335731" y="57452"/>
                  </a:lnTo>
                  <a:lnTo>
                    <a:pt x="352237" y="36937"/>
                  </a:lnTo>
                  <a:lnTo>
                    <a:pt x="355380" y="28835"/>
                  </a:lnTo>
                  <a:lnTo>
                    <a:pt x="356218" y="24303"/>
                  </a:lnTo>
                  <a:lnTo>
                    <a:pt x="355083" y="20436"/>
                  </a:lnTo>
                  <a:lnTo>
                    <a:pt x="349307" y="13880"/>
                  </a:lnTo>
                  <a:lnTo>
                    <a:pt x="341095" y="10402"/>
                  </a:lnTo>
                  <a:lnTo>
                    <a:pt x="322026" y="8170"/>
                  </a:lnTo>
                  <a:lnTo>
                    <a:pt x="307003" y="11828"/>
                  </a:lnTo>
                  <a:lnTo>
                    <a:pt x="275076" y="25546"/>
                  </a:lnTo>
                  <a:lnTo>
                    <a:pt x="251512" y="37109"/>
                  </a:lnTo>
                  <a:lnTo>
                    <a:pt x="247179" y="40825"/>
                  </a:lnTo>
                  <a:lnTo>
                    <a:pt x="245137" y="44151"/>
                  </a:lnTo>
                  <a:lnTo>
                    <a:pt x="243899" y="55570"/>
                  </a:lnTo>
                  <a:lnTo>
                    <a:pt x="245987" y="60822"/>
                  </a:lnTo>
                  <a:lnTo>
                    <a:pt x="254227" y="71093"/>
                  </a:lnTo>
                  <a:lnTo>
                    <a:pt x="265559" y="78732"/>
                  </a:lnTo>
                  <a:lnTo>
                    <a:pt x="289796" y="82815"/>
                  </a:lnTo>
                  <a:lnTo>
                    <a:pt x="325073" y="83688"/>
                  </a:lnTo>
                  <a:lnTo>
                    <a:pt x="362322" y="83808"/>
                  </a:lnTo>
                  <a:lnTo>
                    <a:pt x="398071" y="83820"/>
                  </a:lnTo>
                  <a:lnTo>
                    <a:pt x="400766" y="85513"/>
                  </a:lnTo>
                  <a:lnTo>
                    <a:pt x="413431" y="98140"/>
                  </a:lnTo>
                  <a:lnTo>
                    <a:pt x="420676" y="103731"/>
                  </a:lnTo>
                  <a:lnTo>
                    <a:pt x="429756" y="116786"/>
                  </a:lnTo>
                  <a:lnTo>
                    <a:pt x="434424" y="119638"/>
                  </a:lnTo>
                  <a:lnTo>
                    <a:pt x="436854" y="120399"/>
                  </a:lnTo>
                  <a:lnTo>
                    <a:pt x="439321" y="120059"/>
                  </a:lnTo>
                  <a:lnTo>
                    <a:pt x="459984" y="107135"/>
                  </a:lnTo>
                  <a:lnTo>
                    <a:pt x="469025" y="95876"/>
                  </a:lnTo>
                  <a:lnTo>
                    <a:pt x="477559" y="83252"/>
                  </a:lnTo>
                  <a:lnTo>
                    <a:pt x="501476" y="56834"/>
                  </a:lnTo>
                  <a:lnTo>
                    <a:pt x="517914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4"/>
            <p:cNvSpPr/>
            <p:nvPr>
              <p:custDataLst>
                <p:tags r:id="rId59"/>
              </p:custDataLst>
            </p:nvPr>
          </p:nvSpPr>
          <p:spPr>
            <a:xfrm>
              <a:off x="6313196" y="2148840"/>
              <a:ext cx="262865" cy="386953"/>
            </a:xfrm>
            <a:custGeom>
              <a:avLst/>
              <a:gdLst/>
              <a:ahLst/>
              <a:cxnLst/>
              <a:rect l="0" t="0" r="0" b="0"/>
              <a:pathLst>
                <a:path w="262865" h="386953">
                  <a:moveTo>
                    <a:pt x="118084" y="0"/>
                  </a:moveTo>
                  <a:lnTo>
                    <a:pt x="118084" y="0"/>
                  </a:lnTo>
                  <a:lnTo>
                    <a:pt x="105948" y="28316"/>
                  </a:lnTo>
                  <a:lnTo>
                    <a:pt x="95475" y="55765"/>
                  </a:lnTo>
                  <a:lnTo>
                    <a:pt x="85176" y="84898"/>
                  </a:lnTo>
                  <a:lnTo>
                    <a:pt x="74954" y="114779"/>
                  </a:lnTo>
                  <a:lnTo>
                    <a:pt x="51219" y="149508"/>
                  </a:lnTo>
                  <a:lnTo>
                    <a:pt x="24019" y="184135"/>
                  </a:lnTo>
                  <a:lnTo>
                    <a:pt x="4794" y="221822"/>
                  </a:lnTo>
                  <a:lnTo>
                    <a:pt x="0" y="240828"/>
                  </a:lnTo>
                  <a:lnTo>
                    <a:pt x="414" y="248605"/>
                  </a:lnTo>
                  <a:lnTo>
                    <a:pt x="9622" y="278689"/>
                  </a:lnTo>
                  <a:lnTo>
                    <a:pt x="11910" y="282313"/>
                  </a:lnTo>
                  <a:lnTo>
                    <a:pt x="15128" y="284729"/>
                  </a:lnTo>
                  <a:lnTo>
                    <a:pt x="32460" y="292651"/>
                  </a:lnTo>
                  <a:lnTo>
                    <a:pt x="48984" y="288394"/>
                  </a:lnTo>
                  <a:lnTo>
                    <a:pt x="85996" y="273055"/>
                  </a:lnTo>
                  <a:lnTo>
                    <a:pt x="117766" y="255788"/>
                  </a:lnTo>
                  <a:lnTo>
                    <a:pt x="148501" y="238329"/>
                  </a:lnTo>
                  <a:lnTo>
                    <a:pt x="169148" y="231483"/>
                  </a:lnTo>
                  <a:lnTo>
                    <a:pt x="191295" y="229169"/>
                  </a:lnTo>
                  <a:lnTo>
                    <a:pt x="201704" y="233369"/>
                  </a:lnTo>
                  <a:lnTo>
                    <a:pt x="218139" y="245817"/>
                  </a:lnTo>
                  <a:lnTo>
                    <a:pt x="221820" y="255725"/>
                  </a:lnTo>
                  <a:lnTo>
                    <a:pt x="224182" y="282782"/>
                  </a:lnTo>
                  <a:lnTo>
                    <a:pt x="218656" y="317893"/>
                  </a:lnTo>
                  <a:lnTo>
                    <a:pt x="217343" y="350394"/>
                  </a:lnTo>
                  <a:lnTo>
                    <a:pt x="218050" y="366664"/>
                  </a:lnTo>
                  <a:lnTo>
                    <a:pt x="221215" y="374064"/>
                  </a:lnTo>
                  <a:lnTo>
                    <a:pt x="227757" y="382990"/>
                  </a:lnTo>
                  <a:lnTo>
                    <a:pt x="232586" y="386118"/>
                  </a:lnTo>
                  <a:lnTo>
                    <a:pt x="235059" y="386952"/>
                  </a:lnTo>
                  <a:lnTo>
                    <a:pt x="242321" y="385621"/>
                  </a:lnTo>
                  <a:lnTo>
                    <a:pt x="246629" y="384081"/>
                  </a:lnTo>
                  <a:lnTo>
                    <a:pt x="253673" y="377854"/>
                  </a:lnTo>
                  <a:lnTo>
                    <a:pt x="262864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5"/>
            <p:cNvSpPr/>
            <p:nvPr>
              <p:custDataLst>
                <p:tags r:id="rId60"/>
              </p:custDataLst>
            </p:nvPr>
          </p:nvSpPr>
          <p:spPr>
            <a:xfrm>
              <a:off x="6173856" y="2308860"/>
              <a:ext cx="105025" cy="213256"/>
            </a:xfrm>
            <a:custGeom>
              <a:avLst/>
              <a:gdLst/>
              <a:ahLst/>
              <a:cxnLst/>
              <a:rect l="0" t="0" r="0" b="0"/>
              <a:pathLst>
                <a:path w="105025" h="213256">
                  <a:moveTo>
                    <a:pt x="105024" y="0"/>
                  </a:moveTo>
                  <a:lnTo>
                    <a:pt x="105024" y="0"/>
                  </a:lnTo>
                  <a:lnTo>
                    <a:pt x="96933" y="36407"/>
                  </a:lnTo>
                  <a:lnTo>
                    <a:pt x="86188" y="58796"/>
                  </a:lnTo>
                  <a:lnTo>
                    <a:pt x="62530" y="93538"/>
                  </a:lnTo>
                  <a:lnTo>
                    <a:pt x="51135" y="113229"/>
                  </a:lnTo>
                  <a:lnTo>
                    <a:pt x="50471" y="117819"/>
                  </a:lnTo>
                  <a:lnTo>
                    <a:pt x="52372" y="134926"/>
                  </a:lnTo>
                  <a:lnTo>
                    <a:pt x="57721" y="147316"/>
                  </a:lnTo>
                  <a:lnTo>
                    <a:pt x="79922" y="182365"/>
                  </a:lnTo>
                  <a:lnTo>
                    <a:pt x="81721" y="192938"/>
                  </a:lnTo>
                  <a:lnTo>
                    <a:pt x="79710" y="198075"/>
                  </a:lnTo>
                  <a:lnTo>
                    <a:pt x="77987" y="200630"/>
                  </a:lnTo>
                  <a:lnTo>
                    <a:pt x="75147" y="202333"/>
                  </a:lnTo>
                  <a:lnTo>
                    <a:pt x="60677" y="207325"/>
                  </a:lnTo>
                  <a:lnTo>
                    <a:pt x="57680" y="209337"/>
                  </a:lnTo>
                  <a:lnTo>
                    <a:pt x="35464" y="212565"/>
                  </a:lnTo>
                  <a:lnTo>
                    <a:pt x="12754" y="213255"/>
                  </a:lnTo>
                  <a:lnTo>
                    <a:pt x="6724" y="211056"/>
                  </a:lnTo>
                  <a:lnTo>
                    <a:pt x="3931" y="209284"/>
                  </a:lnTo>
                  <a:lnTo>
                    <a:pt x="828" y="200542"/>
                  </a:lnTo>
                  <a:lnTo>
                    <a:pt x="0" y="194654"/>
                  </a:lnTo>
                  <a:lnTo>
                    <a:pt x="3596" y="181340"/>
                  </a:lnTo>
                  <a:lnTo>
                    <a:pt x="9145" y="166109"/>
                  </a:lnTo>
                  <a:lnTo>
                    <a:pt x="13584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6"/>
            <p:cNvSpPr/>
            <p:nvPr>
              <p:custDataLst>
                <p:tags r:id="rId61"/>
              </p:custDataLst>
            </p:nvPr>
          </p:nvSpPr>
          <p:spPr>
            <a:xfrm>
              <a:off x="6096000" y="2308860"/>
              <a:ext cx="99061" cy="1"/>
            </a:xfrm>
            <a:custGeom>
              <a:avLst/>
              <a:gdLst/>
              <a:ahLst/>
              <a:cxnLst/>
              <a:rect l="0" t="0" r="0" b="0"/>
              <a:pathLst>
                <a:path w="99061" h="1">
                  <a:moveTo>
                    <a:pt x="0" y="0"/>
                  </a:moveTo>
                  <a:lnTo>
                    <a:pt x="0" y="0"/>
                  </a:lnTo>
                  <a:lnTo>
                    <a:pt x="28316" y="0"/>
                  </a:lnTo>
                  <a:lnTo>
                    <a:pt x="58060" y="0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7"/>
            <p:cNvSpPr/>
            <p:nvPr>
              <p:custDataLst>
                <p:tags r:id="rId62"/>
              </p:custDataLst>
            </p:nvPr>
          </p:nvSpPr>
          <p:spPr>
            <a:xfrm>
              <a:off x="6050280" y="2446020"/>
              <a:ext cx="30481" cy="68581"/>
            </a:xfrm>
            <a:custGeom>
              <a:avLst/>
              <a:gdLst/>
              <a:ahLst/>
              <a:cxnLst/>
              <a:rect l="0" t="0" r="0" b="0"/>
              <a:pathLst>
                <a:path w="30481" h="68581">
                  <a:moveTo>
                    <a:pt x="0" y="0"/>
                  </a:moveTo>
                  <a:lnTo>
                    <a:pt x="0" y="0"/>
                  </a:lnTo>
                  <a:lnTo>
                    <a:pt x="11321" y="36658"/>
                  </a:lnTo>
                  <a:lnTo>
                    <a:pt x="3048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8"/>
            <p:cNvSpPr/>
            <p:nvPr>
              <p:custDataLst>
                <p:tags r:id="rId63"/>
              </p:custDataLst>
            </p:nvPr>
          </p:nvSpPr>
          <p:spPr>
            <a:xfrm>
              <a:off x="5227454" y="2366811"/>
              <a:ext cx="716147" cy="473211"/>
            </a:xfrm>
            <a:custGeom>
              <a:avLst/>
              <a:gdLst/>
              <a:ahLst/>
              <a:cxnLst/>
              <a:rect l="0" t="0" r="0" b="0"/>
              <a:pathLst>
                <a:path w="716147" h="473211">
                  <a:moveTo>
                    <a:pt x="114166" y="56349"/>
                  </a:moveTo>
                  <a:lnTo>
                    <a:pt x="114166" y="56349"/>
                  </a:lnTo>
                  <a:lnTo>
                    <a:pt x="114166" y="78927"/>
                  </a:lnTo>
                  <a:lnTo>
                    <a:pt x="113319" y="112950"/>
                  </a:lnTo>
                  <a:lnTo>
                    <a:pt x="110121" y="142183"/>
                  </a:lnTo>
                  <a:lnTo>
                    <a:pt x="108135" y="169286"/>
                  </a:lnTo>
                  <a:lnTo>
                    <a:pt x="107253" y="195443"/>
                  </a:lnTo>
                  <a:lnTo>
                    <a:pt x="106861" y="221180"/>
                  </a:lnTo>
                  <a:lnTo>
                    <a:pt x="104427" y="251245"/>
                  </a:lnTo>
                  <a:lnTo>
                    <a:pt x="98831" y="283516"/>
                  </a:lnTo>
                  <a:lnTo>
                    <a:pt x="87877" y="314792"/>
                  </a:lnTo>
                  <a:lnTo>
                    <a:pt x="79058" y="345626"/>
                  </a:lnTo>
                  <a:lnTo>
                    <a:pt x="72316" y="374570"/>
                  </a:lnTo>
                  <a:lnTo>
                    <a:pt x="64606" y="409905"/>
                  </a:lnTo>
                  <a:lnTo>
                    <a:pt x="59315" y="447669"/>
                  </a:lnTo>
                  <a:lnTo>
                    <a:pt x="52758" y="464113"/>
                  </a:lnTo>
                  <a:lnTo>
                    <a:pt x="47002" y="473210"/>
                  </a:lnTo>
                  <a:lnTo>
                    <a:pt x="45683" y="473109"/>
                  </a:lnTo>
                  <a:lnTo>
                    <a:pt x="41960" y="470741"/>
                  </a:lnTo>
                  <a:lnTo>
                    <a:pt x="31059" y="460602"/>
                  </a:lnTo>
                  <a:lnTo>
                    <a:pt x="21150" y="442827"/>
                  </a:lnTo>
                  <a:lnTo>
                    <a:pt x="10217" y="408829"/>
                  </a:lnTo>
                  <a:lnTo>
                    <a:pt x="0" y="376808"/>
                  </a:lnTo>
                  <a:lnTo>
                    <a:pt x="2495" y="358888"/>
                  </a:lnTo>
                  <a:lnTo>
                    <a:pt x="6699" y="329162"/>
                  </a:lnTo>
                  <a:lnTo>
                    <a:pt x="12041" y="291564"/>
                  </a:lnTo>
                  <a:lnTo>
                    <a:pt x="16450" y="261419"/>
                  </a:lnTo>
                  <a:lnTo>
                    <a:pt x="20235" y="236242"/>
                  </a:lnTo>
                  <a:lnTo>
                    <a:pt x="23606" y="214378"/>
                  </a:lnTo>
                  <a:lnTo>
                    <a:pt x="29608" y="178795"/>
                  </a:lnTo>
                  <a:lnTo>
                    <a:pt x="35944" y="148870"/>
                  </a:lnTo>
                  <a:lnTo>
                    <a:pt x="44405" y="121458"/>
                  </a:lnTo>
                  <a:lnTo>
                    <a:pt x="54643" y="86271"/>
                  </a:lnTo>
                  <a:lnTo>
                    <a:pt x="64851" y="69365"/>
                  </a:lnTo>
                  <a:lnTo>
                    <a:pt x="99456" y="34043"/>
                  </a:lnTo>
                  <a:lnTo>
                    <a:pt x="122790" y="17472"/>
                  </a:lnTo>
                  <a:lnTo>
                    <a:pt x="158328" y="3859"/>
                  </a:lnTo>
                  <a:lnTo>
                    <a:pt x="175280" y="0"/>
                  </a:lnTo>
                  <a:lnTo>
                    <a:pt x="209242" y="2164"/>
                  </a:lnTo>
                  <a:lnTo>
                    <a:pt x="220768" y="3480"/>
                  </a:lnTo>
                  <a:lnTo>
                    <a:pt x="228714" y="6888"/>
                  </a:lnTo>
                  <a:lnTo>
                    <a:pt x="231171" y="9828"/>
                  </a:lnTo>
                  <a:lnTo>
                    <a:pt x="233902" y="17611"/>
                  </a:lnTo>
                  <a:lnTo>
                    <a:pt x="232858" y="26714"/>
                  </a:lnTo>
                  <a:lnTo>
                    <a:pt x="225252" y="43617"/>
                  </a:lnTo>
                  <a:lnTo>
                    <a:pt x="195446" y="81018"/>
                  </a:lnTo>
                  <a:lnTo>
                    <a:pt x="160398" y="115854"/>
                  </a:lnTo>
                  <a:lnTo>
                    <a:pt x="124222" y="143560"/>
                  </a:lnTo>
                  <a:lnTo>
                    <a:pt x="120870" y="144970"/>
                  </a:lnTo>
                  <a:lnTo>
                    <a:pt x="117788" y="145063"/>
                  </a:lnTo>
                  <a:lnTo>
                    <a:pt x="112107" y="142908"/>
                  </a:lnTo>
                  <a:lnTo>
                    <a:pt x="111100" y="141149"/>
                  </a:lnTo>
                  <a:lnTo>
                    <a:pt x="111275" y="139129"/>
                  </a:lnTo>
                  <a:lnTo>
                    <a:pt x="112882" y="134627"/>
                  </a:lnTo>
                  <a:lnTo>
                    <a:pt x="113595" y="129803"/>
                  </a:lnTo>
                  <a:lnTo>
                    <a:pt x="126132" y="114238"/>
                  </a:lnTo>
                  <a:lnTo>
                    <a:pt x="145934" y="97585"/>
                  </a:lnTo>
                  <a:lnTo>
                    <a:pt x="166671" y="86379"/>
                  </a:lnTo>
                  <a:lnTo>
                    <a:pt x="196583" y="71289"/>
                  </a:lnTo>
                  <a:lnTo>
                    <a:pt x="232611" y="53609"/>
                  </a:lnTo>
                  <a:lnTo>
                    <a:pt x="258322" y="41822"/>
                  </a:lnTo>
                  <a:lnTo>
                    <a:pt x="291408" y="28726"/>
                  </a:lnTo>
                  <a:lnTo>
                    <a:pt x="294980" y="29467"/>
                  </a:lnTo>
                  <a:lnTo>
                    <a:pt x="280159" y="47349"/>
                  </a:lnTo>
                  <a:lnTo>
                    <a:pt x="280708" y="52042"/>
                  </a:lnTo>
                  <a:lnTo>
                    <a:pt x="283614" y="56018"/>
                  </a:lnTo>
                  <a:lnTo>
                    <a:pt x="284704" y="60362"/>
                  </a:lnTo>
                  <a:lnTo>
                    <a:pt x="283888" y="73719"/>
                  </a:lnTo>
                  <a:lnTo>
                    <a:pt x="297316" y="110854"/>
                  </a:lnTo>
                  <a:lnTo>
                    <a:pt x="303093" y="124600"/>
                  </a:lnTo>
                  <a:lnTo>
                    <a:pt x="330836" y="160603"/>
                  </a:lnTo>
                  <a:lnTo>
                    <a:pt x="332273" y="163952"/>
                  </a:lnTo>
                  <a:lnTo>
                    <a:pt x="334077" y="166184"/>
                  </a:lnTo>
                  <a:lnTo>
                    <a:pt x="338340" y="168665"/>
                  </a:lnTo>
                  <a:lnTo>
                    <a:pt x="349545" y="170061"/>
                  </a:lnTo>
                  <a:lnTo>
                    <a:pt x="363590" y="166430"/>
                  </a:lnTo>
                  <a:lnTo>
                    <a:pt x="388552" y="146899"/>
                  </a:lnTo>
                  <a:lnTo>
                    <a:pt x="421230" y="114973"/>
                  </a:lnTo>
                  <a:lnTo>
                    <a:pt x="456596" y="77415"/>
                  </a:lnTo>
                  <a:lnTo>
                    <a:pt x="475474" y="52193"/>
                  </a:lnTo>
                  <a:lnTo>
                    <a:pt x="479453" y="39783"/>
                  </a:lnTo>
                  <a:lnTo>
                    <a:pt x="481305" y="37685"/>
                  </a:lnTo>
                  <a:lnTo>
                    <a:pt x="483385" y="36287"/>
                  </a:lnTo>
                  <a:lnTo>
                    <a:pt x="470133" y="46454"/>
                  </a:lnTo>
                  <a:lnTo>
                    <a:pt x="468317" y="48906"/>
                  </a:lnTo>
                  <a:lnTo>
                    <a:pt x="469646" y="49693"/>
                  </a:lnTo>
                  <a:lnTo>
                    <a:pt x="473074" y="49372"/>
                  </a:lnTo>
                  <a:lnTo>
                    <a:pt x="479138" y="51272"/>
                  </a:lnTo>
                  <a:lnTo>
                    <a:pt x="481941" y="52965"/>
                  </a:lnTo>
                  <a:lnTo>
                    <a:pt x="483809" y="56633"/>
                  </a:lnTo>
                  <a:lnTo>
                    <a:pt x="493358" y="94243"/>
                  </a:lnTo>
                  <a:lnTo>
                    <a:pt x="496888" y="109628"/>
                  </a:lnTo>
                  <a:lnTo>
                    <a:pt x="498854" y="114728"/>
                  </a:lnTo>
                  <a:lnTo>
                    <a:pt x="501858" y="118129"/>
                  </a:lnTo>
                  <a:lnTo>
                    <a:pt x="525220" y="130562"/>
                  </a:lnTo>
                  <a:lnTo>
                    <a:pt x="535721" y="132157"/>
                  </a:lnTo>
                  <a:lnTo>
                    <a:pt x="540849" y="130116"/>
                  </a:lnTo>
                  <a:lnTo>
                    <a:pt x="568445" y="109055"/>
                  </a:lnTo>
                  <a:lnTo>
                    <a:pt x="603235" y="72769"/>
                  </a:lnTo>
                  <a:lnTo>
                    <a:pt x="640975" y="47191"/>
                  </a:lnTo>
                  <a:lnTo>
                    <a:pt x="676493" y="34189"/>
                  </a:lnTo>
                  <a:lnTo>
                    <a:pt x="691749" y="30413"/>
                  </a:lnTo>
                  <a:lnTo>
                    <a:pt x="716146" y="33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349"/>
          <p:cNvSpPr/>
          <p:nvPr>
            <p:custDataLst>
              <p:tags r:id="rId2"/>
            </p:custDataLst>
          </p:nvPr>
        </p:nvSpPr>
        <p:spPr>
          <a:xfrm>
            <a:off x="815340" y="3273085"/>
            <a:ext cx="411481" cy="49236"/>
          </a:xfrm>
          <a:custGeom>
            <a:avLst/>
            <a:gdLst/>
            <a:ahLst/>
            <a:cxnLst/>
            <a:rect l="0" t="0" r="0" b="0"/>
            <a:pathLst>
              <a:path w="411481" h="49236">
                <a:moveTo>
                  <a:pt x="0" y="49235"/>
                </a:moveTo>
                <a:lnTo>
                  <a:pt x="0" y="49235"/>
                </a:lnTo>
                <a:lnTo>
                  <a:pt x="22578" y="42462"/>
                </a:lnTo>
                <a:lnTo>
                  <a:pt x="57448" y="31831"/>
                </a:lnTo>
                <a:lnTo>
                  <a:pt x="89879" y="21462"/>
                </a:lnTo>
                <a:lnTo>
                  <a:pt x="123484" y="13467"/>
                </a:lnTo>
                <a:lnTo>
                  <a:pt x="159022" y="7938"/>
                </a:lnTo>
                <a:lnTo>
                  <a:pt x="177981" y="6464"/>
                </a:lnTo>
                <a:lnTo>
                  <a:pt x="215416" y="3979"/>
                </a:lnTo>
                <a:lnTo>
                  <a:pt x="248987" y="52"/>
                </a:lnTo>
                <a:lnTo>
                  <a:pt x="283099" y="0"/>
                </a:lnTo>
                <a:lnTo>
                  <a:pt x="316322" y="1953"/>
                </a:lnTo>
                <a:lnTo>
                  <a:pt x="345199" y="2821"/>
                </a:lnTo>
                <a:lnTo>
                  <a:pt x="372144" y="5464"/>
                </a:lnTo>
                <a:lnTo>
                  <a:pt x="409945" y="10914"/>
                </a:lnTo>
                <a:lnTo>
                  <a:pt x="411480" y="111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350"/>
          <p:cNvSpPr/>
          <p:nvPr>
            <p:custDataLst>
              <p:tags r:id="rId3"/>
            </p:custDataLst>
          </p:nvPr>
        </p:nvSpPr>
        <p:spPr>
          <a:xfrm>
            <a:off x="489956" y="2561313"/>
            <a:ext cx="1199522" cy="905788"/>
          </a:xfrm>
          <a:custGeom>
            <a:avLst/>
            <a:gdLst/>
            <a:ahLst/>
            <a:cxnLst/>
            <a:rect l="0" t="0" r="0" b="0"/>
            <a:pathLst>
              <a:path w="1199522" h="905788">
                <a:moveTo>
                  <a:pt x="538744" y="21867"/>
                </a:moveTo>
                <a:lnTo>
                  <a:pt x="538744" y="21867"/>
                </a:lnTo>
                <a:lnTo>
                  <a:pt x="506383" y="5686"/>
                </a:lnTo>
                <a:lnTo>
                  <a:pt x="481463" y="0"/>
                </a:lnTo>
                <a:lnTo>
                  <a:pt x="448394" y="1559"/>
                </a:lnTo>
                <a:lnTo>
                  <a:pt x="414889" y="9641"/>
                </a:lnTo>
                <a:lnTo>
                  <a:pt x="389718" y="19820"/>
                </a:lnTo>
                <a:lnTo>
                  <a:pt x="361597" y="35633"/>
                </a:lnTo>
                <a:lnTo>
                  <a:pt x="335132" y="56444"/>
                </a:lnTo>
                <a:lnTo>
                  <a:pt x="300556" y="85559"/>
                </a:lnTo>
                <a:lnTo>
                  <a:pt x="260572" y="120208"/>
                </a:lnTo>
                <a:lnTo>
                  <a:pt x="228836" y="149234"/>
                </a:lnTo>
                <a:lnTo>
                  <a:pt x="202599" y="174512"/>
                </a:lnTo>
                <a:lnTo>
                  <a:pt x="180027" y="197290"/>
                </a:lnTo>
                <a:lnTo>
                  <a:pt x="159899" y="218403"/>
                </a:lnTo>
                <a:lnTo>
                  <a:pt x="141401" y="238404"/>
                </a:lnTo>
                <a:lnTo>
                  <a:pt x="123989" y="257665"/>
                </a:lnTo>
                <a:lnTo>
                  <a:pt x="108147" y="277279"/>
                </a:lnTo>
                <a:lnTo>
                  <a:pt x="93353" y="297128"/>
                </a:lnTo>
                <a:lnTo>
                  <a:pt x="79256" y="317134"/>
                </a:lnTo>
                <a:lnTo>
                  <a:pt x="66472" y="337245"/>
                </a:lnTo>
                <a:lnTo>
                  <a:pt x="54563" y="357426"/>
                </a:lnTo>
                <a:lnTo>
                  <a:pt x="43237" y="377653"/>
                </a:lnTo>
                <a:lnTo>
                  <a:pt x="33992" y="397064"/>
                </a:lnTo>
                <a:lnTo>
                  <a:pt x="19206" y="434437"/>
                </a:lnTo>
                <a:lnTo>
                  <a:pt x="9247" y="470803"/>
                </a:lnTo>
                <a:lnTo>
                  <a:pt x="2845" y="505027"/>
                </a:lnTo>
                <a:lnTo>
                  <a:pt x="0" y="534349"/>
                </a:lnTo>
                <a:lnTo>
                  <a:pt x="3251" y="561493"/>
                </a:lnTo>
                <a:lnTo>
                  <a:pt x="16859" y="598316"/>
                </a:lnTo>
                <a:lnTo>
                  <a:pt x="30782" y="619273"/>
                </a:lnTo>
                <a:lnTo>
                  <a:pt x="58507" y="646198"/>
                </a:lnTo>
                <a:lnTo>
                  <a:pt x="94003" y="673555"/>
                </a:lnTo>
                <a:lnTo>
                  <a:pt x="121795" y="687144"/>
                </a:lnTo>
                <a:lnTo>
                  <a:pt x="153338" y="698828"/>
                </a:lnTo>
                <a:lnTo>
                  <a:pt x="187112" y="709665"/>
                </a:lnTo>
                <a:lnTo>
                  <a:pt x="221879" y="720126"/>
                </a:lnTo>
                <a:lnTo>
                  <a:pt x="259344" y="728162"/>
                </a:lnTo>
                <a:lnTo>
                  <a:pt x="278817" y="731490"/>
                </a:lnTo>
                <a:lnTo>
                  <a:pt x="298573" y="734556"/>
                </a:lnTo>
                <a:lnTo>
                  <a:pt x="318517" y="737447"/>
                </a:lnTo>
                <a:lnTo>
                  <a:pt x="338586" y="740220"/>
                </a:lnTo>
                <a:lnTo>
                  <a:pt x="359585" y="742915"/>
                </a:lnTo>
                <a:lnTo>
                  <a:pt x="381205" y="745559"/>
                </a:lnTo>
                <a:lnTo>
                  <a:pt x="403238" y="748169"/>
                </a:lnTo>
                <a:lnTo>
                  <a:pt x="426393" y="750755"/>
                </a:lnTo>
                <a:lnTo>
                  <a:pt x="450297" y="753326"/>
                </a:lnTo>
                <a:lnTo>
                  <a:pt x="474699" y="755886"/>
                </a:lnTo>
                <a:lnTo>
                  <a:pt x="498588" y="757593"/>
                </a:lnTo>
                <a:lnTo>
                  <a:pt x="522133" y="758731"/>
                </a:lnTo>
                <a:lnTo>
                  <a:pt x="545450" y="759490"/>
                </a:lnTo>
                <a:lnTo>
                  <a:pt x="568615" y="760842"/>
                </a:lnTo>
                <a:lnTo>
                  <a:pt x="591678" y="762591"/>
                </a:lnTo>
                <a:lnTo>
                  <a:pt x="614673" y="764603"/>
                </a:lnTo>
                <a:lnTo>
                  <a:pt x="636777" y="765944"/>
                </a:lnTo>
                <a:lnTo>
                  <a:pt x="658286" y="766838"/>
                </a:lnTo>
                <a:lnTo>
                  <a:pt x="679399" y="767435"/>
                </a:lnTo>
                <a:lnTo>
                  <a:pt x="700247" y="767832"/>
                </a:lnTo>
                <a:lnTo>
                  <a:pt x="720919" y="768097"/>
                </a:lnTo>
                <a:lnTo>
                  <a:pt x="741474" y="768274"/>
                </a:lnTo>
                <a:lnTo>
                  <a:pt x="761951" y="768391"/>
                </a:lnTo>
                <a:lnTo>
                  <a:pt x="782375" y="768470"/>
                </a:lnTo>
                <a:lnTo>
                  <a:pt x="802765" y="768523"/>
                </a:lnTo>
                <a:lnTo>
                  <a:pt x="838967" y="768581"/>
                </a:lnTo>
                <a:lnTo>
                  <a:pt x="871990" y="767760"/>
                </a:lnTo>
                <a:lnTo>
                  <a:pt x="903600" y="764573"/>
                </a:lnTo>
                <a:lnTo>
                  <a:pt x="932324" y="762591"/>
                </a:lnTo>
                <a:lnTo>
                  <a:pt x="970038" y="759219"/>
                </a:lnTo>
                <a:lnTo>
                  <a:pt x="1000404" y="755115"/>
                </a:lnTo>
                <a:lnTo>
                  <a:pt x="1038023" y="753488"/>
                </a:lnTo>
                <a:lnTo>
                  <a:pt x="1039236" y="752608"/>
                </a:lnTo>
                <a:lnTo>
                  <a:pt x="1041344" y="746835"/>
                </a:lnTo>
                <a:lnTo>
                  <a:pt x="1040604" y="746479"/>
                </a:lnTo>
                <a:lnTo>
                  <a:pt x="1037524" y="746083"/>
                </a:lnTo>
                <a:lnTo>
                  <a:pt x="1001046" y="723192"/>
                </a:lnTo>
                <a:lnTo>
                  <a:pt x="968541" y="708758"/>
                </a:lnTo>
                <a:lnTo>
                  <a:pt x="935592" y="700074"/>
                </a:lnTo>
                <a:lnTo>
                  <a:pt x="904624" y="686066"/>
                </a:lnTo>
                <a:lnTo>
                  <a:pt x="872503" y="671426"/>
                </a:lnTo>
                <a:lnTo>
                  <a:pt x="846218" y="648823"/>
                </a:lnTo>
                <a:lnTo>
                  <a:pt x="840499" y="641156"/>
                </a:lnTo>
                <a:lnTo>
                  <a:pt x="837280" y="632080"/>
                </a:lnTo>
                <a:lnTo>
                  <a:pt x="836828" y="629336"/>
                </a:lnTo>
                <a:lnTo>
                  <a:pt x="838220" y="626659"/>
                </a:lnTo>
                <a:lnTo>
                  <a:pt x="857215" y="609678"/>
                </a:lnTo>
                <a:lnTo>
                  <a:pt x="883907" y="595472"/>
                </a:lnTo>
                <a:lnTo>
                  <a:pt x="908897" y="585554"/>
                </a:lnTo>
                <a:lnTo>
                  <a:pt x="936936" y="577194"/>
                </a:lnTo>
                <a:lnTo>
                  <a:pt x="966332" y="573479"/>
                </a:lnTo>
                <a:lnTo>
                  <a:pt x="996330" y="569570"/>
                </a:lnTo>
                <a:lnTo>
                  <a:pt x="1025749" y="565857"/>
                </a:lnTo>
                <a:lnTo>
                  <a:pt x="1052935" y="564207"/>
                </a:lnTo>
                <a:lnTo>
                  <a:pt x="1079129" y="565732"/>
                </a:lnTo>
                <a:lnTo>
                  <a:pt x="1104882" y="569231"/>
                </a:lnTo>
                <a:lnTo>
                  <a:pt x="1141487" y="576808"/>
                </a:lnTo>
                <a:lnTo>
                  <a:pt x="1175212" y="591852"/>
                </a:lnTo>
                <a:lnTo>
                  <a:pt x="1186532" y="598620"/>
                </a:lnTo>
                <a:lnTo>
                  <a:pt x="1194385" y="607273"/>
                </a:lnTo>
                <a:lnTo>
                  <a:pt x="1198440" y="616763"/>
                </a:lnTo>
                <a:lnTo>
                  <a:pt x="1199521" y="621664"/>
                </a:lnTo>
                <a:lnTo>
                  <a:pt x="1198465" y="631626"/>
                </a:lnTo>
                <a:lnTo>
                  <a:pt x="1179564" y="669332"/>
                </a:lnTo>
                <a:lnTo>
                  <a:pt x="1166617" y="692270"/>
                </a:lnTo>
                <a:lnTo>
                  <a:pt x="1143201" y="726789"/>
                </a:lnTo>
                <a:lnTo>
                  <a:pt x="1122352" y="753419"/>
                </a:lnTo>
                <a:lnTo>
                  <a:pt x="1095487" y="788298"/>
                </a:lnTo>
                <a:lnTo>
                  <a:pt x="1067301" y="823374"/>
                </a:lnTo>
                <a:lnTo>
                  <a:pt x="1036850" y="861097"/>
                </a:lnTo>
                <a:lnTo>
                  <a:pt x="1010707" y="897143"/>
                </a:lnTo>
                <a:lnTo>
                  <a:pt x="1003564" y="9057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71"/>
          <p:cNvGrpSpPr/>
          <p:nvPr/>
        </p:nvGrpSpPr>
        <p:grpSpPr>
          <a:xfrm>
            <a:off x="1874596" y="3021023"/>
            <a:ext cx="1211505" cy="461083"/>
            <a:chOff x="1874596" y="3021023"/>
            <a:chExt cx="1211505" cy="461083"/>
          </a:xfrm>
        </p:grpSpPr>
        <p:sp>
          <p:nvSpPr>
            <p:cNvPr id="27" name="SMARTInkShape-351"/>
            <p:cNvSpPr/>
            <p:nvPr>
              <p:custDataLst>
                <p:tags r:id="rId53"/>
              </p:custDataLst>
            </p:nvPr>
          </p:nvSpPr>
          <p:spPr>
            <a:xfrm>
              <a:off x="2150333" y="3021023"/>
              <a:ext cx="935768" cy="411330"/>
            </a:xfrm>
            <a:custGeom>
              <a:avLst/>
              <a:gdLst/>
              <a:ahLst/>
              <a:cxnLst/>
              <a:rect l="0" t="0" r="0" b="0"/>
              <a:pathLst>
                <a:path w="935768" h="411330">
                  <a:moveTo>
                    <a:pt x="36607" y="209857"/>
                  </a:moveTo>
                  <a:lnTo>
                    <a:pt x="36607" y="209857"/>
                  </a:lnTo>
                  <a:lnTo>
                    <a:pt x="68969" y="221992"/>
                  </a:lnTo>
                  <a:lnTo>
                    <a:pt x="91630" y="225693"/>
                  </a:lnTo>
                  <a:lnTo>
                    <a:pt x="126874" y="221170"/>
                  </a:lnTo>
                  <a:lnTo>
                    <a:pt x="154605" y="214526"/>
                  </a:lnTo>
                  <a:lnTo>
                    <a:pt x="172024" y="202901"/>
                  </a:lnTo>
                  <a:lnTo>
                    <a:pt x="185692" y="188139"/>
                  </a:lnTo>
                  <a:lnTo>
                    <a:pt x="191767" y="175933"/>
                  </a:lnTo>
                  <a:lnTo>
                    <a:pt x="192540" y="171154"/>
                  </a:lnTo>
                  <a:lnTo>
                    <a:pt x="191142" y="163587"/>
                  </a:lnTo>
                  <a:lnTo>
                    <a:pt x="188737" y="161230"/>
                  </a:lnTo>
                  <a:lnTo>
                    <a:pt x="181549" y="158611"/>
                  </a:lnTo>
                  <a:lnTo>
                    <a:pt x="163937" y="157137"/>
                  </a:lnTo>
                  <a:lnTo>
                    <a:pt x="138587" y="164791"/>
                  </a:lnTo>
                  <a:lnTo>
                    <a:pt x="109627" y="181829"/>
                  </a:lnTo>
                  <a:lnTo>
                    <a:pt x="79598" y="207008"/>
                  </a:lnTo>
                  <a:lnTo>
                    <a:pt x="49251" y="235918"/>
                  </a:lnTo>
                  <a:lnTo>
                    <a:pt x="26901" y="269978"/>
                  </a:lnTo>
                  <a:lnTo>
                    <a:pt x="9554" y="298791"/>
                  </a:lnTo>
                  <a:lnTo>
                    <a:pt x="1780" y="327459"/>
                  </a:lnTo>
                  <a:lnTo>
                    <a:pt x="0" y="360558"/>
                  </a:lnTo>
                  <a:lnTo>
                    <a:pt x="2840" y="373073"/>
                  </a:lnTo>
                  <a:lnTo>
                    <a:pt x="13243" y="389639"/>
                  </a:lnTo>
                  <a:lnTo>
                    <a:pt x="24530" y="395594"/>
                  </a:lnTo>
                  <a:lnTo>
                    <a:pt x="56517" y="399416"/>
                  </a:lnTo>
                  <a:lnTo>
                    <a:pt x="89543" y="400078"/>
                  </a:lnTo>
                  <a:lnTo>
                    <a:pt x="126140" y="392185"/>
                  </a:lnTo>
                  <a:lnTo>
                    <a:pt x="153446" y="381485"/>
                  </a:lnTo>
                  <a:lnTo>
                    <a:pt x="181669" y="368263"/>
                  </a:lnTo>
                  <a:lnTo>
                    <a:pt x="208323" y="353919"/>
                  </a:lnTo>
                  <a:lnTo>
                    <a:pt x="234281" y="336820"/>
                  </a:lnTo>
                  <a:lnTo>
                    <a:pt x="259929" y="318779"/>
                  </a:lnTo>
                  <a:lnTo>
                    <a:pt x="296475" y="294342"/>
                  </a:lnTo>
                  <a:lnTo>
                    <a:pt x="324989" y="271014"/>
                  </a:lnTo>
                  <a:lnTo>
                    <a:pt x="360021" y="242634"/>
                  </a:lnTo>
                  <a:lnTo>
                    <a:pt x="375991" y="225777"/>
                  </a:lnTo>
                  <a:lnTo>
                    <a:pt x="381331" y="216933"/>
                  </a:lnTo>
                  <a:lnTo>
                    <a:pt x="381570" y="214574"/>
                  </a:lnTo>
                  <a:lnTo>
                    <a:pt x="379914" y="210788"/>
                  </a:lnTo>
                  <a:lnTo>
                    <a:pt x="377430" y="210271"/>
                  </a:lnTo>
                  <a:lnTo>
                    <a:pt x="375582" y="210133"/>
                  </a:lnTo>
                  <a:lnTo>
                    <a:pt x="360846" y="213984"/>
                  </a:lnTo>
                  <a:lnTo>
                    <a:pt x="349765" y="222698"/>
                  </a:lnTo>
                  <a:lnTo>
                    <a:pt x="317641" y="256265"/>
                  </a:lnTo>
                  <a:lnTo>
                    <a:pt x="284373" y="293767"/>
                  </a:lnTo>
                  <a:lnTo>
                    <a:pt x="266058" y="329531"/>
                  </a:lnTo>
                  <a:lnTo>
                    <a:pt x="259260" y="347608"/>
                  </a:lnTo>
                  <a:lnTo>
                    <a:pt x="259549" y="350798"/>
                  </a:lnTo>
                  <a:lnTo>
                    <a:pt x="262128" y="356599"/>
                  </a:lnTo>
                  <a:lnTo>
                    <a:pt x="284159" y="348454"/>
                  </a:lnTo>
                  <a:lnTo>
                    <a:pt x="314270" y="331569"/>
                  </a:lnTo>
                  <a:lnTo>
                    <a:pt x="352039" y="295392"/>
                  </a:lnTo>
                  <a:lnTo>
                    <a:pt x="363913" y="278353"/>
                  </a:lnTo>
                  <a:lnTo>
                    <a:pt x="380691" y="244334"/>
                  </a:lnTo>
                  <a:lnTo>
                    <a:pt x="388500" y="231107"/>
                  </a:lnTo>
                  <a:lnTo>
                    <a:pt x="393743" y="211920"/>
                  </a:lnTo>
                  <a:lnTo>
                    <a:pt x="395771" y="208692"/>
                  </a:lnTo>
                  <a:lnTo>
                    <a:pt x="401981" y="202615"/>
                  </a:lnTo>
                  <a:lnTo>
                    <a:pt x="391727" y="227527"/>
                  </a:lnTo>
                  <a:lnTo>
                    <a:pt x="388036" y="262141"/>
                  </a:lnTo>
                  <a:lnTo>
                    <a:pt x="387396" y="291577"/>
                  </a:lnTo>
                  <a:lnTo>
                    <a:pt x="387207" y="321747"/>
                  </a:lnTo>
                  <a:lnTo>
                    <a:pt x="389401" y="357767"/>
                  </a:lnTo>
                  <a:lnTo>
                    <a:pt x="394064" y="370422"/>
                  </a:lnTo>
                  <a:lnTo>
                    <a:pt x="401781" y="381690"/>
                  </a:lnTo>
                  <a:lnTo>
                    <a:pt x="413113" y="390085"/>
                  </a:lnTo>
                  <a:lnTo>
                    <a:pt x="426616" y="395791"/>
                  </a:lnTo>
                  <a:lnTo>
                    <a:pt x="441085" y="398328"/>
                  </a:lnTo>
                  <a:lnTo>
                    <a:pt x="477906" y="388027"/>
                  </a:lnTo>
                  <a:lnTo>
                    <a:pt x="484551" y="385692"/>
                  </a:lnTo>
                  <a:lnTo>
                    <a:pt x="510295" y="353764"/>
                  </a:lnTo>
                  <a:lnTo>
                    <a:pt x="530199" y="328655"/>
                  </a:lnTo>
                  <a:lnTo>
                    <a:pt x="558212" y="293317"/>
                  </a:lnTo>
                  <a:lnTo>
                    <a:pt x="579477" y="262375"/>
                  </a:lnTo>
                  <a:lnTo>
                    <a:pt x="596640" y="233862"/>
                  </a:lnTo>
                  <a:lnTo>
                    <a:pt x="618242" y="197921"/>
                  </a:lnTo>
                  <a:lnTo>
                    <a:pt x="639417" y="163799"/>
                  </a:lnTo>
                  <a:lnTo>
                    <a:pt x="660308" y="130892"/>
                  </a:lnTo>
                  <a:lnTo>
                    <a:pt x="681008" y="98794"/>
                  </a:lnTo>
                  <a:lnTo>
                    <a:pt x="698194" y="74008"/>
                  </a:lnTo>
                  <a:lnTo>
                    <a:pt x="726321" y="37437"/>
                  </a:lnTo>
                  <a:lnTo>
                    <a:pt x="758960" y="5462"/>
                  </a:lnTo>
                  <a:lnTo>
                    <a:pt x="767721" y="482"/>
                  </a:lnTo>
                  <a:lnTo>
                    <a:pt x="771243" y="0"/>
                  </a:lnTo>
                  <a:lnTo>
                    <a:pt x="777414" y="1723"/>
                  </a:lnTo>
                  <a:lnTo>
                    <a:pt x="779398" y="5061"/>
                  </a:lnTo>
                  <a:lnTo>
                    <a:pt x="782583" y="28669"/>
                  </a:lnTo>
                  <a:lnTo>
                    <a:pt x="783212" y="61836"/>
                  </a:lnTo>
                  <a:lnTo>
                    <a:pt x="783321" y="95067"/>
                  </a:lnTo>
                  <a:lnTo>
                    <a:pt x="783354" y="131724"/>
                  </a:lnTo>
                  <a:lnTo>
                    <a:pt x="783363" y="169397"/>
                  </a:lnTo>
                  <a:lnTo>
                    <a:pt x="783366" y="199280"/>
                  </a:lnTo>
                  <a:lnTo>
                    <a:pt x="785060" y="232132"/>
                  </a:lnTo>
                  <a:lnTo>
                    <a:pt x="797687" y="258566"/>
                  </a:lnTo>
                  <a:lnTo>
                    <a:pt x="808586" y="272442"/>
                  </a:lnTo>
                  <a:lnTo>
                    <a:pt x="813766" y="275773"/>
                  </a:lnTo>
                  <a:lnTo>
                    <a:pt x="821334" y="278391"/>
                  </a:lnTo>
                  <a:lnTo>
                    <a:pt x="808427" y="267108"/>
                  </a:lnTo>
                  <a:lnTo>
                    <a:pt x="784493" y="256077"/>
                  </a:lnTo>
                  <a:lnTo>
                    <a:pt x="747294" y="247634"/>
                  </a:lnTo>
                  <a:lnTo>
                    <a:pt x="712284" y="246545"/>
                  </a:lnTo>
                  <a:lnTo>
                    <a:pt x="694201" y="254102"/>
                  </a:lnTo>
                  <a:lnTo>
                    <a:pt x="671999" y="272638"/>
                  </a:lnTo>
                  <a:lnTo>
                    <a:pt x="661056" y="287713"/>
                  </a:lnTo>
                  <a:lnTo>
                    <a:pt x="647133" y="322728"/>
                  </a:lnTo>
                  <a:lnTo>
                    <a:pt x="643232" y="338762"/>
                  </a:lnTo>
                  <a:lnTo>
                    <a:pt x="647626" y="369751"/>
                  </a:lnTo>
                  <a:lnTo>
                    <a:pt x="649693" y="377413"/>
                  </a:lnTo>
                  <a:lnTo>
                    <a:pt x="674567" y="392700"/>
                  </a:lnTo>
                  <a:lnTo>
                    <a:pt x="709612" y="405421"/>
                  </a:lnTo>
                  <a:lnTo>
                    <a:pt x="739298" y="411074"/>
                  </a:lnTo>
                  <a:lnTo>
                    <a:pt x="766603" y="411329"/>
                  </a:lnTo>
                  <a:lnTo>
                    <a:pt x="803518" y="406712"/>
                  </a:lnTo>
                  <a:lnTo>
                    <a:pt x="838162" y="397725"/>
                  </a:lnTo>
                  <a:lnTo>
                    <a:pt x="872980" y="382079"/>
                  </a:lnTo>
                  <a:lnTo>
                    <a:pt x="904746" y="359099"/>
                  </a:lnTo>
                  <a:lnTo>
                    <a:pt x="935767" y="331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2"/>
            <p:cNvSpPr/>
            <p:nvPr>
              <p:custDataLst>
                <p:tags r:id="rId54"/>
              </p:custDataLst>
            </p:nvPr>
          </p:nvSpPr>
          <p:spPr>
            <a:xfrm>
              <a:off x="1874596" y="3154680"/>
              <a:ext cx="220905" cy="327426"/>
            </a:xfrm>
            <a:custGeom>
              <a:avLst/>
              <a:gdLst/>
              <a:ahLst/>
              <a:cxnLst/>
              <a:rect l="0" t="0" r="0" b="0"/>
              <a:pathLst>
                <a:path w="220905" h="327426">
                  <a:moveTo>
                    <a:pt x="68504" y="15240"/>
                  </a:moveTo>
                  <a:lnTo>
                    <a:pt x="68504" y="15240"/>
                  </a:lnTo>
                  <a:lnTo>
                    <a:pt x="68504" y="51647"/>
                  </a:lnTo>
                  <a:lnTo>
                    <a:pt x="66246" y="83067"/>
                  </a:lnTo>
                  <a:lnTo>
                    <a:pt x="62420" y="113965"/>
                  </a:lnTo>
                  <a:lnTo>
                    <a:pt x="57898" y="144631"/>
                  </a:lnTo>
                  <a:lnTo>
                    <a:pt x="50808" y="175194"/>
                  </a:lnTo>
                  <a:lnTo>
                    <a:pt x="42859" y="204864"/>
                  </a:lnTo>
                  <a:lnTo>
                    <a:pt x="36504" y="232162"/>
                  </a:lnTo>
                  <a:lnTo>
                    <a:pt x="28600" y="258405"/>
                  </a:lnTo>
                  <a:lnTo>
                    <a:pt x="14630" y="292465"/>
                  </a:lnTo>
                  <a:lnTo>
                    <a:pt x="0" y="327425"/>
                  </a:lnTo>
                  <a:lnTo>
                    <a:pt x="775" y="289485"/>
                  </a:lnTo>
                  <a:lnTo>
                    <a:pt x="6009" y="259152"/>
                  </a:lnTo>
                  <a:lnTo>
                    <a:pt x="10531" y="232865"/>
                  </a:lnTo>
                  <a:lnTo>
                    <a:pt x="19878" y="204249"/>
                  </a:lnTo>
                  <a:lnTo>
                    <a:pt x="32499" y="175444"/>
                  </a:lnTo>
                  <a:lnTo>
                    <a:pt x="46575" y="148530"/>
                  </a:lnTo>
                  <a:lnTo>
                    <a:pt x="66585" y="126960"/>
                  </a:lnTo>
                  <a:lnTo>
                    <a:pt x="95164" y="99880"/>
                  </a:lnTo>
                  <a:lnTo>
                    <a:pt x="129458" y="69127"/>
                  </a:lnTo>
                  <a:lnTo>
                    <a:pt x="154860" y="47778"/>
                  </a:lnTo>
                  <a:lnTo>
                    <a:pt x="189857" y="21799"/>
                  </a:lnTo>
                  <a:lnTo>
                    <a:pt x="2209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2"/>
          <p:cNvGrpSpPr/>
          <p:nvPr/>
        </p:nvGrpSpPr>
        <p:grpSpPr>
          <a:xfrm>
            <a:off x="3589032" y="2956560"/>
            <a:ext cx="1371589" cy="447929"/>
            <a:chOff x="3589032" y="2956560"/>
            <a:chExt cx="1371589" cy="447929"/>
          </a:xfrm>
        </p:grpSpPr>
        <p:sp>
          <p:nvSpPr>
            <p:cNvPr id="30" name="SMARTInkShape-353"/>
            <p:cNvSpPr/>
            <p:nvPr>
              <p:custDataLst>
                <p:tags r:id="rId48"/>
              </p:custDataLst>
            </p:nvPr>
          </p:nvSpPr>
          <p:spPr>
            <a:xfrm>
              <a:off x="4782789" y="3177540"/>
              <a:ext cx="177832" cy="152395"/>
            </a:xfrm>
            <a:custGeom>
              <a:avLst/>
              <a:gdLst/>
              <a:ahLst/>
              <a:cxnLst/>
              <a:rect l="0" t="0" r="0" b="0"/>
              <a:pathLst>
                <a:path w="177832" h="152395">
                  <a:moveTo>
                    <a:pt x="177831" y="0"/>
                  </a:moveTo>
                  <a:lnTo>
                    <a:pt x="177831" y="0"/>
                  </a:lnTo>
                  <a:lnTo>
                    <a:pt x="143870" y="0"/>
                  </a:lnTo>
                  <a:lnTo>
                    <a:pt x="117251" y="1693"/>
                  </a:lnTo>
                  <a:lnTo>
                    <a:pt x="80602" y="14320"/>
                  </a:lnTo>
                  <a:lnTo>
                    <a:pt x="65191" y="21605"/>
                  </a:lnTo>
                  <a:lnTo>
                    <a:pt x="47842" y="39139"/>
                  </a:lnTo>
                  <a:lnTo>
                    <a:pt x="37810" y="55435"/>
                  </a:lnTo>
                  <a:lnTo>
                    <a:pt x="33990" y="78370"/>
                  </a:lnTo>
                  <a:lnTo>
                    <a:pt x="33677" y="85267"/>
                  </a:lnTo>
                  <a:lnTo>
                    <a:pt x="37845" y="97445"/>
                  </a:lnTo>
                  <a:lnTo>
                    <a:pt x="45341" y="107656"/>
                  </a:lnTo>
                  <a:lnTo>
                    <a:pt x="82057" y="140580"/>
                  </a:lnTo>
                  <a:lnTo>
                    <a:pt x="92902" y="151292"/>
                  </a:lnTo>
                  <a:lnTo>
                    <a:pt x="89638" y="148026"/>
                  </a:lnTo>
                  <a:lnTo>
                    <a:pt x="81060" y="148481"/>
                  </a:lnTo>
                  <a:lnTo>
                    <a:pt x="48435" y="151884"/>
                  </a:lnTo>
                  <a:lnTo>
                    <a:pt x="11776" y="152380"/>
                  </a:lnTo>
                  <a:lnTo>
                    <a:pt x="1253" y="152394"/>
                  </a:lnTo>
                  <a:lnTo>
                    <a:pt x="0" y="151549"/>
                  </a:lnTo>
                  <a:lnTo>
                    <a:pt x="9" y="150139"/>
                  </a:lnTo>
                  <a:lnTo>
                    <a:pt x="2571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4"/>
            <p:cNvSpPr/>
            <p:nvPr>
              <p:custDataLst>
                <p:tags r:id="rId49"/>
              </p:custDataLst>
            </p:nvPr>
          </p:nvSpPr>
          <p:spPr>
            <a:xfrm>
              <a:off x="4413749" y="3063240"/>
              <a:ext cx="288807" cy="289561"/>
            </a:xfrm>
            <a:custGeom>
              <a:avLst/>
              <a:gdLst/>
              <a:ahLst/>
              <a:cxnLst/>
              <a:rect l="0" t="0" r="0" b="0"/>
              <a:pathLst>
                <a:path w="288807" h="289561">
                  <a:moveTo>
                    <a:pt x="112531" y="0"/>
                  </a:moveTo>
                  <a:lnTo>
                    <a:pt x="112531" y="0"/>
                  </a:lnTo>
                  <a:lnTo>
                    <a:pt x="96350" y="36406"/>
                  </a:lnTo>
                  <a:lnTo>
                    <a:pt x="81633" y="63312"/>
                  </a:lnTo>
                  <a:lnTo>
                    <a:pt x="66625" y="88252"/>
                  </a:lnTo>
                  <a:lnTo>
                    <a:pt x="51489" y="116269"/>
                  </a:lnTo>
                  <a:lnTo>
                    <a:pt x="28686" y="152513"/>
                  </a:lnTo>
                  <a:lnTo>
                    <a:pt x="13934" y="184701"/>
                  </a:lnTo>
                  <a:lnTo>
                    <a:pt x="0" y="221060"/>
                  </a:lnTo>
                  <a:lnTo>
                    <a:pt x="257" y="224419"/>
                  </a:lnTo>
                  <a:lnTo>
                    <a:pt x="2800" y="230411"/>
                  </a:lnTo>
                  <a:lnTo>
                    <a:pt x="4663" y="232347"/>
                  </a:lnTo>
                  <a:lnTo>
                    <a:pt x="8992" y="234499"/>
                  </a:lnTo>
                  <a:lnTo>
                    <a:pt x="15996" y="233197"/>
                  </a:lnTo>
                  <a:lnTo>
                    <a:pt x="46134" y="223122"/>
                  </a:lnTo>
                  <a:lnTo>
                    <a:pt x="74137" y="214935"/>
                  </a:lnTo>
                  <a:lnTo>
                    <a:pt x="109716" y="201315"/>
                  </a:lnTo>
                  <a:lnTo>
                    <a:pt x="137527" y="188533"/>
                  </a:lnTo>
                  <a:lnTo>
                    <a:pt x="164562" y="176644"/>
                  </a:lnTo>
                  <a:lnTo>
                    <a:pt x="191536" y="164868"/>
                  </a:lnTo>
                  <a:lnTo>
                    <a:pt x="220458" y="151168"/>
                  </a:lnTo>
                  <a:lnTo>
                    <a:pt x="257210" y="133220"/>
                  </a:lnTo>
                  <a:lnTo>
                    <a:pt x="288806" y="119762"/>
                  </a:lnTo>
                  <a:lnTo>
                    <a:pt x="288468" y="119635"/>
                  </a:lnTo>
                  <a:lnTo>
                    <a:pt x="256033" y="132267"/>
                  </a:lnTo>
                  <a:lnTo>
                    <a:pt x="219889" y="160536"/>
                  </a:lnTo>
                  <a:lnTo>
                    <a:pt x="183557" y="198001"/>
                  </a:lnTo>
                  <a:lnTo>
                    <a:pt x="171434" y="218416"/>
                  </a:lnTo>
                  <a:lnTo>
                    <a:pt x="170426" y="222657"/>
                  </a:lnTo>
                  <a:lnTo>
                    <a:pt x="170602" y="226332"/>
                  </a:lnTo>
                  <a:lnTo>
                    <a:pt x="176965" y="246402"/>
                  </a:lnTo>
                  <a:lnTo>
                    <a:pt x="180887" y="251474"/>
                  </a:lnTo>
                  <a:lnTo>
                    <a:pt x="212565" y="272618"/>
                  </a:lnTo>
                  <a:lnTo>
                    <a:pt x="249077" y="286744"/>
                  </a:lnTo>
                  <a:lnTo>
                    <a:pt x="257311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5"/>
            <p:cNvSpPr/>
            <p:nvPr>
              <p:custDataLst>
                <p:tags r:id="rId50"/>
              </p:custDataLst>
            </p:nvPr>
          </p:nvSpPr>
          <p:spPr>
            <a:xfrm>
              <a:off x="4152900" y="3230880"/>
              <a:ext cx="173557" cy="136703"/>
            </a:xfrm>
            <a:custGeom>
              <a:avLst/>
              <a:gdLst/>
              <a:ahLst/>
              <a:cxnLst/>
              <a:rect l="0" t="0" r="0" b="0"/>
              <a:pathLst>
                <a:path w="173557" h="136703">
                  <a:moveTo>
                    <a:pt x="0" y="0"/>
                  </a:moveTo>
                  <a:lnTo>
                    <a:pt x="0" y="0"/>
                  </a:lnTo>
                  <a:lnTo>
                    <a:pt x="22578" y="0"/>
                  </a:lnTo>
                  <a:lnTo>
                    <a:pt x="53215" y="0"/>
                  </a:lnTo>
                  <a:lnTo>
                    <a:pt x="83667" y="0"/>
                  </a:lnTo>
                  <a:lnTo>
                    <a:pt x="84565" y="3387"/>
                  </a:lnTo>
                  <a:lnTo>
                    <a:pt x="81047" y="16181"/>
                  </a:lnTo>
                  <a:lnTo>
                    <a:pt x="60261" y="47433"/>
                  </a:lnTo>
                  <a:lnTo>
                    <a:pt x="32677" y="83301"/>
                  </a:lnTo>
                  <a:lnTo>
                    <a:pt x="27222" y="93750"/>
                  </a:lnTo>
                  <a:lnTo>
                    <a:pt x="24799" y="104037"/>
                  </a:lnTo>
                  <a:lnTo>
                    <a:pt x="25980" y="111997"/>
                  </a:lnTo>
                  <a:lnTo>
                    <a:pt x="27480" y="115305"/>
                  </a:lnTo>
                  <a:lnTo>
                    <a:pt x="33662" y="121237"/>
                  </a:lnTo>
                  <a:lnTo>
                    <a:pt x="48921" y="129338"/>
                  </a:lnTo>
                  <a:lnTo>
                    <a:pt x="69529" y="134842"/>
                  </a:lnTo>
                  <a:lnTo>
                    <a:pt x="99247" y="136702"/>
                  </a:lnTo>
                  <a:lnTo>
                    <a:pt x="133967" y="130987"/>
                  </a:lnTo>
                  <a:lnTo>
                    <a:pt x="156630" y="121704"/>
                  </a:lnTo>
                  <a:lnTo>
                    <a:pt x="169510" y="111718"/>
                  </a:lnTo>
                  <a:lnTo>
                    <a:pt x="172704" y="106661"/>
                  </a:lnTo>
                  <a:lnTo>
                    <a:pt x="173556" y="104128"/>
                  </a:lnTo>
                  <a:lnTo>
                    <a:pt x="173277" y="101591"/>
                  </a:lnTo>
                  <a:lnTo>
                    <a:pt x="161316" y="80276"/>
                  </a:lnTo>
                  <a:lnTo>
                    <a:pt x="141775" y="60761"/>
                  </a:lnTo>
                  <a:lnTo>
                    <a:pt x="121030" y="47919"/>
                  </a:lnTo>
                  <a:lnTo>
                    <a:pt x="84411" y="32931"/>
                  </a:lnTo>
                  <a:lnTo>
                    <a:pt x="57894" y="30576"/>
                  </a:lnTo>
                  <a:lnTo>
                    <a:pt x="64434" y="30493"/>
                  </a:lnTo>
                  <a:lnTo>
                    <a:pt x="9144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6"/>
            <p:cNvSpPr/>
            <p:nvPr>
              <p:custDataLst>
                <p:tags r:id="rId51"/>
              </p:custDataLst>
            </p:nvPr>
          </p:nvSpPr>
          <p:spPr>
            <a:xfrm>
              <a:off x="3902027" y="3246120"/>
              <a:ext cx="225788" cy="138609"/>
            </a:xfrm>
            <a:custGeom>
              <a:avLst/>
              <a:gdLst/>
              <a:ahLst/>
              <a:cxnLst/>
              <a:rect l="0" t="0" r="0" b="0"/>
              <a:pathLst>
                <a:path w="225788" h="138609">
                  <a:moveTo>
                    <a:pt x="67993" y="0"/>
                  </a:moveTo>
                  <a:lnTo>
                    <a:pt x="67993" y="0"/>
                  </a:lnTo>
                  <a:lnTo>
                    <a:pt x="51812" y="32361"/>
                  </a:lnTo>
                  <a:lnTo>
                    <a:pt x="33659" y="64622"/>
                  </a:lnTo>
                  <a:lnTo>
                    <a:pt x="9452" y="97870"/>
                  </a:lnTo>
                  <a:lnTo>
                    <a:pt x="2388" y="111689"/>
                  </a:lnTo>
                  <a:lnTo>
                    <a:pt x="0" y="123944"/>
                  </a:lnTo>
                  <a:lnTo>
                    <a:pt x="10963" y="131569"/>
                  </a:lnTo>
                  <a:lnTo>
                    <a:pt x="19813" y="135972"/>
                  </a:lnTo>
                  <a:lnTo>
                    <a:pt x="38677" y="138608"/>
                  </a:lnTo>
                  <a:lnTo>
                    <a:pt x="70596" y="135331"/>
                  </a:lnTo>
                  <a:lnTo>
                    <a:pt x="106864" y="126740"/>
                  </a:lnTo>
                  <a:lnTo>
                    <a:pt x="142163" y="111213"/>
                  </a:lnTo>
                  <a:lnTo>
                    <a:pt x="174072" y="92783"/>
                  </a:lnTo>
                  <a:lnTo>
                    <a:pt x="193032" y="81030"/>
                  </a:lnTo>
                  <a:lnTo>
                    <a:pt x="216745" y="55046"/>
                  </a:lnTo>
                  <a:lnTo>
                    <a:pt x="224674" y="40863"/>
                  </a:lnTo>
                  <a:lnTo>
                    <a:pt x="225787" y="37402"/>
                  </a:lnTo>
                  <a:lnTo>
                    <a:pt x="225682" y="34248"/>
                  </a:lnTo>
                  <a:lnTo>
                    <a:pt x="223308" y="28486"/>
                  </a:lnTo>
                  <a:lnTo>
                    <a:pt x="213166" y="20481"/>
                  </a:lnTo>
                  <a:lnTo>
                    <a:pt x="183249" y="16276"/>
                  </a:lnTo>
                  <a:lnTo>
                    <a:pt x="147486" y="15444"/>
                  </a:lnTo>
                  <a:lnTo>
                    <a:pt x="124490" y="17025"/>
                  </a:lnTo>
                  <a:lnTo>
                    <a:pt x="89437" y="26587"/>
                  </a:lnTo>
                  <a:lnTo>
                    <a:pt x="53978" y="37833"/>
                  </a:lnTo>
                  <a:lnTo>
                    <a:pt x="26560" y="48207"/>
                  </a:lnTo>
                  <a:lnTo>
                    <a:pt x="19945" y="53316"/>
                  </a:lnTo>
                  <a:lnTo>
                    <a:pt x="18181" y="55864"/>
                  </a:lnTo>
                  <a:lnTo>
                    <a:pt x="17852" y="57563"/>
                  </a:lnTo>
                  <a:lnTo>
                    <a:pt x="18479" y="58695"/>
                  </a:lnTo>
                  <a:lnTo>
                    <a:pt x="19743" y="59450"/>
                  </a:lnTo>
                  <a:lnTo>
                    <a:pt x="45133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7"/>
            <p:cNvSpPr/>
            <p:nvPr>
              <p:custDataLst>
                <p:tags r:id="rId52"/>
              </p:custDataLst>
            </p:nvPr>
          </p:nvSpPr>
          <p:spPr>
            <a:xfrm>
              <a:off x="3589032" y="2956560"/>
              <a:ext cx="272396" cy="447929"/>
            </a:xfrm>
            <a:custGeom>
              <a:avLst/>
              <a:gdLst/>
              <a:ahLst/>
              <a:cxnLst/>
              <a:rect l="0" t="0" r="0" b="0"/>
              <a:pathLst>
                <a:path w="272396" h="447929">
                  <a:moveTo>
                    <a:pt x="68568" y="0"/>
                  </a:moveTo>
                  <a:lnTo>
                    <a:pt x="68568" y="0"/>
                  </a:lnTo>
                  <a:lnTo>
                    <a:pt x="64052" y="27093"/>
                  </a:lnTo>
                  <a:lnTo>
                    <a:pt x="60477" y="48542"/>
                  </a:lnTo>
                  <a:lnTo>
                    <a:pt x="57247" y="68768"/>
                  </a:lnTo>
                  <a:lnTo>
                    <a:pt x="54248" y="88179"/>
                  </a:lnTo>
                  <a:lnTo>
                    <a:pt x="47810" y="125551"/>
                  </a:lnTo>
                  <a:lnTo>
                    <a:pt x="39304" y="161916"/>
                  </a:lnTo>
                  <a:lnTo>
                    <a:pt x="32138" y="195576"/>
                  </a:lnTo>
                  <a:lnTo>
                    <a:pt x="26131" y="226623"/>
                  </a:lnTo>
                  <a:lnTo>
                    <a:pt x="20638" y="254532"/>
                  </a:lnTo>
                  <a:lnTo>
                    <a:pt x="15374" y="281048"/>
                  </a:lnTo>
                  <a:lnTo>
                    <a:pt x="7651" y="315260"/>
                  </a:lnTo>
                  <a:lnTo>
                    <a:pt x="1502" y="349576"/>
                  </a:lnTo>
                  <a:lnTo>
                    <a:pt x="0" y="380689"/>
                  </a:lnTo>
                  <a:lnTo>
                    <a:pt x="4037" y="380908"/>
                  </a:lnTo>
                  <a:lnTo>
                    <a:pt x="25152" y="374052"/>
                  </a:lnTo>
                  <a:lnTo>
                    <a:pt x="58299" y="355012"/>
                  </a:lnTo>
                  <a:lnTo>
                    <a:pt x="90643" y="336611"/>
                  </a:lnTo>
                  <a:lnTo>
                    <a:pt x="123933" y="322692"/>
                  </a:lnTo>
                  <a:lnTo>
                    <a:pt x="160608" y="313206"/>
                  </a:lnTo>
                  <a:lnTo>
                    <a:pt x="184828" y="309383"/>
                  </a:lnTo>
                  <a:lnTo>
                    <a:pt x="217503" y="311990"/>
                  </a:lnTo>
                  <a:lnTo>
                    <a:pt x="252112" y="320457"/>
                  </a:lnTo>
                  <a:lnTo>
                    <a:pt x="261057" y="326152"/>
                  </a:lnTo>
                  <a:lnTo>
                    <a:pt x="272395" y="340360"/>
                  </a:lnTo>
                  <a:lnTo>
                    <a:pt x="271200" y="346287"/>
                  </a:lnTo>
                  <a:lnTo>
                    <a:pt x="269696" y="350238"/>
                  </a:lnTo>
                  <a:lnTo>
                    <a:pt x="263510" y="356886"/>
                  </a:lnTo>
                  <a:lnTo>
                    <a:pt x="241695" y="372097"/>
                  </a:lnTo>
                  <a:lnTo>
                    <a:pt x="224626" y="380145"/>
                  </a:lnTo>
                  <a:lnTo>
                    <a:pt x="200546" y="390590"/>
                  </a:lnTo>
                  <a:lnTo>
                    <a:pt x="171794" y="402633"/>
                  </a:lnTo>
                  <a:lnTo>
                    <a:pt x="148392" y="411508"/>
                  </a:lnTo>
                  <a:lnTo>
                    <a:pt x="111101" y="423629"/>
                  </a:lnTo>
                  <a:lnTo>
                    <a:pt x="82674" y="431837"/>
                  </a:lnTo>
                  <a:lnTo>
                    <a:pt x="49887" y="441218"/>
                  </a:lnTo>
                  <a:lnTo>
                    <a:pt x="16054" y="447928"/>
                  </a:lnTo>
                  <a:lnTo>
                    <a:pt x="10699" y="447633"/>
                  </a:lnTo>
                  <a:lnTo>
                    <a:pt x="7128" y="446588"/>
                  </a:lnTo>
                  <a:lnTo>
                    <a:pt x="1398" y="442874"/>
                  </a:lnTo>
                  <a:lnTo>
                    <a:pt x="15228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3"/>
          <p:cNvGrpSpPr/>
          <p:nvPr/>
        </p:nvGrpSpPr>
        <p:grpSpPr>
          <a:xfrm>
            <a:off x="5189685" y="2804160"/>
            <a:ext cx="481052" cy="549895"/>
            <a:chOff x="5189685" y="2804160"/>
            <a:chExt cx="481052" cy="549895"/>
          </a:xfrm>
        </p:grpSpPr>
        <p:sp>
          <p:nvSpPr>
            <p:cNvPr id="36" name="SMARTInkShape-358"/>
            <p:cNvSpPr/>
            <p:nvPr>
              <p:custDataLst>
                <p:tags r:id="rId44"/>
              </p:custDataLst>
            </p:nvPr>
          </p:nvSpPr>
          <p:spPr>
            <a:xfrm>
              <a:off x="5615940" y="2918460"/>
              <a:ext cx="54797" cy="381001"/>
            </a:xfrm>
            <a:custGeom>
              <a:avLst/>
              <a:gdLst/>
              <a:ahLst/>
              <a:cxnLst/>
              <a:rect l="0" t="0" r="0" b="0"/>
              <a:pathLst>
                <a:path w="54797" h="381001">
                  <a:moveTo>
                    <a:pt x="45720" y="0"/>
                  </a:moveTo>
                  <a:lnTo>
                    <a:pt x="45720" y="0"/>
                  </a:lnTo>
                  <a:lnTo>
                    <a:pt x="53810" y="32361"/>
                  </a:lnTo>
                  <a:lnTo>
                    <a:pt x="54796" y="68667"/>
                  </a:lnTo>
                  <a:lnTo>
                    <a:pt x="47214" y="94865"/>
                  </a:lnTo>
                  <a:lnTo>
                    <a:pt x="37071" y="123443"/>
                  </a:lnTo>
                  <a:lnTo>
                    <a:pt x="29740" y="153077"/>
                  </a:lnTo>
                  <a:lnTo>
                    <a:pt x="21403" y="185439"/>
                  </a:lnTo>
                  <a:lnTo>
                    <a:pt x="12899" y="217884"/>
                  </a:lnTo>
                  <a:lnTo>
                    <a:pt x="6297" y="246415"/>
                  </a:lnTo>
                  <a:lnTo>
                    <a:pt x="2799" y="275464"/>
                  </a:lnTo>
                  <a:lnTo>
                    <a:pt x="1244" y="304462"/>
                  </a:lnTo>
                  <a:lnTo>
                    <a:pt x="553" y="331461"/>
                  </a:lnTo>
                  <a:lnTo>
                    <a:pt x="109" y="36858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9"/>
            <p:cNvSpPr/>
            <p:nvPr>
              <p:custDataLst>
                <p:tags r:id="rId45"/>
              </p:custDataLst>
            </p:nvPr>
          </p:nvSpPr>
          <p:spPr>
            <a:xfrm>
              <a:off x="5418398" y="2804160"/>
              <a:ext cx="144203" cy="527393"/>
            </a:xfrm>
            <a:custGeom>
              <a:avLst/>
              <a:gdLst/>
              <a:ahLst/>
              <a:cxnLst/>
              <a:rect l="0" t="0" r="0" b="0"/>
              <a:pathLst>
                <a:path w="144203" h="527393">
                  <a:moveTo>
                    <a:pt x="144202" y="0"/>
                  </a:moveTo>
                  <a:lnTo>
                    <a:pt x="144202" y="0"/>
                  </a:lnTo>
                  <a:lnTo>
                    <a:pt x="139686" y="22578"/>
                  </a:lnTo>
                  <a:lnTo>
                    <a:pt x="132881" y="57448"/>
                  </a:lnTo>
                  <a:lnTo>
                    <a:pt x="127035" y="89879"/>
                  </a:lnTo>
                  <a:lnTo>
                    <a:pt x="117098" y="123484"/>
                  </a:lnTo>
                  <a:lnTo>
                    <a:pt x="105910" y="158175"/>
                  </a:lnTo>
                  <a:lnTo>
                    <a:pt x="98113" y="193349"/>
                  </a:lnTo>
                  <a:lnTo>
                    <a:pt x="87311" y="228737"/>
                  </a:lnTo>
                  <a:lnTo>
                    <a:pt x="74891" y="263374"/>
                  </a:lnTo>
                  <a:lnTo>
                    <a:pt x="63725" y="295702"/>
                  </a:lnTo>
                  <a:lnTo>
                    <a:pt x="53119" y="324745"/>
                  </a:lnTo>
                  <a:lnTo>
                    <a:pt x="42761" y="351764"/>
                  </a:lnTo>
                  <a:lnTo>
                    <a:pt x="32512" y="377884"/>
                  </a:lnTo>
                  <a:lnTo>
                    <a:pt x="22313" y="403604"/>
                  </a:lnTo>
                  <a:lnTo>
                    <a:pt x="12982" y="433380"/>
                  </a:lnTo>
                  <a:lnTo>
                    <a:pt x="9309" y="453173"/>
                  </a:lnTo>
                  <a:lnTo>
                    <a:pt x="3816" y="490124"/>
                  </a:lnTo>
                  <a:lnTo>
                    <a:pt x="0" y="524963"/>
                  </a:lnTo>
                  <a:lnTo>
                    <a:pt x="1502" y="526928"/>
                  </a:lnTo>
                  <a:lnTo>
                    <a:pt x="4195" y="527392"/>
                  </a:lnTo>
                  <a:lnTo>
                    <a:pt x="7684" y="526855"/>
                  </a:lnTo>
                  <a:lnTo>
                    <a:pt x="20684" y="518008"/>
                  </a:lnTo>
                  <a:lnTo>
                    <a:pt x="39307" y="496572"/>
                  </a:lnTo>
                  <a:lnTo>
                    <a:pt x="56866" y="460681"/>
                  </a:lnTo>
                  <a:lnTo>
                    <a:pt x="69826" y="432501"/>
                  </a:lnTo>
                  <a:lnTo>
                    <a:pt x="84899" y="401350"/>
                  </a:lnTo>
                  <a:lnTo>
                    <a:pt x="102887" y="364926"/>
                  </a:lnTo>
                  <a:lnTo>
                    <a:pt x="117656" y="328418"/>
                  </a:lnTo>
                  <a:lnTo>
                    <a:pt x="130975" y="290349"/>
                  </a:lnTo>
                  <a:lnTo>
                    <a:pt x="136582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60"/>
            <p:cNvSpPr/>
            <p:nvPr>
              <p:custDataLst>
                <p:tags r:id="rId46"/>
              </p:custDataLst>
            </p:nvPr>
          </p:nvSpPr>
          <p:spPr>
            <a:xfrm>
              <a:off x="5303520" y="2971800"/>
              <a:ext cx="83821" cy="60961"/>
            </a:xfrm>
            <a:custGeom>
              <a:avLst/>
              <a:gdLst/>
              <a:ahLst/>
              <a:cxnLst/>
              <a:rect l="0" t="0" r="0" b="0"/>
              <a:pathLst>
                <a:path w="83821" h="60961">
                  <a:moveTo>
                    <a:pt x="0" y="60960"/>
                  </a:moveTo>
                  <a:lnTo>
                    <a:pt x="0" y="60960"/>
                  </a:lnTo>
                  <a:lnTo>
                    <a:pt x="28316" y="40734"/>
                  </a:lnTo>
                  <a:lnTo>
                    <a:pt x="62106" y="16021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1"/>
            <p:cNvSpPr/>
            <p:nvPr>
              <p:custDataLst>
                <p:tags r:id="rId47"/>
              </p:custDataLst>
            </p:nvPr>
          </p:nvSpPr>
          <p:spPr>
            <a:xfrm>
              <a:off x="5189685" y="3246120"/>
              <a:ext cx="37636" cy="107935"/>
            </a:xfrm>
            <a:custGeom>
              <a:avLst/>
              <a:gdLst/>
              <a:ahLst/>
              <a:cxnLst/>
              <a:rect l="0" t="0" r="0" b="0"/>
              <a:pathLst>
                <a:path w="37636" h="107935">
                  <a:moveTo>
                    <a:pt x="37635" y="0"/>
                  </a:moveTo>
                  <a:lnTo>
                    <a:pt x="37635" y="0"/>
                  </a:lnTo>
                  <a:lnTo>
                    <a:pt x="17409" y="32361"/>
                  </a:lnTo>
                  <a:lnTo>
                    <a:pt x="4831" y="60576"/>
                  </a:lnTo>
                  <a:lnTo>
                    <a:pt x="0" y="91995"/>
                  </a:lnTo>
                  <a:lnTo>
                    <a:pt x="3718" y="105057"/>
                  </a:lnTo>
                  <a:lnTo>
                    <a:pt x="5710" y="107292"/>
                  </a:lnTo>
                  <a:lnTo>
                    <a:pt x="7885" y="107934"/>
                  </a:lnTo>
                  <a:lnTo>
                    <a:pt x="10182" y="107516"/>
                  </a:lnTo>
                  <a:lnTo>
                    <a:pt x="14991" y="102536"/>
                  </a:lnTo>
                  <a:lnTo>
                    <a:pt x="22395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4"/>
          <p:cNvGrpSpPr/>
          <p:nvPr/>
        </p:nvGrpSpPr>
        <p:grpSpPr>
          <a:xfrm>
            <a:off x="5859780" y="2847774"/>
            <a:ext cx="1978141" cy="764890"/>
            <a:chOff x="5859780" y="2847774"/>
            <a:chExt cx="1978141" cy="764890"/>
          </a:xfrm>
        </p:grpSpPr>
        <p:sp>
          <p:nvSpPr>
            <p:cNvPr id="41" name="SMARTInkShape-362"/>
            <p:cNvSpPr/>
            <p:nvPr>
              <p:custDataLst>
                <p:tags r:id="rId42"/>
              </p:custDataLst>
            </p:nvPr>
          </p:nvSpPr>
          <p:spPr>
            <a:xfrm>
              <a:off x="7223760" y="3131964"/>
              <a:ext cx="614161" cy="226943"/>
            </a:xfrm>
            <a:custGeom>
              <a:avLst/>
              <a:gdLst/>
              <a:ahLst/>
              <a:cxnLst/>
              <a:rect l="0" t="0" r="0" b="0"/>
              <a:pathLst>
                <a:path w="614161" h="226943">
                  <a:moveTo>
                    <a:pt x="0" y="114156"/>
                  </a:moveTo>
                  <a:lnTo>
                    <a:pt x="0" y="114156"/>
                  </a:lnTo>
                  <a:lnTo>
                    <a:pt x="24836" y="114156"/>
                  </a:lnTo>
                  <a:lnTo>
                    <a:pt x="44497" y="114156"/>
                  </a:lnTo>
                  <a:lnTo>
                    <a:pt x="82148" y="116414"/>
                  </a:lnTo>
                  <a:lnTo>
                    <a:pt x="117790" y="120239"/>
                  </a:lnTo>
                  <a:lnTo>
                    <a:pt x="150564" y="124762"/>
                  </a:lnTo>
                  <a:lnTo>
                    <a:pt x="186580" y="127337"/>
                  </a:lnTo>
                  <a:lnTo>
                    <a:pt x="205666" y="128023"/>
                  </a:lnTo>
                  <a:lnTo>
                    <a:pt x="226012" y="128481"/>
                  </a:lnTo>
                  <a:lnTo>
                    <a:pt x="247194" y="128786"/>
                  </a:lnTo>
                  <a:lnTo>
                    <a:pt x="268936" y="128989"/>
                  </a:lnTo>
                  <a:lnTo>
                    <a:pt x="289357" y="129971"/>
                  </a:lnTo>
                  <a:lnTo>
                    <a:pt x="308897" y="131473"/>
                  </a:lnTo>
                  <a:lnTo>
                    <a:pt x="346414" y="133706"/>
                  </a:lnTo>
                  <a:lnTo>
                    <a:pt x="382845" y="131876"/>
                  </a:lnTo>
                  <a:lnTo>
                    <a:pt x="416533" y="130498"/>
                  </a:lnTo>
                  <a:lnTo>
                    <a:pt x="447593" y="129039"/>
                  </a:lnTo>
                  <a:lnTo>
                    <a:pt x="475509" y="125568"/>
                  </a:lnTo>
                  <a:lnTo>
                    <a:pt x="510978" y="118854"/>
                  </a:lnTo>
                  <a:lnTo>
                    <a:pt x="534846" y="107457"/>
                  </a:lnTo>
                  <a:lnTo>
                    <a:pt x="538598" y="103764"/>
                  </a:lnTo>
                  <a:lnTo>
                    <a:pt x="540251" y="100454"/>
                  </a:lnTo>
                  <a:lnTo>
                    <a:pt x="540508" y="97402"/>
                  </a:lnTo>
                  <a:lnTo>
                    <a:pt x="536277" y="89494"/>
                  </a:lnTo>
                  <a:lnTo>
                    <a:pt x="518539" y="65659"/>
                  </a:lnTo>
                  <a:lnTo>
                    <a:pt x="485747" y="45529"/>
                  </a:lnTo>
                  <a:lnTo>
                    <a:pt x="450704" y="25246"/>
                  </a:lnTo>
                  <a:lnTo>
                    <a:pt x="414085" y="11018"/>
                  </a:lnTo>
                  <a:lnTo>
                    <a:pt x="377767" y="1493"/>
                  </a:lnTo>
                  <a:lnTo>
                    <a:pt x="366815" y="0"/>
                  </a:lnTo>
                  <a:lnTo>
                    <a:pt x="398746" y="24182"/>
                  </a:lnTo>
                  <a:lnTo>
                    <a:pt x="426521" y="41024"/>
                  </a:lnTo>
                  <a:lnTo>
                    <a:pt x="462033" y="60879"/>
                  </a:lnTo>
                  <a:lnTo>
                    <a:pt x="489829" y="72415"/>
                  </a:lnTo>
                  <a:lnTo>
                    <a:pt x="516857" y="85444"/>
                  </a:lnTo>
                  <a:lnTo>
                    <a:pt x="553616" y="107060"/>
                  </a:lnTo>
                  <a:lnTo>
                    <a:pt x="588287" y="133074"/>
                  </a:lnTo>
                  <a:lnTo>
                    <a:pt x="609749" y="153672"/>
                  </a:lnTo>
                  <a:lnTo>
                    <a:pt x="613900" y="160788"/>
                  </a:lnTo>
                  <a:lnTo>
                    <a:pt x="614160" y="163870"/>
                  </a:lnTo>
                  <a:lnTo>
                    <a:pt x="612190" y="169553"/>
                  </a:lnTo>
                  <a:lnTo>
                    <a:pt x="606236" y="174902"/>
                  </a:lnTo>
                  <a:lnTo>
                    <a:pt x="568278" y="196368"/>
                  </a:lnTo>
                  <a:lnTo>
                    <a:pt x="534269" y="207819"/>
                  </a:lnTo>
                  <a:lnTo>
                    <a:pt x="498363" y="223348"/>
                  </a:lnTo>
                  <a:lnTo>
                    <a:pt x="486800" y="226942"/>
                  </a:lnTo>
                  <a:lnTo>
                    <a:pt x="484554" y="226600"/>
                  </a:lnTo>
                  <a:lnTo>
                    <a:pt x="483056" y="225526"/>
                  </a:lnTo>
                  <a:lnTo>
                    <a:pt x="482057" y="223963"/>
                  </a:lnTo>
                  <a:lnTo>
                    <a:pt x="483206" y="217710"/>
                  </a:lnTo>
                  <a:lnTo>
                    <a:pt x="484697" y="213672"/>
                  </a:lnTo>
                  <a:lnTo>
                    <a:pt x="510540" y="1827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3"/>
            <p:cNvSpPr/>
            <p:nvPr>
              <p:custDataLst>
                <p:tags r:id="rId43"/>
              </p:custDataLst>
            </p:nvPr>
          </p:nvSpPr>
          <p:spPr>
            <a:xfrm>
              <a:off x="5859780" y="2847774"/>
              <a:ext cx="1262065" cy="764890"/>
            </a:xfrm>
            <a:custGeom>
              <a:avLst/>
              <a:gdLst/>
              <a:ahLst/>
              <a:cxnLst/>
              <a:rect l="0" t="0" r="0" b="0"/>
              <a:pathLst>
                <a:path w="1262065" h="764890">
                  <a:moveTo>
                    <a:pt x="0" y="444066"/>
                  </a:moveTo>
                  <a:lnTo>
                    <a:pt x="0" y="444066"/>
                  </a:lnTo>
                  <a:lnTo>
                    <a:pt x="36407" y="435976"/>
                  </a:lnTo>
                  <a:lnTo>
                    <a:pt x="65570" y="429746"/>
                  </a:lnTo>
                  <a:lnTo>
                    <a:pt x="103530" y="421478"/>
                  </a:lnTo>
                  <a:lnTo>
                    <a:pt x="138485" y="409151"/>
                  </a:lnTo>
                  <a:lnTo>
                    <a:pt x="176085" y="386275"/>
                  </a:lnTo>
                  <a:lnTo>
                    <a:pt x="210267" y="348428"/>
                  </a:lnTo>
                  <a:lnTo>
                    <a:pt x="211299" y="347287"/>
                  </a:lnTo>
                  <a:lnTo>
                    <a:pt x="211139" y="345680"/>
                  </a:lnTo>
                  <a:lnTo>
                    <a:pt x="208704" y="341637"/>
                  </a:lnTo>
                  <a:lnTo>
                    <a:pt x="202542" y="339275"/>
                  </a:lnTo>
                  <a:lnTo>
                    <a:pt x="180743" y="337759"/>
                  </a:lnTo>
                  <a:lnTo>
                    <a:pt x="151296" y="341541"/>
                  </a:lnTo>
                  <a:lnTo>
                    <a:pt x="119805" y="348025"/>
                  </a:lnTo>
                  <a:lnTo>
                    <a:pt x="89025" y="359353"/>
                  </a:lnTo>
                  <a:lnTo>
                    <a:pt x="66548" y="373434"/>
                  </a:lnTo>
                  <a:lnTo>
                    <a:pt x="39849" y="407514"/>
                  </a:lnTo>
                  <a:lnTo>
                    <a:pt x="44345" y="417158"/>
                  </a:lnTo>
                  <a:lnTo>
                    <a:pt x="69663" y="441420"/>
                  </a:lnTo>
                  <a:lnTo>
                    <a:pt x="97283" y="457848"/>
                  </a:lnTo>
                  <a:lnTo>
                    <a:pt x="124517" y="466278"/>
                  </a:lnTo>
                  <a:lnTo>
                    <a:pt x="153554" y="467202"/>
                  </a:lnTo>
                  <a:lnTo>
                    <a:pt x="185651" y="467049"/>
                  </a:lnTo>
                  <a:lnTo>
                    <a:pt x="219671" y="465287"/>
                  </a:lnTo>
                  <a:lnTo>
                    <a:pt x="254548" y="458859"/>
                  </a:lnTo>
                  <a:lnTo>
                    <a:pt x="287546" y="450359"/>
                  </a:lnTo>
                  <a:lnTo>
                    <a:pt x="319145" y="440090"/>
                  </a:lnTo>
                  <a:lnTo>
                    <a:pt x="350122" y="427059"/>
                  </a:lnTo>
                  <a:lnTo>
                    <a:pt x="378565" y="412801"/>
                  </a:lnTo>
                  <a:lnTo>
                    <a:pt x="416121" y="392751"/>
                  </a:lnTo>
                  <a:lnTo>
                    <a:pt x="436402" y="380619"/>
                  </a:lnTo>
                  <a:lnTo>
                    <a:pt x="467340" y="349335"/>
                  </a:lnTo>
                  <a:lnTo>
                    <a:pt x="470174" y="343261"/>
                  </a:lnTo>
                  <a:lnTo>
                    <a:pt x="470083" y="341303"/>
                  </a:lnTo>
                  <a:lnTo>
                    <a:pt x="469175" y="339997"/>
                  </a:lnTo>
                  <a:lnTo>
                    <a:pt x="453545" y="333857"/>
                  </a:lnTo>
                  <a:lnTo>
                    <a:pt x="437302" y="330978"/>
                  </a:lnTo>
                  <a:lnTo>
                    <a:pt x="413675" y="334170"/>
                  </a:lnTo>
                  <a:lnTo>
                    <a:pt x="389271" y="344524"/>
                  </a:lnTo>
                  <a:lnTo>
                    <a:pt x="353563" y="379687"/>
                  </a:lnTo>
                  <a:lnTo>
                    <a:pt x="334532" y="400712"/>
                  </a:lnTo>
                  <a:lnTo>
                    <a:pt x="330715" y="410969"/>
                  </a:lnTo>
                  <a:lnTo>
                    <a:pt x="330543" y="415228"/>
                  </a:lnTo>
                  <a:lnTo>
                    <a:pt x="332610" y="422218"/>
                  </a:lnTo>
                  <a:lnTo>
                    <a:pt x="338609" y="428147"/>
                  </a:lnTo>
                  <a:lnTo>
                    <a:pt x="356258" y="438852"/>
                  </a:lnTo>
                  <a:lnTo>
                    <a:pt x="389063" y="448273"/>
                  </a:lnTo>
                  <a:lnTo>
                    <a:pt x="423277" y="449828"/>
                  </a:lnTo>
                  <a:lnTo>
                    <a:pt x="458532" y="445303"/>
                  </a:lnTo>
                  <a:lnTo>
                    <a:pt x="496316" y="438446"/>
                  </a:lnTo>
                  <a:lnTo>
                    <a:pt x="532095" y="436841"/>
                  </a:lnTo>
                  <a:lnTo>
                    <a:pt x="547783" y="436563"/>
                  </a:lnTo>
                  <a:lnTo>
                    <a:pt x="557008" y="441014"/>
                  </a:lnTo>
                  <a:lnTo>
                    <a:pt x="561838" y="444571"/>
                  </a:lnTo>
                  <a:lnTo>
                    <a:pt x="564212" y="449482"/>
                  </a:lnTo>
                  <a:lnTo>
                    <a:pt x="564592" y="461714"/>
                  </a:lnTo>
                  <a:lnTo>
                    <a:pt x="560046" y="482879"/>
                  </a:lnTo>
                  <a:lnTo>
                    <a:pt x="537912" y="518870"/>
                  </a:lnTo>
                  <a:lnTo>
                    <a:pt x="511407" y="548545"/>
                  </a:lnTo>
                  <a:lnTo>
                    <a:pt x="481257" y="578787"/>
                  </a:lnTo>
                  <a:lnTo>
                    <a:pt x="444197" y="609196"/>
                  </a:lnTo>
                  <a:lnTo>
                    <a:pt x="413039" y="629499"/>
                  </a:lnTo>
                  <a:lnTo>
                    <a:pt x="383951" y="649812"/>
                  </a:lnTo>
                  <a:lnTo>
                    <a:pt x="355218" y="669282"/>
                  </a:lnTo>
                  <a:lnTo>
                    <a:pt x="322693" y="686402"/>
                  </a:lnTo>
                  <a:lnTo>
                    <a:pt x="292997" y="702477"/>
                  </a:lnTo>
                  <a:lnTo>
                    <a:pt x="266534" y="717243"/>
                  </a:lnTo>
                  <a:lnTo>
                    <a:pt x="232596" y="735074"/>
                  </a:lnTo>
                  <a:lnTo>
                    <a:pt x="195303" y="756271"/>
                  </a:lnTo>
                  <a:lnTo>
                    <a:pt x="183321" y="764011"/>
                  </a:lnTo>
                  <a:lnTo>
                    <a:pt x="178941" y="764889"/>
                  </a:lnTo>
                  <a:lnTo>
                    <a:pt x="173509" y="764454"/>
                  </a:lnTo>
                  <a:lnTo>
                    <a:pt x="173246" y="764338"/>
                  </a:lnTo>
                  <a:lnTo>
                    <a:pt x="174862" y="764152"/>
                  </a:lnTo>
                  <a:lnTo>
                    <a:pt x="211088" y="738853"/>
                  </a:lnTo>
                  <a:lnTo>
                    <a:pt x="247682" y="713632"/>
                  </a:lnTo>
                  <a:lnTo>
                    <a:pt x="276027" y="694542"/>
                  </a:lnTo>
                  <a:lnTo>
                    <a:pt x="306405" y="673922"/>
                  </a:lnTo>
                  <a:lnTo>
                    <a:pt x="339662" y="650647"/>
                  </a:lnTo>
                  <a:lnTo>
                    <a:pt x="374199" y="623933"/>
                  </a:lnTo>
                  <a:lnTo>
                    <a:pt x="411843" y="595127"/>
                  </a:lnTo>
                  <a:lnTo>
                    <a:pt x="433735" y="580333"/>
                  </a:lnTo>
                  <a:lnTo>
                    <a:pt x="456798" y="565391"/>
                  </a:lnTo>
                  <a:lnTo>
                    <a:pt x="479792" y="550349"/>
                  </a:lnTo>
                  <a:lnTo>
                    <a:pt x="502741" y="535241"/>
                  </a:lnTo>
                  <a:lnTo>
                    <a:pt x="525661" y="520090"/>
                  </a:lnTo>
                  <a:lnTo>
                    <a:pt x="547714" y="504908"/>
                  </a:lnTo>
                  <a:lnTo>
                    <a:pt x="569189" y="489708"/>
                  </a:lnTo>
                  <a:lnTo>
                    <a:pt x="590280" y="474493"/>
                  </a:lnTo>
                  <a:lnTo>
                    <a:pt x="610267" y="460964"/>
                  </a:lnTo>
                  <a:lnTo>
                    <a:pt x="648279" y="436901"/>
                  </a:lnTo>
                  <a:lnTo>
                    <a:pt x="680412" y="419432"/>
                  </a:lnTo>
                  <a:lnTo>
                    <a:pt x="709652" y="405178"/>
                  </a:lnTo>
                  <a:lnTo>
                    <a:pt x="739581" y="390376"/>
                  </a:lnTo>
                  <a:lnTo>
                    <a:pt x="754012" y="384361"/>
                  </a:lnTo>
                  <a:lnTo>
                    <a:pt x="756674" y="383943"/>
                  </a:lnTo>
                  <a:lnTo>
                    <a:pt x="756756" y="384511"/>
                  </a:lnTo>
                  <a:lnTo>
                    <a:pt x="727917" y="403083"/>
                  </a:lnTo>
                  <a:lnTo>
                    <a:pt x="697621" y="421763"/>
                  </a:lnTo>
                  <a:lnTo>
                    <a:pt x="659919" y="444839"/>
                  </a:lnTo>
                  <a:lnTo>
                    <a:pt x="650873" y="453159"/>
                  </a:lnTo>
                  <a:lnTo>
                    <a:pt x="644029" y="460807"/>
                  </a:lnTo>
                  <a:lnTo>
                    <a:pt x="634151" y="466120"/>
                  </a:lnTo>
                  <a:lnTo>
                    <a:pt x="633588" y="467236"/>
                  </a:lnTo>
                  <a:lnTo>
                    <a:pt x="632961" y="470732"/>
                  </a:lnTo>
                  <a:lnTo>
                    <a:pt x="633641" y="472004"/>
                  </a:lnTo>
                  <a:lnTo>
                    <a:pt x="634940" y="472851"/>
                  </a:lnTo>
                  <a:lnTo>
                    <a:pt x="640336" y="473793"/>
                  </a:lnTo>
                  <a:lnTo>
                    <a:pt x="651200" y="474211"/>
                  </a:lnTo>
                  <a:lnTo>
                    <a:pt x="688519" y="457924"/>
                  </a:lnTo>
                  <a:lnTo>
                    <a:pt x="717085" y="441399"/>
                  </a:lnTo>
                  <a:lnTo>
                    <a:pt x="746999" y="422673"/>
                  </a:lnTo>
                  <a:lnTo>
                    <a:pt x="777311" y="406401"/>
                  </a:lnTo>
                  <a:lnTo>
                    <a:pt x="815036" y="387553"/>
                  </a:lnTo>
                  <a:lnTo>
                    <a:pt x="823106" y="385083"/>
                  </a:lnTo>
                  <a:lnTo>
                    <a:pt x="825598" y="385271"/>
                  </a:lnTo>
                  <a:lnTo>
                    <a:pt x="827259" y="386242"/>
                  </a:lnTo>
                  <a:lnTo>
                    <a:pt x="833969" y="397931"/>
                  </a:lnTo>
                  <a:lnTo>
                    <a:pt x="833686" y="403149"/>
                  </a:lnTo>
                  <a:lnTo>
                    <a:pt x="823278" y="438404"/>
                  </a:lnTo>
                  <a:lnTo>
                    <a:pt x="816553" y="464309"/>
                  </a:lnTo>
                  <a:lnTo>
                    <a:pt x="815700" y="475558"/>
                  </a:lnTo>
                  <a:lnTo>
                    <a:pt x="817273" y="478607"/>
                  </a:lnTo>
                  <a:lnTo>
                    <a:pt x="827578" y="486944"/>
                  </a:lnTo>
                  <a:lnTo>
                    <a:pt x="841356" y="493930"/>
                  </a:lnTo>
                  <a:lnTo>
                    <a:pt x="851174" y="495861"/>
                  </a:lnTo>
                  <a:lnTo>
                    <a:pt x="870266" y="492903"/>
                  </a:lnTo>
                  <a:lnTo>
                    <a:pt x="900100" y="482619"/>
                  </a:lnTo>
                  <a:lnTo>
                    <a:pt x="925824" y="469103"/>
                  </a:lnTo>
                  <a:lnTo>
                    <a:pt x="953344" y="450960"/>
                  </a:lnTo>
                  <a:lnTo>
                    <a:pt x="979687" y="428786"/>
                  </a:lnTo>
                  <a:lnTo>
                    <a:pt x="1007763" y="404819"/>
                  </a:lnTo>
                  <a:lnTo>
                    <a:pt x="1037175" y="377517"/>
                  </a:lnTo>
                  <a:lnTo>
                    <a:pt x="1067179" y="342804"/>
                  </a:lnTo>
                  <a:lnTo>
                    <a:pt x="1097449" y="307056"/>
                  </a:lnTo>
                  <a:lnTo>
                    <a:pt x="1127835" y="270566"/>
                  </a:lnTo>
                  <a:lnTo>
                    <a:pt x="1143049" y="251353"/>
                  </a:lnTo>
                  <a:lnTo>
                    <a:pt x="1158273" y="231770"/>
                  </a:lnTo>
                  <a:lnTo>
                    <a:pt x="1172655" y="211942"/>
                  </a:lnTo>
                  <a:lnTo>
                    <a:pt x="1186478" y="191950"/>
                  </a:lnTo>
                  <a:lnTo>
                    <a:pt x="1199925" y="171849"/>
                  </a:lnTo>
                  <a:lnTo>
                    <a:pt x="1212277" y="152521"/>
                  </a:lnTo>
                  <a:lnTo>
                    <a:pt x="1235033" y="115242"/>
                  </a:lnTo>
                  <a:lnTo>
                    <a:pt x="1249661" y="85691"/>
                  </a:lnTo>
                  <a:lnTo>
                    <a:pt x="1260399" y="50014"/>
                  </a:lnTo>
                  <a:lnTo>
                    <a:pt x="1262064" y="31018"/>
                  </a:lnTo>
                  <a:lnTo>
                    <a:pt x="1259982" y="19754"/>
                  </a:lnTo>
                  <a:lnTo>
                    <a:pt x="1253976" y="11925"/>
                  </a:lnTo>
                  <a:lnTo>
                    <a:pt x="1250004" y="8652"/>
                  </a:lnTo>
                  <a:lnTo>
                    <a:pt x="1228233" y="0"/>
                  </a:lnTo>
                  <a:lnTo>
                    <a:pt x="1200334" y="165"/>
                  </a:lnTo>
                  <a:lnTo>
                    <a:pt x="1166573" y="13667"/>
                  </a:lnTo>
                  <a:lnTo>
                    <a:pt x="1129758" y="37799"/>
                  </a:lnTo>
                  <a:lnTo>
                    <a:pt x="1092038" y="70443"/>
                  </a:lnTo>
                  <a:lnTo>
                    <a:pt x="1066728" y="99083"/>
                  </a:lnTo>
                  <a:lnTo>
                    <a:pt x="1043062" y="130720"/>
                  </a:lnTo>
                  <a:lnTo>
                    <a:pt x="1024077" y="161714"/>
                  </a:lnTo>
                  <a:lnTo>
                    <a:pt x="1007172" y="196938"/>
                  </a:lnTo>
                  <a:lnTo>
                    <a:pt x="992885" y="234325"/>
                  </a:lnTo>
                  <a:lnTo>
                    <a:pt x="983713" y="270697"/>
                  </a:lnTo>
                  <a:lnTo>
                    <a:pt x="981330" y="304360"/>
                  </a:lnTo>
                  <a:lnTo>
                    <a:pt x="983940" y="336254"/>
                  </a:lnTo>
                  <a:lnTo>
                    <a:pt x="990745" y="367363"/>
                  </a:lnTo>
                  <a:lnTo>
                    <a:pt x="1001671" y="398123"/>
                  </a:lnTo>
                  <a:lnTo>
                    <a:pt x="1015841" y="427033"/>
                  </a:lnTo>
                  <a:lnTo>
                    <a:pt x="1033427" y="451172"/>
                  </a:lnTo>
                  <a:lnTo>
                    <a:pt x="1054789" y="466415"/>
                  </a:lnTo>
                  <a:lnTo>
                    <a:pt x="1089660" y="482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5"/>
          <p:cNvGrpSpPr/>
          <p:nvPr/>
        </p:nvGrpSpPr>
        <p:grpSpPr>
          <a:xfrm>
            <a:off x="8026058" y="2697480"/>
            <a:ext cx="1694785" cy="1607821"/>
            <a:chOff x="8026058" y="2697480"/>
            <a:chExt cx="1694785" cy="1607821"/>
          </a:xfrm>
        </p:grpSpPr>
        <p:sp>
          <p:nvSpPr>
            <p:cNvPr id="44" name="SMARTInkShape-364"/>
            <p:cNvSpPr/>
            <p:nvPr>
              <p:custDataLst>
                <p:tags r:id="rId37"/>
              </p:custDataLst>
            </p:nvPr>
          </p:nvSpPr>
          <p:spPr>
            <a:xfrm>
              <a:off x="8267700" y="3662576"/>
              <a:ext cx="957328" cy="642725"/>
            </a:xfrm>
            <a:custGeom>
              <a:avLst/>
              <a:gdLst/>
              <a:ahLst/>
              <a:cxnLst/>
              <a:rect l="0" t="0" r="0" b="0"/>
              <a:pathLst>
                <a:path w="957328" h="642725">
                  <a:moveTo>
                    <a:pt x="0" y="40744"/>
                  </a:moveTo>
                  <a:lnTo>
                    <a:pt x="0" y="40744"/>
                  </a:lnTo>
                  <a:lnTo>
                    <a:pt x="28316" y="32654"/>
                  </a:lnTo>
                  <a:lnTo>
                    <a:pt x="45971" y="29424"/>
                  </a:lnTo>
                  <a:lnTo>
                    <a:pt x="67055" y="26424"/>
                  </a:lnTo>
                  <a:lnTo>
                    <a:pt x="90423" y="23577"/>
                  </a:lnTo>
                  <a:lnTo>
                    <a:pt x="115315" y="19986"/>
                  </a:lnTo>
                  <a:lnTo>
                    <a:pt x="141224" y="15899"/>
                  </a:lnTo>
                  <a:lnTo>
                    <a:pt x="167809" y="11481"/>
                  </a:lnTo>
                  <a:lnTo>
                    <a:pt x="197386" y="7688"/>
                  </a:lnTo>
                  <a:lnTo>
                    <a:pt x="228958" y="4314"/>
                  </a:lnTo>
                  <a:lnTo>
                    <a:pt x="261858" y="1217"/>
                  </a:lnTo>
                  <a:lnTo>
                    <a:pt x="321892" y="0"/>
                  </a:lnTo>
                  <a:lnTo>
                    <a:pt x="400014" y="35"/>
                  </a:lnTo>
                  <a:lnTo>
                    <a:pt x="490196" y="905"/>
                  </a:lnTo>
                  <a:lnTo>
                    <a:pt x="561324" y="2331"/>
                  </a:lnTo>
                  <a:lnTo>
                    <a:pt x="619749" y="4128"/>
                  </a:lnTo>
                  <a:lnTo>
                    <a:pt x="669706" y="6174"/>
                  </a:lnTo>
                  <a:lnTo>
                    <a:pt x="713172" y="9230"/>
                  </a:lnTo>
                  <a:lnTo>
                    <a:pt x="752308" y="12962"/>
                  </a:lnTo>
                  <a:lnTo>
                    <a:pt x="788559" y="17143"/>
                  </a:lnTo>
                  <a:lnTo>
                    <a:pt x="819500" y="21623"/>
                  </a:lnTo>
                  <a:lnTo>
                    <a:pt x="846899" y="26303"/>
                  </a:lnTo>
                  <a:lnTo>
                    <a:pt x="871940" y="31117"/>
                  </a:lnTo>
                  <a:lnTo>
                    <a:pt x="892866" y="36020"/>
                  </a:lnTo>
                  <a:lnTo>
                    <a:pt x="927407" y="45982"/>
                  </a:lnTo>
                  <a:lnTo>
                    <a:pt x="957200" y="54008"/>
                  </a:lnTo>
                  <a:lnTo>
                    <a:pt x="957327" y="54667"/>
                  </a:lnTo>
                  <a:lnTo>
                    <a:pt x="955718" y="55106"/>
                  </a:lnTo>
                  <a:lnTo>
                    <a:pt x="929183" y="51679"/>
                  </a:lnTo>
                  <a:lnTo>
                    <a:pt x="894159" y="45321"/>
                  </a:lnTo>
                  <a:lnTo>
                    <a:pt x="872966" y="41256"/>
                  </a:lnTo>
                  <a:lnTo>
                    <a:pt x="846984" y="36852"/>
                  </a:lnTo>
                  <a:lnTo>
                    <a:pt x="817810" y="32222"/>
                  </a:lnTo>
                  <a:lnTo>
                    <a:pt x="786507" y="27443"/>
                  </a:lnTo>
                  <a:lnTo>
                    <a:pt x="753784" y="22564"/>
                  </a:lnTo>
                  <a:lnTo>
                    <a:pt x="720117" y="17617"/>
                  </a:lnTo>
                  <a:lnTo>
                    <a:pt x="685818" y="12626"/>
                  </a:lnTo>
                  <a:lnTo>
                    <a:pt x="650252" y="8452"/>
                  </a:lnTo>
                  <a:lnTo>
                    <a:pt x="613841" y="4823"/>
                  </a:lnTo>
                  <a:lnTo>
                    <a:pt x="576867" y="1557"/>
                  </a:lnTo>
                  <a:lnTo>
                    <a:pt x="540364" y="226"/>
                  </a:lnTo>
                  <a:lnTo>
                    <a:pt x="504176" y="185"/>
                  </a:lnTo>
                  <a:lnTo>
                    <a:pt x="468198" y="1005"/>
                  </a:lnTo>
                  <a:lnTo>
                    <a:pt x="434897" y="2398"/>
                  </a:lnTo>
                  <a:lnTo>
                    <a:pt x="403386" y="4173"/>
                  </a:lnTo>
                  <a:lnTo>
                    <a:pt x="373064" y="6204"/>
                  </a:lnTo>
                  <a:lnTo>
                    <a:pt x="346922" y="8404"/>
                  </a:lnTo>
                  <a:lnTo>
                    <a:pt x="323568" y="10717"/>
                  </a:lnTo>
                  <a:lnTo>
                    <a:pt x="286048" y="15546"/>
                  </a:lnTo>
                  <a:lnTo>
                    <a:pt x="263728" y="20514"/>
                  </a:lnTo>
                  <a:lnTo>
                    <a:pt x="257099" y="23870"/>
                  </a:lnTo>
                  <a:lnTo>
                    <a:pt x="252678" y="27801"/>
                  </a:lnTo>
                  <a:lnTo>
                    <a:pt x="249733" y="32115"/>
                  </a:lnTo>
                  <a:lnTo>
                    <a:pt x="251155" y="36685"/>
                  </a:lnTo>
                  <a:lnTo>
                    <a:pt x="261766" y="46277"/>
                  </a:lnTo>
                  <a:lnTo>
                    <a:pt x="298917" y="65243"/>
                  </a:lnTo>
                  <a:lnTo>
                    <a:pt x="319505" y="72317"/>
                  </a:lnTo>
                  <a:lnTo>
                    <a:pt x="344236" y="79572"/>
                  </a:lnTo>
                  <a:lnTo>
                    <a:pt x="371732" y="86949"/>
                  </a:lnTo>
                  <a:lnTo>
                    <a:pt x="403606" y="95255"/>
                  </a:lnTo>
                  <a:lnTo>
                    <a:pt x="438404" y="104177"/>
                  </a:lnTo>
                  <a:lnTo>
                    <a:pt x="475149" y="113513"/>
                  </a:lnTo>
                  <a:lnTo>
                    <a:pt x="512347" y="123124"/>
                  </a:lnTo>
                  <a:lnTo>
                    <a:pt x="549845" y="132917"/>
                  </a:lnTo>
                  <a:lnTo>
                    <a:pt x="587542" y="142833"/>
                  </a:lnTo>
                  <a:lnTo>
                    <a:pt x="623682" y="154523"/>
                  </a:lnTo>
                  <a:lnTo>
                    <a:pt x="658781" y="167397"/>
                  </a:lnTo>
                  <a:lnTo>
                    <a:pt x="693188" y="181059"/>
                  </a:lnTo>
                  <a:lnTo>
                    <a:pt x="724591" y="194401"/>
                  </a:lnTo>
                  <a:lnTo>
                    <a:pt x="753994" y="207529"/>
                  </a:lnTo>
                  <a:lnTo>
                    <a:pt x="782063" y="220514"/>
                  </a:lnTo>
                  <a:lnTo>
                    <a:pt x="805855" y="232558"/>
                  </a:lnTo>
                  <a:lnTo>
                    <a:pt x="826796" y="243973"/>
                  </a:lnTo>
                  <a:lnTo>
                    <a:pt x="858531" y="263994"/>
                  </a:lnTo>
                  <a:lnTo>
                    <a:pt x="872636" y="278538"/>
                  </a:lnTo>
                  <a:lnTo>
                    <a:pt x="874703" y="283940"/>
                  </a:lnTo>
                  <a:lnTo>
                    <a:pt x="874390" y="288388"/>
                  </a:lnTo>
                  <a:lnTo>
                    <a:pt x="872486" y="292200"/>
                  </a:lnTo>
                  <a:lnTo>
                    <a:pt x="854568" y="291920"/>
                  </a:lnTo>
                  <a:lnTo>
                    <a:pt x="824307" y="286151"/>
                  </a:lnTo>
                  <a:lnTo>
                    <a:pt x="804385" y="282242"/>
                  </a:lnTo>
                  <a:lnTo>
                    <a:pt x="782638" y="277942"/>
                  </a:lnTo>
                  <a:lnTo>
                    <a:pt x="757132" y="273383"/>
                  </a:lnTo>
                  <a:lnTo>
                    <a:pt x="729121" y="268650"/>
                  </a:lnTo>
                  <a:lnTo>
                    <a:pt x="699440" y="263801"/>
                  </a:lnTo>
                  <a:lnTo>
                    <a:pt x="668648" y="258876"/>
                  </a:lnTo>
                  <a:lnTo>
                    <a:pt x="637111" y="253899"/>
                  </a:lnTo>
                  <a:lnTo>
                    <a:pt x="605082" y="248887"/>
                  </a:lnTo>
                  <a:lnTo>
                    <a:pt x="574415" y="245546"/>
                  </a:lnTo>
                  <a:lnTo>
                    <a:pt x="544655" y="243319"/>
                  </a:lnTo>
                  <a:lnTo>
                    <a:pt x="515503" y="241834"/>
                  </a:lnTo>
                  <a:lnTo>
                    <a:pt x="489295" y="241691"/>
                  </a:lnTo>
                  <a:lnTo>
                    <a:pt x="465051" y="242441"/>
                  </a:lnTo>
                  <a:lnTo>
                    <a:pt x="442113" y="243789"/>
                  </a:lnTo>
                  <a:lnTo>
                    <a:pt x="407597" y="247544"/>
                  </a:lnTo>
                  <a:lnTo>
                    <a:pt x="378157" y="254418"/>
                  </a:lnTo>
                  <a:lnTo>
                    <a:pt x="374024" y="256854"/>
                  </a:lnTo>
                  <a:lnTo>
                    <a:pt x="372963" y="259324"/>
                  </a:lnTo>
                  <a:lnTo>
                    <a:pt x="373948" y="261817"/>
                  </a:lnTo>
                  <a:lnTo>
                    <a:pt x="376299" y="264326"/>
                  </a:lnTo>
                  <a:lnTo>
                    <a:pt x="403879" y="279993"/>
                  </a:lnTo>
                  <a:lnTo>
                    <a:pt x="439145" y="293550"/>
                  </a:lnTo>
                  <a:lnTo>
                    <a:pt x="460403" y="300721"/>
                  </a:lnTo>
                  <a:lnTo>
                    <a:pt x="485583" y="308889"/>
                  </a:lnTo>
                  <a:lnTo>
                    <a:pt x="513376" y="317721"/>
                  </a:lnTo>
                  <a:lnTo>
                    <a:pt x="542909" y="326995"/>
                  </a:lnTo>
                  <a:lnTo>
                    <a:pt x="572759" y="336564"/>
                  </a:lnTo>
                  <a:lnTo>
                    <a:pt x="602820" y="346331"/>
                  </a:lnTo>
                  <a:lnTo>
                    <a:pt x="633020" y="356229"/>
                  </a:lnTo>
                  <a:lnTo>
                    <a:pt x="661619" y="367060"/>
                  </a:lnTo>
                  <a:lnTo>
                    <a:pt x="689153" y="378515"/>
                  </a:lnTo>
                  <a:lnTo>
                    <a:pt x="715976" y="390384"/>
                  </a:lnTo>
                  <a:lnTo>
                    <a:pt x="738938" y="400837"/>
                  </a:lnTo>
                  <a:lnTo>
                    <a:pt x="759324" y="410346"/>
                  </a:lnTo>
                  <a:lnTo>
                    <a:pt x="793831" y="426838"/>
                  </a:lnTo>
                  <a:lnTo>
                    <a:pt x="828911" y="444797"/>
                  </a:lnTo>
                  <a:lnTo>
                    <a:pt x="838305" y="452592"/>
                  </a:lnTo>
                  <a:lnTo>
                    <a:pt x="839964" y="455009"/>
                  </a:lnTo>
                  <a:lnTo>
                    <a:pt x="840222" y="456621"/>
                  </a:lnTo>
                  <a:lnTo>
                    <a:pt x="839548" y="457695"/>
                  </a:lnTo>
                  <a:lnTo>
                    <a:pt x="804479" y="451272"/>
                  </a:lnTo>
                  <a:lnTo>
                    <a:pt x="773259" y="446720"/>
                  </a:lnTo>
                  <a:lnTo>
                    <a:pt x="754267" y="444322"/>
                  </a:lnTo>
                  <a:lnTo>
                    <a:pt x="733984" y="441876"/>
                  </a:lnTo>
                  <a:lnTo>
                    <a:pt x="714536" y="441092"/>
                  </a:lnTo>
                  <a:lnTo>
                    <a:pt x="677122" y="442478"/>
                  </a:lnTo>
                  <a:lnTo>
                    <a:pt x="647511" y="445917"/>
                  </a:lnTo>
                  <a:lnTo>
                    <a:pt x="618575" y="452613"/>
                  </a:lnTo>
                  <a:lnTo>
                    <a:pt x="613044" y="455023"/>
                  </a:lnTo>
                  <a:lnTo>
                    <a:pt x="604640" y="464474"/>
                  </a:lnTo>
                  <a:lnTo>
                    <a:pt x="601213" y="470551"/>
                  </a:lnTo>
                  <a:lnTo>
                    <a:pt x="601468" y="476295"/>
                  </a:lnTo>
                  <a:lnTo>
                    <a:pt x="608527" y="487194"/>
                  </a:lnTo>
                  <a:lnTo>
                    <a:pt x="638916" y="510939"/>
                  </a:lnTo>
                  <a:lnTo>
                    <a:pt x="670325" y="531942"/>
                  </a:lnTo>
                  <a:lnTo>
                    <a:pt x="688184" y="543470"/>
                  </a:lnTo>
                  <a:lnTo>
                    <a:pt x="719562" y="559621"/>
                  </a:lnTo>
                  <a:lnTo>
                    <a:pt x="759956" y="578856"/>
                  </a:lnTo>
                  <a:lnTo>
                    <a:pt x="806357" y="600145"/>
                  </a:lnTo>
                  <a:lnTo>
                    <a:pt x="837292" y="614338"/>
                  </a:lnTo>
                  <a:lnTo>
                    <a:pt x="899161" y="642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5"/>
            <p:cNvSpPr/>
            <p:nvPr>
              <p:custDataLst>
                <p:tags r:id="rId38"/>
              </p:custDataLst>
            </p:nvPr>
          </p:nvSpPr>
          <p:spPr>
            <a:xfrm>
              <a:off x="9006839" y="3064814"/>
              <a:ext cx="714004" cy="531827"/>
            </a:xfrm>
            <a:custGeom>
              <a:avLst/>
              <a:gdLst/>
              <a:ahLst/>
              <a:cxnLst/>
              <a:rect l="0" t="0" r="0" b="0"/>
              <a:pathLst>
                <a:path w="714004" h="531827">
                  <a:moveTo>
                    <a:pt x="0" y="303226"/>
                  </a:moveTo>
                  <a:lnTo>
                    <a:pt x="0" y="303226"/>
                  </a:lnTo>
                  <a:lnTo>
                    <a:pt x="28318" y="307271"/>
                  </a:lnTo>
                  <a:lnTo>
                    <a:pt x="66154" y="309787"/>
                  </a:lnTo>
                  <a:lnTo>
                    <a:pt x="104174" y="306487"/>
                  </a:lnTo>
                  <a:lnTo>
                    <a:pt x="131813" y="300160"/>
                  </a:lnTo>
                  <a:lnTo>
                    <a:pt x="161878" y="291704"/>
                  </a:lnTo>
                  <a:lnTo>
                    <a:pt x="194995" y="282300"/>
                  </a:lnTo>
                  <a:lnTo>
                    <a:pt x="227211" y="270219"/>
                  </a:lnTo>
                  <a:lnTo>
                    <a:pt x="258463" y="256383"/>
                  </a:lnTo>
                  <a:lnTo>
                    <a:pt x="289286" y="241767"/>
                  </a:lnTo>
                  <a:lnTo>
                    <a:pt x="317340" y="228320"/>
                  </a:lnTo>
                  <a:lnTo>
                    <a:pt x="338560" y="209263"/>
                  </a:lnTo>
                  <a:lnTo>
                    <a:pt x="373028" y="177930"/>
                  </a:lnTo>
                  <a:lnTo>
                    <a:pt x="416325" y="138415"/>
                  </a:lnTo>
                  <a:lnTo>
                    <a:pt x="449424" y="106146"/>
                  </a:lnTo>
                  <a:lnTo>
                    <a:pt x="475723" y="78706"/>
                  </a:lnTo>
                  <a:lnTo>
                    <a:pt x="497489" y="54486"/>
                  </a:lnTo>
                  <a:lnTo>
                    <a:pt x="521674" y="25317"/>
                  </a:lnTo>
                  <a:lnTo>
                    <a:pt x="539889" y="0"/>
                  </a:lnTo>
                  <a:lnTo>
                    <a:pt x="540266" y="322"/>
                  </a:lnTo>
                  <a:lnTo>
                    <a:pt x="540687" y="2938"/>
                  </a:lnTo>
                  <a:lnTo>
                    <a:pt x="513278" y="40260"/>
                  </a:lnTo>
                  <a:lnTo>
                    <a:pt x="500541" y="58312"/>
                  </a:lnTo>
                  <a:lnTo>
                    <a:pt x="483555" y="82377"/>
                  </a:lnTo>
                  <a:lnTo>
                    <a:pt x="462069" y="112813"/>
                  </a:lnTo>
                  <a:lnTo>
                    <a:pt x="446900" y="135644"/>
                  </a:lnTo>
                  <a:lnTo>
                    <a:pt x="427787" y="167785"/>
                  </a:lnTo>
                  <a:lnTo>
                    <a:pt x="412267" y="200160"/>
                  </a:lnTo>
                  <a:lnTo>
                    <a:pt x="404080" y="218905"/>
                  </a:lnTo>
                  <a:lnTo>
                    <a:pt x="412989" y="244019"/>
                  </a:lnTo>
                  <a:lnTo>
                    <a:pt x="428238" y="277758"/>
                  </a:lnTo>
                  <a:lnTo>
                    <a:pt x="446305" y="295576"/>
                  </a:lnTo>
                  <a:lnTo>
                    <a:pt x="479561" y="314412"/>
                  </a:lnTo>
                  <a:lnTo>
                    <a:pt x="506085" y="325413"/>
                  </a:lnTo>
                  <a:lnTo>
                    <a:pt x="534808" y="335100"/>
                  </a:lnTo>
                  <a:lnTo>
                    <a:pt x="564505" y="342228"/>
                  </a:lnTo>
                  <a:lnTo>
                    <a:pt x="594640" y="350476"/>
                  </a:lnTo>
                  <a:lnTo>
                    <a:pt x="623271" y="359786"/>
                  </a:lnTo>
                  <a:lnTo>
                    <a:pt x="657584" y="375394"/>
                  </a:lnTo>
                  <a:lnTo>
                    <a:pt x="683366" y="396576"/>
                  </a:lnTo>
                  <a:lnTo>
                    <a:pt x="701260" y="423925"/>
                  </a:lnTo>
                  <a:lnTo>
                    <a:pt x="711454" y="453476"/>
                  </a:lnTo>
                  <a:lnTo>
                    <a:pt x="714003" y="484528"/>
                  </a:lnTo>
                  <a:lnTo>
                    <a:pt x="709966" y="521229"/>
                  </a:lnTo>
                  <a:lnTo>
                    <a:pt x="708661" y="531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66"/>
            <p:cNvSpPr/>
            <p:nvPr>
              <p:custDataLst>
                <p:tags r:id="rId39"/>
              </p:custDataLst>
            </p:nvPr>
          </p:nvSpPr>
          <p:spPr>
            <a:xfrm>
              <a:off x="9189720" y="3009900"/>
              <a:ext cx="121920" cy="419101"/>
            </a:xfrm>
            <a:custGeom>
              <a:avLst/>
              <a:gdLst/>
              <a:ahLst/>
              <a:cxnLst/>
              <a:rect l="0" t="0" r="0" b="0"/>
              <a:pathLst>
                <a:path w="121920" h="419101">
                  <a:moveTo>
                    <a:pt x="121919" y="0"/>
                  </a:moveTo>
                  <a:lnTo>
                    <a:pt x="121919" y="0"/>
                  </a:lnTo>
                  <a:lnTo>
                    <a:pt x="117873" y="36406"/>
                  </a:lnTo>
                  <a:lnTo>
                    <a:pt x="113632" y="65570"/>
                  </a:lnTo>
                  <a:lnTo>
                    <a:pt x="108922" y="92642"/>
                  </a:lnTo>
                  <a:lnTo>
                    <a:pt x="104007" y="118785"/>
                  </a:lnTo>
                  <a:lnTo>
                    <a:pt x="96743" y="146773"/>
                  </a:lnTo>
                  <a:lnTo>
                    <a:pt x="88718" y="175299"/>
                  </a:lnTo>
                  <a:lnTo>
                    <a:pt x="82327" y="202089"/>
                  </a:lnTo>
                  <a:lnTo>
                    <a:pt x="74407" y="228106"/>
                  </a:lnTo>
                  <a:lnTo>
                    <a:pt x="66090" y="254627"/>
                  </a:lnTo>
                  <a:lnTo>
                    <a:pt x="59572" y="283348"/>
                  </a:lnTo>
                  <a:lnTo>
                    <a:pt x="51594" y="310788"/>
                  </a:lnTo>
                  <a:lnTo>
                    <a:pt x="42404" y="337095"/>
                  </a:lnTo>
                  <a:lnTo>
                    <a:pt x="26864" y="374858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67"/>
            <p:cNvSpPr/>
            <p:nvPr>
              <p:custDataLst>
                <p:tags r:id="rId40"/>
              </p:custDataLst>
            </p:nvPr>
          </p:nvSpPr>
          <p:spPr>
            <a:xfrm>
              <a:off x="8852485" y="3368040"/>
              <a:ext cx="192455" cy="179838"/>
            </a:xfrm>
            <a:custGeom>
              <a:avLst/>
              <a:gdLst/>
              <a:ahLst/>
              <a:cxnLst/>
              <a:rect l="0" t="0" r="0" b="0"/>
              <a:pathLst>
                <a:path w="192455" h="179838">
                  <a:moveTo>
                    <a:pt x="55295" y="0"/>
                  </a:moveTo>
                  <a:lnTo>
                    <a:pt x="55295" y="0"/>
                  </a:lnTo>
                  <a:lnTo>
                    <a:pt x="34976" y="29351"/>
                  </a:lnTo>
                  <a:lnTo>
                    <a:pt x="18887" y="52588"/>
                  </a:lnTo>
                  <a:lnTo>
                    <a:pt x="3272" y="85179"/>
                  </a:lnTo>
                  <a:lnTo>
                    <a:pt x="0" y="107284"/>
                  </a:lnTo>
                  <a:lnTo>
                    <a:pt x="4191" y="122753"/>
                  </a:lnTo>
                  <a:lnTo>
                    <a:pt x="20679" y="146481"/>
                  </a:lnTo>
                  <a:lnTo>
                    <a:pt x="36948" y="162312"/>
                  </a:lnTo>
                  <a:lnTo>
                    <a:pt x="53350" y="172609"/>
                  </a:lnTo>
                  <a:lnTo>
                    <a:pt x="81624" y="179837"/>
                  </a:lnTo>
                  <a:lnTo>
                    <a:pt x="99170" y="177012"/>
                  </a:lnTo>
                  <a:lnTo>
                    <a:pt x="127844" y="163644"/>
                  </a:lnTo>
                  <a:lnTo>
                    <a:pt x="160894" y="141338"/>
                  </a:lnTo>
                  <a:lnTo>
                    <a:pt x="192454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8"/>
            <p:cNvSpPr/>
            <p:nvPr>
              <p:custDataLst>
                <p:tags r:id="rId41"/>
              </p:custDataLst>
            </p:nvPr>
          </p:nvSpPr>
          <p:spPr>
            <a:xfrm>
              <a:off x="8026058" y="2697480"/>
              <a:ext cx="843623" cy="783895"/>
            </a:xfrm>
            <a:custGeom>
              <a:avLst/>
              <a:gdLst/>
              <a:ahLst/>
              <a:cxnLst/>
              <a:rect l="0" t="0" r="0" b="0"/>
              <a:pathLst>
                <a:path w="843623" h="783895">
                  <a:moveTo>
                    <a:pt x="264502" y="0"/>
                  </a:moveTo>
                  <a:lnTo>
                    <a:pt x="264502" y="0"/>
                  </a:lnTo>
                  <a:lnTo>
                    <a:pt x="273533" y="22578"/>
                  </a:lnTo>
                  <a:lnTo>
                    <a:pt x="285449" y="56601"/>
                  </a:lnTo>
                  <a:lnTo>
                    <a:pt x="290745" y="85834"/>
                  </a:lnTo>
                  <a:lnTo>
                    <a:pt x="290841" y="117453"/>
                  </a:lnTo>
                  <a:lnTo>
                    <a:pt x="288908" y="151261"/>
                  </a:lnTo>
                  <a:lnTo>
                    <a:pt x="288049" y="186043"/>
                  </a:lnTo>
                  <a:lnTo>
                    <a:pt x="285410" y="223515"/>
                  </a:lnTo>
                  <a:lnTo>
                    <a:pt x="283520" y="242990"/>
                  </a:lnTo>
                  <a:lnTo>
                    <a:pt x="282262" y="262746"/>
                  </a:lnTo>
                  <a:lnTo>
                    <a:pt x="281421" y="282691"/>
                  </a:lnTo>
                  <a:lnTo>
                    <a:pt x="280862" y="302761"/>
                  </a:lnTo>
                  <a:lnTo>
                    <a:pt x="279643" y="322914"/>
                  </a:lnTo>
                  <a:lnTo>
                    <a:pt x="277982" y="343122"/>
                  </a:lnTo>
                  <a:lnTo>
                    <a:pt x="276029" y="363368"/>
                  </a:lnTo>
                  <a:lnTo>
                    <a:pt x="271600" y="399410"/>
                  </a:lnTo>
                  <a:lnTo>
                    <a:pt x="267656" y="433209"/>
                  </a:lnTo>
                  <a:lnTo>
                    <a:pt x="265904" y="467986"/>
                  </a:lnTo>
                  <a:lnTo>
                    <a:pt x="265125" y="500940"/>
                  </a:lnTo>
                  <a:lnTo>
                    <a:pt x="263933" y="531673"/>
                  </a:lnTo>
                  <a:lnTo>
                    <a:pt x="260580" y="559444"/>
                  </a:lnTo>
                  <a:lnTo>
                    <a:pt x="257977" y="594833"/>
                  </a:lnTo>
                  <a:lnTo>
                    <a:pt x="263182" y="630201"/>
                  </a:lnTo>
                  <a:lnTo>
                    <a:pt x="272072" y="658129"/>
                  </a:lnTo>
                  <a:lnTo>
                    <a:pt x="273783" y="659732"/>
                  </a:lnTo>
                  <a:lnTo>
                    <a:pt x="275769" y="660801"/>
                  </a:lnTo>
                  <a:lnTo>
                    <a:pt x="276246" y="661515"/>
                  </a:lnTo>
                  <a:lnTo>
                    <a:pt x="275719" y="661989"/>
                  </a:lnTo>
                  <a:lnTo>
                    <a:pt x="272832" y="662752"/>
                  </a:lnTo>
                  <a:lnTo>
                    <a:pt x="244476" y="624784"/>
                  </a:lnTo>
                  <a:lnTo>
                    <a:pt x="209714" y="602471"/>
                  </a:lnTo>
                  <a:lnTo>
                    <a:pt x="190199" y="593732"/>
                  </a:lnTo>
                  <a:lnTo>
                    <a:pt x="159325" y="588812"/>
                  </a:lnTo>
                  <a:lnTo>
                    <a:pt x="123742" y="588200"/>
                  </a:lnTo>
                  <a:lnTo>
                    <a:pt x="88081" y="593852"/>
                  </a:lnTo>
                  <a:lnTo>
                    <a:pt x="50160" y="610503"/>
                  </a:lnTo>
                  <a:lnTo>
                    <a:pt x="32079" y="621008"/>
                  </a:lnTo>
                  <a:lnTo>
                    <a:pt x="13226" y="641202"/>
                  </a:lnTo>
                  <a:lnTo>
                    <a:pt x="2749" y="662426"/>
                  </a:lnTo>
                  <a:lnTo>
                    <a:pt x="0" y="674282"/>
                  </a:lnTo>
                  <a:lnTo>
                    <a:pt x="2498" y="694523"/>
                  </a:lnTo>
                  <a:lnTo>
                    <a:pt x="16691" y="716607"/>
                  </a:lnTo>
                  <a:lnTo>
                    <a:pt x="41193" y="733923"/>
                  </a:lnTo>
                  <a:lnTo>
                    <a:pt x="72121" y="751215"/>
                  </a:lnTo>
                  <a:lnTo>
                    <a:pt x="99977" y="764544"/>
                  </a:lnTo>
                  <a:lnTo>
                    <a:pt x="128727" y="773855"/>
                  </a:lnTo>
                  <a:lnTo>
                    <a:pt x="158438" y="779969"/>
                  </a:lnTo>
                  <a:lnTo>
                    <a:pt x="188576" y="782686"/>
                  </a:lnTo>
                  <a:lnTo>
                    <a:pt x="218904" y="783894"/>
                  </a:lnTo>
                  <a:lnTo>
                    <a:pt x="249316" y="783584"/>
                  </a:lnTo>
                  <a:lnTo>
                    <a:pt x="279766" y="780624"/>
                  </a:lnTo>
                  <a:lnTo>
                    <a:pt x="310233" y="776487"/>
                  </a:lnTo>
                  <a:lnTo>
                    <a:pt x="339860" y="770978"/>
                  </a:lnTo>
                  <a:lnTo>
                    <a:pt x="367138" y="762886"/>
                  </a:lnTo>
                  <a:lnTo>
                    <a:pt x="393374" y="751387"/>
                  </a:lnTo>
                  <a:lnTo>
                    <a:pt x="429686" y="732891"/>
                  </a:lnTo>
                  <a:lnTo>
                    <a:pt x="459637" y="714428"/>
                  </a:lnTo>
                  <a:lnTo>
                    <a:pt x="492514" y="685434"/>
                  </a:lnTo>
                  <a:lnTo>
                    <a:pt x="511743" y="666877"/>
                  </a:lnTo>
                  <a:lnTo>
                    <a:pt x="524119" y="630428"/>
                  </a:lnTo>
                  <a:lnTo>
                    <a:pt x="523540" y="610108"/>
                  </a:lnTo>
                  <a:lnTo>
                    <a:pt x="517636" y="595433"/>
                  </a:lnTo>
                  <a:lnTo>
                    <a:pt x="504793" y="578497"/>
                  </a:lnTo>
                  <a:lnTo>
                    <a:pt x="489417" y="567741"/>
                  </a:lnTo>
                  <a:lnTo>
                    <a:pt x="459636" y="556521"/>
                  </a:lnTo>
                  <a:lnTo>
                    <a:pt x="425437" y="550197"/>
                  </a:lnTo>
                  <a:lnTo>
                    <a:pt x="409688" y="553848"/>
                  </a:lnTo>
                  <a:lnTo>
                    <a:pt x="372082" y="569489"/>
                  </a:lnTo>
                  <a:lnTo>
                    <a:pt x="355268" y="582569"/>
                  </a:lnTo>
                  <a:lnTo>
                    <a:pt x="344547" y="598016"/>
                  </a:lnTo>
                  <a:lnTo>
                    <a:pt x="336855" y="619150"/>
                  </a:lnTo>
                  <a:lnTo>
                    <a:pt x="334759" y="636987"/>
                  </a:lnTo>
                  <a:lnTo>
                    <a:pt x="338342" y="653945"/>
                  </a:lnTo>
                  <a:lnTo>
                    <a:pt x="354441" y="685528"/>
                  </a:lnTo>
                  <a:lnTo>
                    <a:pt x="372995" y="708580"/>
                  </a:lnTo>
                  <a:lnTo>
                    <a:pt x="398624" y="727451"/>
                  </a:lnTo>
                  <a:lnTo>
                    <a:pt x="435757" y="743767"/>
                  </a:lnTo>
                  <a:lnTo>
                    <a:pt x="461971" y="754179"/>
                  </a:lnTo>
                  <a:lnTo>
                    <a:pt x="487732" y="763604"/>
                  </a:lnTo>
                  <a:lnTo>
                    <a:pt x="513294" y="770615"/>
                  </a:lnTo>
                  <a:lnTo>
                    <a:pt x="541023" y="776553"/>
                  </a:lnTo>
                  <a:lnTo>
                    <a:pt x="570281" y="781169"/>
                  </a:lnTo>
                  <a:lnTo>
                    <a:pt x="600217" y="783220"/>
                  </a:lnTo>
                  <a:lnTo>
                    <a:pt x="628197" y="781873"/>
                  </a:lnTo>
                  <a:lnTo>
                    <a:pt x="655592" y="778452"/>
                  </a:lnTo>
                  <a:lnTo>
                    <a:pt x="684700" y="774110"/>
                  </a:lnTo>
                  <a:lnTo>
                    <a:pt x="721557" y="766905"/>
                  </a:lnTo>
                  <a:lnTo>
                    <a:pt x="753926" y="755363"/>
                  </a:lnTo>
                  <a:lnTo>
                    <a:pt x="788273" y="735446"/>
                  </a:lnTo>
                  <a:lnTo>
                    <a:pt x="821209" y="700026"/>
                  </a:lnTo>
                  <a:lnTo>
                    <a:pt x="825194" y="692687"/>
                  </a:lnTo>
                  <a:lnTo>
                    <a:pt x="825410" y="689545"/>
                  </a:lnTo>
                  <a:lnTo>
                    <a:pt x="823393" y="683795"/>
                  </a:lnTo>
                  <a:lnTo>
                    <a:pt x="817417" y="678418"/>
                  </a:lnTo>
                  <a:lnTo>
                    <a:pt x="807421" y="673206"/>
                  </a:lnTo>
                  <a:lnTo>
                    <a:pt x="775668" y="662961"/>
                  </a:lnTo>
                  <a:lnTo>
                    <a:pt x="760081" y="659562"/>
                  </a:lnTo>
                  <a:lnTo>
                    <a:pt x="729377" y="664280"/>
                  </a:lnTo>
                  <a:lnTo>
                    <a:pt x="691896" y="672266"/>
                  </a:lnTo>
                  <a:lnTo>
                    <a:pt x="678440" y="678686"/>
                  </a:lnTo>
                  <a:lnTo>
                    <a:pt x="672840" y="683485"/>
                  </a:lnTo>
                  <a:lnTo>
                    <a:pt x="670353" y="688440"/>
                  </a:lnTo>
                  <a:lnTo>
                    <a:pt x="668537" y="703589"/>
                  </a:lnTo>
                  <a:lnTo>
                    <a:pt x="670698" y="708664"/>
                  </a:lnTo>
                  <a:lnTo>
                    <a:pt x="683063" y="727444"/>
                  </a:lnTo>
                  <a:lnTo>
                    <a:pt x="710969" y="747927"/>
                  </a:lnTo>
                  <a:lnTo>
                    <a:pt x="734703" y="752468"/>
                  </a:lnTo>
                  <a:lnTo>
                    <a:pt x="767229" y="753814"/>
                  </a:lnTo>
                  <a:lnTo>
                    <a:pt x="789066" y="747355"/>
                  </a:lnTo>
                  <a:lnTo>
                    <a:pt x="826636" y="726558"/>
                  </a:lnTo>
                  <a:lnTo>
                    <a:pt x="843622" y="716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369"/>
          <p:cNvSpPr/>
          <p:nvPr>
            <p:custDataLst>
              <p:tags r:id="rId4"/>
            </p:custDataLst>
          </p:nvPr>
        </p:nvSpPr>
        <p:spPr>
          <a:xfrm>
            <a:off x="632460" y="3939540"/>
            <a:ext cx="426721" cy="25046"/>
          </a:xfrm>
          <a:custGeom>
            <a:avLst/>
            <a:gdLst/>
            <a:ahLst/>
            <a:cxnLst/>
            <a:rect l="0" t="0" r="0" b="0"/>
            <a:pathLst>
              <a:path w="426721" h="25046">
                <a:moveTo>
                  <a:pt x="0" y="15240"/>
                </a:moveTo>
                <a:lnTo>
                  <a:pt x="0" y="15240"/>
                </a:lnTo>
                <a:lnTo>
                  <a:pt x="24835" y="19756"/>
                </a:lnTo>
                <a:lnTo>
                  <a:pt x="44497" y="23331"/>
                </a:lnTo>
                <a:lnTo>
                  <a:pt x="67765" y="24867"/>
                </a:lnTo>
                <a:lnTo>
                  <a:pt x="93436" y="25045"/>
                </a:lnTo>
                <a:lnTo>
                  <a:pt x="120711" y="24317"/>
                </a:lnTo>
                <a:lnTo>
                  <a:pt x="143974" y="22984"/>
                </a:lnTo>
                <a:lnTo>
                  <a:pt x="164563" y="21249"/>
                </a:lnTo>
                <a:lnTo>
                  <a:pt x="201832" y="17064"/>
                </a:lnTo>
                <a:lnTo>
                  <a:pt x="238152" y="12382"/>
                </a:lnTo>
                <a:lnTo>
                  <a:pt x="274050" y="9736"/>
                </a:lnTo>
                <a:lnTo>
                  <a:pt x="309760" y="7714"/>
                </a:lnTo>
                <a:lnTo>
                  <a:pt x="345387" y="3993"/>
                </a:lnTo>
                <a:lnTo>
                  <a:pt x="378718" y="1775"/>
                </a:lnTo>
                <a:lnTo>
                  <a:pt x="412497" y="526"/>
                </a:lnTo>
                <a:lnTo>
                  <a:pt x="4267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77"/>
          <p:cNvGrpSpPr/>
          <p:nvPr/>
        </p:nvGrpSpPr>
        <p:grpSpPr>
          <a:xfrm>
            <a:off x="1432307" y="3596640"/>
            <a:ext cx="1006094" cy="871482"/>
            <a:chOff x="1432307" y="3596640"/>
            <a:chExt cx="1006094" cy="871482"/>
          </a:xfrm>
        </p:grpSpPr>
        <p:sp>
          <p:nvSpPr>
            <p:cNvPr id="51" name="SMARTInkShape-370"/>
            <p:cNvSpPr/>
            <p:nvPr>
              <p:custDataLst>
                <p:tags r:id="rId33"/>
              </p:custDataLst>
            </p:nvPr>
          </p:nvSpPr>
          <p:spPr>
            <a:xfrm>
              <a:off x="2385060" y="4168140"/>
              <a:ext cx="53341" cy="30481"/>
            </a:xfrm>
            <a:custGeom>
              <a:avLst/>
              <a:gdLst/>
              <a:ahLst/>
              <a:cxnLst/>
              <a:rect l="0" t="0" r="0" b="0"/>
              <a:pathLst>
                <a:path w="53341" h="30481">
                  <a:moveTo>
                    <a:pt x="0" y="30480"/>
                  </a:moveTo>
                  <a:lnTo>
                    <a:pt x="0" y="30480"/>
                  </a:lnTo>
                  <a:lnTo>
                    <a:pt x="36658" y="9533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1"/>
            <p:cNvSpPr/>
            <p:nvPr>
              <p:custDataLst>
                <p:tags r:id="rId34"/>
              </p:custDataLst>
            </p:nvPr>
          </p:nvSpPr>
          <p:spPr>
            <a:xfrm>
              <a:off x="2186940" y="4312920"/>
              <a:ext cx="220148" cy="155202"/>
            </a:xfrm>
            <a:custGeom>
              <a:avLst/>
              <a:gdLst/>
              <a:ahLst/>
              <a:cxnLst/>
              <a:rect l="0" t="0" r="0" b="0"/>
              <a:pathLst>
                <a:path w="220148" h="155202">
                  <a:moveTo>
                    <a:pt x="0" y="0"/>
                  </a:moveTo>
                  <a:lnTo>
                    <a:pt x="0" y="0"/>
                  </a:lnTo>
                  <a:lnTo>
                    <a:pt x="0" y="32362"/>
                  </a:lnTo>
                  <a:lnTo>
                    <a:pt x="0" y="65010"/>
                  </a:lnTo>
                  <a:lnTo>
                    <a:pt x="1693" y="66200"/>
                  </a:lnTo>
                  <a:lnTo>
                    <a:pt x="16578" y="68109"/>
                  </a:lnTo>
                  <a:lnTo>
                    <a:pt x="25995" y="67524"/>
                  </a:lnTo>
                  <a:lnTo>
                    <a:pt x="63709" y="55564"/>
                  </a:lnTo>
                  <a:lnTo>
                    <a:pt x="94606" y="48166"/>
                  </a:lnTo>
                  <a:lnTo>
                    <a:pt x="130918" y="40339"/>
                  </a:lnTo>
                  <a:lnTo>
                    <a:pt x="148779" y="39941"/>
                  </a:lnTo>
                  <a:lnTo>
                    <a:pt x="162362" y="42588"/>
                  </a:lnTo>
                  <a:lnTo>
                    <a:pt x="183574" y="52882"/>
                  </a:lnTo>
                  <a:lnTo>
                    <a:pt x="197856" y="66656"/>
                  </a:lnTo>
                  <a:lnTo>
                    <a:pt x="211494" y="85508"/>
                  </a:lnTo>
                  <a:lnTo>
                    <a:pt x="216764" y="99810"/>
                  </a:lnTo>
                  <a:lnTo>
                    <a:pt x="220147" y="129688"/>
                  </a:lnTo>
                  <a:lnTo>
                    <a:pt x="218352" y="140330"/>
                  </a:lnTo>
                  <a:lnTo>
                    <a:pt x="214839" y="151082"/>
                  </a:lnTo>
                  <a:lnTo>
                    <a:pt x="214346" y="154062"/>
                  </a:lnTo>
                  <a:lnTo>
                    <a:pt x="213171" y="155201"/>
                  </a:lnTo>
                  <a:lnTo>
                    <a:pt x="211541" y="155114"/>
                  </a:lnTo>
                  <a:lnTo>
                    <a:pt x="209607" y="154209"/>
                  </a:lnTo>
                  <a:lnTo>
                    <a:pt x="19812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2"/>
            <p:cNvSpPr/>
            <p:nvPr>
              <p:custDataLst>
                <p:tags r:id="rId35"/>
              </p:custDataLst>
            </p:nvPr>
          </p:nvSpPr>
          <p:spPr>
            <a:xfrm>
              <a:off x="1868229" y="4206240"/>
              <a:ext cx="202604" cy="227752"/>
            </a:xfrm>
            <a:custGeom>
              <a:avLst/>
              <a:gdLst/>
              <a:ahLst/>
              <a:cxnLst/>
              <a:rect l="0" t="0" r="0" b="0"/>
              <a:pathLst>
                <a:path w="202604" h="227752">
                  <a:moveTo>
                    <a:pt x="74871" y="45720"/>
                  </a:moveTo>
                  <a:lnTo>
                    <a:pt x="74871" y="45720"/>
                  </a:lnTo>
                  <a:lnTo>
                    <a:pt x="46555" y="74036"/>
                  </a:lnTo>
                  <a:lnTo>
                    <a:pt x="16810" y="107827"/>
                  </a:lnTo>
                  <a:lnTo>
                    <a:pt x="0" y="139287"/>
                  </a:lnTo>
                  <a:lnTo>
                    <a:pt x="4060" y="171125"/>
                  </a:lnTo>
                  <a:lnTo>
                    <a:pt x="16306" y="203902"/>
                  </a:lnTo>
                  <a:lnTo>
                    <a:pt x="30215" y="221292"/>
                  </a:lnTo>
                  <a:lnTo>
                    <a:pt x="38327" y="225421"/>
                  </a:lnTo>
                  <a:lnTo>
                    <a:pt x="56372" y="227751"/>
                  </a:lnTo>
                  <a:lnTo>
                    <a:pt x="85571" y="224303"/>
                  </a:lnTo>
                  <a:lnTo>
                    <a:pt x="115671" y="213874"/>
                  </a:lnTo>
                  <a:lnTo>
                    <a:pt x="146039" y="196014"/>
                  </a:lnTo>
                  <a:lnTo>
                    <a:pt x="178864" y="167224"/>
                  </a:lnTo>
                  <a:lnTo>
                    <a:pt x="198308" y="129485"/>
                  </a:lnTo>
                  <a:lnTo>
                    <a:pt x="202603" y="106664"/>
                  </a:lnTo>
                  <a:lnTo>
                    <a:pt x="199830" y="79770"/>
                  </a:lnTo>
                  <a:lnTo>
                    <a:pt x="191369" y="64804"/>
                  </a:lnTo>
                  <a:lnTo>
                    <a:pt x="179141" y="53355"/>
                  </a:lnTo>
                  <a:lnTo>
                    <a:pt x="143134" y="36231"/>
                  </a:lnTo>
                  <a:lnTo>
                    <a:pt x="108518" y="26379"/>
                  </a:lnTo>
                  <a:lnTo>
                    <a:pt x="74117" y="19278"/>
                  </a:lnTo>
                  <a:lnTo>
                    <a:pt x="59878" y="12391"/>
                  </a:lnTo>
                  <a:lnTo>
                    <a:pt x="443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3"/>
            <p:cNvSpPr/>
            <p:nvPr>
              <p:custDataLst>
                <p:tags r:id="rId36"/>
              </p:custDataLst>
            </p:nvPr>
          </p:nvSpPr>
          <p:spPr>
            <a:xfrm>
              <a:off x="1432307" y="3596640"/>
              <a:ext cx="293293" cy="837801"/>
            </a:xfrm>
            <a:custGeom>
              <a:avLst/>
              <a:gdLst/>
              <a:ahLst/>
              <a:cxnLst/>
              <a:rect l="0" t="0" r="0" b="0"/>
              <a:pathLst>
                <a:path w="293293" h="837801">
                  <a:moveTo>
                    <a:pt x="106933" y="0"/>
                  </a:moveTo>
                  <a:lnTo>
                    <a:pt x="106933" y="0"/>
                  </a:lnTo>
                  <a:lnTo>
                    <a:pt x="129511" y="6773"/>
                  </a:lnTo>
                  <a:lnTo>
                    <a:pt x="160994" y="19097"/>
                  </a:lnTo>
                  <a:lnTo>
                    <a:pt x="180631" y="35863"/>
                  </a:lnTo>
                  <a:lnTo>
                    <a:pt x="201206" y="68388"/>
                  </a:lnTo>
                  <a:lnTo>
                    <a:pt x="210357" y="94741"/>
                  </a:lnTo>
                  <a:lnTo>
                    <a:pt x="216399" y="124233"/>
                  </a:lnTo>
                  <a:lnTo>
                    <a:pt x="219085" y="157097"/>
                  </a:lnTo>
                  <a:lnTo>
                    <a:pt x="220648" y="175851"/>
                  </a:lnTo>
                  <a:lnTo>
                    <a:pt x="222536" y="195975"/>
                  </a:lnTo>
                  <a:lnTo>
                    <a:pt x="224642" y="217009"/>
                  </a:lnTo>
                  <a:lnTo>
                    <a:pt x="226892" y="237807"/>
                  </a:lnTo>
                  <a:lnTo>
                    <a:pt x="229239" y="258444"/>
                  </a:lnTo>
                  <a:lnTo>
                    <a:pt x="231651" y="278977"/>
                  </a:lnTo>
                  <a:lnTo>
                    <a:pt x="232411" y="300284"/>
                  </a:lnTo>
                  <a:lnTo>
                    <a:pt x="232072" y="322110"/>
                  </a:lnTo>
                  <a:lnTo>
                    <a:pt x="230999" y="344280"/>
                  </a:lnTo>
                  <a:lnTo>
                    <a:pt x="230284" y="367527"/>
                  </a:lnTo>
                  <a:lnTo>
                    <a:pt x="229807" y="391491"/>
                  </a:lnTo>
                  <a:lnTo>
                    <a:pt x="229489" y="415934"/>
                  </a:lnTo>
                  <a:lnTo>
                    <a:pt x="228430" y="439849"/>
                  </a:lnTo>
                  <a:lnTo>
                    <a:pt x="226878" y="463413"/>
                  </a:lnTo>
                  <a:lnTo>
                    <a:pt x="224996" y="486742"/>
                  </a:lnTo>
                  <a:lnTo>
                    <a:pt x="223742" y="510761"/>
                  </a:lnTo>
                  <a:lnTo>
                    <a:pt x="222906" y="535241"/>
                  </a:lnTo>
                  <a:lnTo>
                    <a:pt x="222348" y="560027"/>
                  </a:lnTo>
                  <a:lnTo>
                    <a:pt x="221977" y="585018"/>
                  </a:lnTo>
                  <a:lnTo>
                    <a:pt x="221728" y="610145"/>
                  </a:lnTo>
                  <a:lnTo>
                    <a:pt x="221563" y="635364"/>
                  </a:lnTo>
                  <a:lnTo>
                    <a:pt x="221453" y="658103"/>
                  </a:lnTo>
                  <a:lnTo>
                    <a:pt x="221380" y="679188"/>
                  </a:lnTo>
                  <a:lnTo>
                    <a:pt x="221331" y="699172"/>
                  </a:lnTo>
                  <a:lnTo>
                    <a:pt x="223534" y="734923"/>
                  </a:lnTo>
                  <a:lnTo>
                    <a:pt x="227336" y="766899"/>
                  </a:lnTo>
                  <a:lnTo>
                    <a:pt x="231847" y="795222"/>
                  </a:lnTo>
                  <a:lnTo>
                    <a:pt x="239148" y="822831"/>
                  </a:lnTo>
                  <a:lnTo>
                    <a:pt x="244153" y="831370"/>
                  </a:lnTo>
                  <a:lnTo>
                    <a:pt x="246673" y="833647"/>
                  </a:lnTo>
                  <a:lnTo>
                    <a:pt x="253989" y="836176"/>
                  </a:lnTo>
                  <a:lnTo>
                    <a:pt x="272483" y="837800"/>
                  </a:lnTo>
                  <a:lnTo>
                    <a:pt x="276566" y="836240"/>
                  </a:lnTo>
                  <a:lnTo>
                    <a:pt x="283361" y="829991"/>
                  </a:lnTo>
                  <a:lnTo>
                    <a:pt x="286945" y="817054"/>
                  </a:lnTo>
                  <a:lnTo>
                    <a:pt x="293292" y="781153"/>
                  </a:lnTo>
                  <a:lnTo>
                    <a:pt x="292161" y="751495"/>
                  </a:lnTo>
                  <a:lnTo>
                    <a:pt x="288599" y="726850"/>
                  </a:lnTo>
                  <a:lnTo>
                    <a:pt x="282500" y="699811"/>
                  </a:lnTo>
                  <a:lnTo>
                    <a:pt x="271323" y="673683"/>
                  </a:lnTo>
                  <a:lnTo>
                    <a:pt x="257888" y="647959"/>
                  </a:lnTo>
                  <a:lnTo>
                    <a:pt x="236045" y="611934"/>
                  </a:lnTo>
                  <a:lnTo>
                    <a:pt x="228568" y="600996"/>
                  </a:lnTo>
                  <a:lnTo>
                    <a:pt x="208971" y="586585"/>
                  </a:lnTo>
                  <a:lnTo>
                    <a:pt x="174138" y="573712"/>
                  </a:lnTo>
                  <a:lnTo>
                    <a:pt x="137005" y="566793"/>
                  </a:lnTo>
                  <a:lnTo>
                    <a:pt x="124441" y="565822"/>
                  </a:lnTo>
                  <a:lnTo>
                    <a:pt x="99192" y="571517"/>
                  </a:lnTo>
                  <a:lnTo>
                    <a:pt x="61177" y="589003"/>
                  </a:lnTo>
                  <a:lnTo>
                    <a:pt x="38337" y="603832"/>
                  </a:lnTo>
                  <a:lnTo>
                    <a:pt x="9877" y="640948"/>
                  </a:lnTo>
                  <a:lnTo>
                    <a:pt x="4129" y="650819"/>
                  </a:lnTo>
                  <a:lnTo>
                    <a:pt x="0" y="673075"/>
                  </a:lnTo>
                  <a:lnTo>
                    <a:pt x="2436" y="707148"/>
                  </a:lnTo>
                  <a:lnTo>
                    <a:pt x="7997" y="728308"/>
                  </a:lnTo>
                  <a:lnTo>
                    <a:pt x="18935" y="749001"/>
                  </a:lnTo>
                  <a:lnTo>
                    <a:pt x="45809" y="771745"/>
                  </a:lnTo>
                  <a:lnTo>
                    <a:pt x="80614" y="792577"/>
                  </a:lnTo>
                  <a:lnTo>
                    <a:pt x="113015" y="804659"/>
                  </a:lnTo>
                  <a:lnTo>
                    <a:pt x="142092" y="810593"/>
                  </a:lnTo>
                  <a:lnTo>
                    <a:pt x="169972" y="812384"/>
                  </a:lnTo>
                  <a:lnTo>
                    <a:pt x="199297" y="810358"/>
                  </a:lnTo>
                  <a:lnTo>
                    <a:pt x="229264" y="806634"/>
                  </a:lnTo>
                  <a:lnTo>
                    <a:pt x="274573" y="800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78"/>
          <p:cNvGrpSpPr/>
          <p:nvPr/>
        </p:nvGrpSpPr>
        <p:grpSpPr>
          <a:xfrm>
            <a:off x="2636520" y="4022764"/>
            <a:ext cx="312421" cy="358737"/>
            <a:chOff x="2636520" y="4022764"/>
            <a:chExt cx="312421" cy="358737"/>
          </a:xfrm>
        </p:grpSpPr>
        <p:sp>
          <p:nvSpPr>
            <p:cNvPr id="56" name="SMARTInkShape-374"/>
            <p:cNvSpPr/>
            <p:nvPr>
              <p:custDataLst>
                <p:tags r:id="rId31"/>
              </p:custDataLst>
            </p:nvPr>
          </p:nvSpPr>
          <p:spPr>
            <a:xfrm>
              <a:off x="2636520" y="4229100"/>
              <a:ext cx="312421" cy="52954"/>
            </a:xfrm>
            <a:custGeom>
              <a:avLst/>
              <a:gdLst/>
              <a:ahLst/>
              <a:cxnLst/>
              <a:rect l="0" t="0" r="0" b="0"/>
              <a:pathLst>
                <a:path w="312421" h="52954">
                  <a:moveTo>
                    <a:pt x="0" y="0"/>
                  </a:moveTo>
                  <a:lnTo>
                    <a:pt x="0" y="0"/>
                  </a:lnTo>
                  <a:lnTo>
                    <a:pt x="32361" y="24271"/>
                  </a:lnTo>
                  <a:lnTo>
                    <a:pt x="68667" y="43410"/>
                  </a:lnTo>
                  <a:lnTo>
                    <a:pt x="100873" y="50397"/>
                  </a:lnTo>
                  <a:lnTo>
                    <a:pt x="135910" y="52469"/>
                  </a:lnTo>
                  <a:lnTo>
                    <a:pt x="162851" y="52953"/>
                  </a:lnTo>
                  <a:lnTo>
                    <a:pt x="190911" y="51474"/>
                  </a:lnTo>
                  <a:lnTo>
                    <a:pt x="217494" y="45173"/>
                  </a:lnTo>
                  <a:lnTo>
                    <a:pt x="243420" y="36728"/>
                  </a:lnTo>
                  <a:lnTo>
                    <a:pt x="279558" y="22453"/>
                  </a:lnTo>
                  <a:lnTo>
                    <a:pt x="3124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5"/>
            <p:cNvSpPr/>
            <p:nvPr>
              <p:custDataLst>
                <p:tags r:id="rId32"/>
              </p:custDataLst>
            </p:nvPr>
          </p:nvSpPr>
          <p:spPr>
            <a:xfrm>
              <a:off x="2636520" y="4022764"/>
              <a:ext cx="82685" cy="358737"/>
            </a:xfrm>
            <a:custGeom>
              <a:avLst/>
              <a:gdLst/>
              <a:ahLst/>
              <a:cxnLst/>
              <a:rect l="0" t="0" r="0" b="0"/>
              <a:pathLst>
                <a:path w="82685" h="358737">
                  <a:moveTo>
                    <a:pt x="0" y="15836"/>
                  </a:moveTo>
                  <a:lnTo>
                    <a:pt x="0" y="15836"/>
                  </a:lnTo>
                  <a:lnTo>
                    <a:pt x="36407" y="3700"/>
                  </a:lnTo>
                  <a:lnTo>
                    <a:pt x="58796" y="0"/>
                  </a:lnTo>
                  <a:lnTo>
                    <a:pt x="78877" y="478"/>
                  </a:lnTo>
                  <a:lnTo>
                    <a:pt x="80524" y="1364"/>
                  </a:lnTo>
                  <a:lnTo>
                    <a:pt x="81623" y="2802"/>
                  </a:lnTo>
                  <a:lnTo>
                    <a:pt x="82355" y="4606"/>
                  </a:lnTo>
                  <a:lnTo>
                    <a:pt x="82684" y="32683"/>
                  </a:lnTo>
                  <a:lnTo>
                    <a:pt x="77651" y="66924"/>
                  </a:lnTo>
                  <a:lnTo>
                    <a:pt x="73176" y="94422"/>
                  </a:lnTo>
                  <a:lnTo>
                    <a:pt x="68365" y="123576"/>
                  </a:lnTo>
                  <a:lnTo>
                    <a:pt x="63404" y="154314"/>
                  </a:lnTo>
                  <a:lnTo>
                    <a:pt x="58378" y="187731"/>
                  </a:lnTo>
                  <a:lnTo>
                    <a:pt x="53321" y="217822"/>
                  </a:lnTo>
                  <a:lnTo>
                    <a:pt x="48252" y="245308"/>
                  </a:lnTo>
                  <a:lnTo>
                    <a:pt x="43176" y="271635"/>
                  </a:lnTo>
                  <a:lnTo>
                    <a:pt x="35559" y="306211"/>
                  </a:lnTo>
                  <a:lnTo>
                    <a:pt x="26247" y="340458"/>
                  </a:lnTo>
                  <a:lnTo>
                    <a:pt x="22860" y="3587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79"/>
          <p:cNvGrpSpPr/>
          <p:nvPr/>
        </p:nvGrpSpPr>
        <p:grpSpPr>
          <a:xfrm>
            <a:off x="3185160" y="3959158"/>
            <a:ext cx="1455421" cy="744677"/>
            <a:chOff x="3185160" y="3959158"/>
            <a:chExt cx="1455421" cy="744677"/>
          </a:xfrm>
        </p:grpSpPr>
        <p:sp>
          <p:nvSpPr>
            <p:cNvPr id="59" name="SMARTInkShape-376"/>
            <p:cNvSpPr/>
            <p:nvPr>
              <p:custDataLst>
                <p:tags r:id="rId25"/>
              </p:custDataLst>
            </p:nvPr>
          </p:nvSpPr>
          <p:spPr>
            <a:xfrm>
              <a:off x="4389120" y="4145280"/>
              <a:ext cx="251461" cy="22806"/>
            </a:xfrm>
            <a:custGeom>
              <a:avLst/>
              <a:gdLst/>
              <a:ahLst/>
              <a:cxnLst/>
              <a:rect l="0" t="0" r="0" b="0"/>
              <a:pathLst>
                <a:path w="251461" h="22806">
                  <a:moveTo>
                    <a:pt x="0" y="7620"/>
                  </a:moveTo>
                  <a:lnTo>
                    <a:pt x="0" y="7620"/>
                  </a:lnTo>
                  <a:lnTo>
                    <a:pt x="28316" y="15711"/>
                  </a:lnTo>
                  <a:lnTo>
                    <a:pt x="58061" y="20742"/>
                  </a:lnTo>
                  <a:lnTo>
                    <a:pt x="91051" y="22232"/>
                  </a:lnTo>
                  <a:lnTo>
                    <a:pt x="123592" y="22673"/>
                  </a:lnTo>
                  <a:lnTo>
                    <a:pt x="158728" y="22805"/>
                  </a:lnTo>
                  <a:lnTo>
                    <a:pt x="195950" y="18798"/>
                  </a:lnTo>
                  <a:lnTo>
                    <a:pt x="229744" y="8204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7"/>
            <p:cNvSpPr/>
            <p:nvPr>
              <p:custDataLst>
                <p:tags r:id="rId26"/>
              </p:custDataLst>
            </p:nvPr>
          </p:nvSpPr>
          <p:spPr>
            <a:xfrm>
              <a:off x="4419600" y="3959158"/>
              <a:ext cx="51742" cy="361383"/>
            </a:xfrm>
            <a:custGeom>
              <a:avLst/>
              <a:gdLst/>
              <a:ahLst/>
              <a:cxnLst/>
              <a:rect l="0" t="0" r="0" b="0"/>
              <a:pathLst>
                <a:path w="51742" h="361383">
                  <a:moveTo>
                    <a:pt x="0" y="33722"/>
                  </a:moveTo>
                  <a:lnTo>
                    <a:pt x="0" y="33722"/>
                  </a:lnTo>
                  <a:lnTo>
                    <a:pt x="32414" y="3566"/>
                  </a:lnTo>
                  <a:lnTo>
                    <a:pt x="36849" y="918"/>
                  </a:lnTo>
                  <a:lnTo>
                    <a:pt x="39806" y="0"/>
                  </a:lnTo>
                  <a:lnTo>
                    <a:pt x="41778" y="234"/>
                  </a:lnTo>
                  <a:lnTo>
                    <a:pt x="43092" y="1237"/>
                  </a:lnTo>
                  <a:lnTo>
                    <a:pt x="44552" y="6867"/>
                  </a:lnTo>
                  <a:lnTo>
                    <a:pt x="50803" y="42133"/>
                  </a:lnTo>
                  <a:lnTo>
                    <a:pt x="51741" y="76102"/>
                  </a:lnTo>
                  <a:lnTo>
                    <a:pt x="47034" y="112977"/>
                  </a:lnTo>
                  <a:lnTo>
                    <a:pt x="40277" y="150715"/>
                  </a:lnTo>
                  <a:lnTo>
                    <a:pt x="33759" y="188707"/>
                  </a:lnTo>
                  <a:lnTo>
                    <a:pt x="31451" y="226775"/>
                  </a:lnTo>
                  <a:lnTo>
                    <a:pt x="29922" y="263172"/>
                  </a:lnTo>
                  <a:lnTo>
                    <a:pt x="25329" y="291643"/>
                  </a:lnTo>
                  <a:lnTo>
                    <a:pt x="21090" y="326659"/>
                  </a:lnTo>
                  <a:lnTo>
                    <a:pt x="16396" y="350384"/>
                  </a:lnTo>
                  <a:lnTo>
                    <a:pt x="14317" y="354050"/>
                  </a:lnTo>
                  <a:lnTo>
                    <a:pt x="11238" y="356494"/>
                  </a:lnTo>
                  <a:lnTo>
                    <a:pt x="0" y="361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8"/>
            <p:cNvSpPr/>
            <p:nvPr>
              <p:custDataLst>
                <p:tags r:id="rId27"/>
              </p:custDataLst>
            </p:nvPr>
          </p:nvSpPr>
          <p:spPr>
            <a:xfrm>
              <a:off x="4160548" y="4193246"/>
              <a:ext cx="99033" cy="119455"/>
            </a:xfrm>
            <a:custGeom>
              <a:avLst/>
              <a:gdLst/>
              <a:ahLst/>
              <a:cxnLst/>
              <a:rect l="0" t="0" r="0" b="0"/>
              <a:pathLst>
                <a:path w="99033" h="119455">
                  <a:moveTo>
                    <a:pt x="7592" y="58714"/>
                  </a:moveTo>
                  <a:lnTo>
                    <a:pt x="7592" y="58714"/>
                  </a:lnTo>
                  <a:lnTo>
                    <a:pt x="7592" y="91076"/>
                  </a:lnTo>
                  <a:lnTo>
                    <a:pt x="7592" y="111201"/>
                  </a:lnTo>
                  <a:lnTo>
                    <a:pt x="6746" y="114025"/>
                  </a:lnTo>
                  <a:lnTo>
                    <a:pt x="5335" y="115908"/>
                  </a:lnTo>
                  <a:lnTo>
                    <a:pt x="286" y="119454"/>
                  </a:lnTo>
                  <a:lnTo>
                    <a:pt x="0" y="94397"/>
                  </a:lnTo>
                  <a:lnTo>
                    <a:pt x="4500" y="82758"/>
                  </a:lnTo>
                  <a:lnTo>
                    <a:pt x="10451" y="71094"/>
                  </a:lnTo>
                  <a:lnTo>
                    <a:pt x="13096" y="57443"/>
                  </a:lnTo>
                  <a:lnTo>
                    <a:pt x="38856" y="23342"/>
                  </a:lnTo>
                  <a:lnTo>
                    <a:pt x="55636" y="9126"/>
                  </a:lnTo>
                  <a:lnTo>
                    <a:pt x="76161" y="0"/>
                  </a:lnTo>
                  <a:lnTo>
                    <a:pt x="79551" y="98"/>
                  </a:lnTo>
                  <a:lnTo>
                    <a:pt x="99032" y="5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9"/>
            <p:cNvSpPr/>
            <p:nvPr>
              <p:custDataLst>
                <p:tags r:id="rId28"/>
              </p:custDataLst>
            </p:nvPr>
          </p:nvSpPr>
          <p:spPr>
            <a:xfrm>
              <a:off x="3932494" y="4176338"/>
              <a:ext cx="116592" cy="150462"/>
            </a:xfrm>
            <a:custGeom>
              <a:avLst/>
              <a:gdLst/>
              <a:ahLst/>
              <a:cxnLst/>
              <a:rect l="0" t="0" r="0" b="0"/>
              <a:pathLst>
                <a:path w="116592" h="150462">
                  <a:moveTo>
                    <a:pt x="7046" y="37522"/>
                  </a:moveTo>
                  <a:lnTo>
                    <a:pt x="7046" y="37522"/>
                  </a:lnTo>
                  <a:lnTo>
                    <a:pt x="44550" y="27048"/>
                  </a:lnTo>
                  <a:lnTo>
                    <a:pt x="64750" y="22910"/>
                  </a:lnTo>
                  <a:lnTo>
                    <a:pt x="64988" y="23547"/>
                  </a:lnTo>
                  <a:lnTo>
                    <a:pt x="50183" y="46034"/>
                  </a:lnTo>
                  <a:lnTo>
                    <a:pt x="22059" y="83989"/>
                  </a:lnTo>
                  <a:lnTo>
                    <a:pt x="5966" y="113870"/>
                  </a:lnTo>
                  <a:lnTo>
                    <a:pt x="0" y="140759"/>
                  </a:lnTo>
                  <a:lnTo>
                    <a:pt x="1939" y="144929"/>
                  </a:lnTo>
                  <a:lnTo>
                    <a:pt x="3642" y="147227"/>
                  </a:lnTo>
                  <a:lnTo>
                    <a:pt x="10049" y="149780"/>
                  </a:lnTo>
                  <a:lnTo>
                    <a:pt x="14128" y="150461"/>
                  </a:lnTo>
                  <a:lnTo>
                    <a:pt x="23176" y="148959"/>
                  </a:lnTo>
                  <a:lnTo>
                    <a:pt x="42782" y="141097"/>
                  </a:lnTo>
                  <a:lnTo>
                    <a:pt x="77147" y="113251"/>
                  </a:lnTo>
                  <a:lnTo>
                    <a:pt x="94891" y="100130"/>
                  </a:lnTo>
                  <a:lnTo>
                    <a:pt x="115727" y="63903"/>
                  </a:lnTo>
                  <a:lnTo>
                    <a:pt x="116591" y="53198"/>
                  </a:lnTo>
                  <a:lnTo>
                    <a:pt x="110247" y="32528"/>
                  </a:lnTo>
                  <a:lnTo>
                    <a:pt x="99243" y="17227"/>
                  </a:lnTo>
                  <a:lnTo>
                    <a:pt x="85258" y="6014"/>
                  </a:lnTo>
                  <a:lnTo>
                    <a:pt x="75391" y="2352"/>
                  </a:lnTo>
                  <a:lnTo>
                    <a:pt x="55260" y="0"/>
                  </a:lnTo>
                  <a:lnTo>
                    <a:pt x="20590" y="6369"/>
                  </a:lnTo>
                  <a:lnTo>
                    <a:pt x="7046" y="7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0"/>
            <p:cNvSpPr/>
            <p:nvPr>
              <p:custDataLst>
                <p:tags r:id="rId29"/>
              </p:custDataLst>
            </p:nvPr>
          </p:nvSpPr>
          <p:spPr>
            <a:xfrm>
              <a:off x="3393065" y="4153947"/>
              <a:ext cx="444307" cy="549888"/>
            </a:xfrm>
            <a:custGeom>
              <a:avLst/>
              <a:gdLst/>
              <a:ahLst/>
              <a:cxnLst/>
              <a:rect l="0" t="0" r="0" b="0"/>
              <a:pathLst>
                <a:path w="444307" h="549888">
                  <a:moveTo>
                    <a:pt x="35935" y="44673"/>
                  </a:moveTo>
                  <a:lnTo>
                    <a:pt x="35935" y="44673"/>
                  </a:lnTo>
                  <a:lnTo>
                    <a:pt x="73439" y="55147"/>
                  </a:lnTo>
                  <a:lnTo>
                    <a:pt x="102491" y="59726"/>
                  </a:lnTo>
                  <a:lnTo>
                    <a:pt x="103165" y="58942"/>
                  </a:lnTo>
                  <a:lnTo>
                    <a:pt x="103915" y="55812"/>
                  </a:lnTo>
                  <a:lnTo>
                    <a:pt x="101991" y="51599"/>
                  </a:lnTo>
                  <a:lnTo>
                    <a:pt x="90636" y="35111"/>
                  </a:lnTo>
                  <a:lnTo>
                    <a:pt x="82542" y="31956"/>
                  </a:lnTo>
                  <a:lnTo>
                    <a:pt x="68466" y="30181"/>
                  </a:lnTo>
                  <a:lnTo>
                    <a:pt x="56320" y="34281"/>
                  </a:lnTo>
                  <a:lnTo>
                    <a:pt x="31871" y="50711"/>
                  </a:lnTo>
                  <a:lnTo>
                    <a:pt x="11583" y="76346"/>
                  </a:lnTo>
                  <a:lnTo>
                    <a:pt x="2284" y="99214"/>
                  </a:lnTo>
                  <a:lnTo>
                    <a:pt x="0" y="127061"/>
                  </a:lnTo>
                  <a:lnTo>
                    <a:pt x="5156" y="155068"/>
                  </a:lnTo>
                  <a:lnTo>
                    <a:pt x="12660" y="168809"/>
                  </a:lnTo>
                  <a:lnTo>
                    <a:pt x="17878" y="173150"/>
                  </a:lnTo>
                  <a:lnTo>
                    <a:pt x="30450" y="177974"/>
                  </a:lnTo>
                  <a:lnTo>
                    <a:pt x="66696" y="181325"/>
                  </a:lnTo>
                  <a:lnTo>
                    <a:pt x="82627" y="179914"/>
                  </a:lnTo>
                  <a:lnTo>
                    <a:pt x="100996" y="173642"/>
                  </a:lnTo>
                  <a:lnTo>
                    <a:pt x="138511" y="147148"/>
                  </a:lnTo>
                  <a:lnTo>
                    <a:pt x="162739" y="128230"/>
                  </a:lnTo>
                  <a:lnTo>
                    <a:pt x="196432" y="98178"/>
                  </a:lnTo>
                  <a:lnTo>
                    <a:pt x="227423" y="64477"/>
                  </a:lnTo>
                  <a:lnTo>
                    <a:pt x="253065" y="30334"/>
                  </a:lnTo>
                  <a:lnTo>
                    <a:pt x="278849" y="0"/>
                  </a:lnTo>
                  <a:lnTo>
                    <a:pt x="279694" y="28347"/>
                  </a:lnTo>
                  <a:lnTo>
                    <a:pt x="275706" y="64107"/>
                  </a:lnTo>
                  <a:lnTo>
                    <a:pt x="271475" y="92257"/>
                  </a:lnTo>
                  <a:lnTo>
                    <a:pt x="266773" y="122548"/>
                  </a:lnTo>
                  <a:lnTo>
                    <a:pt x="261861" y="155766"/>
                  </a:lnTo>
                  <a:lnTo>
                    <a:pt x="259113" y="190286"/>
                  </a:lnTo>
                  <a:lnTo>
                    <a:pt x="257045" y="225383"/>
                  </a:lnTo>
                  <a:lnTo>
                    <a:pt x="253304" y="260737"/>
                  </a:lnTo>
                  <a:lnTo>
                    <a:pt x="251077" y="296206"/>
                  </a:lnTo>
                  <a:lnTo>
                    <a:pt x="250087" y="331725"/>
                  </a:lnTo>
                  <a:lnTo>
                    <a:pt x="249647" y="367267"/>
                  </a:lnTo>
                  <a:lnTo>
                    <a:pt x="251709" y="400561"/>
                  </a:lnTo>
                  <a:lnTo>
                    <a:pt x="254601" y="431446"/>
                  </a:lnTo>
                  <a:lnTo>
                    <a:pt x="255887" y="459283"/>
                  </a:lnTo>
                  <a:lnTo>
                    <a:pt x="256610" y="494710"/>
                  </a:lnTo>
                  <a:lnTo>
                    <a:pt x="256875" y="530741"/>
                  </a:lnTo>
                  <a:lnTo>
                    <a:pt x="256051" y="540949"/>
                  </a:lnTo>
                  <a:lnTo>
                    <a:pt x="252862" y="548310"/>
                  </a:lnTo>
                  <a:lnTo>
                    <a:pt x="251673" y="549764"/>
                  </a:lnTo>
                  <a:lnTo>
                    <a:pt x="250880" y="549887"/>
                  </a:lnTo>
                  <a:lnTo>
                    <a:pt x="250352" y="549123"/>
                  </a:lnTo>
                  <a:lnTo>
                    <a:pt x="249504" y="540965"/>
                  </a:lnTo>
                  <a:lnTo>
                    <a:pt x="247078" y="521667"/>
                  </a:lnTo>
                  <a:lnTo>
                    <a:pt x="238697" y="485557"/>
                  </a:lnTo>
                  <a:lnTo>
                    <a:pt x="231385" y="454047"/>
                  </a:lnTo>
                  <a:lnTo>
                    <a:pt x="226377" y="428970"/>
                  </a:lnTo>
                  <a:lnTo>
                    <a:pt x="222176" y="400892"/>
                  </a:lnTo>
                  <a:lnTo>
                    <a:pt x="220309" y="371479"/>
                  </a:lnTo>
                  <a:lnTo>
                    <a:pt x="217221" y="341474"/>
                  </a:lnTo>
                  <a:lnTo>
                    <a:pt x="213873" y="310358"/>
                  </a:lnTo>
                  <a:lnTo>
                    <a:pt x="212385" y="276773"/>
                  </a:lnTo>
                  <a:lnTo>
                    <a:pt x="211724" y="244349"/>
                  </a:lnTo>
                  <a:lnTo>
                    <a:pt x="211430" y="214698"/>
                  </a:lnTo>
                  <a:lnTo>
                    <a:pt x="212111" y="178965"/>
                  </a:lnTo>
                  <a:lnTo>
                    <a:pt x="217299" y="146928"/>
                  </a:lnTo>
                  <a:lnTo>
                    <a:pt x="225045" y="117680"/>
                  </a:lnTo>
                  <a:lnTo>
                    <a:pt x="242404" y="87254"/>
                  </a:lnTo>
                  <a:lnTo>
                    <a:pt x="253006" y="70372"/>
                  </a:lnTo>
                  <a:lnTo>
                    <a:pt x="287884" y="40301"/>
                  </a:lnTo>
                  <a:lnTo>
                    <a:pt x="318490" y="28608"/>
                  </a:lnTo>
                  <a:lnTo>
                    <a:pt x="350325" y="19781"/>
                  </a:lnTo>
                  <a:lnTo>
                    <a:pt x="381206" y="15849"/>
                  </a:lnTo>
                  <a:lnTo>
                    <a:pt x="415051" y="15367"/>
                  </a:lnTo>
                  <a:lnTo>
                    <a:pt x="432558" y="20373"/>
                  </a:lnTo>
                  <a:lnTo>
                    <a:pt x="440247" y="24842"/>
                  </a:lnTo>
                  <a:lnTo>
                    <a:pt x="444229" y="38682"/>
                  </a:lnTo>
                  <a:lnTo>
                    <a:pt x="444306" y="57250"/>
                  </a:lnTo>
                  <a:lnTo>
                    <a:pt x="438695" y="73969"/>
                  </a:lnTo>
                  <a:lnTo>
                    <a:pt x="415212" y="105399"/>
                  </a:lnTo>
                  <a:lnTo>
                    <a:pt x="378608" y="139657"/>
                  </a:lnTo>
                  <a:lnTo>
                    <a:pt x="340705" y="166391"/>
                  </a:lnTo>
                  <a:lnTo>
                    <a:pt x="303302" y="188766"/>
                  </a:lnTo>
                  <a:lnTo>
                    <a:pt x="290537" y="195432"/>
                  </a:lnTo>
                  <a:lnTo>
                    <a:pt x="290336" y="195132"/>
                  </a:lnTo>
                  <a:lnTo>
                    <a:pt x="295015" y="189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81"/>
            <p:cNvSpPr/>
            <p:nvPr>
              <p:custDataLst>
                <p:tags r:id="rId30"/>
              </p:custDataLst>
            </p:nvPr>
          </p:nvSpPr>
          <p:spPr>
            <a:xfrm>
              <a:off x="3185160" y="412242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0" y="228600"/>
                  </a:moveTo>
                  <a:lnTo>
                    <a:pt x="0" y="228600"/>
                  </a:lnTo>
                  <a:lnTo>
                    <a:pt x="0" y="192193"/>
                  </a:lnTo>
                  <a:lnTo>
                    <a:pt x="4516" y="165288"/>
                  </a:lnTo>
                  <a:lnTo>
                    <a:pt x="16578" y="133359"/>
                  </a:lnTo>
                  <a:lnTo>
                    <a:pt x="39869" y="95769"/>
                  </a:lnTo>
                  <a:lnTo>
                    <a:pt x="61484" y="65817"/>
                  </a:lnTo>
                  <a:lnTo>
                    <a:pt x="90697" y="314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0"/>
          <p:cNvGrpSpPr/>
          <p:nvPr/>
        </p:nvGrpSpPr>
        <p:grpSpPr>
          <a:xfrm>
            <a:off x="4978370" y="3726180"/>
            <a:ext cx="3106451" cy="1180860"/>
            <a:chOff x="4978370" y="3726180"/>
            <a:chExt cx="3106451" cy="1180860"/>
          </a:xfrm>
        </p:grpSpPr>
        <p:sp>
          <p:nvSpPr>
            <p:cNvPr id="66" name="SMARTInkShape-382"/>
            <p:cNvSpPr/>
            <p:nvPr>
              <p:custDataLst>
                <p:tags r:id="rId13"/>
              </p:custDataLst>
            </p:nvPr>
          </p:nvSpPr>
          <p:spPr>
            <a:xfrm>
              <a:off x="7924800" y="4701540"/>
              <a:ext cx="160021" cy="182355"/>
            </a:xfrm>
            <a:custGeom>
              <a:avLst/>
              <a:gdLst/>
              <a:ahLst/>
              <a:cxnLst/>
              <a:rect l="0" t="0" r="0" b="0"/>
              <a:pathLst>
                <a:path w="160021" h="182355">
                  <a:moveTo>
                    <a:pt x="160020" y="0"/>
                  </a:moveTo>
                  <a:lnTo>
                    <a:pt x="160020" y="0"/>
                  </a:lnTo>
                  <a:lnTo>
                    <a:pt x="127658" y="16180"/>
                  </a:lnTo>
                  <a:lnTo>
                    <a:pt x="95398" y="34334"/>
                  </a:lnTo>
                  <a:lnTo>
                    <a:pt x="73797" y="54482"/>
                  </a:lnTo>
                  <a:lnTo>
                    <a:pt x="64763" y="68448"/>
                  </a:lnTo>
                  <a:lnTo>
                    <a:pt x="62086" y="81993"/>
                  </a:lnTo>
                  <a:lnTo>
                    <a:pt x="65339" y="96731"/>
                  </a:lnTo>
                  <a:lnTo>
                    <a:pt x="71665" y="111823"/>
                  </a:lnTo>
                  <a:lnTo>
                    <a:pt x="86992" y="127019"/>
                  </a:lnTo>
                  <a:lnTo>
                    <a:pt x="124951" y="149945"/>
                  </a:lnTo>
                  <a:lnTo>
                    <a:pt x="126481" y="150763"/>
                  </a:lnTo>
                  <a:lnTo>
                    <a:pt x="127500" y="152156"/>
                  </a:lnTo>
                  <a:lnTo>
                    <a:pt x="128633" y="155960"/>
                  </a:lnTo>
                  <a:lnTo>
                    <a:pt x="128089" y="157313"/>
                  </a:lnTo>
                  <a:lnTo>
                    <a:pt x="126880" y="158216"/>
                  </a:lnTo>
                  <a:lnTo>
                    <a:pt x="90036" y="172101"/>
                  </a:lnTo>
                  <a:lnTo>
                    <a:pt x="57200" y="178889"/>
                  </a:lnTo>
                  <a:lnTo>
                    <a:pt x="24623" y="182354"/>
                  </a:lnTo>
                  <a:lnTo>
                    <a:pt x="14330" y="181800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83"/>
            <p:cNvSpPr/>
            <p:nvPr>
              <p:custDataLst>
                <p:tags r:id="rId14"/>
              </p:custDataLst>
            </p:nvPr>
          </p:nvSpPr>
          <p:spPr>
            <a:xfrm>
              <a:off x="7606482" y="4686300"/>
              <a:ext cx="242119" cy="220740"/>
            </a:xfrm>
            <a:custGeom>
              <a:avLst/>
              <a:gdLst/>
              <a:ahLst/>
              <a:cxnLst/>
              <a:rect l="0" t="0" r="0" b="0"/>
              <a:pathLst>
                <a:path w="242119" h="220740">
                  <a:moveTo>
                    <a:pt x="242118" y="0"/>
                  </a:moveTo>
                  <a:lnTo>
                    <a:pt x="242118" y="0"/>
                  </a:lnTo>
                  <a:lnTo>
                    <a:pt x="205711" y="12136"/>
                  </a:lnTo>
                  <a:lnTo>
                    <a:pt x="176549" y="24867"/>
                  </a:lnTo>
                  <a:lnTo>
                    <a:pt x="148629" y="39839"/>
                  </a:lnTo>
                  <a:lnTo>
                    <a:pt x="119288" y="57781"/>
                  </a:lnTo>
                  <a:lnTo>
                    <a:pt x="82299" y="82879"/>
                  </a:lnTo>
                  <a:lnTo>
                    <a:pt x="49889" y="110446"/>
                  </a:lnTo>
                  <a:lnTo>
                    <a:pt x="26928" y="140063"/>
                  </a:lnTo>
                  <a:lnTo>
                    <a:pt x="10084" y="173482"/>
                  </a:lnTo>
                  <a:lnTo>
                    <a:pt x="0" y="198587"/>
                  </a:lnTo>
                  <a:lnTo>
                    <a:pt x="1301" y="207076"/>
                  </a:lnTo>
                  <a:lnTo>
                    <a:pt x="2833" y="211711"/>
                  </a:lnTo>
                  <a:lnTo>
                    <a:pt x="4701" y="214800"/>
                  </a:lnTo>
                  <a:lnTo>
                    <a:pt x="6794" y="216860"/>
                  </a:lnTo>
                  <a:lnTo>
                    <a:pt x="9035" y="218234"/>
                  </a:lnTo>
                  <a:lnTo>
                    <a:pt x="40897" y="220739"/>
                  </a:lnTo>
                  <a:lnTo>
                    <a:pt x="60577" y="212818"/>
                  </a:lnTo>
                  <a:lnTo>
                    <a:pt x="88620" y="188566"/>
                  </a:lnTo>
                  <a:lnTo>
                    <a:pt x="120557" y="157466"/>
                  </a:lnTo>
                  <a:lnTo>
                    <a:pt x="146362" y="125679"/>
                  </a:lnTo>
                  <a:lnTo>
                    <a:pt x="160771" y="88360"/>
                  </a:lnTo>
                  <a:lnTo>
                    <a:pt x="165906" y="61043"/>
                  </a:lnTo>
                  <a:lnTo>
                    <a:pt x="165914" y="65030"/>
                  </a:lnTo>
                  <a:lnTo>
                    <a:pt x="159356" y="93526"/>
                  </a:lnTo>
                  <a:lnTo>
                    <a:pt x="158437" y="127557"/>
                  </a:lnTo>
                  <a:lnTo>
                    <a:pt x="160597" y="146450"/>
                  </a:lnTo>
                  <a:lnTo>
                    <a:pt x="168912" y="171545"/>
                  </a:lnTo>
                  <a:lnTo>
                    <a:pt x="180257" y="187612"/>
                  </a:lnTo>
                  <a:lnTo>
                    <a:pt x="191764" y="193450"/>
                  </a:lnTo>
                  <a:lnTo>
                    <a:pt x="204499" y="195198"/>
                  </a:lnTo>
                  <a:lnTo>
                    <a:pt x="22687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84"/>
            <p:cNvSpPr/>
            <p:nvPr>
              <p:custDataLst>
                <p:tags r:id="rId15"/>
              </p:custDataLst>
            </p:nvPr>
          </p:nvSpPr>
          <p:spPr>
            <a:xfrm>
              <a:off x="7059062" y="4267200"/>
              <a:ext cx="475208" cy="265758"/>
            </a:xfrm>
            <a:custGeom>
              <a:avLst/>
              <a:gdLst/>
              <a:ahLst/>
              <a:cxnLst/>
              <a:rect l="0" t="0" r="0" b="0"/>
              <a:pathLst>
                <a:path w="475208" h="265758">
                  <a:moveTo>
                    <a:pt x="195178" y="0"/>
                  </a:moveTo>
                  <a:lnTo>
                    <a:pt x="195178" y="0"/>
                  </a:lnTo>
                  <a:lnTo>
                    <a:pt x="166861" y="24271"/>
                  </a:lnTo>
                  <a:lnTo>
                    <a:pt x="137117" y="51500"/>
                  </a:lnTo>
                  <a:lnTo>
                    <a:pt x="104311" y="84303"/>
                  </a:lnTo>
                  <a:lnTo>
                    <a:pt x="81047" y="112656"/>
                  </a:lnTo>
                  <a:lnTo>
                    <a:pt x="58067" y="142505"/>
                  </a:lnTo>
                  <a:lnTo>
                    <a:pt x="36020" y="172799"/>
                  </a:lnTo>
                  <a:lnTo>
                    <a:pt x="18386" y="202377"/>
                  </a:lnTo>
                  <a:lnTo>
                    <a:pt x="1773" y="233298"/>
                  </a:lnTo>
                  <a:lnTo>
                    <a:pt x="0" y="245081"/>
                  </a:lnTo>
                  <a:lnTo>
                    <a:pt x="2034" y="255963"/>
                  </a:lnTo>
                  <a:lnTo>
                    <a:pt x="3762" y="259542"/>
                  </a:lnTo>
                  <a:lnTo>
                    <a:pt x="5762" y="261928"/>
                  </a:lnTo>
                  <a:lnTo>
                    <a:pt x="7940" y="263518"/>
                  </a:lnTo>
                  <a:lnTo>
                    <a:pt x="19097" y="265757"/>
                  </a:lnTo>
                  <a:lnTo>
                    <a:pt x="33128" y="262376"/>
                  </a:lnTo>
                  <a:lnTo>
                    <a:pt x="52054" y="251966"/>
                  </a:lnTo>
                  <a:lnTo>
                    <a:pt x="82684" y="220044"/>
                  </a:lnTo>
                  <a:lnTo>
                    <a:pt x="107669" y="190315"/>
                  </a:lnTo>
                  <a:lnTo>
                    <a:pt x="122828" y="153900"/>
                  </a:lnTo>
                  <a:lnTo>
                    <a:pt x="131717" y="116353"/>
                  </a:lnTo>
                  <a:lnTo>
                    <a:pt x="133724" y="84226"/>
                  </a:lnTo>
                  <a:lnTo>
                    <a:pt x="134175" y="59348"/>
                  </a:lnTo>
                  <a:lnTo>
                    <a:pt x="133342" y="57345"/>
                  </a:lnTo>
                  <a:lnTo>
                    <a:pt x="131941" y="56010"/>
                  </a:lnTo>
                  <a:lnTo>
                    <a:pt x="127654" y="53867"/>
                  </a:lnTo>
                  <a:lnTo>
                    <a:pt x="122866" y="53496"/>
                  </a:lnTo>
                  <a:lnTo>
                    <a:pt x="121569" y="54291"/>
                  </a:lnTo>
                  <a:lnTo>
                    <a:pt x="120705" y="55667"/>
                  </a:lnTo>
                  <a:lnTo>
                    <a:pt x="113099" y="85362"/>
                  </a:lnTo>
                  <a:lnTo>
                    <a:pt x="111701" y="118650"/>
                  </a:lnTo>
                  <a:lnTo>
                    <a:pt x="111459" y="147856"/>
                  </a:lnTo>
                  <a:lnTo>
                    <a:pt x="117461" y="181983"/>
                  </a:lnTo>
                  <a:lnTo>
                    <a:pt x="125207" y="204628"/>
                  </a:lnTo>
                  <a:lnTo>
                    <a:pt x="147404" y="233199"/>
                  </a:lnTo>
                  <a:lnTo>
                    <a:pt x="166347" y="244732"/>
                  </a:lnTo>
                  <a:lnTo>
                    <a:pt x="180672" y="246212"/>
                  </a:lnTo>
                  <a:lnTo>
                    <a:pt x="196351" y="243202"/>
                  </a:lnTo>
                  <a:lnTo>
                    <a:pt x="225065" y="231139"/>
                  </a:lnTo>
                  <a:lnTo>
                    <a:pt x="259161" y="211855"/>
                  </a:lnTo>
                  <a:lnTo>
                    <a:pt x="292781" y="189207"/>
                  </a:lnTo>
                  <a:lnTo>
                    <a:pt x="319837" y="171016"/>
                  </a:lnTo>
                  <a:lnTo>
                    <a:pt x="355540" y="145780"/>
                  </a:lnTo>
                  <a:lnTo>
                    <a:pt x="387566" y="118171"/>
                  </a:lnTo>
                  <a:lnTo>
                    <a:pt x="422550" y="84497"/>
                  </a:lnTo>
                  <a:lnTo>
                    <a:pt x="458437" y="49052"/>
                  </a:lnTo>
                  <a:lnTo>
                    <a:pt x="470359" y="36359"/>
                  </a:lnTo>
                  <a:lnTo>
                    <a:pt x="470919" y="34400"/>
                  </a:lnTo>
                  <a:lnTo>
                    <a:pt x="470445" y="33093"/>
                  </a:lnTo>
                  <a:lnTo>
                    <a:pt x="465734" y="27209"/>
                  </a:lnTo>
                  <a:lnTo>
                    <a:pt x="461908" y="26606"/>
                  </a:lnTo>
                  <a:lnTo>
                    <a:pt x="445236" y="29802"/>
                  </a:lnTo>
                  <a:lnTo>
                    <a:pt x="414803" y="44930"/>
                  </a:lnTo>
                  <a:lnTo>
                    <a:pt x="400986" y="58939"/>
                  </a:lnTo>
                  <a:lnTo>
                    <a:pt x="391531" y="73814"/>
                  </a:lnTo>
                  <a:lnTo>
                    <a:pt x="387413" y="92991"/>
                  </a:lnTo>
                  <a:lnTo>
                    <a:pt x="390238" y="110714"/>
                  </a:lnTo>
                  <a:lnTo>
                    <a:pt x="404860" y="137110"/>
                  </a:lnTo>
                  <a:lnTo>
                    <a:pt x="441179" y="172850"/>
                  </a:lnTo>
                  <a:lnTo>
                    <a:pt x="472817" y="209378"/>
                  </a:lnTo>
                  <a:lnTo>
                    <a:pt x="475207" y="215260"/>
                  </a:lnTo>
                  <a:lnTo>
                    <a:pt x="474997" y="218013"/>
                  </a:lnTo>
                  <a:lnTo>
                    <a:pt x="472507" y="223330"/>
                  </a:lnTo>
                  <a:lnTo>
                    <a:pt x="462298" y="231084"/>
                  </a:lnTo>
                  <a:lnTo>
                    <a:pt x="433205" y="245679"/>
                  </a:lnTo>
                  <a:lnTo>
                    <a:pt x="399986" y="254744"/>
                  </a:lnTo>
                  <a:lnTo>
                    <a:pt x="365722" y="258699"/>
                  </a:lnTo>
                  <a:lnTo>
                    <a:pt x="357617" y="256653"/>
                  </a:lnTo>
                  <a:lnTo>
                    <a:pt x="354271" y="254922"/>
                  </a:lnTo>
                  <a:lnTo>
                    <a:pt x="352040" y="252075"/>
                  </a:lnTo>
                  <a:lnTo>
                    <a:pt x="349561" y="244396"/>
                  </a:lnTo>
                  <a:lnTo>
                    <a:pt x="350717" y="235338"/>
                  </a:lnTo>
                  <a:lnTo>
                    <a:pt x="355198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5"/>
            <p:cNvSpPr/>
            <p:nvPr>
              <p:custDataLst>
                <p:tags r:id="rId16"/>
              </p:custDataLst>
            </p:nvPr>
          </p:nvSpPr>
          <p:spPr>
            <a:xfrm>
              <a:off x="7522630" y="3840480"/>
              <a:ext cx="95868" cy="182824"/>
            </a:xfrm>
            <a:custGeom>
              <a:avLst/>
              <a:gdLst/>
              <a:ahLst/>
              <a:cxnLst/>
              <a:rect l="0" t="0" r="0" b="0"/>
              <a:pathLst>
                <a:path w="95868" h="182824">
                  <a:moveTo>
                    <a:pt x="82130" y="0"/>
                  </a:moveTo>
                  <a:lnTo>
                    <a:pt x="82130" y="0"/>
                  </a:lnTo>
                  <a:lnTo>
                    <a:pt x="74040" y="32362"/>
                  </a:lnTo>
                  <a:lnTo>
                    <a:pt x="74584" y="52766"/>
                  </a:lnTo>
                  <a:lnTo>
                    <a:pt x="84684" y="83706"/>
                  </a:lnTo>
                  <a:lnTo>
                    <a:pt x="95114" y="119648"/>
                  </a:lnTo>
                  <a:lnTo>
                    <a:pt x="95867" y="125485"/>
                  </a:lnTo>
                  <a:lnTo>
                    <a:pt x="83155" y="145518"/>
                  </a:lnTo>
                  <a:lnTo>
                    <a:pt x="63112" y="166275"/>
                  </a:lnTo>
                  <a:lnTo>
                    <a:pt x="45737" y="175500"/>
                  </a:lnTo>
                  <a:lnTo>
                    <a:pt x="16701" y="181908"/>
                  </a:lnTo>
                  <a:lnTo>
                    <a:pt x="0" y="182823"/>
                  </a:lnTo>
                  <a:lnTo>
                    <a:pt x="23715" y="147012"/>
                  </a:lnTo>
                  <a:lnTo>
                    <a:pt x="52874" y="114491"/>
                  </a:lnTo>
                  <a:lnTo>
                    <a:pt x="7451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6"/>
            <p:cNvSpPr/>
            <p:nvPr>
              <p:custDataLst>
                <p:tags r:id="rId17"/>
              </p:custDataLst>
            </p:nvPr>
          </p:nvSpPr>
          <p:spPr>
            <a:xfrm>
              <a:off x="7179614" y="3825240"/>
              <a:ext cx="303227" cy="180931"/>
            </a:xfrm>
            <a:custGeom>
              <a:avLst/>
              <a:gdLst/>
              <a:ahLst/>
              <a:cxnLst/>
              <a:rect l="0" t="0" r="0" b="0"/>
              <a:pathLst>
                <a:path w="303227" h="180931">
                  <a:moveTo>
                    <a:pt x="51766" y="0"/>
                  </a:moveTo>
                  <a:lnTo>
                    <a:pt x="51766" y="0"/>
                  </a:lnTo>
                  <a:lnTo>
                    <a:pt x="31540" y="32361"/>
                  </a:lnTo>
                  <a:lnTo>
                    <a:pt x="10872" y="68667"/>
                  </a:lnTo>
                  <a:lnTo>
                    <a:pt x="2114" y="96828"/>
                  </a:lnTo>
                  <a:lnTo>
                    <a:pt x="0" y="128252"/>
                  </a:lnTo>
                  <a:lnTo>
                    <a:pt x="9128" y="156976"/>
                  </a:lnTo>
                  <a:lnTo>
                    <a:pt x="16165" y="165158"/>
                  </a:lnTo>
                  <a:lnTo>
                    <a:pt x="26630" y="171617"/>
                  </a:lnTo>
                  <a:lnTo>
                    <a:pt x="42570" y="177309"/>
                  </a:lnTo>
                  <a:lnTo>
                    <a:pt x="63200" y="175889"/>
                  </a:lnTo>
                  <a:lnTo>
                    <a:pt x="94101" y="167826"/>
                  </a:lnTo>
                  <a:lnTo>
                    <a:pt x="112068" y="160949"/>
                  </a:lnTo>
                  <a:lnTo>
                    <a:pt x="141224" y="143645"/>
                  </a:lnTo>
                  <a:lnTo>
                    <a:pt x="176901" y="122197"/>
                  </a:lnTo>
                  <a:lnTo>
                    <a:pt x="197499" y="109020"/>
                  </a:lnTo>
                  <a:lnTo>
                    <a:pt x="209669" y="102640"/>
                  </a:lnTo>
                  <a:lnTo>
                    <a:pt x="218124" y="93082"/>
                  </a:lnTo>
                  <a:lnTo>
                    <a:pt x="221093" y="92170"/>
                  </a:lnTo>
                  <a:lnTo>
                    <a:pt x="223543" y="91764"/>
                  </a:lnTo>
                  <a:lnTo>
                    <a:pt x="221809" y="91584"/>
                  </a:lnTo>
                  <a:lnTo>
                    <a:pt x="221008" y="92383"/>
                  </a:lnTo>
                  <a:lnTo>
                    <a:pt x="220118" y="95528"/>
                  </a:lnTo>
                  <a:lnTo>
                    <a:pt x="217242" y="115173"/>
                  </a:lnTo>
                  <a:lnTo>
                    <a:pt x="213404" y="129798"/>
                  </a:lnTo>
                  <a:lnTo>
                    <a:pt x="212106" y="149911"/>
                  </a:lnTo>
                  <a:lnTo>
                    <a:pt x="215926" y="165115"/>
                  </a:lnTo>
                  <a:lnTo>
                    <a:pt x="222375" y="173009"/>
                  </a:lnTo>
                  <a:lnTo>
                    <a:pt x="230886" y="178493"/>
                  </a:lnTo>
                  <a:lnTo>
                    <a:pt x="240313" y="180930"/>
                  </a:lnTo>
                  <a:lnTo>
                    <a:pt x="259185" y="178257"/>
                  </a:lnTo>
                  <a:lnTo>
                    <a:pt x="295084" y="157561"/>
                  </a:lnTo>
                  <a:lnTo>
                    <a:pt x="303226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87"/>
            <p:cNvSpPr/>
            <p:nvPr>
              <p:custDataLst>
                <p:tags r:id="rId18"/>
              </p:custDataLst>
            </p:nvPr>
          </p:nvSpPr>
          <p:spPr>
            <a:xfrm>
              <a:off x="7033260" y="3726180"/>
              <a:ext cx="68581" cy="15241"/>
            </a:xfrm>
            <a:custGeom>
              <a:avLst/>
              <a:gdLst/>
              <a:ahLst/>
              <a:cxnLst/>
              <a:rect l="0" t="0" r="0" b="0"/>
              <a:pathLst>
                <a:path w="68581" h="15241">
                  <a:moveTo>
                    <a:pt x="0" y="15240"/>
                  </a:moveTo>
                  <a:lnTo>
                    <a:pt x="0" y="15240"/>
                  </a:lnTo>
                  <a:lnTo>
                    <a:pt x="36407" y="7150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8"/>
            <p:cNvSpPr/>
            <p:nvPr>
              <p:custDataLst>
                <p:tags r:id="rId19"/>
              </p:custDataLst>
            </p:nvPr>
          </p:nvSpPr>
          <p:spPr>
            <a:xfrm>
              <a:off x="6858000" y="3863340"/>
              <a:ext cx="182881" cy="403332"/>
            </a:xfrm>
            <a:custGeom>
              <a:avLst/>
              <a:gdLst/>
              <a:ahLst/>
              <a:cxnLst/>
              <a:rect l="0" t="0" r="0" b="0"/>
              <a:pathLst>
                <a:path w="182881" h="403332">
                  <a:moveTo>
                    <a:pt x="182880" y="0"/>
                  </a:moveTo>
                  <a:lnTo>
                    <a:pt x="182880" y="0"/>
                  </a:lnTo>
                  <a:lnTo>
                    <a:pt x="182880" y="32361"/>
                  </a:lnTo>
                  <a:lnTo>
                    <a:pt x="178365" y="64054"/>
                  </a:lnTo>
                  <a:lnTo>
                    <a:pt x="173254" y="96202"/>
                  </a:lnTo>
                  <a:lnTo>
                    <a:pt x="173804" y="124601"/>
                  </a:lnTo>
                  <a:lnTo>
                    <a:pt x="174613" y="153592"/>
                  </a:lnTo>
                  <a:lnTo>
                    <a:pt x="175818" y="182563"/>
                  </a:lnTo>
                  <a:lnTo>
                    <a:pt x="179177" y="209551"/>
                  </a:lnTo>
                  <a:lnTo>
                    <a:pt x="178976" y="235656"/>
                  </a:lnTo>
                  <a:lnTo>
                    <a:pt x="176065" y="261369"/>
                  </a:lnTo>
                  <a:lnTo>
                    <a:pt x="169665" y="298799"/>
                  </a:lnTo>
                  <a:lnTo>
                    <a:pt x="161561" y="330868"/>
                  </a:lnTo>
                  <a:lnTo>
                    <a:pt x="144080" y="364888"/>
                  </a:lnTo>
                  <a:lnTo>
                    <a:pt x="134309" y="378919"/>
                  </a:lnTo>
                  <a:lnTo>
                    <a:pt x="114239" y="394825"/>
                  </a:lnTo>
                  <a:lnTo>
                    <a:pt x="103265" y="399844"/>
                  </a:lnTo>
                  <a:lnTo>
                    <a:pt x="68130" y="403331"/>
                  </a:lnTo>
                  <a:lnTo>
                    <a:pt x="49632" y="399658"/>
                  </a:lnTo>
                  <a:lnTo>
                    <a:pt x="29380" y="389162"/>
                  </a:lnTo>
                  <a:lnTo>
                    <a:pt x="11340" y="371283"/>
                  </a:lnTo>
                  <a:lnTo>
                    <a:pt x="5040" y="352693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9"/>
            <p:cNvSpPr/>
            <p:nvPr>
              <p:custDataLst>
                <p:tags r:id="rId20"/>
              </p:custDataLst>
            </p:nvPr>
          </p:nvSpPr>
          <p:spPr>
            <a:xfrm>
              <a:off x="6294120" y="4153041"/>
              <a:ext cx="487942" cy="228460"/>
            </a:xfrm>
            <a:custGeom>
              <a:avLst/>
              <a:gdLst/>
              <a:ahLst/>
              <a:cxnLst/>
              <a:rect l="0" t="0" r="0" b="0"/>
              <a:pathLst>
                <a:path w="487942" h="228460">
                  <a:moveTo>
                    <a:pt x="0" y="129399"/>
                  </a:moveTo>
                  <a:lnTo>
                    <a:pt x="0" y="129399"/>
                  </a:lnTo>
                  <a:lnTo>
                    <a:pt x="33960" y="150346"/>
                  </a:lnTo>
                  <a:lnTo>
                    <a:pt x="67763" y="160254"/>
                  </a:lnTo>
                  <a:lnTo>
                    <a:pt x="75655" y="162669"/>
                  </a:lnTo>
                  <a:lnTo>
                    <a:pt x="101237" y="162586"/>
                  </a:lnTo>
                  <a:lnTo>
                    <a:pt x="138612" y="160837"/>
                  </a:lnTo>
                  <a:lnTo>
                    <a:pt x="183848" y="157978"/>
                  </a:lnTo>
                  <a:lnTo>
                    <a:pt x="219086" y="155224"/>
                  </a:lnTo>
                  <a:lnTo>
                    <a:pt x="247657" y="152543"/>
                  </a:lnTo>
                  <a:lnTo>
                    <a:pt x="271785" y="149908"/>
                  </a:lnTo>
                  <a:lnTo>
                    <a:pt x="293796" y="146459"/>
                  </a:lnTo>
                  <a:lnTo>
                    <a:pt x="314398" y="142466"/>
                  </a:lnTo>
                  <a:lnTo>
                    <a:pt x="350553" y="134360"/>
                  </a:lnTo>
                  <a:lnTo>
                    <a:pt x="377910" y="127935"/>
                  </a:lnTo>
                  <a:lnTo>
                    <a:pt x="412352" y="119558"/>
                  </a:lnTo>
                  <a:lnTo>
                    <a:pt x="431870" y="111713"/>
                  </a:lnTo>
                  <a:lnTo>
                    <a:pt x="434386" y="108296"/>
                  </a:lnTo>
                  <a:lnTo>
                    <a:pt x="435218" y="104323"/>
                  </a:lnTo>
                  <a:lnTo>
                    <a:pt x="433884" y="96241"/>
                  </a:lnTo>
                  <a:lnTo>
                    <a:pt x="430469" y="89826"/>
                  </a:lnTo>
                  <a:lnTo>
                    <a:pt x="394058" y="67911"/>
                  </a:lnTo>
                  <a:lnTo>
                    <a:pt x="365114" y="53042"/>
                  </a:lnTo>
                  <a:lnTo>
                    <a:pt x="335089" y="40170"/>
                  </a:lnTo>
                  <a:lnTo>
                    <a:pt x="304743" y="28736"/>
                  </a:lnTo>
                  <a:lnTo>
                    <a:pt x="268194" y="13748"/>
                  </a:lnTo>
                  <a:lnTo>
                    <a:pt x="246368" y="1469"/>
                  </a:lnTo>
                  <a:lnTo>
                    <a:pt x="247219" y="932"/>
                  </a:lnTo>
                  <a:lnTo>
                    <a:pt x="269320" y="0"/>
                  </a:lnTo>
                  <a:lnTo>
                    <a:pt x="298427" y="3946"/>
                  </a:lnTo>
                  <a:lnTo>
                    <a:pt x="333862" y="10477"/>
                  </a:lnTo>
                  <a:lnTo>
                    <a:pt x="371173" y="21820"/>
                  </a:lnTo>
                  <a:lnTo>
                    <a:pt x="409039" y="39950"/>
                  </a:lnTo>
                  <a:lnTo>
                    <a:pt x="443023" y="57364"/>
                  </a:lnTo>
                  <a:lnTo>
                    <a:pt x="478528" y="89590"/>
                  </a:lnTo>
                  <a:lnTo>
                    <a:pt x="484118" y="95240"/>
                  </a:lnTo>
                  <a:lnTo>
                    <a:pt x="486999" y="100699"/>
                  </a:lnTo>
                  <a:lnTo>
                    <a:pt x="487941" y="111282"/>
                  </a:lnTo>
                  <a:lnTo>
                    <a:pt x="483280" y="121629"/>
                  </a:lnTo>
                  <a:lnTo>
                    <a:pt x="473872" y="132719"/>
                  </a:lnTo>
                  <a:lnTo>
                    <a:pt x="440236" y="158277"/>
                  </a:lnTo>
                  <a:lnTo>
                    <a:pt x="410969" y="174644"/>
                  </a:lnTo>
                  <a:lnTo>
                    <a:pt x="378830" y="195345"/>
                  </a:lnTo>
                  <a:lnTo>
                    <a:pt x="349387" y="212538"/>
                  </a:lnTo>
                  <a:lnTo>
                    <a:pt x="344090" y="217996"/>
                  </a:lnTo>
                  <a:lnTo>
                    <a:pt x="327660" y="228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90"/>
            <p:cNvSpPr/>
            <p:nvPr>
              <p:custDataLst>
                <p:tags r:id="rId21"/>
              </p:custDataLst>
            </p:nvPr>
          </p:nvSpPr>
          <p:spPr>
            <a:xfrm>
              <a:off x="5982838" y="4115697"/>
              <a:ext cx="183941" cy="307141"/>
            </a:xfrm>
            <a:custGeom>
              <a:avLst/>
              <a:gdLst/>
              <a:ahLst/>
              <a:cxnLst/>
              <a:rect l="0" t="0" r="0" b="0"/>
              <a:pathLst>
                <a:path w="183941" h="307141">
                  <a:moveTo>
                    <a:pt x="113162" y="67683"/>
                  </a:moveTo>
                  <a:lnTo>
                    <a:pt x="113162" y="67683"/>
                  </a:lnTo>
                  <a:lnTo>
                    <a:pt x="149819" y="30179"/>
                  </a:lnTo>
                  <a:lnTo>
                    <a:pt x="159087" y="17712"/>
                  </a:lnTo>
                  <a:lnTo>
                    <a:pt x="159865" y="14049"/>
                  </a:lnTo>
                  <a:lnTo>
                    <a:pt x="158691" y="11607"/>
                  </a:lnTo>
                  <a:lnTo>
                    <a:pt x="144639" y="3643"/>
                  </a:lnTo>
                  <a:lnTo>
                    <a:pt x="118627" y="0"/>
                  </a:lnTo>
                  <a:lnTo>
                    <a:pt x="93144" y="215"/>
                  </a:lnTo>
                  <a:lnTo>
                    <a:pt x="74963" y="5265"/>
                  </a:lnTo>
                  <a:lnTo>
                    <a:pt x="67115" y="9744"/>
                  </a:lnTo>
                  <a:lnTo>
                    <a:pt x="57938" y="21071"/>
                  </a:lnTo>
                  <a:lnTo>
                    <a:pt x="54752" y="30315"/>
                  </a:lnTo>
                  <a:lnTo>
                    <a:pt x="53902" y="35151"/>
                  </a:lnTo>
                  <a:lnTo>
                    <a:pt x="57473" y="47298"/>
                  </a:lnTo>
                  <a:lnTo>
                    <a:pt x="71262" y="68416"/>
                  </a:lnTo>
                  <a:lnTo>
                    <a:pt x="106891" y="105879"/>
                  </a:lnTo>
                  <a:lnTo>
                    <a:pt x="142152" y="136282"/>
                  </a:lnTo>
                  <a:lnTo>
                    <a:pt x="169783" y="166747"/>
                  </a:lnTo>
                  <a:lnTo>
                    <a:pt x="182244" y="189605"/>
                  </a:lnTo>
                  <a:lnTo>
                    <a:pt x="183940" y="202586"/>
                  </a:lnTo>
                  <a:lnTo>
                    <a:pt x="183208" y="208418"/>
                  </a:lnTo>
                  <a:lnTo>
                    <a:pt x="177878" y="219414"/>
                  </a:lnTo>
                  <a:lnTo>
                    <a:pt x="169018" y="229946"/>
                  </a:lnTo>
                  <a:lnTo>
                    <a:pt x="148056" y="245395"/>
                  </a:lnTo>
                  <a:lnTo>
                    <a:pt x="115787" y="261544"/>
                  </a:lnTo>
                  <a:lnTo>
                    <a:pt x="81108" y="280345"/>
                  </a:lnTo>
                  <a:lnTo>
                    <a:pt x="43519" y="295142"/>
                  </a:lnTo>
                  <a:lnTo>
                    <a:pt x="7502" y="307140"/>
                  </a:lnTo>
                  <a:lnTo>
                    <a:pt x="4622" y="306907"/>
                  </a:lnTo>
                  <a:lnTo>
                    <a:pt x="2702" y="305906"/>
                  </a:lnTo>
                  <a:lnTo>
                    <a:pt x="1422" y="303545"/>
                  </a:lnTo>
                  <a:lnTo>
                    <a:pt x="0" y="296406"/>
                  </a:lnTo>
                  <a:lnTo>
                    <a:pt x="2161" y="292132"/>
                  </a:lnTo>
                  <a:lnTo>
                    <a:pt x="38447" y="256573"/>
                  </a:lnTo>
                  <a:lnTo>
                    <a:pt x="44582" y="250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1"/>
            <p:cNvSpPr/>
            <p:nvPr>
              <p:custDataLst>
                <p:tags r:id="rId22"/>
              </p:custDataLst>
            </p:nvPr>
          </p:nvSpPr>
          <p:spPr>
            <a:xfrm>
              <a:off x="5487703" y="4137660"/>
              <a:ext cx="478758" cy="203752"/>
            </a:xfrm>
            <a:custGeom>
              <a:avLst/>
              <a:gdLst/>
              <a:ahLst/>
              <a:cxnLst/>
              <a:rect l="0" t="0" r="0" b="0"/>
              <a:pathLst>
                <a:path w="478758" h="203752">
                  <a:moveTo>
                    <a:pt x="74897" y="0"/>
                  </a:moveTo>
                  <a:lnTo>
                    <a:pt x="74897" y="0"/>
                  </a:lnTo>
                  <a:lnTo>
                    <a:pt x="70852" y="28316"/>
                  </a:lnTo>
                  <a:lnTo>
                    <a:pt x="60246" y="62107"/>
                  </a:lnTo>
                  <a:lnTo>
                    <a:pt x="37101" y="97781"/>
                  </a:lnTo>
                  <a:lnTo>
                    <a:pt x="20363" y="129287"/>
                  </a:lnTo>
                  <a:lnTo>
                    <a:pt x="12560" y="143821"/>
                  </a:lnTo>
                  <a:lnTo>
                    <a:pt x="5292" y="164691"/>
                  </a:lnTo>
                  <a:lnTo>
                    <a:pt x="0" y="173172"/>
                  </a:lnTo>
                  <a:lnTo>
                    <a:pt x="412" y="173868"/>
                  </a:lnTo>
                  <a:lnTo>
                    <a:pt x="3128" y="174642"/>
                  </a:lnTo>
                  <a:lnTo>
                    <a:pt x="7158" y="172728"/>
                  </a:lnTo>
                  <a:lnTo>
                    <a:pt x="39667" y="147911"/>
                  </a:lnTo>
                  <a:lnTo>
                    <a:pt x="56368" y="129056"/>
                  </a:lnTo>
                  <a:lnTo>
                    <a:pt x="89237" y="104828"/>
                  </a:lnTo>
                  <a:lnTo>
                    <a:pt x="125232" y="73602"/>
                  </a:lnTo>
                  <a:lnTo>
                    <a:pt x="134966" y="67810"/>
                  </a:lnTo>
                  <a:lnTo>
                    <a:pt x="137803" y="65527"/>
                  </a:lnTo>
                  <a:lnTo>
                    <a:pt x="139694" y="64851"/>
                  </a:lnTo>
                  <a:lnTo>
                    <a:pt x="140955" y="65247"/>
                  </a:lnTo>
                  <a:lnTo>
                    <a:pt x="142979" y="67921"/>
                  </a:lnTo>
                  <a:lnTo>
                    <a:pt x="143329" y="76475"/>
                  </a:lnTo>
                  <a:lnTo>
                    <a:pt x="139388" y="89734"/>
                  </a:lnTo>
                  <a:lnTo>
                    <a:pt x="115665" y="127315"/>
                  </a:lnTo>
                  <a:lnTo>
                    <a:pt x="113524" y="135215"/>
                  </a:lnTo>
                  <a:lnTo>
                    <a:pt x="114195" y="135863"/>
                  </a:lnTo>
                  <a:lnTo>
                    <a:pt x="117198" y="136584"/>
                  </a:lnTo>
                  <a:lnTo>
                    <a:pt x="127695" y="136989"/>
                  </a:lnTo>
                  <a:lnTo>
                    <a:pt x="136745" y="132568"/>
                  </a:lnTo>
                  <a:lnTo>
                    <a:pt x="171469" y="107892"/>
                  </a:lnTo>
                  <a:lnTo>
                    <a:pt x="206980" y="86580"/>
                  </a:lnTo>
                  <a:lnTo>
                    <a:pt x="225040" y="78501"/>
                  </a:lnTo>
                  <a:lnTo>
                    <a:pt x="232965" y="76655"/>
                  </a:lnTo>
                  <a:lnTo>
                    <a:pt x="233616" y="77350"/>
                  </a:lnTo>
                  <a:lnTo>
                    <a:pt x="234339" y="80380"/>
                  </a:lnTo>
                  <a:lnTo>
                    <a:pt x="234895" y="114562"/>
                  </a:lnTo>
                  <a:lnTo>
                    <a:pt x="235753" y="124577"/>
                  </a:lnTo>
                  <a:lnTo>
                    <a:pt x="245521" y="149876"/>
                  </a:lnTo>
                  <a:lnTo>
                    <a:pt x="248760" y="153257"/>
                  </a:lnTo>
                  <a:lnTo>
                    <a:pt x="275007" y="163175"/>
                  </a:lnTo>
                  <a:lnTo>
                    <a:pt x="289141" y="163398"/>
                  </a:lnTo>
                  <a:lnTo>
                    <a:pt x="322957" y="160687"/>
                  </a:lnTo>
                  <a:lnTo>
                    <a:pt x="352255" y="156172"/>
                  </a:lnTo>
                  <a:lnTo>
                    <a:pt x="382385" y="149472"/>
                  </a:lnTo>
                  <a:lnTo>
                    <a:pt x="417669" y="134386"/>
                  </a:lnTo>
                  <a:lnTo>
                    <a:pt x="451858" y="120118"/>
                  </a:lnTo>
                  <a:lnTo>
                    <a:pt x="463414" y="110959"/>
                  </a:lnTo>
                  <a:lnTo>
                    <a:pt x="473835" y="97130"/>
                  </a:lnTo>
                  <a:lnTo>
                    <a:pt x="477299" y="87293"/>
                  </a:lnTo>
                  <a:lnTo>
                    <a:pt x="478108" y="81695"/>
                  </a:lnTo>
                  <a:lnTo>
                    <a:pt x="449118" y="85415"/>
                  </a:lnTo>
                  <a:lnTo>
                    <a:pt x="425978" y="89963"/>
                  </a:lnTo>
                  <a:lnTo>
                    <a:pt x="391235" y="101791"/>
                  </a:lnTo>
                  <a:lnTo>
                    <a:pt x="364505" y="115513"/>
                  </a:lnTo>
                  <a:lnTo>
                    <a:pt x="332110" y="137519"/>
                  </a:lnTo>
                  <a:lnTo>
                    <a:pt x="303554" y="171262"/>
                  </a:lnTo>
                  <a:lnTo>
                    <a:pt x="298152" y="187528"/>
                  </a:lnTo>
                  <a:lnTo>
                    <a:pt x="299146" y="195670"/>
                  </a:lnTo>
                  <a:lnTo>
                    <a:pt x="300596" y="199027"/>
                  </a:lnTo>
                  <a:lnTo>
                    <a:pt x="304103" y="201264"/>
                  </a:lnTo>
                  <a:lnTo>
                    <a:pt x="314773" y="203751"/>
                  </a:lnTo>
                  <a:lnTo>
                    <a:pt x="339105" y="197060"/>
                  </a:lnTo>
                  <a:lnTo>
                    <a:pt x="375854" y="180309"/>
                  </a:lnTo>
                  <a:lnTo>
                    <a:pt x="401978" y="166497"/>
                  </a:lnTo>
                  <a:lnTo>
                    <a:pt x="427700" y="151892"/>
                  </a:lnTo>
                  <a:lnTo>
                    <a:pt x="461747" y="131929"/>
                  </a:lnTo>
                  <a:lnTo>
                    <a:pt x="478757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2"/>
            <p:cNvSpPr/>
            <p:nvPr>
              <p:custDataLst>
                <p:tags r:id="rId23"/>
              </p:custDataLst>
            </p:nvPr>
          </p:nvSpPr>
          <p:spPr>
            <a:xfrm>
              <a:off x="5448300" y="4076700"/>
              <a:ext cx="38101" cy="68581"/>
            </a:xfrm>
            <a:custGeom>
              <a:avLst/>
              <a:gdLst/>
              <a:ahLst/>
              <a:cxnLst/>
              <a:rect l="0" t="0" r="0" b="0"/>
              <a:pathLst>
                <a:path w="38101" h="68581">
                  <a:moveTo>
                    <a:pt x="0" y="68580"/>
                  </a:moveTo>
                  <a:lnTo>
                    <a:pt x="0" y="68580"/>
                  </a:lnTo>
                  <a:lnTo>
                    <a:pt x="16180" y="3621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3"/>
            <p:cNvSpPr/>
            <p:nvPr>
              <p:custDataLst>
                <p:tags r:id="rId24"/>
              </p:custDataLst>
            </p:nvPr>
          </p:nvSpPr>
          <p:spPr>
            <a:xfrm>
              <a:off x="4978370" y="4099608"/>
              <a:ext cx="475510" cy="295004"/>
            </a:xfrm>
            <a:custGeom>
              <a:avLst/>
              <a:gdLst/>
              <a:ahLst/>
              <a:cxnLst/>
              <a:rect l="0" t="0" r="0" b="0"/>
              <a:pathLst>
                <a:path w="475510" h="295004">
                  <a:moveTo>
                    <a:pt x="218470" y="7572"/>
                  </a:moveTo>
                  <a:lnTo>
                    <a:pt x="218470" y="7572"/>
                  </a:lnTo>
                  <a:lnTo>
                    <a:pt x="190154" y="11617"/>
                  </a:lnTo>
                  <a:lnTo>
                    <a:pt x="152318" y="22223"/>
                  </a:lnTo>
                  <a:lnTo>
                    <a:pt x="118342" y="44181"/>
                  </a:lnTo>
                  <a:lnTo>
                    <a:pt x="92689" y="64765"/>
                  </a:lnTo>
                  <a:lnTo>
                    <a:pt x="66894" y="88871"/>
                  </a:lnTo>
                  <a:lnTo>
                    <a:pt x="46962" y="116518"/>
                  </a:lnTo>
                  <a:lnTo>
                    <a:pt x="29637" y="145739"/>
                  </a:lnTo>
                  <a:lnTo>
                    <a:pt x="15165" y="173966"/>
                  </a:lnTo>
                  <a:lnTo>
                    <a:pt x="3103" y="208898"/>
                  </a:lnTo>
                  <a:lnTo>
                    <a:pt x="0" y="239850"/>
                  </a:lnTo>
                  <a:lnTo>
                    <a:pt x="2274" y="257280"/>
                  </a:lnTo>
                  <a:lnTo>
                    <a:pt x="10623" y="271235"/>
                  </a:lnTo>
                  <a:lnTo>
                    <a:pt x="32634" y="289947"/>
                  </a:lnTo>
                  <a:lnTo>
                    <a:pt x="56257" y="295003"/>
                  </a:lnTo>
                  <a:lnTo>
                    <a:pt x="84706" y="292456"/>
                  </a:lnTo>
                  <a:lnTo>
                    <a:pt x="120355" y="284047"/>
                  </a:lnTo>
                  <a:lnTo>
                    <a:pt x="142899" y="278249"/>
                  </a:lnTo>
                  <a:lnTo>
                    <a:pt x="174724" y="267290"/>
                  </a:lnTo>
                  <a:lnTo>
                    <a:pt x="206919" y="256117"/>
                  </a:lnTo>
                  <a:lnTo>
                    <a:pt x="240554" y="248296"/>
                  </a:lnTo>
                  <a:lnTo>
                    <a:pt x="264727" y="238598"/>
                  </a:lnTo>
                  <a:lnTo>
                    <a:pt x="281371" y="225997"/>
                  </a:lnTo>
                  <a:lnTo>
                    <a:pt x="284526" y="220925"/>
                  </a:lnTo>
                  <a:lnTo>
                    <a:pt x="285368" y="218387"/>
                  </a:lnTo>
                  <a:lnTo>
                    <a:pt x="284045" y="211052"/>
                  </a:lnTo>
                  <a:lnTo>
                    <a:pt x="276296" y="192546"/>
                  </a:lnTo>
                  <a:lnTo>
                    <a:pt x="250991" y="158427"/>
                  </a:lnTo>
                  <a:lnTo>
                    <a:pt x="245624" y="146303"/>
                  </a:lnTo>
                  <a:lnTo>
                    <a:pt x="235676" y="108359"/>
                  </a:lnTo>
                  <a:lnTo>
                    <a:pt x="232034" y="91904"/>
                  </a:lnTo>
                  <a:lnTo>
                    <a:pt x="230053" y="86653"/>
                  </a:lnTo>
                  <a:lnTo>
                    <a:pt x="230109" y="76303"/>
                  </a:lnTo>
                  <a:lnTo>
                    <a:pt x="237043" y="55862"/>
                  </a:lnTo>
                  <a:lnTo>
                    <a:pt x="248150" y="40601"/>
                  </a:lnTo>
                  <a:lnTo>
                    <a:pt x="268767" y="25511"/>
                  </a:lnTo>
                  <a:lnTo>
                    <a:pt x="301438" y="9360"/>
                  </a:lnTo>
                  <a:lnTo>
                    <a:pt x="317999" y="4133"/>
                  </a:lnTo>
                  <a:lnTo>
                    <a:pt x="346362" y="1191"/>
                  </a:lnTo>
                  <a:lnTo>
                    <a:pt x="384360" y="0"/>
                  </a:lnTo>
                  <a:lnTo>
                    <a:pt x="421998" y="20192"/>
                  </a:lnTo>
                  <a:lnTo>
                    <a:pt x="457140" y="44896"/>
                  </a:lnTo>
                  <a:lnTo>
                    <a:pt x="468479" y="60568"/>
                  </a:lnTo>
                  <a:lnTo>
                    <a:pt x="473519" y="76846"/>
                  </a:lnTo>
                  <a:lnTo>
                    <a:pt x="475509" y="105050"/>
                  </a:lnTo>
                  <a:lnTo>
                    <a:pt x="470266" y="134856"/>
                  </a:lnTo>
                  <a:lnTo>
                    <a:pt x="459211" y="165982"/>
                  </a:lnTo>
                  <a:lnTo>
                    <a:pt x="449351" y="199947"/>
                  </a:lnTo>
                  <a:lnTo>
                    <a:pt x="433535" y="235037"/>
                  </a:lnTo>
                  <a:lnTo>
                    <a:pt x="426973" y="258695"/>
                  </a:lnTo>
                  <a:lnTo>
                    <a:pt x="424756" y="277310"/>
                  </a:lnTo>
                  <a:lnTo>
                    <a:pt x="425421" y="278838"/>
                  </a:lnTo>
                  <a:lnTo>
                    <a:pt x="426711" y="279855"/>
                  </a:lnTo>
                  <a:lnTo>
                    <a:pt x="428417" y="280534"/>
                  </a:lnTo>
                  <a:lnTo>
                    <a:pt x="429555" y="280140"/>
                  </a:lnTo>
                  <a:lnTo>
                    <a:pt x="430313" y="279031"/>
                  </a:lnTo>
                  <a:lnTo>
                    <a:pt x="431156" y="273848"/>
                  </a:lnTo>
                  <a:lnTo>
                    <a:pt x="431830" y="251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81"/>
          <p:cNvGrpSpPr/>
          <p:nvPr/>
        </p:nvGrpSpPr>
        <p:grpSpPr>
          <a:xfrm>
            <a:off x="7795260" y="3749040"/>
            <a:ext cx="1645921" cy="1546861"/>
            <a:chOff x="7795260" y="3749040"/>
            <a:chExt cx="1645921" cy="1546861"/>
          </a:xfrm>
        </p:grpSpPr>
        <p:sp>
          <p:nvSpPr>
            <p:cNvPr id="79" name="SMARTInkShape-394"/>
            <p:cNvSpPr/>
            <p:nvPr>
              <p:custDataLst>
                <p:tags r:id="rId6"/>
              </p:custDataLst>
            </p:nvPr>
          </p:nvSpPr>
          <p:spPr>
            <a:xfrm>
              <a:off x="8869681" y="4884420"/>
              <a:ext cx="571500" cy="411481"/>
            </a:xfrm>
            <a:custGeom>
              <a:avLst/>
              <a:gdLst/>
              <a:ahLst/>
              <a:cxnLst/>
              <a:rect l="0" t="0" r="0" b="0"/>
              <a:pathLst>
                <a:path w="571500" h="411481">
                  <a:moveTo>
                    <a:pt x="53339" y="0"/>
                  </a:moveTo>
                  <a:lnTo>
                    <a:pt x="53339" y="0"/>
                  </a:lnTo>
                  <a:lnTo>
                    <a:pt x="41202" y="28316"/>
                  </a:lnTo>
                  <a:lnTo>
                    <a:pt x="26514" y="60563"/>
                  </a:lnTo>
                  <a:lnTo>
                    <a:pt x="7683" y="96631"/>
                  </a:lnTo>
                  <a:lnTo>
                    <a:pt x="3415" y="103060"/>
                  </a:lnTo>
                  <a:lnTo>
                    <a:pt x="4" y="114281"/>
                  </a:lnTo>
                  <a:lnTo>
                    <a:pt x="3" y="114288"/>
                  </a:lnTo>
                  <a:lnTo>
                    <a:pt x="0" y="110251"/>
                  </a:lnTo>
                  <a:lnTo>
                    <a:pt x="8088" y="99647"/>
                  </a:lnTo>
                  <a:lnTo>
                    <a:pt x="39164" y="71428"/>
                  </a:lnTo>
                  <a:lnTo>
                    <a:pt x="68790" y="42708"/>
                  </a:lnTo>
                  <a:lnTo>
                    <a:pt x="91502" y="30058"/>
                  </a:lnTo>
                  <a:lnTo>
                    <a:pt x="125032" y="23807"/>
                  </a:lnTo>
                  <a:lnTo>
                    <a:pt x="129074" y="23491"/>
                  </a:lnTo>
                  <a:lnTo>
                    <a:pt x="135823" y="25398"/>
                  </a:lnTo>
                  <a:lnTo>
                    <a:pt x="138809" y="27093"/>
                  </a:lnTo>
                  <a:lnTo>
                    <a:pt x="140798" y="29068"/>
                  </a:lnTo>
                  <a:lnTo>
                    <a:pt x="143009" y="33522"/>
                  </a:lnTo>
                  <a:lnTo>
                    <a:pt x="142753" y="35895"/>
                  </a:lnTo>
                  <a:lnTo>
                    <a:pt x="140209" y="40788"/>
                  </a:lnTo>
                  <a:lnTo>
                    <a:pt x="110503" y="78386"/>
                  </a:lnTo>
                  <a:lnTo>
                    <a:pt x="108379" y="82252"/>
                  </a:lnTo>
                  <a:lnTo>
                    <a:pt x="107434" y="86792"/>
                  </a:lnTo>
                  <a:lnTo>
                    <a:pt x="108876" y="88342"/>
                  </a:lnTo>
                  <a:lnTo>
                    <a:pt x="114992" y="90063"/>
                  </a:lnTo>
                  <a:lnTo>
                    <a:pt x="146569" y="91319"/>
                  </a:lnTo>
                  <a:lnTo>
                    <a:pt x="169528" y="87026"/>
                  </a:lnTo>
                  <a:lnTo>
                    <a:pt x="205471" y="91420"/>
                  </a:lnTo>
                  <a:lnTo>
                    <a:pt x="197415" y="105758"/>
                  </a:lnTo>
                  <a:lnTo>
                    <a:pt x="178619" y="126964"/>
                  </a:lnTo>
                  <a:lnTo>
                    <a:pt x="176752" y="132064"/>
                  </a:lnTo>
                  <a:lnTo>
                    <a:pt x="177100" y="134610"/>
                  </a:lnTo>
                  <a:lnTo>
                    <a:pt x="181950" y="143274"/>
                  </a:lnTo>
                  <a:lnTo>
                    <a:pt x="186649" y="148379"/>
                  </a:lnTo>
                  <a:lnTo>
                    <a:pt x="193304" y="150612"/>
                  </a:lnTo>
                  <a:lnTo>
                    <a:pt x="226223" y="156341"/>
                  </a:lnTo>
                  <a:lnTo>
                    <a:pt x="259768" y="161793"/>
                  </a:lnTo>
                  <a:lnTo>
                    <a:pt x="293740" y="170531"/>
                  </a:lnTo>
                  <a:lnTo>
                    <a:pt x="329520" y="174326"/>
                  </a:lnTo>
                  <a:lnTo>
                    <a:pt x="366875" y="174983"/>
                  </a:lnTo>
                  <a:lnTo>
                    <a:pt x="400145" y="174331"/>
                  </a:lnTo>
                  <a:lnTo>
                    <a:pt x="431450" y="169152"/>
                  </a:lnTo>
                  <a:lnTo>
                    <a:pt x="462177" y="162256"/>
                  </a:lnTo>
                  <a:lnTo>
                    <a:pt x="491881" y="154850"/>
                  </a:lnTo>
                  <a:lnTo>
                    <a:pt x="528904" y="142228"/>
                  </a:lnTo>
                  <a:lnTo>
                    <a:pt x="546516" y="131044"/>
                  </a:lnTo>
                  <a:lnTo>
                    <a:pt x="546377" y="130542"/>
                  </a:lnTo>
                  <a:lnTo>
                    <a:pt x="515838" y="118946"/>
                  </a:lnTo>
                  <a:lnTo>
                    <a:pt x="481137" y="109134"/>
                  </a:lnTo>
                  <a:lnTo>
                    <a:pt x="451686" y="102421"/>
                  </a:lnTo>
                  <a:lnTo>
                    <a:pt x="413652" y="99724"/>
                  </a:lnTo>
                  <a:lnTo>
                    <a:pt x="398051" y="100202"/>
                  </a:lnTo>
                  <a:lnTo>
                    <a:pt x="385472" y="103237"/>
                  </a:lnTo>
                  <a:lnTo>
                    <a:pt x="368871" y="113750"/>
                  </a:lnTo>
                  <a:lnTo>
                    <a:pt x="360652" y="125062"/>
                  </a:lnTo>
                  <a:lnTo>
                    <a:pt x="355023" y="138556"/>
                  </a:lnTo>
                  <a:lnTo>
                    <a:pt x="352521" y="153021"/>
                  </a:lnTo>
                  <a:lnTo>
                    <a:pt x="355157" y="179489"/>
                  </a:lnTo>
                  <a:lnTo>
                    <a:pt x="369391" y="208780"/>
                  </a:lnTo>
                  <a:lnTo>
                    <a:pt x="385651" y="238908"/>
                  </a:lnTo>
                  <a:lnTo>
                    <a:pt x="409284" y="273329"/>
                  </a:lnTo>
                  <a:lnTo>
                    <a:pt x="441779" y="310338"/>
                  </a:lnTo>
                  <a:lnTo>
                    <a:pt x="478217" y="344071"/>
                  </a:lnTo>
                  <a:lnTo>
                    <a:pt x="515827" y="371470"/>
                  </a:lnTo>
                  <a:lnTo>
                    <a:pt x="549735" y="395674"/>
                  </a:lnTo>
                  <a:lnTo>
                    <a:pt x="571499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5"/>
            <p:cNvSpPr/>
            <p:nvPr>
              <p:custDataLst>
                <p:tags r:id="rId7"/>
              </p:custDataLst>
            </p:nvPr>
          </p:nvSpPr>
          <p:spPr>
            <a:xfrm>
              <a:off x="8816339" y="4747260"/>
              <a:ext cx="7623" cy="1"/>
            </a:xfrm>
            <a:custGeom>
              <a:avLst/>
              <a:gdLst/>
              <a:ahLst/>
              <a:cxnLst/>
              <a:rect l="0" t="0" r="0" b="0"/>
              <a:pathLst>
                <a:path w="7623" h="1">
                  <a:moveTo>
                    <a:pt x="0" y="0"/>
                  </a:moveTo>
                  <a:lnTo>
                    <a:pt x="0" y="0"/>
                  </a:lnTo>
                  <a:lnTo>
                    <a:pt x="76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6"/>
            <p:cNvSpPr/>
            <p:nvPr>
              <p:custDataLst>
                <p:tags r:id="rId8"/>
              </p:custDataLst>
            </p:nvPr>
          </p:nvSpPr>
          <p:spPr>
            <a:xfrm>
              <a:off x="8391330" y="4754880"/>
              <a:ext cx="387372" cy="270031"/>
            </a:xfrm>
            <a:custGeom>
              <a:avLst/>
              <a:gdLst/>
              <a:ahLst/>
              <a:cxnLst/>
              <a:rect l="0" t="0" r="0" b="0"/>
              <a:pathLst>
                <a:path w="387372" h="270031">
                  <a:moveTo>
                    <a:pt x="97350" y="0"/>
                  </a:moveTo>
                  <a:lnTo>
                    <a:pt x="97350" y="0"/>
                  </a:lnTo>
                  <a:lnTo>
                    <a:pt x="67780" y="33115"/>
                  </a:lnTo>
                  <a:lnTo>
                    <a:pt x="32964" y="61731"/>
                  </a:lnTo>
                  <a:lnTo>
                    <a:pt x="10005" y="89534"/>
                  </a:lnTo>
                  <a:lnTo>
                    <a:pt x="0" y="121031"/>
                  </a:lnTo>
                  <a:lnTo>
                    <a:pt x="1124" y="125561"/>
                  </a:lnTo>
                  <a:lnTo>
                    <a:pt x="10794" y="140026"/>
                  </a:lnTo>
                  <a:lnTo>
                    <a:pt x="25231" y="154190"/>
                  </a:lnTo>
                  <a:lnTo>
                    <a:pt x="59787" y="169747"/>
                  </a:lnTo>
                  <a:lnTo>
                    <a:pt x="90360" y="173627"/>
                  </a:lnTo>
                  <a:lnTo>
                    <a:pt x="122184" y="170731"/>
                  </a:lnTo>
                  <a:lnTo>
                    <a:pt x="156348" y="167404"/>
                  </a:lnTo>
                  <a:lnTo>
                    <a:pt x="189703" y="157114"/>
                  </a:lnTo>
                  <a:lnTo>
                    <a:pt x="207875" y="145706"/>
                  </a:lnTo>
                  <a:lnTo>
                    <a:pt x="214206" y="136443"/>
                  </a:lnTo>
                  <a:lnTo>
                    <a:pt x="218603" y="122985"/>
                  </a:lnTo>
                  <a:lnTo>
                    <a:pt x="219269" y="107004"/>
                  </a:lnTo>
                  <a:lnTo>
                    <a:pt x="223315" y="102731"/>
                  </a:lnTo>
                  <a:lnTo>
                    <a:pt x="229817" y="100692"/>
                  </a:lnTo>
                  <a:lnTo>
                    <a:pt x="265917" y="95430"/>
                  </a:lnTo>
                  <a:lnTo>
                    <a:pt x="298822" y="99429"/>
                  </a:lnTo>
                  <a:lnTo>
                    <a:pt x="333109" y="106581"/>
                  </a:lnTo>
                  <a:lnTo>
                    <a:pt x="361750" y="139012"/>
                  </a:lnTo>
                  <a:lnTo>
                    <a:pt x="383501" y="171293"/>
                  </a:lnTo>
                  <a:lnTo>
                    <a:pt x="387371" y="188738"/>
                  </a:lnTo>
                  <a:lnTo>
                    <a:pt x="386268" y="203263"/>
                  </a:lnTo>
                  <a:lnTo>
                    <a:pt x="380376" y="222525"/>
                  </a:lnTo>
                  <a:lnTo>
                    <a:pt x="379167" y="224550"/>
                  </a:lnTo>
                  <a:lnTo>
                    <a:pt x="377515" y="225901"/>
                  </a:lnTo>
                  <a:lnTo>
                    <a:pt x="375565" y="226800"/>
                  </a:lnTo>
                  <a:lnTo>
                    <a:pt x="374268" y="228247"/>
                  </a:lnTo>
                  <a:lnTo>
                    <a:pt x="370746" y="235175"/>
                  </a:lnTo>
                  <a:lnTo>
                    <a:pt x="359761" y="249999"/>
                  </a:lnTo>
                  <a:lnTo>
                    <a:pt x="357417" y="258647"/>
                  </a:lnTo>
                  <a:lnTo>
                    <a:pt x="356560" y="270030"/>
                  </a:lnTo>
                  <a:lnTo>
                    <a:pt x="356431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7"/>
            <p:cNvSpPr/>
            <p:nvPr>
              <p:custDataLst>
                <p:tags r:id="rId9"/>
              </p:custDataLst>
            </p:nvPr>
          </p:nvSpPr>
          <p:spPr>
            <a:xfrm>
              <a:off x="8489615" y="4251960"/>
              <a:ext cx="159086" cy="349519"/>
            </a:xfrm>
            <a:custGeom>
              <a:avLst/>
              <a:gdLst/>
              <a:ahLst/>
              <a:cxnLst/>
              <a:rect l="0" t="0" r="0" b="0"/>
              <a:pathLst>
                <a:path w="159086" h="349519">
                  <a:moveTo>
                    <a:pt x="128605" y="0"/>
                  </a:moveTo>
                  <a:lnTo>
                    <a:pt x="128605" y="0"/>
                  </a:lnTo>
                  <a:lnTo>
                    <a:pt x="116469" y="32362"/>
                  </a:lnTo>
                  <a:lnTo>
                    <a:pt x="100832" y="68667"/>
                  </a:lnTo>
                  <a:lnTo>
                    <a:pt x="81429" y="100874"/>
                  </a:lnTo>
                  <a:lnTo>
                    <a:pt x="59594" y="131865"/>
                  </a:lnTo>
                  <a:lnTo>
                    <a:pt x="37037" y="162496"/>
                  </a:lnTo>
                  <a:lnTo>
                    <a:pt x="22358" y="193021"/>
                  </a:lnTo>
                  <a:lnTo>
                    <a:pt x="10658" y="226746"/>
                  </a:lnTo>
                  <a:lnTo>
                    <a:pt x="7207" y="255962"/>
                  </a:lnTo>
                  <a:lnTo>
                    <a:pt x="10886" y="271609"/>
                  </a:lnTo>
                  <a:lnTo>
                    <a:pt x="17336" y="282924"/>
                  </a:lnTo>
                  <a:lnTo>
                    <a:pt x="33186" y="294333"/>
                  </a:lnTo>
                  <a:lnTo>
                    <a:pt x="64678" y="310903"/>
                  </a:lnTo>
                  <a:lnTo>
                    <a:pt x="74875" y="312380"/>
                  </a:lnTo>
                  <a:lnTo>
                    <a:pt x="71104" y="312408"/>
                  </a:lnTo>
                  <a:lnTo>
                    <a:pt x="60579" y="308371"/>
                  </a:lnTo>
                  <a:lnTo>
                    <a:pt x="30556" y="309903"/>
                  </a:lnTo>
                  <a:lnTo>
                    <a:pt x="6163" y="312769"/>
                  </a:lnTo>
                  <a:lnTo>
                    <a:pt x="3797" y="314346"/>
                  </a:lnTo>
                  <a:lnTo>
                    <a:pt x="2219" y="316244"/>
                  </a:lnTo>
                  <a:lnTo>
                    <a:pt x="468" y="320611"/>
                  </a:lnTo>
                  <a:lnTo>
                    <a:pt x="0" y="322961"/>
                  </a:lnTo>
                  <a:lnTo>
                    <a:pt x="1381" y="325373"/>
                  </a:lnTo>
                  <a:lnTo>
                    <a:pt x="16313" y="337853"/>
                  </a:lnTo>
                  <a:lnTo>
                    <a:pt x="32398" y="345450"/>
                  </a:lnTo>
                  <a:lnTo>
                    <a:pt x="66672" y="349518"/>
                  </a:lnTo>
                  <a:lnTo>
                    <a:pt x="96050" y="349376"/>
                  </a:lnTo>
                  <a:lnTo>
                    <a:pt x="134059" y="342172"/>
                  </a:lnTo>
                  <a:lnTo>
                    <a:pt x="159085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98"/>
            <p:cNvSpPr/>
            <p:nvPr>
              <p:custDataLst>
                <p:tags r:id="rId10"/>
              </p:custDataLst>
            </p:nvPr>
          </p:nvSpPr>
          <p:spPr>
            <a:xfrm>
              <a:off x="7894797" y="4122420"/>
              <a:ext cx="464344" cy="449163"/>
            </a:xfrm>
            <a:custGeom>
              <a:avLst/>
              <a:gdLst/>
              <a:ahLst/>
              <a:cxnLst/>
              <a:rect l="0" t="0" r="0" b="0"/>
              <a:pathLst>
                <a:path w="464344" h="449163">
                  <a:moveTo>
                    <a:pt x="113823" y="0"/>
                  </a:moveTo>
                  <a:lnTo>
                    <a:pt x="113823" y="0"/>
                  </a:lnTo>
                  <a:lnTo>
                    <a:pt x="107049" y="24836"/>
                  </a:lnTo>
                  <a:lnTo>
                    <a:pt x="97266" y="61838"/>
                  </a:lnTo>
                  <a:lnTo>
                    <a:pt x="90095" y="92395"/>
                  </a:lnTo>
                  <a:lnTo>
                    <a:pt x="81829" y="120087"/>
                  </a:lnTo>
                  <a:lnTo>
                    <a:pt x="72510" y="147352"/>
                  </a:lnTo>
                  <a:lnTo>
                    <a:pt x="62723" y="176403"/>
                  </a:lnTo>
                  <a:lnTo>
                    <a:pt x="52730" y="203990"/>
                  </a:lnTo>
                  <a:lnTo>
                    <a:pt x="39841" y="241064"/>
                  </a:lnTo>
                  <a:lnTo>
                    <a:pt x="28403" y="273497"/>
                  </a:lnTo>
                  <a:lnTo>
                    <a:pt x="13413" y="310752"/>
                  </a:lnTo>
                  <a:lnTo>
                    <a:pt x="596" y="346581"/>
                  </a:lnTo>
                  <a:lnTo>
                    <a:pt x="0" y="352439"/>
                  </a:lnTo>
                  <a:lnTo>
                    <a:pt x="688" y="354339"/>
                  </a:lnTo>
                  <a:lnTo>
                    <a:pt x="1992" y="355606"/>
                  </a:lnTo>
                  <a:lnTo>
                    <a:pt x="6126" y="357640"/>
                  </a:lnTo>
                  <a:lnTo>
                    <a:pt x="14933" y="357992"/>
                  </a:lnTo>
                  <a:lnTo>
                    <a:pt x="46986" y="347521"/>
                  </a:lnTo>
                  <a:lnTo>
                    <a:pt x="82998" y="337729"/>
                  </a:lnTo>
                  <a:lnTo>
                    <a:pt x="116919" y="331020"/>
                  </a:lnTo>
                  <a:lnTo>
                    <a:pt x="147949" y="328656"/>
                  </a:lnTo>
                  <a:lnTo>
                    <a:pt x="174452" y="329648"/>
                  </a:lnTo>
                  <a:lnTo>
                    <a:pt x="208803" y="342039"/>
                  </a:lnTo>
                  <a:lnTo>
                    <a:pt x="219536" y="347597"/>
                  </a:lnTo>
                  <a:lnTo>
                    <a:pt x="224307" y="352890"/>
                  </a:lnTo>
                  <a:lnTo>
                    <a:pt x="231037" y="364675"/>
                  </a:lnTo>
                  <a:lnTo>
                    <a:pt x="231760" y="368424"/>
                  </a:lnTo>
                  <a:lnTo>
                    <a:pt x="231394" y="371769"/>
                  </a:lnTo>
                  <a:lnTo>
                    <a:pt x="224723" y="387267"/>
                  </a:lnTo>
                  <a:lnTo>
                    <a:pt x="215605" y="394510"/>
                  </a:lnTo>
                  <a:lnTo>
                    <a:pt x="185011" y="406059"/>
                  </a:lnTo>
                  <a:lnTo>
                    <a:pt x="156270" y="417964"/>
                  </a:lnTo>
                  <a:lnTo>
                    <a:pt x="122261" y="428171"/>
                  </a:lnTo>
                  <a:lnTo>
                    <a:pt x="85010" y="438358"/>
                  </a:lnTo>
                  <a:lnTo>
                    <a:pt x="49508" y="441486"/>
                  </a:lnTo>
                  <a:lnTo>
                    <a:pt x="40647" y="439491"/>
                  </a:lnTo>
                  <a:lnTo>
                    <a:pt x="30899" y="435866"/>
                  </a:lnTo>
                  <a:lnTo>
                    <a:pt x="27014" y="435018"/>
                  </a:lnTo>
                  <a:lnTo>
                    <a:pt x="27164" y="434792"/>
                  </a:lnTo>
                  <a:lnTo>
                    <a:pt x="28111" y="434641"/>
                  </a:lnTo>
                  <a:lnTo>
                    <a:pt x="48589" y="420059"/>
                  </a:lnTo>
                  <a:lnTo>
                    <a:pt x="84475" y="405084"/>
                  </a:lnTo>
                  <a:lnTo>
                    <a:pt x="110092" y="400171"/>
                  </a:lnTo>
                  <a:lnTo>
                    <a:pt x="138411" y="397987"/>
                  </a:lnTo>
                  <a:lnTo>
                    <a:pt x="167931" y="397016"/>
                  </a:lnTo>
                  <a:lnTo>
                    <a:pt x="197984" y="394327"/>
                  </a:lnTo>
                  <a:lnTo>
                    <a:pt x="228275" y="390310"/>
                  </a:lnTo>
                  <a:lnTo>
                    <a:pt x="258670" y="385702"/>
                  </a:lnTo>
                  <a:lnTo>
                    <a:pt x="286854" y="383089"/>
                  </a:lnTo>
                  <a:lnTo>
                    <a:pt x="324265" y="381620"/>
                  </a:lnTo>
                  <a:lnTo>
                    <a:pt x="356799" y="381183"/>
                  </a:lnTo>
                  <a:lnTo>
                    <a:pt x="383371" y="383313"/>
                  </a:lnTo>
                  <a:lnTo>
                    <a:pt x="394489" y="385415"/>
                  </a:lnTo>
                  <a:lnTo>
                    <a:pt x="397453" y="384790"/>
                  </a:lnTo>
                  <a:lnTo>
                    <a:pt x="399430" y="383527"/>
                  </a:lnTo>
                  <a:lnTo>
                    <a:pt x="400748" y="383531"/>
                  </a:lnTo>
                  <a:lnTo>
                    <a:pt x="401626" y="384381"/>
                  </a:lnTo>
                  <a:lnTo>
                    <a:pt x="403036" y="387782"/>
                  </a:lnTo>
                  <a:lnTo>
                    <a:pt x="402306" y="388061"/>
                  </a:lnTo>
                  <a:lnTo>
                    <a:pt x="364249" y="392644"/>
                  </a:lnTo>
                  <a:lnTo>
                    <a:pt x="329363" y="406849"/>
                  </a:lnTo>
                  <a:lnTo>
                    <a:pt x="304122" y="418481"/>
                  </a:lnTo>
                  <a:lnTo>
                    <a:pt x="271883" y="444816"/>
                  </a:lnTo>
                  <a:lnTo>
                    <a:pt x="270843" y="446403"/>
                  </a:lnTo>
                  <a:lnTo>
                    <a:pt x="270997" y="447462"/>
                  </a:lnTo>
                  <a:lnTo>
                    <a:pt x="271946" y="448168"/>
                  </a:lnTo>
                  <a:lnTo>
                    <a:pt x="285416" y="449162"/>
                  </a:lnTo>
                  <a:lnTo>
                    <a:pt x="296201" y="444879"/>
                  </a:lnTo>
                  <a:lnTo>
                    <a:pt x="308334" y="438177"/>
                  </a:lnTo>
                  <a:lnTo>
                    <a:pt x="345355" y="424351"/>
                  </a:lnTo>
                  <a:lnTo>
                    <a:pt x="378651" y="409244"/>
                  </a:lnTo>
                  <a:lnTo>
                    <a:pt x="392951" y="400093"/>
                  </a:lnTo>
                  <a:lnTo>
                    <a:pt x="396428" y="398809"/>
                  </a:lnTo>
                  <a:lnTo>
                    <a:pt x="398747" y="397106"/>
                  </a:lnTo>
                  <a:lnTo>
                    <a:pt x="402009" y="392357"/>
                  </a:lnTo>
                  <a:lnTo>
                    <a:pt x="402468" y="392805"/>
                  </a:lnTo>
                  <a:lnTo>
                    <a:pt x="403367" y="396180"/>
                  </a:lnTo>
                  <a:lnTo>
                    <a:pt x="402535" y="421385"/>
                  </a:lnTo>
                  <a:lnTo>
                    <a:pt x="396822" y="436512"/>
                  </a:lnTo>
                  <a:lnTo>
                    <a:pt x="398162" y="438328"/>
                  </a:lnTo>
                  <a:lnTo>
                    <a:pt x="413023" y="445526"/>
                  </a:lnTo>
                  <a:lnTo>
                    <a:pt x="417430" y="445185"/>
                  </a:lnTo>
                  <a:lnTo>
                    <a:pt x="454748" y="425042"/>
                  </a:lnTo>
                  <a:lnTo>
                    <a:pt x="464343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9"/>
            <p:cNvSpPr/>
            <p:nvPr>
              <p:custDataLst>
                <p:tags r:id="rId11"/>
              </p:custDataLst>
            </p:nvPr>
          </p:nvSpPr>
          <p:spPr>
            <a:xfrm>
              <a:off x="7795260" y="3891813"/>
              <a:ext cx="312421" cy="32488"/>
            </a:xfrm>
            <a:custGeom>
              <a:avLst/>
              <a:gdLst/>
              <a:ahLst/>
              <a:cxnLst/>
              <a:rect l="0" t="0" r="0" b="0"/>
              <a:pathLst>
                <a:path w="312421" h="32488">
                  <a:moveTo>
                    <a:pt x="0" y="9627"/>
                  </a:moveTo>
                  <a:lnTo>
                    <a:pt x="0" y="9627"/>
                  </a:lnTo>
                  <a:lnTo>
                    <a:pt x="22578" y="5112"/>
                  </a:lnTo>
                  <a:lnTo>
                    <a:pt x="56602" y="0"/>
                  </a:lnTo>
                  <a:lnTo>
                    <a:pt x="85834" y="550"/>
                  </a:lnTo>
                  <a:lnTo>
                    <a:pt x="112937" y="1359"/>
                  </a:lnTo>
                  <a:lnTo>
                    <a:pt x="139941" y="2566"/>
                  </a:lnTo>
                  <a:lnTo>
                    <a:pt x="168876" y="5924"/>
                  </a:lnTo>
                  <a:lnTo>
                    <a:pt x="198669" y="10239"/>
                  </a:lnTo>
                  <a:lnTo>
                    <a:pt x="228844" y="14979"/>
                  </a:lnTo>
                  <a:lnTo>
                    <a:pt x="259189" y="19908"/>
                  </a:lnTo>
                  <a:lnTo>
                    <a:pt x="292697" y="27443"/>
                  </a:lnTo>
                  <a:lnTo>
                    <a:pt x="312420" y="32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00"/>
            <p:cNvSpPr/>
            <p:nvPr>
              <p:custDataLst>
                <p:tags r:id="rId12"/>
              </p:custDataLst>
            </p:nvPr>
          </p:nvSpPr>
          <p:spPr>
            <a:xfrm>
              <a:off x="7825740" y="3749040"/>
              <a:ext cx="144781" cy="259081"/>
            </a:xfrm>
            <a:custGeom>
              <a:avLst/>
              <a:gdLst/>
              <a:ahLst/>
              <a:cxnLst/>
              <a:rect l="0" t="0" r="0" b="0"/>
              <a:pathLst>
                <a:path w="144781" h="259081">
                  <a:moveTo>
                    <a:pt x="144780" y="0"/>
                  </a:moveTo>
                  <a:lnTo>
                    <a:pt x="144780" y="0"/>
                  </a:lnTo>
                  <a:lnTo>
                    <a:pt x="122138" y="33961"/>
                  </a:lnTo>
                  <a:lnTo>
                    <a:pt x="97347" y="70020"/>
                  </a:lnTo>
                  <a:lnTo>
                    <a:pt x="77950" y="99487"/>
                  </a:lnTo>
                  <a:lnTo>
                    <a:pt x="56225" y="135739"/>
                  </a:lnTo>
                  <a:lnTo>
                    <a:pt x="40864" y="167359"/>
                  </a:lnTo>
                  <a:lnTo>
                    <a:pt x="24660" y="200322"/>
                  </a:lnTo>
                  <a:lnTo>
                    <a:pt x="11243" y="237043"/>
                  </a:lnTo>
                  <a:lnTo>
                    <a:pt x="7846" y="251798"/>
                  </a:lnTo>
                  <a:lnTo>
                    <a:pt x="6078" y="254225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401"/>
          <p:cNvSpPr/>
          <p:nvPr>
            <p:custDataLst>
              <p:tags r:id="rId5"/>
            </p:custDataLst>
          </p:nvPr>
        </p:nvSpPr>
        <p:spPr>
          <a:xfrm>
            <a:off x="403860" y="4823460"/>
            <a:ext cx="381001" cy="68581"/>
          </a:xfrm>
          <a:custGeom>
            <a:avLst/>
            <a:gdLst/>
            <a:ahLst/>
            <a:cxnLst/>
            <a:rect l="0" t="0" r="0" b="0"/>
            <a:pathLst>
              <a:path w="381001" h="68581">
                <a:moveTo>
                  <a:pt x="0" y="0"/>
                </a:moveTo>
                <a:lnTo>
                  <a:pt x="0" y="0"/>
                </a:lnTo>
                <a:lnTo>
                  <a:pt x="28316" y="8090"/>
                </a:lnTo>
                <a:lnTo>
                  <a:pt x="66151" y="13121"/>
                </a:lnTo>
                <a:lnTo>
                  <a:pt x="93747" y="16556"/>
                </a:lnTo>
                <a:lnTo>
                  <a:pt x="123792" y="20905"/>
                </a:lnTo>
                <a:lnTo>
                  <a:pt x="156901" y="25660"/>
                </a:lnTo>
                <a:lnTo>
                  <a:pt x="175721" y="28960"/>
                </a:lnTo>
                <a:lnTo>
                  <a:pt x="195887" y="32853"/>
                </a:lnTo>
                <a:lnTo>
                  <a:pt x="216951" y="37142"/>
                </a:lnTo>
                <a:lnTo>
                  <a:pt x="238614" y="41695"/>
                </a:lnTo>
                <a:lnTo>
                  <a:pt x="260676" y="46423"/>
                </a:lnTo>
                <a:lnTo>
                  <a:pt x="283004" y="51269"/>
                </a:lnTo>
                <a:lnTo>
                  <a:pt x="303816" y="55346"/>
                </a:lnTo>
                <a:lnTo>
                  <a:pt x="323617" y="58911"/>
                </a:lnTo>
                <a:lnTo>
                  <a:pt x="355497" y="64282"/>
                </a:lnTo>
                <a:lnTo>
                  <a:pt x="381000" y="685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402"/>
          <p:cNvSpPr/>
          <p:nvPr>
            <p:custDataLst>
              <p:tags r:id="rId1"/>
            </p:custDataLst>
          </p:nvPr>
        </p:nvSpPr>
        <p:spPr>
          <a:xfrm>
            <a:off x="297180" y="2293620"/>
            <a:ext cx="563881" cy="76201"/>
          </a:xfrm>
          <a:custGeom>
            <a:avLst/>
            <a:gdLst/>
            <a:ahLst/>
            <a:cxnLst/>
            <a:rect l="0" t="0" r="0" b="0"/>
            <a:pathLst>
              <a:path w="563881" h="76201">
                <a:moveTo>
                  <a:pt x="0" y="76200"/>
                </a:moveTo>
                <a:lnTo>
                  <a:pt x="0" y="76200"/>
                </a:lnTo>
                <a:lnTo>
                  <a:pt x="33867" y="76200"/>
                </a:lnTo>
                <a:lnTo>
                  <a:pt x="60678" y="76200"/>
                </a:lnTo>
                <a:lnTo>
                  <a:pt x="90405" y="75353"/>
                </a:lnTo>
                <a:lnTo>
                  <a:pt x="122077" y="73942"/>
                </a:lnTo>
                <a:lnTo>
                  <a:pt x="155044" y="72155"/>
                </a:lnTo>
                <a:lnTo>
                  <a:pt x="188876" y="69270"/>
                </a:lnTo>
                <a:lnTo>
                  <a:pt x="223284" y="65653"/>
                </a:lnTo>
                <a:lnTo>
                  <a:pt x="258076" y="61549"/>
                </a:lnTo>
                <a:lnTo>
                  <a:pt x="287197" y="57119"/>
                </a:lnTo>
                <a:lnTo>
                  <a:pt x="312538" y="52472"/>
                </a:lnTo>
                <a:lnTo>
                  <a:pt x="335359" y="47682"/>
                </a:lnTo>
                <a:lnTo>
                  <a:pt x="356499" y="44488"/>
                </a:lnTo>
                <a:lnTo>
                  <a:pt x="376520" y="42359"/>
                </a:lnTo>
                <a:lnTo>
                  <a:pt x="412875" y="38299"/>
                </a:lnTo>
                <a:lnTo>
                  <a:pt x="443145" y="30851"/>
                </a:lnTo>
                <a:lnTo>
                  <a:pt x="472966" y="26411"/>
                </a:lnTo>
                <a:lnTo>
                  <a:pt x="500614" y="23591"/>
                </a:lnTo>
                <a:lnTo>
                  <a:pt x="530459" y="16398"/>
                </a:lnTo>
                <a:lnTo>
                  <a:pt x="5638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84"/>
          <p:cNvGrpSpPr/>
          <p:nvPr/>
        </p:nvGrpSpPr>
        <p:grpSpPr>
          <a:xfrm>
            <a:off x="945556" y="2026920"/>
            <a:ext cx="1325205" cy="519953"/>
            <a:chOff x="945556" y="2026920"/>
            <a:chExt cx="1325205" cy="519953"/>
          </a:xfrm>
        </p:grpSpPr>
        <p:sp>
          <p:nvSpPr>
            <p:cNvPr id="5" name="SMARTInkShape-403"/>
            <p:cNvSpPr/>
            <p:nvPr>
              <p:custDataLst>
                <p:tags r:id="rId73"/>
              </p:custDataLst>
            </p:nvPr>
          </p:nvSpPr>
          <p:spPr>
            <a:xfrm>
              <a:off x="945556" y="2042160"/>
              <a:ext cx="387945" cy="504713"/>
            </a:xfrm>
            <a:custGeom>
              <a:avLst/>
              <a:gdLst/>
              <a:ahLst/>
              <a:cxnLst/>
              <a:rect l="0" t="0" r="0" b="0"/>
              <a:pathLst>
                <a:path w="387945" h="504713">
                  <a:moveTo>
                    <a:pt x="387944" y="0"/>
                  </a:moveTo>
                  <a:lnTo>
                    <a:pt x="387944" y="0"/>
                  </a:lnTo>
                  <a:lnTo>
                    <a:pt x="365366" y="6773"/>
                  </a:lnTo>
                  <a:lnTo>
                    <a:pt x="347492" y="12136"/>
                  </a:lnTo>
                  <a:lnTo>
                    <a:pt x="325416" y="21637"/>
                  </a:lnTo>
                  <a:lnTo>
                    <a:pt x="300539" y="33898"/>
                  </a:lnTo>
                  <a:lnTo>
                    <a:pt x="273794" y="47999"/>
                  </a:lnTo>
                  <a:lnTo>
                    <a:pt x="250884" y="61633"/>
                  </a:lnTo>
                  <a:lnTo>
                    <a:pt x="230531" y="74955"/>
                  </a:lnTo>
                  <a:lnTo>
                    <a:pt x="194369" y="101893"/>
                  </a:lnTo>
                  <a:lnTo>
                    <a:pt x="161364" y="130799"/>
                  </a:lnTo>
                  <a:lnTo>
                    <a:pt x="132020" y="160579"/>
                  </a:lnTo>
                  <a:lnTo>
                    <a:pt x="104867" y="191596"/>
                  </a:lnTo>
                  <a:lnTo>
                    <a:pt x="78687" y="225136"/>
                  </a:lnTo>
                  <a:lnTo>
                    <a:pt x="55199" y="257541"/>
                  </a:lnTo>
                  <a:lnTo>
                    <a:pt x="35164" y="288876"/>
                  </a:lnTo>
                  <a:lnTo>
                    <a:pt x="20615" y="319736"/>
                  </a:lnTo>
                  <a:lnTo>
                    <a:pt x="8504" y="348127"/>
                  </a:lnTo>
                  <a:lnTo>
                    <a:pt x="18" y="374010"/>
                  </a:lnTo>
                  <a:lnTo>
                    <a:pt x="0" y="407621"/>
                  </a:lnTo>
                  <a:lnTo>
                    <a:pt x="6203" y="438183"/>
                  </a:lnTo>
                  <a:lnTo>
                    <a:pt x="19236" y="463701"/>
                  </a:lnTo>
                  <a:lnTo>
                    <a:pt x="38808" y="485655"/>
                  </a:lnTo>
                  <a:lnTo>
                    <a:pt x="53279" y="494682"/>
                  </a:lnTo>
                  <a:lnTo>
                    <a:pt x="83797" y="504525"/>
                  </a:lnTo>
                  <a:lnTo>
                    <a:pt x="115605" y="504712"/>
                  </a:lnTo>
                  <a:lnTo>
                    <a:pt x="150524" y="503451"/>
                  </a:lnTo>
                  <a:lnTo>
                    <a:pt x="187681" y="494987"/>
                  </a:lnTo>
                  <a:lnTo>
                    <a:pt x="225502" y="481755"/>
                  </a:lnTo>
                  <a:lnTo>
                    <a:pt x="263519" y="463064"/>
                  </a:lnTo>
                  <a:lnTo>
                    <a:pt x="297549" y="437395"/>
                  </a:lnTo>
                  <a:lnTo>
                    <a:pt x="325036" y="408340"/>
                  </a:lnTo>
                  <a:lnTo>
                    <a:pt x="349267" y="378282"/>
                  </a:lnTo>
                  <a:lnTo>
                    <a:pt x="368488" y="343882"/>
                  </a:lnTo>
                  <a:lnTo>
                    <a:pt x="372806" y="319348"/>
                  </a:lnTo>
                  <a:lnTo>
                    <a:pt x="370476" y="281735"/>
                  </a:lnTo>
                  <a:lnTo>
                    <a:pt x="362166" y="243779"/>
                  </a:lnTo>
                  <a:lnTo>
                    <a:pt x="346722" y="207980"/>
                  </a:lnTo>
                  <a:lnTo>
                    <a:pt x="326059" y="178181"/>
                  </a:lnTo>
                  <a:lnTo>
                    <a:pt x="292276" y="141312"/>
                  </a:lnTo>
                  <a:lnTo>
                    <a:pt x="259074" y="108347"/>
                  </a:lnTo>
                  <a:lnTo>
                    <a:pt x="228056" y="84651"/>
                  </a:lnTo>
                  <a:lnTo>
                    <a:pt x="215283" y="74876"/>
                  </a:lnTo>
                  <a:lnTo>
                    <a:pt x="202365" y="58914"/>
                  </a:lnTo>
                  <a:lnTo>
                    <a:pt x="201571" y="56210"/>
                  </a:lnTo>
                  <a:lnTo>
                    <a:pt x="201889" y="53560"/>
                  </a:lnTo>
                  <a:lnTo>
                    <a:pt x="202947" y="50946"/>
                  </a:lnTo>
                  <a:lnTo>
                    <a:pt x="208639" y="45785"/>
                  </a:lnTo>
                  <a:lnTo>
                    <a:pt x="246405" y="24455"/>
                  </a:lnTo>
                  <a:lnTo>
                    <a:pt x="276862" y="13454"/>
                  </a:lnTo>
                  <a:lnTo>
                    <a:pt x="3117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4"/>
            <p:cNvSpPr/>
            <p:nvPr>
              <p:custDataLst>
                <p:tags r:id="rId74"/>
              </p:custDataLst>
            </p:nvPr>
          </p:nvSpPr>
          <p:spPr>
            <a:xfrm>
              <a:off x="1424940" y="2026920"/>
              <a:ext cx="274321" cy="444885"/>
            </a:xfrm>
            <a:custGeom>
              <a:avLst/>
              <a:gdLst/>
              <a:ahLst/>
              <a:cxnLst/>
              <a:rect l="0" t="0" r="0" b="0"/>
              <a:pathLst>
                <a:path w="274321" h="444885">
                  <a:moveTo>
                    <a:pt x="0" y="0"/>
                  </a:moveTo>
                  <a:lnTo>
                    <a:pt x="0" y="0"/>
                  </a:lnTo>
                  <a:lnTo>
                    <a:pt x="28316" y="20226"/>
                  </a:lnTo>
                  <a:lnTo>
                    <a:pt x="54016" y="44940"/>
                  </a:lnTo>
                  <a:lnTo>
                    <a:pt x="68310" y="72394"/>
                  </a:lnTo>
                  <a:lnTo>
                    <a:pt x="73862" y="101978"/>
                  </a:lnTo>
                  <a:lnTo>
                    <a:pt x="75161" y="126603"/>
                  </a:lnTo>
                  <a:lnTo>
                    <a:pt x="74892" y="154482"/>
                  </a:lnTo>
                  <a:lnTo>
                    <a:pt x="71950" y="183805"/>
                  </a:lnTo>
                  <a:lnTo>
                    <a:pt x="65562" y="216029"/>
                  </a:lnTo>
                  <a:lnTo>
                    <a:pt x="58772" y="250106"/>
                  </a:lnTo>
                  <a:lnTo>
                    <a:pt x="55754" y="285007"/>
                  </a:lnTo>
                  <a:lnTo>
                    <a:pt x="53256" y="308538"/>
                  </a:lnTo>
                  <a:lnTo>
                    <a:pt x="49898" y="336079"/>
                  </a:lnTo>
                  <a:lnTo>
                    <a:pt x="45965" y="366293"/>
                  </a:lnTo>
                  <a:lnTo>
                    <a:pt x="43853" y="404379"/>
                  </a:lnTo>
                  <a:lnTo>
                    <a:pt x="45351" y="434537"/>
                  </a:lnTo>
                  <a:lnTo>
                    <a:pt x="47168" y="437858"/>
                  </a:lnTo>
                  <a:lnTo>
                    <a:pt x="53701" y="443806"/>
                  </a:lnTo>
                  <a:lnTo>
                    <a:pt x="56967" y="444884"/>
                  </a:lnTo>
                  <a:lnTo>
                    <a:pt x="59992" y="444755"/>
                  </a:lnTo>
                  <a:lnTo>
                    <a:pt x="74974" y="438467"/>
                  </a:lnTo>
                  <a:lnTo>
                    <a:pt x="104255" y="413490"/>
                  </a:lnTo>
                  <a:lnTo>
                    <a:pt x="129720" y="382275"/>
                  </a:lnTo>
                  <a:lnTo>
                    <a:pt x="154192" y="350772"/>
                  </a:lnTo>
                  <a:lnTo>
                    <a:pt x="183234" y="316045"/>
                  </a:lnTo>
                  <a:lnTo>
                    <a:pt x="213430" y="282656"/>
                  </a:lnTo>
                  <a:lnTo>
                    <a:pt x="241596" y="249344"/>
                  </a:lnTo>
                  <a:lnTo>
                    <a:pt x="263717" y="214447"/>
                  </a:lnTo>
                  <a:lnTo>
                    <a:pt x="27432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5"/>
            <p:cNvSpPr/>
            <p:nvPr>
              <p:custDataLst>
                <p:tags r:id="rId75"/>
              </p:custDataLst>
            </p:nvPr>
          </p:nvSpPr>
          <p:spPr>
            <a:xfrm>
              <a:off x="1691640" y="2203214"/>
              <a:ext cx="579121" cy="279163"/>
            </a:xfrm>
            <a:custGeom>
              <a:avLst/>
              <a:gdLst/>
              <a:ahLst/>
              <a:cxnLst/>
              <a:rect l="0" t="0" r="0" b="0"/>
              <a:pathLst>
                <a:path w="579121" h="279163">
                  <a:moveTo>
                    <a:pt x="0" y="158986"/>
                  </a:moveTo>
                  <a:lnTo>
                    <a:pt x="0" y="158986"/>
                  </a:lnTo>
                  <a:lnTo>
                    <a:pt x="36407" y="167076"/>
                  </a:lnTo>
                  <a:lnTo>
                    <a:pt x="63312" y="166533"/>
                  </a:lnTo>
                  <a:lnTo>
                    <a:pt x="97499" y="156706"/>
                  </a:lnTo>
                  <a:lnTo>
                    <a:pt x="129077" y="140813"/>
                  </a:lnTo>
                  <a:lnTo>
                    <a:pt x="159883" y="117759"/>
                  </a:lnTo>
                  <a:lnTo>
                    <a:pt x="185944" y="89479"/>
                  </a:lnTo>
                  <a:lnTo>
                    <a:pt x="209920" y="53628"/>
                  </a:lnTo>
                  <a:lnTo>
                    <a:pt x="217703" y="29838"/>
                  </a:lnTo>
                  <a:lnTo>
                    <a:pt x="217266" y="16638"/>
                  </a:lnTo>
                  <a:lnTo>
                    <a:pt x="215964" y="10748"/>
                  </a:lnTo>
                  <a:lnTo>
                    <a:pt x="213403" y="6820"/>
                  </a:lnTo>
                  <a:lnTo>
                    <a:pt x="210002" y="4202"/>
                  </a:lnTo>
                  <a:lnTo>
                    <a:pt x="201707" y="1293"/>
                  </a:lnTo>
                  <a:lnTo>
                    <a:pt x="192377" y="0"/>
                  </a:lnTo>
                  <a:lnTo>
                    <a:pt x="173558" y="3317"/>
                  </a:lnTo>
                  <a:lnTo>
                    <a:pt x="143597" y="18954"/>
                  </a:lnTo>
                  <a:lnTo>
                    <a:pt x="108202" y="47882"/>
                  </a:lnTo>
                  <a:lnTo>
                    <a:pt x="80546" y="85957"/>
                  </a:lnTo>
                  <a:lnTo>
                    <a:pt x="64035" y="115993"/>
                  </a:lnTo>
                  <a:lnTo>
                    <a:pt x="50216" y="150400"/>
                  </a:lnTo>
                  <a:lnTo>
                    <a:pt x="47718" y="166176"/>
                  </a:lnTo>
                  <a:lnTo>
                    <a:pt x="51124" y="179397"/>
                  </a:lnTo>
                  <a:lnTo>
                    <a:pt x="58282" y="190071"/>
                  </a:lnTo>
                  <a:lnTo>
                    <a:pt x="67107" y="197637"/>
                  </a:lnTo>
                  <a:lnTo>
                    <a:pt x="89687" y="206657"/>
                  </a:lnTo>
                  <a:lnTo>
                    <a:pt x="117826" y="210646"/>
                  </a:lnTo>
                  <a:lnTo>
                    <a:pt x="151657" y="207783"/>
                  </a:lnTo>
                  <a:lnTo>
                    <a:pt x="178317" y="201558"/>
                  </a:lnTo>
                  <a:lnTo>
                    <a:pt x="207099" y="193147"/>
                  </a:lnTo>
                  <a:lnTo>
                    <a:pt x="236824" y="183764"/>
                  </a:lnTo>
                  <a:lnTo>
                    <a:pt x="256096" y="176352"/>
                  </a:lnTo>
                  <a:lnTo>
                    <a:pt x="278257" y="167176"/>
                  </a:lnTo>
                  <a:lnTo>
                    <a:pt x="302345" y="156826"/>
                  </a:lnTo>
                  <a:lnTo>
                    <a:pt x="338140" y="138553"/>
                  </a:lnTo>
                  <a:lnTo>
                    <a:pt x="365338" y="123658"/>
                  </a:lnTo>
                  <a:lnTo>
                    <a:pt x="400536" y="111359"/>
                  </a:lnTo>
                  <a:lnTo>
                    <a:pt x="433167" y="108185"/>
                  </a:lnTo>
                  <a:lnTo>
                    <a:pt x="442285" y="110444"/>
                  </a:lnTo>
                  <a:lnTo>
                    <a:pt x="443870" y="113078"/>
                  </a:lnTo>
                  <a:lnTo>
                    <a:pt x="444080" y="116527"/>
                  </a:lnTo>
                  <a:lnTo>
                    <a:pt x="442146" y="152321"/>
                  </a:lnTo>
                  <a:lnTo>
                    <a:pt x="437952" y="186080"/>
                  </a:lnTo>
                  <a:lnTo>
                    <a:pt x="435900" y="218430"/>
                  </a:lnTo>
                  <a:lnTo>
                    <a:pt x="445040" y="251397"/>
                  </a:lnTo>
                  <a:lnTo>
                    <a:pt x="452078" y="261582"/>
                  </a:lnTo>
                  <a:lnTo>
                    <a:pt x="461697" y="268931"/>
                  </a:lnTo>
                  <a:lnTo>
                    <a:pt x="474438" y="275019"/>
                  </a:lnTo>
                  <a:lnTo>
                    <a:pt x="499937" y="279162"/>
                  </a:lnTo>
                  <a:lnTo>
                    <a:pt x="528942" y="276344"/>
                  </a:lnTo>
                  <a:lnTo>
                    <a:pt x="565696" y="263417"/>
                  </a:lnTo>
                  <a:lnTo>
                    <a:pt x="579120" y="2580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85"/>
          <p:cNvGrpSpPr/>
          <p:nvPr/>
        </p:nvGrpSpPr>
        <p:grpSpPr>
          <a:xfrm>
            <a:off x="2481544" y="1868856"/>
            <a:ext cx="2479077" cy="557574"/>
            <a:chOff x="2481544" y="1868856"/>
            <a:chExt cx="2479077" cy="557574"/>
          </a:xfrm>
        </p:grpSpPr>
        <p:sp>
          <p:nvSpPr>
            <p:cNvPr id="9" name="SMARTInkShape-406"/>
            <p:cNvSpPr/>
            <p:nvPr>
              <p:custDataLst>
                <p:tags r:id="rId66"/>
              </p:custDataLst>
            </p:nvPr>
          </p:nvSpPr>
          <p:spPr>
            <a:xfrm>
              <a:off x="2481544" y="2080260"/>
              <a:ext cx="502967" cy="346170"/>
            </a:xfrm>
            <a:custGeom>
              <a:avLst/>
              <a:gdLst/>
              <a:ahLst/>
              <a:cxnLst/>
              <a:rect l="0" t="0" r="0" b="0"/>
              <a:pathLst>
                <a:path w="502967" h="346170">
                  <a:moveTo>
                    <a:pt x="353096" y="0"/>
                  </a:moveTo>
                  <a:lnTo>
                    <a:pt x="353096" y="0"/>
                  </a:lnTo>
                  <a:lnTo>
                    <a:pt x="316689" y="4045"/>
                  </a:lnTo>
                  <a:lnTo>
                    <a:pt x="285269" y="12804"/>
                  </a:lnTo>
                  <a:lnTo>
                    <a:pt x="252677" y="25164"/>
                  </a:lnTo>
                  <a:lnTo>
                    <a:pt x="215614" y="39124"/>
                  </a:lnTo>
                  <a:lnTo>
                    <a:pt x="196248" y="48096"/>
                  </a:lnTo>
                  <a:lnTo>
                    <a:pt x="176564" y="58311"/>
                  </a:lnTo>
                  <a:lnTo>
                    <a:pt x="156668" y="69354"/>
                  </a:lnTo>
                  <a:lnTo>
                    <a:pt x="121015" y="95171"/>
                  </a:lnTo>
                  <a:lnTo>
                    <a:pt x="89082" y="122731"/>
                  </a:lnTo>
                  <a:lnTo>
                    <a:pt x="60779" y="149092"/>
                  </a:lnTo>
                  <a:lnTo>
                    <a:pt x="38604" y="174919"/>
                  </a:lnTo>
                  <a:lnTo>
                    <a:pt x="16355" y="208743"/>
                  </a:lnTo>
                  <a:lnTo>
                    <a:pt x="4401" y="237110"/>
                  </a:lnTo>
                  <a:lnTo>
                    <a:pt x="0" y="255242"/>
                  </a:lnTo>
                  <a:lnTo>
                    <a:pt x="867" y="268945"/>
                  </a:lnTo>
                  <a:lnTo>
                    <a:pt x="8590" y="280680"/>
                  </a:lnTo>
                  <a:lnTo>
                    <a:pt x="14205" y="286180"/>
                  </a:lnTo>
                  <a:lnTo>
                    <a:pt x="29476" y="292291"/>
                  </a:lnTo>
                  <a:lnTo>
                    <a:pt x="61628" y="297989"/>
                  </a:lnTo>
                  <a:lnTo>
                    <a:pt x="88935" y="300080"/>
                  </a:lnTo>
                  <a:lnTo>
                    <a:pt x="118004" y="295364"/>
                  </a:lnTo>
                  <a:lnTo>
                    <a:pt x="150116" y="287624"/>
                  </a:lnTo>
                  <a:lnTo>
                    <a:pt x="184989" y="276847"/>
                  </a:lnTo>
                  <a:lnTo>
                    <a:pt x="223066" y="260767"/>
                  </a:lnTo>
                  <a:lnTo>
                    <a:pt x="260310" y="244590"/>
                  </a:lnTo>
                  <a:lnTo>
                    <a:pt x="296617" y="228933"/>
                  </a:lnTo>
                  <a:lnTo>
                    <a:pt x="332510" y="213508"/>
                  </a:lnTo>
                  <a:lnTo>
                    <a:pt x="363702" y="198186"/>
                  </a:lnTo>
                  <a:lnTo>
                    <a:pt x="400548" y="177537"/>
                  </a:lnTo>
                  <a:lnTo>
                    <a:pt x="425293" y="165210"/>
                  </a:lnTo>
                  <a:lnTo>
                    <a:pt x="440735" y="161045"/>
                  </a:lnTo>
                  <a:lnTo>
                    <a:pt x="442002" y="161550"/>
                  </a:lnTo>
                  <a:lnTo>
                    <a:pt x="442847" y="162733"/>
                  </a:lnTo>
                  <a:lnTo>
                    <a:pt x="443410" y="164369"/>
                  </a:lnTo>
                  <a:lnTo>
                    <a:pt x="442092" y="166306"/>
                  </a:lnTo>
                  <a:lnTo>
                    <a:pt x="421140" y="184084"/>
                  </a:lnTo>
                  <a:lnTo>
                    <a:pt x="398459" y="204849"/>
                  </a:lnTo>
                  <a:lnTo>
                    <a:pt x="370638" y="230546"/>
                  </a:lnTo>
                  <a:lnTo>
                    <a:pt x="337468" y="265872"/>
                  </a:lnTo>
                  <a:lnTo>
                    <a:pt x="316292" y="297781"/>
                  </a:lnTo>
                  <a:lnTo>
                    <a:pt x="307898" y="318738"/>
                  </a:lnTo>
                  <a:lnTo>
                    <a:pt x="331802" y="335835"/>
                  </a:lnTo>
                  <a:lnTo>
                    <a:pt x="352663" y="343993"/>
                  </a:lnTo>
                  <a:lnTo>
                    <a:pt x="362967" y="346169"/>
                  </a:lnTo>
                  <a:lnTo>
                    <a:pt x="383448" y="344071"/>
                  </a:lnTo>
                  <a:lnTo>
                    <a:pt x="414018" y="333369"/>
                  </a:lnTo>
                  <a:lnTo>
                    <a:pt x="444524" y="317216"/>
                  </a:lnTo>
                  <a:lnTo>
                    <a:pt x="481128" y="289002"/>
                  </a:lnTo>
                  <a:lnTo>
                    <a:pt x="496959" y="266535"/>
                  </a:lnTo>
                  <a:lnTo>
                    <a:pt x="502966" y="239746"/>
                  </a:lnTo>
                  <a:lnTo>
                    <a:pt x="500702" y="214405"/>
                  </a:lnTo>
                  <a:lnTo>
                    <a:pt x="490623" y="190810"/>
                  </a:lnTo>
                  <a:lnTo>
                    <a:pt x="476912" y="171777"/>
                  </a:lnTo>
                  <a:lnTo>
                    <a:pt x="451025" y="151022"/>
                  </a:lnTo>
                  <a:lnTo>
                    <a:pt x="429808" y="141644"/>
                  </a:lnTo>
                  <a:lnTo>
                    <a:pt x="417952" y="139153"/>
                  </a:lnTo>
                  <a:lnTo>
                    <a:pt x="383719" y="143896"/>
                  </a:lnTo>
                  <a:lnTo>
                    <a:pt x="381132" y="145037"/>
                  </a:lnTo>
                  <a:lnTo>
                    <a:pt x="379406" y="146645"/>
                  </a:lnTo>
                  <a:lnTo>
                    <a:pt x="378256" y="148563"/>
                  </a:lnTo>
                  <a:lnTo>
                    <a:pt x="376638" y="159354"/>
                  </a:lnTo>
                  <a:lnTo>
                    <a:pt x="378104" y="162962"/>
                  </a:lnTo>
                  <a:lnTo>
                    <a:pt x="391196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7"/>
            <p:cNvSpPr/>
            <p:nvPr>
              <p:custDataLst>
                <p:tags r:id="rId67"/>
              </p:custDataLst>
            </p:nvPr>
          </p:nvSpPr>
          <p:spPr>
            <a:xfrm>
              <a:off x="3048000" y="1868856"/>
              <a:ext cx="712669" cy="492767"/>
            </a:xfrm>
            <a:custGeom>
              <a:avLst/>
              <a:gdLst/>
              <a:ahLst/>
              <a:cxnLst/>
              <a:rect l="0" t="0" r="0" b="0"/>
              <a:pathLst>
                <a:path w="712669" h="492767">
                  <a:moveTo>
                    <a:pt x="0" y="424764"/>
                  </a:moveTo>
                  <a:lnTo>
                    <a:pt x="0" y="424764"/>
                  </a:lnTo>
                  <a:lnTo>
                    <a:pt x="10474" y="461422"/>
                  </a:lnTo>
                  <a:lnTo>
                    <a:pt x="15185" y="477911"/>
                  </a:lnTo>
                  <a:lnTo>
                    <a:pt x="49491" y="450762"/>
                  </a:lnTo>
                  <a:lnTo>
                    <a:pt x="79203" y="423879"/>
                  </a:lnTo>
                  <a:lnTo>
                    <a:pt x="113388" y="398154"/>
                  </a:lnTo>
                  <a:lnTo>
                    <a:pt x="143753" y="383697"/>
                  </a:lnTo>
                  <a:lnTo>
                    <a:pt x="168205" y="379657"/>
                  </a:lnTo>
                  <a:lnTo>
                    <a:pt x="171403" y="381146"/>
                  </a:lnTo>
                  <a:lnTo>
                    <a:pt x="177215" y="387316"/>
                  </a:lnTo>
                  <a:lnTo>
                    <a:pt x="180362" y="395703"/>
                  </a:lnTo>
                  <a:lnTo>
                    <a:pt x="181201" y="400310"/>
                  </a:lnTo>
                  <a:lnTo>
                    <a:pt x="179876" y="409944"/>
                  </a:lnTo>
                  <a:lnTo>
                    <a:pt x="164924" y="445109"/>
                  </a:lnTo>
                  <a:lnTo>
                    <a:pt x="155917" y="479799"/>
                  </a:lnTo>
                  <a:lnTo>
                    <a:pt x="157632" y="486759"/>
                  </a:lnTo>
                  <a:lnTo>
                    <a:pt x="160121" y="488954"/>
                  </a:lnTo>
                  <a:lnTo>
                    <a:pt x="172932" y="492766"/>
                  </a:lnTo>
                  <a:lnTo>
                    <a:pt x="190641" y="481952"/>
                  </a:lnTo>
                  <a:lnTo>
                    <a:pt x="219381" y="463736"/>
                  </a:lnTo>
                  <a:lnTo>
                    <a:pt x="255474" y="440585"/>
                  </a:lnTo>
                  <a:lnTo>
                    <a:pt x="285462" y="421765"/>
                  </a:lnTo>
                  <a:lnTo>
                    <a:pt x="311381" y="405831"/>
                  </a:lnTo>
                  <a:lnTo>
                    <a:pt x="334588" y="391822"/>
                  </a:lnTo>
                  <a:lnTo>
                    <a:pt x="355985" y="379096"/>
                  </a:lnTo>
                  <a:lnTo>
                    <a:pt x="376177" y="367225"/>
                  </a:lnTo>
                  <a:lnTo>
                    <a:pt x="413570" y="345005"/>
                  </a:lnTo>
                  <a:lnTo>
                    <a:pt x="447122" y="323840"/>
                  </a:lnTo>
                  <a:lnTo>
                    <a:pt x="478967" y="303145"/>
                  </a:lnTo>
                  <a:lnTo>
                    <a:pt x="510055" y="281811"/>
                  </a:lnTo>
                  <a:lnTo>
                    <a:pt x="540804" y="258218"/>
                  </a:lnTo>
                  <a:lnTo>
                    <a:pt x="571404" y="233621"/>
                  </a:lnTo>
                  <a:lnTo>
                    <a:pt x="600244" y="208578"/>
                  </a:lnTo>
                  <a:lnTo>
                    <a:pt x="624351" y="183337"/>
                  </a:lnTo>
                  <a:lnTo>
                    <a:pt x="646354" y="155750"/>
                  </a:lnTo>
                  <a:lnTo>
                    <a:pt x="666575" y="127402"/>
                  </a:lnTo>
                  <a:lnTo>
                    <a:pt x="684029" y="100692"/>
                  </a:lnTo>
                  <a:lnTo>
                    <a:pt x="704090" y="65900"/>
                  </a:lnTo>
                  <a:lnTo>
                    <a:pt x="712668" y="42232"/>
                  </a:lnTo>
                  <a:lnTo>
                    <a:pt x="712417" y="30101"/>
                  </a:lnTo>
                  <a:lnTo>
                    <a:pt x="711165" y="24495"/>
                  </a:lnTo>
                  <a:lnTo>
                    <a:pt x="705257" y="16009"/>
                  </a:lnTo>
                  <a:lnTo>
                    <a:pt x="696141" y="9415"/>
                  </a:lnTo>
                  <a:lnTo>
                    <a:pt x="676728" y="1789"/>
                  </a:lnTo>
                  <a:lnTo>
                    <a:pt x="654043" y="0"/>
                  </a:lnTo>
                  <a:lnTo>
                    <a:pt x="626249" y="5303"/>
                  </a:lnTo>
                  <a:lnTo>
                    <a:pt x="596565" y="17222"/>
                  </a:lnTo>
                  <a:lnTo>
                    <a:pt x="566321" y="33172"/>
                  </a:lnTo>
                  <a:lnTo>
                    <a:pt x="536758" y="58594"/>
                  </a:lnTo>
                  <a:lnTo>
                    <a:pt x="510688" y="87575"/>
                  </a:lnTo>
                  <a:lnTo>
                    <a:pt x="482738" y="117611"/>
                  </a:lnTo>
                  <a:lnTo>
                    <a:pt x="457993" y="148806"/>
                  </a:lnTo>
                  <a:lnTo>
                    <a:pt x="434575" y="183637"/>
                  </a:lnTo>
                  <a:lnTo>
                    <a:pt x="412396" y="215783"/>
                  </a:lnTo>
                  <a:lnTo>
                    <a:pt x="394724" y="247603"/>
                  </a:lnTo>
                  <a:lnTo>
                    <a:pt x="378763" y="282619"/>
                  </a:lnTo>
                  <a:lnTo>
                    <a:pt x="364156" y="313973"/>
                  </a:lnTo>
                  <a:lnTo>
                    <a:pt x="348949" y="350010"/>
                  </a:lnTo>
                  <a:lnTo>
                    <a:pt x="335280" y="379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8"/>
            <p:cNvSpPr/>
            <p:nvPr>
              <p:custDataLst>
                <p:tags r:id="rId68"/>
              </p:custDataLst>
            </p:nvPr>
          </p:nvSpPr>
          <p:spPr>
            <a:xfrm>
              <a:off x="3276600" y="2232660"/>
              <a:ext cx="190501" cy="17248"/>
            </a:xfrm>
            <a:custGeom>
              <a:avLst/>
              <a:gdLst/>
              <a:ahLst/>
              <a:cxnLst/>
              <a:rect l="0" t="0" r="0" b="0"/>
              <a:pathLst>
                <a:path w="190501" h="17248">
                  <a:moveTo>
                    <a:pt x="0" y="7620"/>
                  </a:moveTo>
                  <a:lnTo>
                    <a:pt x="0" y="7620"/>
                  </a:lnTo>
                  <a:lnTo>
                    <a:pt x="22578" y="12136"/>
                  </a:lnTo>
                  <a:lnTo>
                    <a:pt x="55755" y="17247"/>
                  </a:lnTo>
                  <a:lnTo>
                    <a:pt x="81788" y="16697"/>
                  </a:lnTo>
                  <a:lnTo>
                    <a:pt x="119531" y="15672"/>
                  </a:lnTo>
                  <a:lnTo>
                    <a:pt x="147105" y="10916"/>
                  </a:lnTo>
                  <a:lnTo>
                    <a:pt x="184786" y="143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9"/>
            <p:cNvSpPr/>
            <p:nvPr>
              <p:custDataLst>
                <p:tags r:id="rId69"/>
              </p:custDataLst>
            </p:nvPr>
          </p:nvSpPr>
          <p:spPr>
            <a:xfrm>
              <a:off x="3536885" y="2225040"/>
              <a:ext cx="44516" cy="114301"/>
            </a:xfrm>
            <a:custGeom>
              <a:avLst/>
              <a:gdLst/>
              <a:ahLst/>
              <a:cxnLst/>
              <a:rect l="0" t="0" r="0" b="0"/>
              <a:pathLst>
                <a:path w="44516" h="114301">
                  <a:moveTo>
                    <a:pt x="44515" y="0"/>
                  </a:moveTo>
                  <a:lnTo>
                    <a:pt x="44515" y="0"/>
                  </a:lnTo>
                  <a:lnTo>
                    <a:pt x="32379" y="36406"/>
                  </a:lnTo>
                  <a:lnTo>
                    <a:pt x="17690" y="69155"/>
                  </a:lnTo>
                  <a:lnTo>
                    <a:pt x="10132" y="85778"/>
                  </a:lnTo>
                  <a:lnTo>
                    <a:pt x="4891" y="104307"/>
                  </a:lnTo>
                  <a:lnTo>
                    <a:pt x="0" y="112326"/>
                  </a:lnTo>
                  <a:lnTo>
                    <a:pt x="445" y="112984"/>
                  </a:lnTo>
                  <a:lnTo>
                    <a:pt x="641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0"/>
            <p:cNvSpPr/>
            <p:nvPr>
              <p:custDataLst>
                <p:tags r:id="rId70"/>
              </p:custDataLst>
            </p:nvPr>
          </p:nvSpPr>
          <p:spPr>
            <a:xfrm>
              <a:off x="3604260" y="2179320"/>
              <a:ext cx="83821" cy="68581"/>
            </a:xfrm>
            <a:custGeom>
              <a:avLst/>
              <a:gdLst/>
              <a:ahLst/>
              <a:cxnLst/>
              <a:rect l="0" t="0" r="0" b="0"/>
              <a:pathLst>
                <a:path w="83821" h="68581">
                  <a:moveTo>
                    <a:pt x="0" y="68580"/>
                  </a:moveTo>
                  <a:lnTo>
                    <a:pt x="0" y="68580"/>
                  </a:lnTo>
                  <a:lnTo>
                    <a:pt x="33961" y="36313"/>
                  </a:lnTo>
                  <a:lnTo>
                    <a:pt x="71610" y="10092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1"/>
            <p:cNvSpPr/>
            <p:nvPr>
              <p:custDataLst>
                <p:tags r:id="rId71"/>
              </p:custDataLst>
            </p:nvPr>
          </p:nvSpPr>
          <p:spPr>
            <a:xfrm>
              <a:off x="3684162" y="1939817"/>
              <a:ext cx="704959" cy="432923"/>
            </a:xfrm>
            <a:custGeom>
              <a:avLst/>
              <a:gdLst/>
              <a:ahLst/>
              <a:cxnLst/>
              <a:rect l="0" t="0" r="0" b="0"/>
              <a:pathLst>
                <a:path w="704959" h="432923">
                  <a:moveTo>
                    <a:pt x="125838" y="231883"/>
                  </a:moveTo>
                  <a:lnTo>
                    <a:pt x="125838" y="231883"/>
                  </a:lnTo>
                  <a:lnTo>
                    <a:pt x="109657" y="260199"/>
                  </a:lnTo>
                  <a:lnTo>
                    <a:pt x="85169" y="294140"/>
                  </a:lnTo>
                  <a:lnTo>
                    <a:pt x="56750" y="329443"/>
                  </a:lnTo>
                  <a:lnTo>
                    <a:pt x="26678" y="361127"/>
                  </a:lnTo>
                  <a:lnTo>
                    <a:pt x="9292" y="384915"/>
                  </a:lnTo>
                  <a:lnTo>
                    <a:pt x="4664" y="394818"/>
                  </a:lnTo>
                  <a:lnTo>
                    <a:pt x="2722" y="396386"/>
                  </a:lnTo>
                  <a:lnTo>
                    <a:pt x="580" y="397432"/>
                  </a:lnTo>
                  <a:lnTo>
                    <a:pt x="0" y="398129"/>
                  </a:lnTo>
                  <a:lnTo>
                    <a:pt x="459" y="398594"/>
                  </a:lnTo>
                  <a:lnTo>
                    <a:pt x="7280" y="399339"/>
                  </a:lnTo>
                  <a:lnTo>
                    <a:pt x="11903" y="397184"/>
                  </a:lnTo>
                  <a:lnTo>
                    <a:pt x="43990" y="373515"/>
                  </a:lnTo>
                  <a:lnTo>
                    <a:pt x="65462" y="344780"/>
                  </a:lnTo>
                  <a:lnTo>
                    <a:pt x="91956" y="309455"/>
                  </a:lnTo>
                  <a:lnTo>
                    <a:pt x="113602" y="282446"/>
                  </a:lnTo>
                  <a:lnTo>
                    <a:pt x="135639" y="252662"/>
                  </a:lnTo>
                  <a:lnTo>
                    <a:pt x="153901" y="219669"/>
                  </a:lnTo>
                  <a:lnTo>
                    <a:pt x="170484" y="187508"/>
                  </a:lnTo>
                  <a:lnTo>
                    <a:pt x="187167" y="157127"/>
                  </a:lnTo>
                  <a:lnTo>
                    <a:pt x="205871" y="129514"/>
                  </a:lnTo>
                  <a:lnTo>
                    <a:pt x="223215" y="103130"/>
                  </a:lnTo>
                  <a:lnTo>
                    <a:pt x="247259" y="66734"/>
                  </a:lnTo>
                  <a:lnTo>
                    <a:pt x="268213" y="36759"/>
                  </a:lnTo>
                  <a:lnTo>
                    <a:pt x="284825" y="5856"/>
                  </a:lnTo>
                  <a:lnTo>
                    <a:pt x="285552" y="0"/>
                  </a:lnTo>
                  <a:lnTo>
                    <a:pt x="251837" y="37411"/>
                  </a:lnTo>
                  <a:lnTo>
                    <a:pt x="234331" y="62195"/>
                  </a:lnTo>
                  <a:lnTo>
                    <a:pt x="215826" y="96353"/>
                  </a:lnTo>
                  <a:lnTo>
                    <a:pt x="198853" y="133547"/>
                  </a:lnTo>
                  <a:lnTo>
                    <a:pt x="188487" y="164189"/>
                  </a:lnTo>
                  <a:lnTo>
                    <a:pt x="173846" y="201195"/>
                  </a:lnTo>
                  <a:lnTo>
                    <a:pt x="170599" y="225300"/>
                  </a:lnTo>
                  <a:lnTo>
                    <a:pt x="171274" y="260412"/>
                  </a:lnTo>
                  <a:lnTo>
                    <a:pt x="171502" y="294527"/>
                  </a:lnTo>
                  <a:lnTo>
                    <a:pt x="175587" y="320247"/>
                  </a:lnTo>
                  <a:lnTo>
                    <a:pt x="186204" y="341227"/>
                  </a:lnTo>
                  <a:lnTo>
                    <a:pt x="211046" y="367876"/>
                  </a:lnTo>
                  <a:lnTo>
                    <a:pt x="247941" y="386000"/>
                  </a:lnTo>
                  <a:lnTo>
                    <a:pt x="274717" y="390154"/>
                  </a:lnTo>
                  <a:lnTo>
                    <a:pt x="304100" y="387339"/>
                  </a:lnTo>
                  <a:lnTo>
                    <a:pt x="334255" y="381143"/>
                  </a:lnTo>
                  <a:lnTo>
                    <a:pt x="369548" y="365381"/>
                  </a:lnTo>
                  <a:lnTo>
                    <a:pt x="395792" y="350084"/>
                  </a:lnTo>
                  <a:lnTo>
                    <a:pt x="420739" y="315214"/>
                  </a:lnTo>
                  <a:lnTo>
                    <a:pt x="423192" y="309450"/>
                  </a:lnTo>
                  <a:lnTo>
                    <a:pt x="423981" y="304761"/>
                  </a:lnTo>
                  <a:lnTo>
                    <a:pt x="423208" y="295197"/>
                  </a:lnTo>
                  <a:lnTo>
                    <a:pt x="421452" y="294413"/>
                  </a:lnTo>
                  <a:lnTo>
                    <a:pt x="389891" y="292935"/>
                  </a:lnTo>
                  <a:lnTo>
                    <a:pt x="368894" y="295128"/>
                  </a:lnTo>
                  <a:lnTo>
                    <a:pt x="346585" y="303398"/>
                  </a:lnTo>
                  <a:lnTo>
                    <a:pt x="324382" y="317318"/>
                  </a:lnTo>
                  <a:lnTo>
                    <a:pt x="299878" y="346523"/>
                  </a:lnTo>
                  <a:lnTo>
                    <a:pt x="298591" y="349797"/>
                  </a:lnTo>
                  <a:lnTo>
                    <a:pt x="298580" y="352825"/>
                  </a:lnTo>
                  <a:lnTo>
                    <a:pt x="300352" y="363391"/>
                  </a:lnTo>
                  <a:lnTo>
                    <a:pt x="300600" y="367815"/>
                  </a:lnTo>
                  <a:lnTo>
                    <a:pt x="302460" y="371611"/>
                  </a:lnTo>
                  <a:lnTo>
                    <a:pt x="309041" y="378086"/>
                  </a:lnTo>
                  <a:lnTo>
                    <a:pt x="334213" y="391756"/>
                  </a:lnTo>
                  <a:lnTo>
                    <a:pt x="348836" y="396071"/>
                  </a:lnTo>
                  <a:lnTo>
                    <a:pt x="385818" y="398841"/>
                  </a:lnTo>
                  <a:lnTo>
                    <a:pt x="415664" y="397063"/>
                  </a:lnTo>
                  <a:lnTo>
                    <a:pt x="448214" y="391174"/>
                  </a:lnTo>
                  <a:lnTo>
                    <a:pt x="482412" y="381809"/>
                  </a:lnTo>
                  <a:lnTo>
                    <a:pt x="513994" y="370568"/>
                  </a:lnTo>
                  <a:lnTo>
                    <a:pt x="546916" y="359184"/>
                  </a:lnTo>
                  <a:lnTo>
                    <a:pt x="576180" y="347715"/>
                  </a:lnTo>
                  <a:lnTo>
                    <a:pt x="578466" y="348051"/>
                  </a:lnTo>
                  <a:lnTo>
                    <a:pt x="579990" y="349122"/>
                  </a:lnTo>
                  <a:lnTo>
                    <a:pt x="582860" y="353529"/>
                  </a:lnTo>
                  <a:lnTo>
                    <a:pt x="577766" y="365916"/>
                  </a:lnTo>
                  <a:lnTo>
                    <a:pt x="575727" y="385575"/>
                  </a:lnTo>
                  <a:lnTo>
                    <a:pt x="582006" y="412559"/>
                  </a:lnTo>
                  <a:lnTo>
                    <a:pt x="584043" y="416680"/>
                  </a:lnTo>
                  <a:lnTo>
                    <a:pt x="590823" y="423517"/>
                  </a:lnTo>
                  <a:lnTo>
                    <a:pt x="608204" y="432127"/>
                  </a:lnTo>
                  <a:lnTo>
                    <a:pt x="622163" y="432922"/>
                  </a:lnTo>
                  <a:lnTo>
                    <a:pt x="629441" y="431949"/>
                  </a:lnTo>
                  <a:lnTo>
                    <a:pt x="665456" y="412137"/>
                  </a:lnTo>
                  <a:lnTo>
                    <a:pt x="703218" y="385519"/>
                  </a:lnTo>
                  <a:lnTo>
                    <a:pt x="704958" y="384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2"/>
            <p:cNvSpPr/>
            <p:nvPr>
              <p:custDataLst>
                <p:tags r:id="rId72"/>
              </p:custDataLst>
            </p:nvPr>
          </p:nvSpPr>
          <p:spPr>
            <a:xfrm>
              <a:off x="4533900" y="2217513"/>
              <a:ext cx="426721" cy="30388"/>
            </a:xfrm>
            <a:custGeom>
              <a:avLst/>
              <a:gdLst/>
              <a:ahLst/>
              <a:cxnLst/>
              <a:rect l="0" t="0" r="0" b="0"/>
              <a:pathLst>
                <a:path w="426721" h="30388">
                  <a:moveTo>
                    <a:pt x="0" y="7527"/>
                  </a:moveTo>
                  <a:lnTo>
                    <a:pt x="0" y="7527"/>
                  </a:lnTo>
                  <a:lnTo>
                    <a:pt x="22577" y="5269"/>
                  </a:lnTo>
                  <a:lnTo>
                    <a:pt x="56601" y="2290"/>
                  </a:lnTo>
                  <a:lnTo>
                    <a:pt x="85834" y="966"/>
                  </a:lnTo>
                  <a:lnTo>
                    <a:pt x="117453" y="378"/>
                  </a:lnTo>
                  <a:lnTo>
                    <a:pt x="152109" y="116"/>
                  </a:lnTo>
                  <a:lnTo>
                    <a:pt x="190088" y="0"/>
                  </a:lnTo>
                  <a:lnTo>
                    <a:pt x="209698" y="816"/>
                  </a:lnTo>
                  <a:lnTo>
                    <a:pt x="229546" y="2206"/>
                  </a:lnTo>
                  <a:lnTo>
                    <a:pt x="249551" y="3980"/>
                  </a:lnTo>
                  <a:lnTo>
                    <a:pt x="269660" y="6009"/>
                  </a:lnTo>
                  <a:lnTo>
                    <a:pt x="289841" y="8209"/>
                  </a:lnTo>
                  <a:lnTo>
                    <a:pt x="310066" y="10521"/>
                  </a:lnTo>
                  <a:lnTo>
                    <a:pt x="346087" y="15349"/>
                  </a:lnTo>
                  <a:lnTo>
                    <a:pt x="377337" y="20317"/>
                  </a:lnTo>
                  <a:lnTo>
                    <a:pt x="410583" y="27027"/>
                  </a:lnTo>
                  <a:lnTo>
                    <a:pt x="426720" y="303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413"/>
          <p:cNvSpPr/>
          <p:nvPr>
            <p:custDataLst>
              <p:tags r:id="rId2"/>
            </p:custDataLst>
          </p:nvPr>
        </p:nvSpPr>
        <p:spPr>
          <a:xfrm>
            <a:off x="4617720" y="2019300"/>
            <a:ext cx="76201" cy="304801"/>
          </a:xfrm>
          <a:custGeom>
            <a:avLst/>
            <a:gdLst/>
            <a:ahLst/>
            <a:cxnLst/>
            <a:rect l="0" t="0" r="0" b="0"/>
            <a:pathLst>
              <a:path w="76201" h="304801">
                <a:moveTo>
                  <a:pt x="76200" y="0"/>
                </a:moveTo>
                <a:lnTo>
                  <a:pt x="76200" y="0"/>
                </a:lnTo>
                <a:lnTo>
                  <a:pt x="76200" y="28316"/>
                </a:lnTo>
                <a:lnTo>
                  <a:pt x="76200" y="62106"/>
                </a:lnTo>
                <a:lnTo>
                  <a:pt x="72155" y="97612"/>
                </a:lnTo>
                <a:lnTo>
                  <a:pt x="61549" y="134944"/>
                </a:lnTo>
                <a:lnTo>
                  <a:pt x="51727" y="168771"/>
                </a:lnTo>
                <a:lnTo>
                  <a:pt x="39410" y="200243"/>
                </a:lnTo>
                <a:lnTo>
                  <a:pt x="29081" y="231016"/>
                </a:lnTo>
                <a:lnTo>
                  <a:pt x="16613" y="265629"/>
                </a:lnTo>
                <a:lnTo>
                  <a:pt x="548" y="303550"/>
                </a:lnTo>
                <a:lnTo>
                  <a:pt x="0" y="304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414"/>
          <p:cNvSpPr/>
          <p:nvPr>
            <p:custDataLst>
              <p:tags r:id="rId3"/>
            </p:custDataLst>
          </p:nvPr>
        </p:nvSpPr>
        <p:spPr>
          <a:xfrm>
            <a:off x="548640" y="3368040"/>
            <a:ext cx="304801" cy="45721"/>
          </a:xfrm>
          <a:custGeom>
            <a:avLst/>
            <a:gdLst/>
            <a:ahLst/>
            <a:cxnLst/>
            <a:rect l="0" t="0" r="0" b="0"/>
            <a:pathLst>
              <a:path w="304801" h="45721">
                <a:moveTo>
                  <a:pt x="0" y="45720"/>
                </a:moveTo>
                <a:lnTo>
                  <a:pt x="0" y="45720"/>
                </a:lnTo>
                <a:lnTo>
                  <a:pt x="28316" y="37630"/>
                </a:lnTo>
                <a:lnTo>
                  <a:pt x="66151" y="32599"/>
                </a:lnTo>
                <a:lnTo>
                  <a:pt x="93747" y="26906"/>
                </a:lnTo>
                <a:lnTo>
                  <a:pt x="122946" y="20425"/>
                </a:lnTo>
                <a:lnTo>
                  <a:pt x="152856" y="17544"/>
                </a:lnTo>
                <a:lnTo>
                  <a:pt x="183083" y="14006"/>
                </a:lnTo>
                <a:lnTo>
                  <a:pt x="213450" y="9612"/>
                </a:lnTo>
                <a:lnTo>
                  <a:pt x="243880" y="4836"/>
                </a:lnTo>
                <a:lnTo>
                  <a:pt x="281482" y="1433"/>
                </a:lnTo>
                <a:lnTo>
                  <a:pt x="3048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88"/>
          <p:cNvGrpSpPr/>
          <p:nvPr/>
        </p:nvGrpSpPr>
        <p:grpSpPr>
          <a:xfrm>
            <a:off x="1097328" y="2880360"/>
            <a:ext cx="1523953" cy="933615"/>
            <a:chOff x="1097328" y="2880360"/>
            <a:chExt cx="1523953" cy="933615"/>
          </a:xfrm>
        </p:grpSpPr>
        <p:sp>
          <p:nvSpPr>
            <p:cNvPr id="19" name="SMARTInkShape-415"/>
            <p:cNvSpPr/>
            <p:nvPr>
              <p:custDataLst>
                <p:tags r:id="rId62"/>
              </p:custDataLst>
            </p:nvPr>
          </p:nvSpPr>
          <p:spPr>
            <a:xfrm>
              <a:off x="1097328" y="2880360"/>
              <a:ext cx="497346" cy="933615"/>
            </a:xfrm>
            <a:custGeom>
              <a:avLst/>
              <a:gdLst/>
              <a:ahLst/>
              <a:cxnLst/>
              <a:rect l="0" t="0" r="0" b="0"/>
              <a:pathLst>
                <a:path w="497346" h="933615">
                  <a:moveTo>
                    <a:pt x="137112" y="0"/>
                  </a:moveTo>
                  <a:lnTo>
                    <a:pt x="137112" y="0"/>
                  </a:lnTo>
                  <a:lnTo>
                    <a:pt x="141627" y="36125"/>
                  </a:lnTo>
                  <a:lnTo>
                    <a:pt x="145202" y="64723"/>
                  </a:lnTo>
                  <a:lnTo>
                    <a:pt x="147586" y="89715"/>
                  </a:lnTo>
                  <a:lnTo>
                    <a:pt x="149175" y="112304"/>
                  </a:lnTo>
                  <a:lnTo>
                    <a:pt x="150234" y="133289"/>
                  </a:lnTo>
                  <a:lnTo>
                    <a:pt x="150940" y="154053"/>
                  </a:lnTo>
                  <a:lnTo>
                    <a:pt x="151411" y="174668"/>
                  </a:lnTo>
                  <a:lnTo>
                    <a:pt x="151725" y="195186"/>
                  </a:lnTo>
                  <a:lnTo>
                    <a:pt x="150240" y="215637"/>
                  </a:lnTo>
                  <a:lnTo>
                    <a:pt x="147558" y="236045"/>
                  </a:lnTo>
                  <a:lnTo>
                    <a:pt x="144076" y="256423"/>
                  </a:lnTo>
                  <a:lnTo>
                    <a:pt x="140061" y="278475"/>
                  </a:lnTo>
                  <a:lnTo>
                    <a:pt x="135691" y="301644"/>
                  </a:lnTo>
                  <a:lnTo>
                    <a:pt x="131085" y="325556"/>
                  </a:lnTo>
                  <a:lnTo>
                    <a:pt x="126321" y="349964"/>
                  </a:lnTo>
                  <a:lnTo>
                    <a:pt x="121451" y="374702"/>
                  </a:lnTo>
                  <a:lnTo>
                    <a:pt x="116511" y="399661"/>
                  </a:lnTo>
                  <a:lnTo>
                    <a:pt x="111525" y="423922"/>
                  </a:lnTo>
                  <a:lnTo>
                    <a:pt x="106507" y="447714"/>
                  </a:lnTo>
                  <a:lnTo>
                    <a:pt x="101469" y="471196"/>
                  </a:lnTo>
                  <a:lnTo>
                    <a:pt x="96416" y="496165"/>
                  </a:lnTo>
                  <a:lnTo>
                    <a:pt x="91355" y="522123"/>
                  </a:lnTo>
                  <a:lnTo>
                    <a:pt x="86287" y="548742"/>
                  </a:lnTo>
                  <a:lnTo>
                    <a:pt x="81216" y="574108"/>
                  </a:lnTo>
                  <a:lnTo>
                    <a:pt x="76141" y="598639"/>
                  </a:lnTo>
                  <a:lnTo>
                    <a:pt x="71065" y="622613"/>
                  </a:lnTo>
                  <a:lnTo>
                    <a:pt x="65987" y="645369"/>
                  </a:lnTo>
                  <a:lnTo>
                    <a:pt x="60909" y="667312"/>
                  </a:lnTo>
                  <a:lnTo>
                    <a:pt x="55830" y="688715"/>
                  </a:lnTo>
                  <a:lnTo>
                    <a:pt x="50750" y="710603"/>
                  </a:lnTo>
                  <a:lnTo>
                    <a:pt x="45671" y="732816"/>
                  </a:lnTo>
                  <a:lnTo>
                    <a:pt x="40591" y="755244"/>
                  </a:lnTo>
                  <a:lnTo>
                    <a:pt x="36358" y="775276"/>
                  </a:lnTo>
                  <a:lnTo>
                    <a:pt x="29397" y="811080"/>
                  </a:lnTo>
                  <a:lnTo>
                    <a:pt x="21223" y="843927"/>
                  </a:lnTo>
                  <a:lnTo>
                    <a:pt x="12793" y="873765"/>
                  </a:lnTo>
                  <a:lnTo>
                    <a:pt x="4133" y="907911"/>
                  </a:lnTo>
                  <a:lnTo>
                    <a:pt x="319" y="933614"/>
                  </a:lnTo>
                  <a:lnTo>
                    <a:pt x="0" y="930330"/>
                  </a:lnTo>
                  <a:lnTo>
                    <a:pt x="10562" y="893838"/>
                  </a:lnTo>
                  <a:lnTo>
                    <a:pt x="17650" y="868290"/>
                  </a:lnTo>
                  <a:lnTo>
                    <a:pt x="25598" y="836333"/>
                  </a:lnTo>
                  <a:lnTo>
                    <a:pt x="31952" y="799553"/>
                  </a:lnTo>
                  <a:lnTo>
                    <a:pt x="34832" y="779415"/>
                  </a:lnTo>
                  <a:lnTo>
                    <a:pt x="37599" y="758370"/>
                  </a:lnTo>
                  <a:lnTo>
                    <a:pt x="40290" y="736720"/>
                  </a:lnTo>
                  <a:lnTo>
                    <a:pt x="42931" y="714667"/>
                  </a:lnTo>
                  <a:lnTo>
                    <a:pt x="45538" y="692345"/>
                  </a:lnTo>
                  <a:lnTo>
                    <a:pt x="48123" y="669843"/>
                  </a:lnTo>
                  <a:lnTo>
                    <a:pt x="51539" y="647222"/>
                  </a:lnTo>
                  <a:lnTo>
                    <a:pt x="55510" y="624522"/>
                  </a:lnTo>
                  <a:lnTo>
                    <a:pt x="59851" y="601767"/>
                  </a:lnTo>
                  <a:lnTo>
                    <a:pt x="64438" y="578132"/>
                  </a:lnTo>
                  <a:lnTo>
                    <a:pt x="69189" y="553908"/>
                  </a:lnTo>
                  <a:lnTo>
                    <a:pt x="74050" y="529292"/>
                  </a:lnTo>
                  <a:lnTo>
                    <a:pt x="78984" y="505261"/>
                  </a:lnTo>
                  <a:lnTo>
                    <a:pt x="83967" y="481621"/>
                  </a:lnTo>
                  <a:lnTo>
                    <a:pt x="88982" y="458240"/>
                  </a:lnTo>
                  <a:lnTo>
                    <a:pt x="93172" y="435880"/>
                  </a:lnTo>
                  <a:lnTo>
                    <a:pt x="96812" y="414200"/>
                  </a:lnTo>
                  <a:lnTo>
                    <a:pt x="100085" y="392973"/>
                  </a:lnTo>
                  <a:lnTo>
                    <a:pt x="103961" y="372049"/>
                  </a:lnTo>
                  <a:lnTo>
                    <a:pt x="108238" y="351326"/>
                  </a:lnTo>
                  <a:lnTo>
                    <a:pt x="112783" y="330738"/>
                  </a:lnTo>
                  <a:lnTo>
                    <a:pt x="116659" y="311085"/>
                  </a:lnTo>
                  <a:lnTo>
                    <a:pt x="123224" y="273445"/>
                  </a:lnTo>
                  <a:lnTo>
                    <a:pt x="128964" y="241476"/>
                  </a:lnTo>
                  <a:lnTo>
                    <a:pt x="135184" y="212309"/>
                  </a:lnTo>
                  <a:lnTo>
                    <a:pt x="143593" y="182413"/>
                  </a:lnTo>
                  <a:lnTo>
                    <a:pt x="152975" y="154450"/>
                  </a:lnTo>
                  <a:lnTo>
                    <a:pt x="170034" y="117166"/>
                  </a:lnTo>
                  <a:lnTo>
                    <a:pt x="193434" y="84669"/>
                  </a:lnTo>
                  <a:lnTo>
                    <a:pt x="202600" y="74226"/>
                  </a:lnTo>
                  <a:lnTo>
                    <a:pt x="226490" y="62184"/>
                  </a:lnTo>
                  <a:lnTo>
                    <a:pt x="260198" y="49076"/>
                  </a:lnTo>
                  <a:lnTo>
                    <a:pt x="300449" y="35257"/>
                  </a:lnTo>
                  <a:lnTo>
                    <a:pt x="332363" y="26891"/>
                  </a:lnTo>
                  <a:lnTo>
                    <a:pt x="358720" y="22161"/>
                  </a:lnTo>
                  <a:lnTo>
                    <a:pt x="381370" y="19854"/>
                  </a:lnTo>
                  <a:lnTo>
                    <a:pt x="415569" y="21806"/>
                  </a:lnTo>
                  <a:lnTo>
                    <a:pt x="441211" y="29165"/>
                  </a:lnTo>
                  <a:lnTo>
                    <a:pt x="469080" y="47588"/>
                  </a:lnTo>
                  <a:lnTo>
                    <a:pt x="482491" y="61790"/>
                  </a:lnTo>
                  <a:lnTo>
                    <a:pt x="495516" y="88111"/>
                  </a:lnTo>
                  <a:lnTo>
                    <a:pt x="497345" y="105200"/>
                  </a:lnTo>
                  <a:lnTo>
                    <a:pt x="494489" y="122109"/>
                  </a:lnTo>
                  <a:lnTo>
                    <a:pt x="481667" y="150669"/>
                  </a:lnTo>
                  <a:lnTo>
                    <a:pt x="456325" y="179733"/>
                  </a:lnTo>
                  <a:lnTo>
                    <a:pt x="421535" y="204807"/>
                  </a:lnTo>
                  <a:lnTo>
                    <a:pt x="393909" y="220565"/>
                  </a:lnTo>
                  <a:lnTo>
                    <a:pt x="366955" y="236036"/>
                  </a:lnTo>
                  <a:lnTo>
                    <a:pt x="340018" y="249685"/>
                  </a:lnTo>
                  <a:lnTo>
                    <a:pt x="311112" y="258573"/>
                  </a:lnTo>
                  <a:lnTo>
                    <a:pt x="283590" y="267603"/>
                  </a:lnTo>
                  <a:lnTo>
                    <a:pt x="257247" y="276415"/>
                  </a:lnTo>
                  <a:lnTo>
                    <a:pt x="219462" y="286136"/>
                  </a:lnTo>
                  <a:lnTo>
                    <a:pt x="187288" y="293532"/>
                  </a:lnTo>
                  <a:lnTo>
                    <a:pt x="149364" y="296699"/>
                  </a:lnTo>
                  <a:lnTo>
                    <a:pt x="136697" y="297038"/>
                  </a:lnTo>
                  <a:lnTo>
                    <a:pt x="134295" y="296239"/>
                  </a:lnTo>
                  <a:lnTo>
                    <a:pt x="132694" y="294859"/>
                  </a:lnTo>
                  <a:lnTo>
                    <a:pt x="131627" y="293093"/>
                  </a:lnTo>
                  <a:lnTo>
                    <a:pt x="132699" y="286615"/>
                  </a:lnTo>
                  <a:lnTo>
                    <a:pt x="144732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6"/>
            <p:cNvSpPr/>
            <p:nvPr>
              <p:custDataLst>
                <p:tags r:id="rId63"/>
              </p:custDataLst>
            </p:nvPr>
          </p:nvSpPr>
          <p:spPr>
            <a:xfrm>
              <a:off x="1630859" y="2942693"/>
              <a:ext cx="319862" cy="204220"/>
            </a:xfrm>
            <a:custGeom>
              <a:avLst/>
              <a:gdLst/>
              <a:ahLst/>
              <a:cxnLst/>
              <a:rect l="0" t="0" r="0" b="0"/>
              <a:pathLst>
                <a:path w="319862" h="204220">
                  <a:moveTo>
                    <a:pt x="83641" y="13867"/>
                  </a:moveTo>
                  <a:lnTo>
                    <a:pt x="83641" y="13867"/>
                  </a:lnTo>
                  <a:lnTo>
                    <a:pt x="120048" y="9822"/>
                  </a:lnTo>
                  <a:lnTo>
                    <a:pt x="154824" y="3261"/>
                  </a:lnTo>
                  <a:lnTo>
                    <a:pt x="173124" y="0"/>
                  </a:lnTo>
                  <a:lnTo>
                    <a:pt x="180702" y="1495"/>
                  </a:lnTo>
                  <a:lnTo>
                    <a:pt x="183909" y="3079"/>
                  </a:lnTo>
                  <a:lnTo>
                    <a:pt x="185200" y="4135"/>
                  </a:lnTo>
                  <a:lnTo>
                    <a:pt x="185213" y="4839"/>
                  </a:lnTo>
                  <a:lnTo>
                    <a:pt x="182124" y="7315"/>
                  </a:lnTo>
                  <a:lnTo>
                    <a:pt x="161828" y="22701"/>
                  </a:lnTo>
                  <a:lnTo>
                    <a:pt x="125708" y="50137"/>
                  </a:lnTo>
                  <a:lnTo>
                    <a:pt x="91966" y="78330"/>
                  </a:lnTo>
                  <a:lnTo>
                    <a:pt x="59203" y="104087"/>
                  </a:lnTo>
                  <a:lnTo>
                    <a:pt x="29958" y="140783"/>
                  </a:lnTo>
                  <a:lnTo>
                    <a:pt x="6696" y="177116"/>
                  </a:lnTo>
                  <a:lnTo>
                    <a:pt x="1858" y="189613"/>
                  </a:lnTo>
                  <a:lnTo>
                    <a:pt x="0" y="202681"/>
                  </a:lnTo>
                  <a:lnTo>
                    <a:pt x="4416" y="203618"/>
                  </a:lnTo>
                  <a:lnTo>
                    <a:pt x="17003" y="204219"/>
                  </a:lnTo>
                  <a:lnTo>
                    <a:pt x="24673" y="199786"/>
                  </a:lnTo>
                  <a:lnTo>
                    <a:pt x="53580" y="176670"/>
                  </a:lnTo>
                  <a:lnTo>
                    <a:pt x="75602" y="144208"/>
                  </a:lnTo>
                  <a:lnTo>
                    <a:pt x="96258" y="109040"/>
                  </a:lnTo>
                  <a:lnTo>
                    <a:pt x="103466" y="79508"/>
                  </a:lnTo>
                  <a:lnTo>
                    <a:pt x="118164" y="41859"/>
                  </a:lnTo>
                  <a:lnTo>
                    <a:pt x="121034" y="31626"/>
                  </a:lnTo>
                  <a:lnTo>
                    <a:pt x="121270" y="31633"/>
                  </a:lnTo>
                  <a:lnTo>
                    <a:pt x="126229" y="61222"/>
                  </a:lnTo>
                  <a:lnTo>
                    <a:pt x="142495" y="97902"/>
                  </a:lnTo>
                  <a:lnTo>
                    <a:pt x="165313" y="135815"/>
                  </a:lnTo>
                  <a:lnTo>
                    <a:pt x="190555" y="159343"/>
                  </a:lnTo>
                  <a:lnTo>
                    <a:pt x="209111" y="170048"/>
                  </a:lnTo>
                  <a:lnTo>
                    <a:pt x="244864" y="178993"/>
                  </a:lnTo>
                  <a:lnTo>
                    <a:pt x="272240" y="178504"/>
                  </a:lnTo>
                  <a:lnTo>
                    <a:pt x="280494" y="176965"/>
                  </a:lnTo>
                  <a:lnTo>
                    <a:pt x="318490" y="152048"/>
                  </a:lnTo>
                  <a:lnTo>
                    <a:pt x="319861" y="151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7"/>
            <p:cNvSpPr/>
            <p:nvPr>
              <p:custDataLst>
                <p:tags r:id="rId64"/>
              </p:custDataLst>
            </p:nvPr>
          </p:nvSpPr>
          <p:spPr>
            <a:xfrm>
              <a:off x="2080260" y="2926080"/>
              <a:ext cx="198121" cy="220483"/>
            </a:xfrm>
            <a:custGeom>
              <a:avLst/>
              <a:gdLst/>
              <a:ahLst/>
              <a:cxnLst/>
              <a:rect l="0" t="0" r="0" b="0"/>
              <a:pathLst>
                <a:path w="198121" h="220483">
                  <a:moveTo>
                    <a:pt x="0" y="15240"/>
                  </a:moveTo>
                  <a:lnTo>
                    <a:pt x="0" y="15240"/>
                  </a:lnTo>
                  <a:lnTo>
                    <a:pt x="8090" y="43557"/>
                  </a:lnTo>
                  <a:lnTo>
                    <a:pt x="13122" y="73301"/>
                  </a:lnTo>
                  <a:lnTo>
                    <a:pt x="13975" y="106954"/>
                  </a:lnTo>
                  <a:lnTo>
                    <a:pt x="6868" y="143078"/>
                  </a:lnTo>
                  <a:lnTo>
                    <a:pt x="1357" y="174924"/>
                  </a:lnTo>
                  <a:lnTo>
                    <a:pt x="7202" y="212479"/>
                  </a:lnTo>
                  <a:lnTo>
                    <a:pt x="7341" y="215313"/>
                  </a:lnTo>
                  <a:lnTo>
                    <a:pt x="8281" y="217202"/>
                  </a:lnTo>
                  <a:lnTo>
                    <a:pt x="9754" y="218461"/>
                  </a:lnTo>
                  <a:lnTo>
                    <a:pt x="14156" y="220482"/>
                  </a:lnTo>
                  <a:lnTo>
                    <a:pt x="21956" y="209562"/>
                  </a:lnTo>
                  <a:lnTo>
                    <a:pt x="33411" y="199347"/>
                  </a:lnTo>
                  <a:lnTo>
                    <a:pt x="52022" y="162753"/>
                  </a:lnTo>
                  <a:lnTo>
                    <a:pt x="66402" y="133924"/>
                  </a:lnTo>
                  <a:lnTo>
                    <a:pt x="85432" y="103934"/>
                  </a:lnTo>
                  <a:lnTo>
                    <a:pt x="107158" y="73599"/>
                  </a:lnTo>
                  <a:lnTo>
                    <a:pt x="144843" y="37172"/>
                  </a:lnTo>
                  <a:lnTo>
                    <a:pt x="179318" y="11482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8"/>
            <p:cNvSpPr/>
            <p:nvPr>
              <p:custDataLst>
                <p:tags r:id="rId65"/>
              </p:custDataLst>
            </p:nvPr>
          </p:nvSpPr>
          <p:spPr>
            <a:xfrm>
              <a:off x="2380734" y="2880360"/>
              <a:ext cx="240547" cy="232092"/>
            </a:xfrm>
            <a:custGeom>
              <a:avLst/>
              <a:gdLst/>
              <a:ahLst/>
              <a:cxnLst/>
              <a:rect l="0" t="0" r="0" b="0"/>
              <a:pathLst>
                <a:path w="240547" h="232092">
                  <a:moveTo>
                    <a:pt x="111006" y="0"/>
                  </a:moveTo>
                  <a:lnTo>
                    <a:pt x="111006" y="0"/>
                  </a:lnTo>
                  <a:lnTo>
                    <a:pt x="86735" y="32361"/>
                  </a:lnTo>
                  <a:lnTo>
                    <a:pt x="63551" y="64621"/>
                  </a:lnTo>
                  <a:lnTo>
                    <a:pt x="42501" y="97865"/>
                  </a:lnTo>
                  <a:lnTo>
                    <a:pt x="20446" y="134936"/>
                  </a:lnTo>
                  <a:lnTo>
                    <a:pt x="4117" y="170086"/>
                  </a:lnTo>
                  <a:lnTo>
                    <a:pt x="0" y="188200"/>
                  </a:lnTo>
                  <a:lnTo>
                    <a:pt x="428" y="202460"/>
                  </a:lnTo>
                  <a:lnTo>
                    <a:pt x="3440" y="213596"/>
                  </a:lnTo>
                  <a:lnTo>
                    <a:pt x="7601" y="221367"/>
                  </a:lnTo>
                  <a:lnTo>
                    <a:pt x="10743" y="223778"/>
                  </a:lnTo>
                  <a:lnTo>
                    <a:pt x="32776" y="232010"/>
                  </a:lnTo>
                  <a:lnTo>
                    <a:pt x="42653" y="232091"/>
                  </a:lnTo>
                  <a:lnTo>
                    <a:pt x="73939" y="222130"/>
                  </a:lnTo>
                  <a:lnTo>
                    <a:pt x="95226" y="208809"/>
                  </a:lnTo>
                  <a:lnTo>
                    <a:pt x="123300" y="174661"/>
                  </a:lnTo>
                  <a:lnTo>
                    <a:pt x="129170" y="157496"/>
                  </a:lnTo>
                  <a:lnTo>
                    <a:pt x="134732" y="128792"/>
                  </a:lnTo>
                  <a:lnTo>
                    <a:pt x="137638" y="109734"/>
                  </a:lnTo>
                  <a:lnTo>
                    <a:pt x="132604" y="76803"/>
                  </a:lnTo>
                  <a:lnTo>
                    <a:pt x="125872" y="58034"/>
                  </a:lnTo>
                  <a:lnTo>
                    <a:pt x="120153" y="50347"/>
                  </a:lnTo>
                  <a:lnTo>
                    <a:pt x="108260" y="42105"/>
                  </a:lnTo>
                  <a:lnTo>
                    <a:pt x="101883" y="39880"/>
                  </a:lnTo>
                  <a:lnTo>
                    <a:pt x="89488" y="38628"/>
                  </a:lnTo>
                  <a:lnTo>
                    <a:pt x="82251" y="40592"/>
                  </a:lnTo>
                  <a:lnTo>
                    <a:pt x="70706" y="48752"/>
                  </a:lnTo>
                  <a:lnTo>
                    <a:pt x="62847" y="60071"/>
                  </a:lnTo>
                  <a:lnTo>
                    <a:pt x="59201" y="78194"/>
                  </a:lnTo>
                  <a:lnTo>
                    <a:pt x="62166" y="95605"/>
                  </a:lnTo>
                  <a:lnTo>
                    <a:pt x="79663" y="130965"/>
                  </a:lnTo>
                  <a:lnTo>
                    <a:pt x="98637" y="153371"/>
                  </a:lnTo>
                  <a:lnTo>
                    <a:pt x="131840" y="173684"/>
                  </a:lnTo>
                  <a:lnTo>
                    <a:pt x="163946" y="187147"/>
                  </a:lnTo>
                  <a:lnTo>
                    <a:pt x="197005" y="197959"/>
                  </a:lnTo>
                  <a:lnTo>
                    <a:pt x="234884" y="205057"/>
                  </a:lnTo>
                  <a:lnTo>
                    <a:pt x="240546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419"/>
          <p:cNvSpPr/>
          <p:nvPr>
            <p:custDataLst>
              <p:tags r:id="rId4"/>
            </p:custDataLst>
          </p:nvPr>
        </p:nvSpPr>
        <p:spPr>
          <a:xfrm>
            <a:off x="2804198" y="2918460"/>
            <a:ext cx="220943" cy="196441"/>
          </a:xfrm>
          <a:custGeom>
            <a:avLst/>
            <a:gdLst/>
            <a:ahLst/>
            <a:cxnLst/>
            <a:rect l="0" t="0" r="0" b="0"/>
            <a:pathLst>
              <a:path w="220943" h="196441">
                <a:moveTo>
                  <a:pt x="22822" y="0"/>
                </a:moveTo>
                <a:lnTo>
                  <a:pt x="22822" y="0"/>
                </a:lnTo>
                <a:lnTo>
                  <a:pt x="18777" y="32361"/>
                </a:lnTo>
                <a:lnTo>
                  <a:pt x="12216" y="68667"/>
                </a:lnTo>
                <a:lnTo>
                  <a:pt x="4910" y="100873"/>
                </a:lnTo>
                <a:lnTo>
                  <a:pt x="939" y="136013"/>
                </a:lnTo>
                <a:lnTo>
                  <a:pt x="91" y="171064"/>
                </a:lnTo>
                <a:lnTo>
                  <a:pt x="0" y="183424"/>
                </a:lnTo>
                <a:lnTo>
                  <a:pt x="2236" y="189613"/>
                </a:lnTo>
                <a:lnTo>
                  <a:pt x="6526" y="196440"/>
                </a:lnTo>
                <a:lnTo>
                  <a:pt x="35262" y="159594"/>
                </a:lnTo>
                <a:lnTo>
                  <a:pt x="55790" y="123372"/>
                </a:lnTo>
                <a:lnTo>
                  <a:pt x="75268" y="85561"/>
                </a:lnTo>
                <a:lnTo>
                  <a:pt x="100168" y="51975"/>
                </a:lnTo>
                <a:lnTo>
                  <a:pt x="119494" y="27441"/>
                </a:lnTo>
                <a:lnTo>
                  <a:pt x="123676" y="24221"/>
                </a:lnTo>
                <a:lnTo>
                  <a:pt x="127311" y="22921"/>
                </a:lnTo>
                <a:lnTo>
                  <a:pt x="136952" y="22861"/>
                </a:lnTo>
                <a:lnTo>
                  <a:pt x="133027" y="55222"/>
                </a:lnTo>
                <a:lnTo>
                  <a:pt x="130546" y="91527"/>
                </a:lnTo>
                <a:lnTo>
                  <a:pt x="125318" y="127205"/>
                </a:lnTo>
                <a:lnTo>
                  <a:pt x="127078" y="140074"/>
                </a:lnTo>
                <a:lnTo>
                  <a:pt x="132940" y="149180"/>
                </a:lnTo>
                <a:lnTo>
                  <a:pt x="150501" y="161924"/>
                </a:lnTo>
                <a:lnTo>
                  <a:pt x="162542" y="162842"/>
                </a:lnTo>
                <a:lnTo>
                  <a:pt x="199058" y="152487"/>
                </a:lnTo>
                <a:lnTo>
                  <a:pt x="220942" y="1447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90"/>
          <p:cNvGrpSpPr/>
          <p:nvPr/>
        </p:nvGrpSpPr>
        <p:grpSpPr>
          <a:xfrm>
            <a:off x="3208020" y="2606641"/>
            <a:ext cx="3306582" cy="668423"/>
            <a:chOff x="3208020" y="2606641"/>
            <a:chExt cx="3306582" cy="668423"/>
          </a:xfrm>
        </p:grpSpPr>
        <p:sp>
          <p:nvSpPr>
            <p:cNvPr id="25" name="SMARTInkShape-420"/>
            <p:cNvSpPr/>
            <p:nvPr>
              <p:custDataLst>
                <p:tags r:id="rId45"/>
              </p:custDataLst>
            </p:nvPr>
          </p:nvSpPr>
          <p:spPr>
            <a:xfrm>
              <a:off x="3208020" y="2941320"/>
              <a:ext cx="180417" cy="166441"/>
            </a:xfrm>
            <a:custGeom>
              <a:avLst/>
              <a:gdLst/>
              <a:ahLst/>
              <a:cxnLst/>
              <a:rect l="0" t="0" r="0" b="0"/>
              <a:pathLst>
                <a:path w="180417" h="166441">
                  <a:moveTo>
                    <a:pt x="0" y="30480"/>
                  </a:moveTo>
                  <a:lnTo>
                    <a:pt x="0" y="30480"/>
                  </a:lnTo>
                  <a:lnTo>
                    <a:pt x="28317" y="26435"/>
                  </a:lnTo>
                  <a:lnTo>
                    <a:pt x="54016" y="27964"/>
                  </a:lnTo>
                  <a:lnTo>
                    <a:pt x="62107" y="31619"/>
                  </a:lnTo>
                  <a:lnTo>
                    <a:pt x="64264" y="33780"/>
                  </a:lnTo>
                  <a:lnTo>
                    <a:pt x="64010" y="36913"/>
                  </a:lnTo>
                  <a:lnTo>
                    <a:pt x="47569" y="69925"/>
                  </a:lnTo>
                  <a:lnTo>
                    <a:pt x="29020" y="102812"/>
                  </a:lnTo>
                  <a:lnTo>
                    <a:pt x="18840" y="124198"/>
                  </a:lnTo>
                  <a:lnTo>
                    <a:pt x="15714" y="145780"/>
                  </a:lnTo>
                  <a:lnTo>
                    <a:pt x="19966" y="153973"/>
                  </a:lnTo>
                  <a:lnTo>
                    <a:pt x="23471" y="158529"/>
                  </a:lnTo>
                  <a:lnTo>
                    <a:pt x="31880" y="163591"/>
                  </a:lnTo>
                  <a:lnTo>
                    <a:pt x="50650" y="166440"/>
                  </a:lnTo>
                  <a:lnTo>
                    <a:pt x="75403" y="165027"/>
                  </a:lnTo>
                  <a:lnTo>
                    <a:pt x="110568" y="152919"/>
                  </a:lnTo>
                  <a:lnTo>
                    <a:pt x="144043" y="128984"/>
                  </a:lnTo>
                  <a:lnTo>
                    <a:pt x="170599" y="107072"/>
                  </a:lnTo>
                  <a:lnTo>
                    <a:pt x="174693" y="101861"/>
                  </a:lnTo>
                  <a:lnTo>
                    <a:pt x="179241" y="89298"/>
                  </a:lnTo>
                  <a:lnTo>
                    <a:pt x="180416" y="76095"/>
                  </a:lnTo>
                  <a:lnTo>
                    <a:pt x="178116" y="64582"/>
                  </a:lnTo>
                  <a:lnTo>
                    <a:pt x="169756" y="53821"/>
                  </a:lnTo>
                  <a:lnTo>
                    <a:pt x="157574" y="44240"/>
                  </a:lnTo>
                  <a:lnTo>
                    <a:pt x="121598" y="28414"/>
                  </a:lnTo>
                  <a:lnTo>
                    <a:pt x="86140" y="18720"/>
                  </a:lnTo>
                  <a:lnTo>
                    <a:pt x="53798" y="15927"/>
                  </a:lnTo>
                  <a:lnTo>
                    <a:pt x="15949" y="15300"/>
                  </a:lnTo>
                  <a:lnTo>
                    <a:pt x="2947" y="15248"/>
                  </a:lnTo>
                  <a:lnTo>
                    <a:pt x="4979" y="15244"/>
                  </a:lnTo>
                  <a:lnTo>
                    <a:pt x="8704" y="10726"/>
                  </a:lnTo>
                  <a:lnTo>
                    <a:pt x="152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1"/>
            <p:cNvSpPr/>
            <p:nvPr>
              <p:custDataLst>
                <p:tags r:id="rId46"/>
              </p:custDataLst>
            </p:nvPr>
          </p:nvSpPr>
          <p:spPr>
            <a:xfrm>
              <a:off x="3451860" y="2979420"/>
              <a:ext cx="7621" cy="114301"/>
            </a:xfrm>
            <a:custGeom>
              <a:avLst/>
              <a:gdLst/>
              <a:ahLst/>
              <a:cxnLst/>
              <a:rect l="0" t="0" r="0" b="0"/>
              <a:pathLst>
                <a:path w="7621" h="114301">
                  <a:moveTo>
                    <a:pt x="0" y="0"/>
                  </a:moveTo>
                  <a:lnTo>
                    <a:pt x="0" y="0"/>
                  </a:lnTo>
                  <a:lnTo>
                    <a:pt x="0" y="28317"/>
                  </a:lnTo>
                  <a:lnTo>
                    <a:pt x="0" y="60564"/>
                  </a:lnTo>
                  <a:lnTo>
                    <a:pt x="847" y="92875"/>
                  </a:lnTo>
                  <a:lnTo>
                    <a:pt x="762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2"/>
            <p:cNvSpPr/>
            <p:nvPr>
              <p:custDataLst>
                <p:tags r:id="rId47"/>
              </p:custDataLst>
            </p:nvPr>
          </p:nvSpPr>
          <p:spPr>
            <a:xfrm>
              <a:off x="3482340" y="2872740"/>
              <a:ext cx="60961" cy="45721"/>
            </a:xfrm>
            <a:custGeom>
              <a:avLst/>
              <a:gdLst/>
              <a:ahLst/>
              <a:cxnLst/>
              <a:rect l="0" t="0" r="0" b="0"/>
              <a:pathLst>
                <a:path w="60961" h="45721">
                  <a:moveTo>
                    <a:pt x="0" y="45720"/>
                  </a:moveTo>
                  <a:lnTo>
                    <a:pt x="0" y="45720"/>
                  </a:lnTo>
                  <a:lnTo>
                    <a:pt x="32361" y="21449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3"/>
            <p:cNvSpPr/>
            <p:nvPr>
              <p:custDataLst>
                <p:tags r:id="rId48"/>
              </p:custDataLst>
            </p:nvPr>
          </p:nvSpPr>
          <p:spPr>
            <a:xfrm>
              <a:off x="3586315" y="2682240"/>
              <a:ext cx="299886" cy="417867"/>
            </a:xfrm>
            <a:custGeom>
              <a:avLst/>
              <a:gdLst/>
              <a:ahLst/>
              <a:cxnLst/>
              <a:rect l="0" t="0" r="0" b="0"/>
              <a:pathLst>
                <a:path w="299886" h="417867">
                  <a:moveTo>
                    <a:pt x="185585" y="0"/>
                  </a:moveTo>
                  <a:lnTo>
                    <a:pt x="185585" y="0"/>
                  </a:lnTo>
                  <a:lnTo>
                    <a:pt x="193676" y="36406"/>
                  </a:lnTo>
                  <a:lnTo>
                    <a:pt x="197647" y="63312"/>
                  </a:lnTo>
                  <a:lnTo>
                    <a:pt x="197626" y="99757"/>
                  </a:lnTo>
                  <a:lnTo>
                    <a:pt x="192257" y="135109"/>
                  </a:lnTo>
                  <a:lnTo>
                    <a:pt x="189397" y="156568"/>
                  </a:lnTo>
                  <a:lnTo>
                    <a:pt x="190854" y="186843"/>
                  </a:lnTo>
                  <a:lnTo>
                    <a:pt x="189134" y="220258"/>
                  </a:lnTo>
                  <a:lnTo>
                    <a:pt x="193515" y="253748"/>
                  </a:lnTo>
                  <a:lnTo>
                    <a:pt x="199130" y="273305"/>
                  </a:lnTo>
                  <a:lnTo>
                    <a:pt x="208032" y="288876"/>
                  </a:lnTo>
                  <a:lnTo>
                    <a:pt x="185683" y="284741"/>
                  </a:lnTo>
                  <a:lnTo>
                    <a:pt x="152608" y="278951"/>
                  </a:lnTo>
                  <a:lnTo>
                    <a:pt x="115795" y="275692"/>
                  </a:lnTo>
                  <a:lnTo>
                    <a:pt x="80171" y="276849"/>
                  </a:lnTo>
                  <a:lnTo>
                    <a:pt x="56420" y="284947"/>
                  </a:lnTo>
                  <a:lnTo>
                    <a:pt x="19688" y="307736"/>
                  </a:lnTo>
                  <a:lnTo>
                    <a:pt x="4053" y="327738"/>
                  </a:lnTo>
                  <a:lnTo>
                    <a:pt x="1063" y="332792"/>
                  </a:lnTo>
                  <a:lnTo>
                    <a:pt x="0" y="345181"/>
                  </a:lnTo>
                  <a:lnTo>
                    <a:pt x="6216" y="369786"/>
                  </a:lnTo>
                  <a:lnTo>
                    <a:pt x="17198" y="385767"/>
                  </a:lnTo>
                  <a:lnTo>
                    <a:pt x="47400" y="405492"/>
                  </a:lnTo>
                  <a:lnTo>
                    <a:pt x="72674" y="414692"/>
                  </a:lnTo>
                  <a:lnTo>
                    <a:pt x="106222" y="417794"/>
                  </a:lnTo>
                  <a:lnTo>
                    <a:pt x="142973" y="417866"/>
                  </a:lnTo>
                  <a:lnTo>
                    <a:pt x="180673" y="412055"/>
                  </a:lnTo>
                  <a:lnTo>
                    <a:pt x="218655" y="400832"/>
                  </a:lnTo>
                  <a:lnTo>
                    <a:pt x="255873" y="390075"/>
                  </a:lnTo>
                  <a:lnTo>
                    <a:pt x="293420" y="369464"/>
                  </a:lnTo>
                  <a:lnTo>
                    <a:pt x="299885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4"/>
            <p:cNvSpPr/>
            <p:nvPr>
              <p:custDataLst>
                <p:tags r:id="rId49"/>
              </p:custDataLst>
            </p:nvPr>
          </p:nvSpPr>
          <p:spPr>
            <a:xfrm>
              <a:off x="3924300" y="2979420"/>
              <a:ext cx="182881" cy="14613"/>
            </a:xfrm>
            <a:custGeom>
              <a:avLst/>
              <a:gdLst/>
              <a:ahLst/>
              <a:cxnLst/>
              <a:rect l="0" t="0" r="0" b="0"/>
              <a:pathLst>
                <a:path w="182881" h="14613">
                  <a:moveTo>
                    <a:pt x="0" y="0"/>
                  </a:moveTo>
                  <a:lnTo>
                    <a:pt x="0" y="0"/>
                  </a:lnTo>
                  <a:lnTo>
                    <a:pt x="32362" y="8090"/>
                  </a:lnTo>
                  <a:lnTo>
                    <a:pt x="59539" y="12062"/>
                  </a:lnTo>
                  <a:lnTo>
                    <a:pt x="85728" y="13828"/>
                  </a:lnTo>
                  <a:lnTo>
                    <a:pt x="111479" y="14612"/>
                  </a:lnTo>
                  <a:lnTo>
                    <a:pt x="139293" y="10446"/>
                  </a:lnTo>
                  <a:lnTo>
                    <a:pt x="177140" y="1375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5"/>
            <p:cNvSpPr/>
            <p:nvPr>
              <p:custDataLst>
                <p:tags r:id="rId50"/>
              </p:custDataLst>
            </p:nvPr>
          </p:nvSpPr>
          <p:spPr>
            <a:xfrm>
              <a:off x="4099560" y="2865120"/>
              <a:ext cx="234138" cy="243841"/>
            </a:xfrm>
            <a:custGeom>
              <a:avLst/>
              <a:gdLst/>
              <a:ahLst/>
              <a:cxnLst/>
              <a:rect l="0" t="0" r="0" b="0"/>
              <a:pathLst>
                <a:path w="234138" h="243841">
                  <a:moveTo>
                    <a:pt x="0" y="0"/>
                  </a:moveTo>
                  <a:lnTo>
                    <a:pt x="0" y="0"/>
                  </a:lnTo>
                  <a:lnTo>
                    <a:pt x="22578" y="11289"/>
                  </a:lnTo>
                  <a:lnTo>
                    <a:pt x="57448" y="27877"/>
                  </a:lnTo>
                  <a:lnTo>
                    <a:pt x="89879" y="40894"/>
                  </a:lnTo>
                  <a:lnTo>
                    <a:pt x="111566" y="49276"/>
                  </a:lnTo>
                  <a:lnTo>
                    <a:pt x="137031" y="59097"/>
                  </a:lnTo>
                  <a:lnTo>
                    <a:pt x="165014" y="69878"/>
                  </a:lnTo>
                  <a:lnTo>
                    <a:pt x="200622" y="86373"/>
                  </a:lnTo>
                  <a:lnTo>
                    <a:pt x="220399" y="99348"/>
                  </a:lnTo>
                  <a:lnTo>
                    <a:pt x="229188" y="110759"/>
                  </a:lnTo>
                  <a:lnTo>
                    <a:pt x="234137" y="122658"/>
                  </a:lnTo>
                  <a:lnTo>
                    <a:pt x="233138" y="125799"/>
                  </a:lnTo>
                  <a:lnTo>
                    <a:pt x="227512" y="131546"/>
                  </a:lnTo>
                  <a:lnTo>
                    <a:pt x="194715" y="149225"/>
                  </a:lnTo>
                  <a:lnTo>
                    <a:pt x="164373" y="168957"/>
                  </a:lnTo>
                  <a:lnTo>
                    <a:pt x="130829" y="188633"/>
                  </a:lnTo>
                  <a:lnTo>
                    <a:pt x="93200" y="210451"/>
                  </a:lnTo>
                  <a:lnTo>
                    <a:pt x="56480" y="237223"/>
                  </a:lnTo>
                  <a:lnTo>
                    <a:pt x="4572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6"/>
            <p:cNvSpPr/>
            <p:nvPr>
              <p:custDataLst>
                <p:tags r:id="rId51"/>
              </p:custDataLst>
            </p:nvPr>
          </p:nvSpPr>
          <p:spPr>
            <a:xfrm>
              <a:off x="4472940" y="2987040"/>
              <a:ext cx="304801" cy="17248"/>
            </a:xfrm>
            <a:custGeom>
              <a:avLst/>
              <a:gdLst/>
              <a:ahLst/>
              <a:cxnLst/>
              <a:rect l="0" t="0" r="0" b="0"/>
              <a:pathLst>
                <a:path w="304801" h="17248">
                  <a:moveTo>
                    <a:pt x="0" y="7620"/>
                  </a:moveTo>
                  <a:lnTo>
                    <a:pt x="0" y="7620"/>
                  </a:lnTo>
                  <a:lnTo>
                    <a:pt x="22578" y="12136"/>
                  </a:lnTo>
                  <a:lnTo>
                    <a:pt x="58294" y="17247"/>
                  </a:lnTo>
                  <a:lnTo>
                    <a:pt x="93924" y="16697"/>
                  </a:lnTo>
                  <a:lnTo>
                    <a:pt x="131773" y="13630"/>
                  </a:lnTo>
                  <a:lnTo>
                    <a:pt x="151348" y="11626"/>
                  </a:lnTo>
                  <a:lnTo>
                    <a:pt x="188904" y="9401"/>
                  </a:lnTo>
                  <a:lnTo>
                    <a:pt x="226198" y="7565"/>
                  </a:lnTo>
                  <a:lnTo>
                    <a:pt x="245625" y="5890"/>
                  </a:lnTo>
                  <a:lnTo>
                    <a:pt x="278500" y="261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7"/>
            <p:cNvSpPr/>
            <p:nvPr>
              <p:custDataLst>
                <p:tags r:id="rId52"/>
              </p:custDataLst>
            </p:nvPr>
          </p:nvSpPr>
          <p:spPr>
            <a:xfrm>
              <a:off x="4800600" y="2957820"/>
              <a:ext cx="238383" cy="188348"/>
            </a:xfrm>
            <a:custGeom>
              <a:avLst/>
              <a:gdLst/>
              <a:ahLst/>
              <a:cxnLst/>
              <a:rect l="0" t="0" r="0" b="0"/>
              <a:pathLst>
                <a:path w="238383" h="188348">
                  <a:moveTo>
                    <a:pt x="0" y="113040"/>
                  </a:moveTo>
                  <a:lnTo>
                    <a:pt x="0" y="113040"/>
                  </a:lnTo>
                  <a:lnTo>
                    <a:pt x="32362" y="117085"/>
                  </a:lnTo>
                  <a:lnTo>
                    <a:pt x="68667" y="111510"/>
                  </a:lnTo>
                  <a:lnTo>
                    <a:pt x="104918" y="103179"/>
                  </a:lnTo>
                  <a:lnTo>
                    <a:pt x="142470" y="91303"/>
                  </a:lnTo>
                  <a:lnTo>
                    <a:pt x="176363" y="77060"/>
                  </a:lnTo>
                  <a:lnTo>
                    <a:pt x="211225" y="46604"/>
                  </a:lnTo>
                  <a:lnTo>
                    <a:pt x="228908" y="27221"/>
                  </a:lnTo>
                  <a:lnTo>
                    <a:pt x="238193" y="8308"/>
                  </a:lnTo>
                  <a:lnTo>
                    <a:pt x="238382" y="5118"/>
                  </a:lnTo>
                  <a:lnTo>
                    <a:pt x="237661" y="2992"/>
                  </a:lnTo>
                  <a:lnTo>
                    <a:pt x="216421" y="0"/>
                  </a:lnTo>
                  <a:lnTo>
                    <a:pt x="182638" y="4226"/>
                  </a:lnTo>
                  <a:lnTo>
                    <a:pt x="154115" y="7421"/>
                  </a:lnTo>
                  <a:lnTo>
                    <a:pt x="124216" y="18340"/>
                  </a:lnTo>
                  <a:lnTo>
                    <a:pt x="88288" y="37200"/>
                  </a:lnTo>
                  <a:lnTo>
                    <a:pt x="59009" y="63134"/>
                  </a:lnTo>
                  <a:lnTo>
                    <a:pt x="40473" y="90858"/>
                  </a:lnTo>
                  <a:lnTo>
                    <a:pt x="35768" y="104875"/>
                  </a:lnTo>
                  <a:lnTo>
                    <a:pt x="36499" y="116749"/>
                  </a:lnTo>
                  <a:lnTo>
                    <a:pt x="41671" y="132954"/>
                  </a:lnTo>
                  <a:lnTo>
                    <a:pt x="73138" y="163804"/>
                  </a:lnTo>
                  <a:lnTo>
                    <a:pt x="92791" y="179069"/>
                  </a:lnTo>
                  <a:lnTo>
                    <a:pt x="107281" y="184720"/>
                  </a:lnTo>
                  <a:lnTo>
                    <a:pt x="141324" y="188347"/>
                  </a:lnTo>
                  <a:lnTo>
                    <a:pt x="170661" y="184930"/>
                  </a:lnTo>
                  <a:lnTo>
                    <a:pt x="204832" y="170107"/>
                  </a:lnTo>
                  <a:lnTo>
                    <a:pt x="236220" y="151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8"/>
            <p:cNvSpPr/>
            <p:nvPr>
              <p:custDataLst>
                <p:tags r:id="rId53"/>
              </p:custDataLst>
            </p:nvPr>
          </p:nvSpPr>
          <p:spPr>
            <a:xfrm>
              <a:off x="5113020" y="30099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114300"/>
                  </a:moveTo>
                  <a:lnTo>
                    <a:pt x="0" y="114300"/>
                  </a:lnTo>
                  <a:lnTo>
                    <a:pt x="8091" y="81939"/>
                  </a:lnTo>
                  <a:lnTo>
                    <a:pt x="17167" y="49678"/>
                  </a:lnTo>
                  <a:lnTo>
                    <a:pt x="23374" y="18606"/>
                  </a:lnTo>
                  <a:lnTo>
                    <a:pt x="29377" y="9234"/>
                  </a:lnTo>
                  <a:lnTo>
                    <a:pt x="38243" y="4053"/>
                  </a:lnTo>
                  <a:lnTo>
                    <a:pt x="51595" y="12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29"/>
            <p:cNvSpPr/>
            <p:nvPr>
              <p:custDataLst>
                <p:tags r:id="rId54"/>
              </p:custDataLst>
            </p:nvPr>
          </p:nvSpPr>
          <p:spPr>
            <a:xfrm>
              <a:off x="5257810" y="3050669"/>
              <a:ext cx="228139" cy="119167"/>
            </a:xfrm>
            <a:custGeom>
              <a:avLst/>
              <a:gdLst/>
              <a:ahLst/>
              <a:cxnLst/>
              <a:rect l="0" t="0" r="0" b="0"/>
              <a:pathLst>
                <a:path w="228139" h="119167">
                  <a:moveTo>
                    <a:pt x="15230" y="58291"/>
                  </a:moveTo>
                  <a:lnTo>
                    <a:pt x="15230" y="58291"/>
                  </a:lnTo>
                  <a:lnTo>
                    <a:pt x="9146" y="95795"/>
                  </a:lnTo>
                  <a:lnTo>
                    <a:pt x="26" y="119166"/>
                  </a:lnTo>
                  <a:lnTo>
                    <a:pt x="0" y="115181"/>
                  </a:lnTo>
                  <a:lnTo>
                    <a:pt x="2252" y="110951"/>
                  </a:lnTo>
                  <a:lnTo>
                    <a:pt x="25976" y="79753"/>
                  </a:lnTo>
                  <a:lnTo>
                    <a:pt x="60515" y="43714"/>
                  </a:lnTo>
                  <a:lnTo>
                    <a:pt x="78695" y="27066"/>
                  </a:lnTo>
                  <a:lnTo>
                    <a:pt x="109422" y="11170"/>
                  </a:lnTo>
                  <a:lnTo>
                    <a:pt x="135708" y="1431"/>
                  </a:lnTo>
                  <a:lnTo>
                    <a:pt x="150903" y="0"/>
                  </a:lnTo>
                  <a:lnTo>
                    <a:pt x="183844" y="8177"/>
                  </a:lnTo>
                  <a:lnTo>
                    <a:pt x="201375" y="12549"/>
                  </a:lnTo>
                  <a:lnTo>
                    <a:pt x="212991" y="20688"/>
                  </a:lnTo>
                  <a:lnTo>
                    <a:pt x="218271" y="26339"/>
                  </a:lnTo>
                  <a:lnTo>
                    <a:pt x="223440" y="34494"/>
                  </a:lnTo>
                  <a:lnTo>
                    <a:pt x="227064" y="48606"/>
                  </a:lnTo>
                  <a:lnTo>
                    <a:pt x="228138" y="63512"/>
                  </a:lnTo>
                  <a:lnTo>
                    <a:pt x="225749" y="68545"/>
                  </a:lnTo>
                  <a:lnTo>
                    <a:pt x="210436" y="86532"/>
                  </a:lnTo>
                  <a:lnTo>
                    <a:pt x="204867" y="95728"/>
                  </a:lnTo>
                  <a:lnTo>
                    <a:pt x="201113" y="101176"/>
                  </a:lnTo>
                  <a:lnTo>
                    <a:pt x="198506" y="110087"/>
                  </a:lnTo>
                  <a:lnTo>
                    <a:pt x="198374" y="109755"/>
                  </a:lnTo>
                  <a:lnTo>
                    <a:pt x="198110" y="104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0"/>
            <p:cNvSpPr/>
            <p:nvPr>
              <p:custDataLst>
                <p:tags r:id="rId55"/>
              </p:custDataLst>
            </p:nvPr>
          </p:nvSpPr>
          <p:spPr>
            <a:xfrm>
              <a:off x="5562600" y="2910840"/>
              <a:ext cx="83821" cy="60961"/>
            </a:xfrm>
            <a:custGeom>
              <a:avLst/>
              <a:gdLst/>
              <a:ahLst/>
              <a:cxnLst/>
              <a:rect l="0" t="0" r="0" b="0"/>
              <a:pathLst>
                <a:path w="83821" h="60961">
                  <a:moveTo>
                    <a:pt x="0" y="60960"/>
                  </a:moveTo>
                  <a:lnTo>
                    <a:pt x="0" y="60960"/>
                  </a:lnTo>
                  <a:lnTo>
                    <a:pt x="32362" y="40734"/>
                  </a:lnTo>
                  <a:lnTo>
                    <a:pt x="64622" y="16020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1"/>
            <p:cNvSpPr/>
            <p:nvPr>
              <p:custDataLst>
                <p:tags r:id="rId56"/>
              </p:custDataLst>
            </p:nvPr>
          </p:nvSpPr>
          <p:spPr>
            <a:xfrm>
              <a:off x="5615940" y="2606641"/>
              <a:ext cx="309712" cy="532800"/>
            </a:xfrm>
            <a:custGeom>
              <a:avLst/>
              <a:gdLst/>
              <a:ahLst/>
              <a:cxnLst/>
              <a:rect l="0" t="0" r="0" b="0"/>
              <a:pathLst>
                <a:path w="309712" h="532800">
                  <a:moveTo>
                    <a:pt x="121920" y="258479"/>
                  </a:moveTo>
                  <a:lnTo>
                    <a:pt x="121920" y="258479"/>
                  </a:lnTo>
                  <a:lnTo>
                    <a:pt x="150236" y="238253"/>
                  </a:lnTo>
                  <a:lnTo>
                    <a:pt x="188072" y="213540"/>
                  </a:lnTo>
                  <a:lnTo>
                    <a:pt x="218003" y="190130"/>
                  </a:lnTo>
                  <a:lnTo>
                    <a:pt x="250026" y="159465"/>
                  </a:lnTo>
                  <a:lnTo>
                    <a:pt x="273535" y="126690"/>
                  </a:lnTo>
                  <a:lnTo>
                    <a:pt x="287069" y="97792"/>
                  </a:lnTo>
                  <a:lnTo>
                    <a:pt x="298700" y="67782"/>
                  </a:lnTo>
                  <a:lnTo>
                    <a:pt x="309711" y="35390"/>
                  </a:lnTo>
                  <a:lnTo>
                    <a:pt x="308958" y="23579"/>
                  </a:lnTo>
                  <a:lnTo>
                    <a:pt x="305801" y="13532"/>
                  </a:lnTo>
                  <a:lnTo>
                    <a:pt x="301576" y="6245"/>
                  </a:lnTo>
                  <a:lnTo>
                    <a:pt x="298417" y="3963"/>
                  </a:lnTo>
                  <a:lnTo>
                    <a:pt x="290393" y="1428"/>
                  </a:lnTo>
                  <a:lnTo>
                    <a:pt x="276353" y="0"/>
                  </a:lnTo>
                  <a:lnTo>
                    <a:pt x="257426" y="7667"/>
                  </a:lnTo>
                  <a:lnTo>
                    <a:pt x="239775" y="20664"/>
                  </a:lnTo>
                  <a:lnTo>
                    <a:pt x="211236" y="58048"/>
                  </a:lnTo>
                  <a:lnTo>
                    <a:pt x="192128" y="92412"/>
                  </a:lnTo>
                  <a:lnTo>
                    <a:pt x="175742" y="129405"/>
                  </a:lnTo>
                  <a:lnTo>
                    <a:pt x="162420" y="167177"/>
                  </a:lnTo>
                  <a:lnTo>
                    <a:pt x="155160" y="193347"/>
                  </a:lnTo>
                  <a:lnTo>
                    <a:pt x="146289" y="221911"/>
                  </a:lnTo>
                  <a:lnTo>
                    <a:pt x="136702" y="249282"/>
                  </a:lnTo>
                  <a:lnTo>
                    <a:pt x="127643" y="276405"/>
                  </a:lnTo>
                  <a:lnTo>
                    <a:pt x="120795" y="305393"/>
                  </a:lnTo>
                  <a:lnTo>
                    <a:pt x="110413" y="335210"/>
                  </a:lnTo>
                  <a:lnTo>
                    <a:pt x="98179" y="363702"/>
                  </a:lnTo>
                  <a:lnTo>
                    <a:pt x="80925" y="399629"/>
                  </a:lnTo>
                  <a:lnTo>
                    <a:pt x="60949" y="435862"/>
                  </a:lnTo>
                  <a:lnTo>
                    <a:pt x="43930" y="468423"/>
                  </a:lnTo>
                  <a:lnTo>
                    <a:pt x="27315" y="498673"/>
                  </a:lnTo>
                  <a:lnTo>
                    <a:pt x="0" y="532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2"/>
            <p:cNvSpPr/>
            <p:nvPr>
              <p:custDataLst>
                <p:tags r:id="rId57"/>
              </p:custDataLst>
            </p:nvPr>
          </p:nvSpPr>
          <p:spPr>
            <a:xfrm>
              <a:off x="5554980" y="3055620"/>
              <a:ext cx="251461" cy="22680"/>
            </a:xfrm>
            <a:custGeom>
              <a:avLst/>
              <a:gdLst/>
              <a:ahLst/>
              <a:cxnLst/>
              <a:rect l="0" t="0" r="0" b="0"/>
              <a:pathLst>
                <a:path w="251461" h="22680">
                  <a:moveTo>
                    <a:pt x="0" y="7620"/>
                  </a:moveTo>
                  <a:lnTo>
                    <a:pt x="0" y="7620"/>
                  </a:lnTo>
                  <a:lnTo>
                    <a:pt x="32362" y="11665"/>
                  </a:lnTo>
                  <a:lnTo>
                    <a:pt x="64622" y="18226"/>
                  </a:lnTo>
                  <a:lnTo>
                    <a:pt x="94313" y="21487"/>
                  </a:lnTo>
                  <a:lnTo>
                    <a:pt x="124558" y="22453"/>
                  </a:lnTo>
                  <a:lnTo>
                    <a:pt x="149340" y="22679"/>
                  </a:lnTo>
                  <a:lnTo>
                    <a:pt x="175593" y="21086"/>
                  </a:lnTo>
                  <a:lnTo>
                    <a:pt x="209413" y="11516"/>
                  </a:lnTo>
                  <a:lnTo>
                    <a:pt x="247323" y="1123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3"/>
            <p:cNvSpPr/>
            <p:nvPr>
              <p:custDataLst>
                <p:tags r:id="rId58"/>
              </p:custDataLst>
            </p:nvPr>
          </p:nvSpPr>
          <p:spPr>
            <a:xfrm>
              <a:off x="5821823" y="3048000"/>
              <a:ext cx="76058" cy="117533"/>
            </a:xfrm>
            <a:custGeom>
              <a:avLst/>
              <a:gdLst/>
              <a:ahLst/>
              <a:cxnLst/>
              <a:rect l="0" t="0" r="0" b="0"/>
              <a:pathLst>
                <a:path w="76058" h="117533">
                  <a:moveTo>
                    <a:pt x="76057" y="0"/>
                  </a:moveTo>
                  <a:lnTo>
                    <a:pt x="76057" y="0"/>
                  </a:lnTo>
                  <a:lnTo>
                    <a:pt x="49026" y="33114"/>
                  </a:lnTo>
                  <a:lnTo>
                    <a:pt x="24875" y="65049"/>
                  </a:lnTo>
                  <a:lnTo>
                    <a:pt x="3519" y="102372"/>
                  </a:lnTo>
                  <a:lnTo>
                    <a:pt x="941" y="111236"/>
                  </a:lnTo>
                  <a:lnTo>
                    <a:pt x="179" y="117532"/>
                  </a:lnTo>
                  <a:lnTo>
                    <a:pt x="71" y="117301"/>
                  </a:lnTo>
                  <a:lnTo>
                    <a:pt x="0" y="116301"/>
                  </a:lnTo>
                  <a:lnTo>
                    <a:pt x="7477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4"/>
            <p:cNvSpPr/>
            <p:nvPr>
              <p:custDataLst>
                <p:tags r:id="rId59"/>
              </p:custDataLst>
            </p:nvPr>
          </p:nvSpPr>
          <p:spPr>
            <a:xfrm>
              <a:off x="5882640" y="2964180"/>
              <a:ext cx="45721" cy="38101"/>
            </a:xfrm>
            <a:custGeom>
              <a:avLst/>
              <a:gdLst/>
              <a:ahLst/>
              <a:cxnLst/>
              <a:rect l="0" t="0" r="0" b="0"/>
              <a:pathLst>
                <a:path w="45721" h="38101">
                  <a:moveTo>
                    <a:pt x="0" y="0"/>
                  </a:moveTo>
                  <a:lnTo>
                    <a:pt x="0" y="0"/>
                  </a:lnTo>
                  <a:lnTo>
                    <a:pt x="36187" y="30156"/>
                  </a:lnTo>
                  <a:lnTo>
                    <a:pt x="4572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5"/>
            <p:cNvSpPr/>
            <p:nvPr>
              <p:custDataLst>
                <p:tags r:id="rId60"/>
              </p:custDataLst>
            </p:nvPr>
          </p:nvSpPr>
          <p:spPr>
            <a:xfrm>
              <a:off x="5876738" y="2843191"/>
              <a:ext cx="637864" cy="431873"/>
            </a:xfrm>
            <a:custGeom>
              <a:avLst/>
              <a:gdLst/>
              <a:ahLst/>
              <a:cxnLst/>
              <a:rect l="0" t="0" r="0" b="0"/>
              <a:pathLst>
                <a:path w="637864" h="431873">
                  <a:moveTo>
                    <a:pt x="158302" y="181949"/>
                  </a:moveTo>
                  <a:lnTo>
                    <a:pt x="158302" y="181949"/>
                  </a:lnTo>
                  <a:lnTo>
                    <a:pt x="135724" y="190980"/>
                  </a:lnTo>
                  <a:lnTo>
                    <a:pt x="103394" y="204590"/>
                  </a:lnTo>
                  <a:lnTo>
                    <a:pt x="70066" y="221771"/>
                  </a:lnTo>
                  <a:lnTo>
                    <a:pt x="33409" y="242748"/>
                  </a:lnTo>
                  <a:lnTo>
                    <a:pt x="21514" y="253844"/>
                  </a:lnTo>
                  <a:lnTo>
                    <a:pt x="4080" y="285020"/>
                  </a:lnTo>
                  <a:lnTo>
                    <a:pt x="0" y="301012"/>
                  </a:lnTo>
                  <a:lnTo>
                    <a:pt x="1121" y="306198"/>
                  </a:lnTo>
                  <a:lnTo>
                    <a:pt x="10788" y="321586"/>
                  </a:lnTo>
                  <a:lnTo>
                    <a:pt x="38197" y="347041"/>
                  </a:lnTo>
                  <a:lnTo>
                    <a:pt x="59780" y="358241"/>
                  </a:lnTo>
                  <a:lnTo>
                    <a:pt x="90351" y="362877"/>
                  </a:lnTo>
                  <a:lnTo>
                    <a:pt x="126221" y="364251"/>
                  </a:lnTo>
                  <a:lnTo>
                    <a:pt x="159615" y="360613"/>
                  </a:lnTo>
                  <a:lnTo>
                    <a:pt x="185133" y="356464"/>
                  </a:lnTo>
                  <a:lnTo>
                    <a:pt x="212560" y="351798"/>
                  </a:lnTo>
                  <a:lnTo>
                    <a:pt x="238861" y="346902"/>
                  </a:lnTo>
                  <a:lnTo>
                    <a:pt x="264662" y="341904"/>
                  </a:lnTo>
                  <a:lnTo>
                    <a:pt x="298471" y="334330"/>
                  </a:lnTo>
                  <a:lnTo>
                    <a:pt x="329091" y="326723"/>
                  </a:lnTo>
                  <a:lnTo>
                    <a:pt x="360459" y="321365"/>
                  </a:lnTo>
                  <a:lnTo>
                    <a:pt x="394740" y="319406"/>
                  </a:lnTo>
                  <a:lnTo>
                    <a:pt x="415707" y="319148"/>
                  </a:lnTo>
                  <a:lnTo>
                    <a:pt x="423129" y="321384"/>
                  </a:lnTo>
                  <a:lnTo>
                    <a:pt x="438627" y="332977"/>
                  </a:lnTo>
                  <a:lnTo>
                    <a:pt x="439524" y="335997"/>
                  </a:lnTo>
                  <a:lnTo>
                    <a:pt x="440242" y="357192"/>
                  </a:lnTo>
                  <a:lnTo>
                    <a:pt x="406713" y="357209"/>
                  </a:lnTo>
                  <a:lnTo>
                    <a:pt x="384763" y="358056"/>
                  </a:lnTo>
                  <a:lnTo>
                    <a:pt x="348317" y="374529"/>
                  </a:lnTo>
                  <a:lnTo>
                    <a:pt x="311123" y="396772"/>
                  </a:lnTo>
                  <a:lnTo>
                    <a:pt x="292287" y="414818"/>
                  </a:lnTo>
                  <a:lnTo>
                    <a:pt x="289817" y="420349"/>
                  </a:lnTo>
                  <a:lnTo>
                    <a:pt x="290005" y="423009"/>
                  </a:lnTo>
                  <a:lnTo>
                    <a:pt x="292473" y="428222"/>
                  </a:lnTo>
                  <a:lnTo>
                    <a:pt x="294316" y="429951"/>
                  </a:lnTo>
                  <a:lnTo>
                    <a:pt x="298621" y="431872"/>
                  </a:lnTo>
                  <a:lnTo>
                    <a:pt x="305615" y="430468"/>
                  </a:lnTo>
                  <a:lnTo>
                    <a:pt x="342073" y="415653"/>
                  </a:lnTo>
                  <a:lnTo>
                    <a:pt x="375883" y="397352"/>
                  </a:lnTo>
                  <a:lnTo>
                    <a:pt x="409937" y="370501"/>
                  </a:lnTo>
                  <a:lnTo>
                    <a:pt x="438506" y="343179"/>
                  </a:lnTo>
                  <a:lnTo>
                    <a:pt x="467574" y="313635"/>
                  </a:lnTo>
                  <a:lnTo>
                    <a:pt x="493496" y="282585"/>
                  </a:lnTo>
                  <a:lnTo>
                    <a:pt x="521402" y="246104"/>
                  </a:lnTo>
                  <a:lnTo>
                    <a:pt x="538120" y="218082"/>
                  </a:lnTo>
                  <a:lnTo>
                    <a:pt x="556274" y="186437"/>
                  </a:lnTo>
                  <a:lnTo>
                    <a:pt x="574786" y="152617"/>
                  </a:lnTo>
                  <a:lnTo>
                    <a:pt x="591479" y="117831"/>
                  </a:lnTo>
                  <a:lnTo>
                    <a:pt x="605107" y="84872"/>
                  </a:lnTo>
                  <a:lnTo>
                    <a:pt x="615962" y="54983"/>
                  </a:lnTo>
                  <a:lnTo>
                    <a:pt x="626833" y="21657"/>
                  </a:lnTo>
                  <a:lnTo>
                    <a:pt x="637863" y="0"/>
                  </a:lnTo>
                  <a:lnTo>
                    <a:pt x="634168" y="3390"/>
                  </a:lnTo>
                  <a:lnTo>
                    <a:pt x="614615" y="33379"/>
                  </a:lnTo>
                  <a:lnTo>
                    <a:pt x="600000" y="65680"/>
                  </a:lnTo>
                  <a:lnTo>
                    <a:pt x="590832" y="93020"/>
                  </a:lnTo>
                  <a:lnTo>
                    <a:pt x="583935" y="122105"/>
                  </a:lnTo>
                  <a:lnTo>
                    <a:pt x="578048" y="151965"/>
                  </a:lnTo>
                  <a:lnTo>
                    <a:pt x="572609" y="182169"/>
                  </a:lnTo>
                  <a:lnTo>
                    <a:pt x="567369" y="212527"/>
                  </a:lnTo>
                  <a:lnTo>
                    <a:pt x="564477" y="240695"/>
                  </a:lnTo>
                  <a:lnTo>
                    <a:pt x="562848" y="278095"/>
                  </a:lnTo>
                  <a:lnTo>
                    <a:pt x="562619" y="289227"/>
                  </a:lnTo>
                  <a:lnTo>
                    <a:pt x="569139" y="310626"/>
                  </a:lnTo>
                  <a:lnTo>
                    <a:pt x="589975" y="347913"/>
                  </a:lnTo>
                  <a:lnTo>
                    <a:pt x="599359" y="369904"/>
                  </a:lnTo>
                  <a:lnTo>
                    <a:pt x="598813" y="369906"/>
                  </a:lnTo>
                  <a:lnTo>
                    <a:pt x="575892" y="352373"/>
                  </a:lnTo>
                  <a:lnTo>
                    <a:pt x="554542" y="326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6"/>
            <p:cNvSpPr/>
            <p:nvPr>
              <p:custDataLst>
                <p:tags r:id="rId61"/>
              </p:custDataLst>
            </p:nvPr>
          </p:nvSpPr>
          <p:spPr>
            <a:xfrm>
              <a:off x="5969339" y="3011130"/>
              <a:ext cx="144906" cy="93594"/>
            </a:xfrm>
            <a:custGeom>
              <a:avLst/>
              <a:gdLst/>
              <a:ahLst/>
              <a:cxnLst/>
              <a:rect l="0" t="0" r="0" b="0"/>
              <a:pathLst>
                <a:path w="144906" h="93594">
                  <a:moveTo>
                    <a:pt x="27601" y="67350"/>
                  </a:moveTo>
                  <a:lnTo>
                    <a:pt x="27601" y="67350"/>
                  </a:lnTo>
                  <a:lnTo>
                    <a:pt x="55917" y="83531"/>
                  </a:lnTo>
                  <a:lnTo>
                    <a:pt x="81617" y="93593"/>
                  </a:lnTo>
                  <a:lnTo>
                    <a:pt x="96481" y="91431"/>
                  </a:lnTo>
                  <a:lnTo>
                    <a:pt x="131380" y="75077"/>
                  </a:lnTo>
                  <a:lnTo>
                    <a:pt x="143868" y="64831"/>
                  </a:lnTo>
                  <a:lnTo>
                    <a:pt x="144905" y="62284"/>
                  </a:lnTo>
                  <a:lnTo>
                    <a:pt x="144751" y="59739"/>
                  </a:lnTo>
                  <a:lnTo>
                    <a:pt x="131462" y="31345"/>
                  </a:lnTo>
                  <a:lnTo>
                    <a:pt x="119993" y="16418"/>
                  </a:lnTo>
                  <a:lnTo>
                    <a:pt x="101825" y="5316"/>
                  </a:lnTo>
                  <a:lnTo>
                    <a:pt x="72931" y="63"/>
                  </a:lnTo>
                  <a:lnTo>
                    <a:pt x="51192" y="0"/>
                  </a:lnTo>
                  <a:lnTo>
                    <a:pt x="17729" y="6564"/>
                  </a:lnTo>
                  <a:lnTo>
                    <a:pt x="169" y="12862"/>
                  </a:lnTo>
                  <a:lnTo>
                    <a:pt x="0" y="14092"/>
                  </a:lnTo>
                  <a:lnTo>
                    <a:pt x="2069" y="17715"/>
                  </a:lnTo>
                  <a:lnTo>
                    <a:pt x="5500" y="18173"/>
                  </a:lnTo>
                  <a:lnTo>
                    <a:pt x="42841" y="14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437"/>
          <p:cNvSpPr/>
          <p:nvPr>
            <p:custDataLst>
              <p:tags r:id="rId5"/>
            </p:custDataLst>
          </p:nvPr>
        </p:nvSpPr>
        <p:spPr>
          <a:xfrm>
            <a:off x="4678680" y="2613660"/>
            <a:ext cx="68581" cy="449581"/>
          </a:xfrm>
          <a:custGeom>
            <a:avLst/>
            <a:gdLst/>
            <a:ahLst/>
            <a:cxnLst/>
            <a:rect l="0" t="0" r="0" b="0"/>
            <a:pathLst>
              <a:path w="68581" h="449581">
                <a:moveTo>
                  <a:pt x="68580" y="0"/>
                </a:moveTo>
                <a:lnTo>
                  <a:pt x="68580" y="0"/>
                </a:lnTo>
                <a:lnTo>
                  <a:pt x="68580" y="29351"/>
                </a:lnTo>
                <a:lnTo>
                  <a:pt x="68580" y="52587"/>
                </a:lnTo>
                <a:lnTo>
                  <a:pt x="66887" y="73158"/>
                </a:lnTo>
                <a:lnTo>
                  <a:pt x="60490" y="109562"/>
                </a:lnTo>
                <a:lnTo>
                  <a:pt x="52002" y="144932"/>
                </a:lnTo>
                <a:lnTo>
                  <a:pt x="42585" y="179561"/>
                </a:lnTo>
                <a:lnTo>
                  <a:pt x="32755" y="211885"/>
                </a:lnTo>
                <a:lnTo>
                  <a:pt x="25000" y="243184"/>
                </a:lnTo>
                <a:lnTo>
                  <a:pt x="18731" y="272335"/>
                </a:lnTo>
                <a:lnTo>
                  <a:pt x="11288" y="308634"/>
                </a:lnTo>
                <a:lnTo>
                  <a:pt x="8707" y="344130"/>
                </a:lnTo>
                <a:lnTo>
                  <a:pt x="7834" y="381996"/>
                </a:lnTo>
                <a:lnTo>
                  <a:pt x="7662" y="417792"/>
                </a:lnTo>
                <a:lnTo>
                  <a:pt x="6781" y="441545"/>
                </a:lnTo>
                <a:lnTo>
                  <a:pt x="5367" y="444223"/>
                </a:lnTo>
                <a:lnTo>
                  <a:pt x="0" y="4495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92"/>
          <p:cNvGrpSpPr/>
          <p:nvPr/>
        </p:nvGrpSpPr>
        <p:grpSpPr>
          <a:xfrm>
            <a:off x="6759286" y="2575564"/>
            <a:ext cx="1942268" cy="685797"/>
            <a:chOff x="6759286" y="2575564"/>
            <a:chExt cx="1942268" cy="685797"/>
          </a:xfrm>
        </p:grpSpPr>
        <p:sp>
          <p:nvSpPr>
            <p:cNvPr id="44" name="SMARTInkShape-438"/>
            <p:cNvSpPr/>
            <p:nvPr>
              <p:custDataLst>
                <p:tags r:id="rId41"/>
              </p:custDataLst>
            </p:nvPr>
          </p:nvSpPr>
          <p:spPr>
            <a:xfrm>
              <a:off x="6759286" y="2575564"/>
              <a:ext cx="624495" cy="616462"/>
            </a:xfrm>
            <a:custGeom>
              <a:avLst/>
              <a:gdLst/>
              <a:ahLst/>
              <a:cxnLst/>
              <a:rect l="0" t="0" r="0" b="0"/>
              <a:pathLst>
                <a:path w="624495" h="616462">
                  <a:moveTo>
                    <a:pt x="91094" y="464816"/>
                  </a:moveTo>
                  <a:lnTo>
                    <a:pt x="91094" y="464816"/>
                  </a:lnTo>
                  <a:lnTo>
                    <a:pt x="58827" y="493540"/>
                  </a:lnTo>
                  <a:lnTo>
                    <a:pt x="35394" y="525429"/>
                  </a:lnTo>
                  <a:lnTo>
                    <a:pt x="18710" y="548533"/>
                  </a:lnTo>
                  <a:lnTo>
                    <a:pt x="10664" y="562137"/>
                  </a:lnTo>
                  <a:lnTo>
                    <a:pt x="1442" y="571005"/>
                  </a:lnTo>
                  <a:lnTo>
                    <a:pt x="0" y="576249"/>
                  </a:lnTo>
                  <a:lnTo>
                    <a:pt x="2911" y="588848"/>
                  </a:lnTo>
                  <a:lnTo>
                    <a:pt x="21140" y="602915"/>
                  </a:lnTo>
                  <a:lnTo>
                    <a:pt x="45609" y="614247"/>
                  </a:lnTo>
                  <a:lnTo>
                    <a:pt x="64952" y="616461"/>
                  </a:lnTo>
                  <a:lnTo>
                    <a:pt x="82016" y="612365"/>
                  </a:lnTo>
                  <a:lnTo>
                    <a:pt x="113666" y="595938"/>
                  </a:lnTo>
                  <a:lnTo>
                    <a:pt x="132683" y="577327"/>
                  </a:lnTo>
                  <a:lnTo>
                    <a:pt x="144997" y="559771"/>
                  </a:lnTo>
                  <a:lnTo>
                    <a:pt x="149963" y="539800"/>
                  </a:lnTo>
                  <a:lnTo>
                    <a:pt x="150794" y="510296"/>
                  </a:lnTo>
                  <a:lnTo>
                    <a:pt x="147825" y="495189"/>
                  </a:lnTo>
                  <a:lnTo>
                    <a:pt x="137349" y="476450"/>
                  </a:lnTo>
                  <a:lnTo>
                    <a:pt x="123874" y="461030"/>
                  </a:lnTo>
                  <a:lnTo>
                    <a:pt x="96776" y="445456"/>
                  </a:lnTo>
                  <a:lnTo>
                    <a:pt x="86098" y="442993"/>
                  </a:lnTo>
                  <a:lnTo>
                    <a:pt x="69030" y="441997"/>
                  </a:lnTo>
                  <a:lnTo>
                    <a:pt x="72515" y="441968"/>
                  </a:lnTo>
                  <a:lnTo>
                    <a:pt x="88208" y="435028"/>
                  </a:lnTo>
                  <a:lnTo>
                    <a:pt x="122197" y="413439"/>
                  </a:lnTo>
                  <a:lnTo>
                    <a:pt x="152709" y="394560"/>
                  </a:lnTo>
                  <a:lnTo>
                    <a:pt x="188560" y="368834"/>
                  </a:lnTo>
                  <a:lnTo>
                    <a:pt x="215693" y="349626"/>
                  </a:lnTo>
                  <a:lnTo>
                    <a:pt x="243838" y="329801"/>
                  </a:lnTo>
                  <a:lnTo>
                    <a:pt x="270458" y="309700"/>
                  </a:lnTo>
                  <a:lnTo>
                    <a:pt x="296400" y="289478"/>
                  </a:lnTo>
                  <a:lnTo>
                    <a:pt x="322041" y="268355"/>
                  </a:lnTo>
                  <a:lnTo>
                    <a:pt x="347549" y="244855"/>
                  </a:lnTo>
                  <a:lnTo>
                    <a:pt x="372996" y="218043"/>
                  </a:lnTo>
                  <a:lnTo>
                    <a:pt x="398417" y="190039"/>
                  </a:lnTo>
                  <a:lnTo>
                    <a:pt x="423826" y="163482"/>
                  </a:lnTo>
                  <a:lnTo>
                    <a:pt x="446973" y="135309"/>
                  </a:lnTo>
                  <a:lnTo>
                    <a:pt x="476786" y="97662"/>
                  </a:lnTo>
                  <a:lnTo>
                    <a:pt x="505571" y="62186"/>
                  </a:lnTo>
                  <a:lnTo>
                    <a:pt x="525869" y="31565"/>
                  </a:lnTo>
                  <a:lnTo>
                    <a:pt x="531636" y="10591"/>
                  </a:lnTo>
                  <a:lnTo>
                    <a:pt x="533029" y="179"/>
                  </a:lnTo>
                  <a:lnTo>
                    <a:pt x="521702" y="0"/>
                  </a:lnTo>
                  <a:lnTo>
                    <a:pt x="510876" y="8088"/>
                  </a:lnTo>
                  <a:lnTo>
                    <a:pt x="492894" y="32075"/>
                  </a:lnTo>
                  <a:lnTo>
                    <a:pt x="478053" y="63530"/>
                  </a:lnTo>
                  <a:lnTo>
                    <a:pt x="461724" y="92198"/>
                  </a:lnTo>
                  <a:lnTo>
                    <a:pt x="443057" y="122142"/>
                  </a:lnTo>
                  <a:lnTo>
                    <a:pt x="429058" y="156979"/>
                  </a:lnTo>
                  <a:lnTo>
                    <a:pt x="421641" y="184912"/>
                  </a:lnTo>
                  <a:lnTo>
                    <a:pt x="412699" y="214261"/>
                  </a:lnTo>
                  <a:lnTo>
                    <a:pt x="405339" y="246496"/>
                  </a:lnTo>
                  <a:lnTo>
                    <a:pt x="399245" y="280578"/>
                  </a:lnTo>
                  <a:lnTo>
                    <a:pt x="393715" y="315481"/>
                  </a:lnTo>
                  <a:lnTo>
                    <a:pt x="386176" y="350750"/>
                  </a:lnTo>
                  <a:lnTo>
                    <a:pt x="378028" y="387026"/>
                  </a:lnTo>
                  <a:lnTo>
                    <a:pt x="374670" y="406183"/>
                  </a:lnTo>
                  <a:lnTo>
                    <a:pt x="371585" y="425727"/>
                  </a:lnTo>
                  <a:lnTo>
                    <a:pt x="365899" y="463248"/>
                  </a:lnTo>
                  <a:lnTo>
                    <a:pt x="359703" y="497986"/>
                  </a:lnTo>
                  <a:lnTo>
                    <a:pt x="351305" y="527536"/>
                  </a:lnTo>
                  <a:lnTo>
                    <a:pt x="341102" y="563927"/>
                  </a:lnTo>
                  <a:lnTo>
                    <a:pt x="328671" y="588068"/>
                  </a:lnTo>
                  <a:lnTo>
                    <a:pt x="314264" y="601900"/>
                  </a:lnTo>
                  <a:lnTo>
                    <a:pt x="304298" y="606176"/>
                  </a:lnTo>
                  <a:lnTo>
                    <a:pt x="299270" y="607316"/>
                  </a:lnTo>
                  <a:lnTo>
                    <a:pt x="271106" y="590520"/>
                  </a:lnTo>
                  <a:lnTo>
                    <a:pt x="237986" y="563865"/>
                  </a:lnTo>
                  <a:lnTo>
                    <a:pt x="215428" y="531511"/>
                  </a:lnTo>
                  <a:lnTo>
                    <a:pt x="205786" y="504131"/>
                  </a:lnTo>
                  <a:lnTo>
                    <a:pt x="209555" y="499230"/>
                  </a:lnTo>
                  <a:lnTo>
                    <a:pt x="219261" y="489989"/>
                  </a:lnTo>
                  <a:lnTo>
                    <a:pt x="245487" y="477486"/>
                  </a:lnTo>
                  <a:lnTo>
                    <a:pt x="282145" y="467350"/>
                  </a:lnTo>
                  <a:lnTo>
                    <a:pt x="308086" y="462273"/>
                  </a:lnTo>
                  <a:lnTo>
                    <a:pt x="336548" y="457195"/>
                  </a:lnTo>
                  <a:lnTo>
                    <a:pt x="366131" y="451269"/>
                  </a:lnTo>
                  <a:lnTo>
                    <a:pt x="396213" y="442991"/>
                  </a:lnTo>
                  <a:lnTo>
                    <a:pt x="428774" y="433667"/>
                  </a:lnTo>
                  <a:lnTo>
                    <a:pt x="463847" y="423032"/>
                  </a:lnTo>
                  <a:lnTo>
                    <a:pt x="482683" y="416640"/>
                  </a:lnTo>
                  <a:lnTo>
                    <a:pt x="519981" y="402765"/>
                  </a:lnTo>
                  <a:lnTo>
                    <a:pt x="553490" y="388131"/>
                  </a:lnTo>
                  <a:lnTo>
                    <a:pt x="583060" y="373160"/>
                  </a:lnTo>
                  <a:lnTo>
                    <a:pt x="624494" y="350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9"/>
            <p:cNvSpPr/>
            <p:nvPr>
              <p:custDataLst>
                <p:tags r:id="rId42"/>
              </p:custDataLst>
            </p:nvPr>
          </p:nvSpPr>
          <p:spPr>
            <a:xfrm>
              <a:off x="7532136" y="2583180"/>
              <a:ext cx="743185" cy="624261"/>
            </a:xfrm>
            <a:custGeom>
              <a:avLst/>
              <a:gdLst/>
              <a:ahLst/>
              <a:cxnLst/>
              <a:rect l="0" t="0" r="0" b="0"/>
              <a:pathLst>
                <a:path w="743185" h="624261">
                  <a:moveTo>
                    <a:pt x="278364" y="0"/>
                  </a:moveTo>
                  <a:lnTo>
                    <a:pt x="278364" y="0"/>
                  </a:lnTo>
                  <a:lnTo>
                    <a:pt x="276105" y="22578"/>
                  </a:lnTo>
                  <a:lnTo>
                    <a:pt x="272280" y="57448"/>
                  </a:lnTo>
                  <a:lnTo>
                    <a:pt x="267758" y="89879"/>
                  </a:lnTo>
                  <a:lnTo>
                    <a:pt x="260668" y="123484"/>
                  </a:lnTo>
                  <a:lnTo>
                    <a:pt x="251873" y="159022"/>
                  </a:lnTo>
                  <a:lnTo>
                    <a:pt x="247157" y="177981"/>
                  </a:lnTo>
                  <a:lnTo>
                    <a:pt x="242319" y="197394"/>
                  </a:lnTo>
                  <a:lnTo>
                    <a:pt x="238247" y="217109"/>
                  </a:lnTo>
                  <a:lnTo>
                    <a:pt x="234687" y="237026"/>
                  </a:lnTo>
                  <a:lnTo>
                    <a:pt x="231465" y="257077"/>
                  </a:lnTo>
                  <a:lnTo>
                    <a:pt x="225628" y="295161"/>
                  </a:lnTo>
                  <a:lnTo>
                    <a:pt x="220213" y="330996"/>
                  </a:lnTo>
                  <a:lnTo>
                    <a:pt x="214983" y="363856"/>
                  </a:lnTo>
                  <a:lnTo>
                    <a:pt x="212094" y="393136"/>
                  </a:lnTo>
                  <a:lnTo>
                    <a:pt x="210469" y="431162"/>
                  </a:lnTo>
                  <a:lnTo>
                    <a:pt x="209987" y="463878"/>
                  </a:lnTo>
                  <a:lnTo>
                    <a:pt x="212102" y="490505"/>
                  </a:lnTo>
                  <a:lnTo>
                    <a:pt x="218091" y="506861"/>
                  </a:lnTo>
                  <a:lnTo>
                    <a:pt x="227700" y="519974"/>
                  </a:lnTo>
                  <a:lnTo>
                    <a:pt x="234963" y="523199"/>
                  </a:lnTo>
                  <a:lnTo>
                    <a:pt x="239269" y="524060"/>
                  </a:lnTo>
                  <a:lnTo>
                    <a:pt x="242141" y="523786"/>
                  </a:lnTo>
                  <a:lnTo>
                    <a:pt x="244055" y="522758"/>
                  </a:lnTo>
                  <a:lnTo>
                    <a:pt x="251173" y="515023"/>
                  </a:lnTo>
                  <a:lnTo>
                    <a:pt x="253579" y="508017"/>
                  </a:lnTo>
                  <a:lnTo>
                    <a:pt x="253802" y="497565"/>
                  </a:lnTo>
                  <a:lnTo>
                    <a:pt x="244789" y="461002"/>
                  </a:lnTo>
                  <a:lnTo>
                    <a:pt x="229469" y="427846"/>
                  </a:lnTo>
                  <a:lnTo>
                    <a:pt x="215145" y="408594"/>
                  </a:lnTo>
                  <a:lnTo>
                    <a:pt x="197491" y="394393"/>
                  </a:lnTo>
                  <a:lnTo>
                    <a:pt x="167068" y="391468"/>
                  </a:lnTo>
                  <a:lnTo>
                    <a:pt x="133225" y="394966"/>
                  </a:lnTo>
                  <a:lnTo>
                    <a:pt x="98201" y="402542"/>
                  </a:lnTo>
                  <a:lnTo>
                    <a:pt x="74113" y="410612"/>
                  </a:lnTo>
                  <a:lnTo>
                    <a:pt x="47039" y="433390"/>
                  </a:lnTo>
                  <a:lnTo>
                    <a:pt x="14525" y="470748"/>
                  </a:lnTo>
                  <a:lnTo>
                    <a:pt x="4468" y="486928"/>
                  </a:lnTo>
                  <a:lnTo>
                    <a:pt x="0" y="502586"/>
                  </a:lnTo>
                  <a:lnTo>
                    <a:pt x="2529" y="518012"/>
                  </a:lnTo>
                  <a:lnTo>
                    <a:pt x="17950" y="548611"/>
                  </a:lnTo>
                  <a:lnTo>
                    <a:pt x="36387" y="567446"/>
                  </a:lnTo>
                  <a:lnTo>
                    <a:pt x="71455" y="588134"/>
                  </a:lnTo>
                  <a:lnTo>
                    <a:pt x="101817" y="598348"/>
                  </a:lnTo>
                  <a:lnTo>
                    <a:pt x="137248" y="605043"/>
                  </a:lnTo>
                  <a:lnTo>
                    <a:pt x="173711" y="602417"/>
                  </a:lnTo>
                  <a:lnTo>
                    <a:pt x="208033" y="596277"/>
                  </a:lnTo>
                  <a:lnTo>
                    <a:pt x="235252" y="591543"/>
                  </a:lnTo>
                  <a:lnTo>
                    <a:pt x="262025" y="584359"/>
                  </a:lnTo>
                  <a:lnTo>
                    <a:pt x="298641" y="568537"/>
                  </a:lnTo>
                  <a:lnTo>
                    <a:pt x="333196" y="550020"/>
                  </a:lnTo>
                  <a:lnTo>
                    <a:pt x="367988" y="531551"/>
                  </a:lnTo>
                  <a:lnTo>
                    <a:pt x="406040" y="502555"/>
                  </a:lnTo>
                  <a:lnTo>
                    <a:pt x="437470" y="467030"/>
                  </a:lnTo>
                  <a:lnTo>
                    <a:pt x="448837" y="452492"/>
                  </a:lnTo>
                  <a:lnTo>
                    <a:pt x="453541" y="442143"/>
                  </a:lnTo>
                  <a:lnTo>
                    <a:pt x="426777" y="442817"/>
                  </a:lnTo>
                  <a:lnTo>
                    <a:pt x="396184" y="452567"/>
                  </a:lnTo>
                  <a:lnTo>
                    <a:pt x="359702" y="478534"/>
                  </a:lnTo>
                  <a:lnTo>
                    <a:pt x="346114" y="496259"/>
                  </a:lnTo>
                  <a:lnTo>
                    <a:pt x="341336" y="512612"/>
                  </a:lnTo>
                  <a:lnTo>
                    <a:pt x="339441" y="548613"/>
                  </a:lnTo>
                  <a:lnTo>
                    <a:pt x="339402" y="553702"/>
                  </a:lnTo>
                  <a:lnTo>
                    <a:pt x="343875" y="563872"/>
                  </a:lnTo>
                  <a:lnTo>
                    <a:pt x="347437" y="568955"/>
                  </a:lnTo>
                  <a:lnTo>
                    <a:pt x="358169" y="576860"/>
                  </a:lnTo>
                  <a:lnTo>
                    <a:pt x="385757" y="588834"/>
                  </a:lnTo>
                  <a:lnTo>
                    <a:pt x="416512" y="593268"/>
                  </a:lnTo>
                  <a:lnTo>
                    <a:pt x="444509" y="592343"/>
                  </a:lnTo>
                  <a:lnTo>
                    <a:pt x="474254" y="581251"/>
                  </a:lnTo>
                  <a:lnTo>
                    <a:pt x="503670" y="563100"/>
                  </a:lnTo>
                  <a:lnTo>
                    <a:pt x="536793" y="539110"/>
                  </a:lnTo>
                  <a:lnTo>
                    <a:pt x="572560" y="503422"/>
                  </a:lnTo>
                  <a:lnTo>
                    <a:pt x="580022" y="490086"/>
                  </a:lnTo>
                  <a:lnTo>
                    <a:pt x="582980" y="480647"/>
                  </a:lnTo>
                  <a:lnTo>
                    <a:pt x="579063" y="476188"/>
                  </a:lnTo>
                  <a:lnTo>
                    <a:pt x="572593" y="474106"/>
                  </a:lnTo>
                  <a:lnTo>
                    <a:pt x="564919" y="472334"/>
                  </a:lnTo>
                  <a:lnTo>
                    <a:pt x="554146" y="467422"/>
                  </a:lnTo>
                  <a:lnTo>
                    <a:pt x="542326" y="465976"/>
                  </a:lnTo>
                  <a:lnTo>
                    <a:pt x="525438" y="469208"/>
                  </a:lnTo>
                  <a:lnTo>
                    <a:pt x="509710" y="475527"/>
                  </a:lnTo>
                  <a:lnTo>
                    <a:pt x="501693" y="482561"/>
                  </a:lnTo>
                  <a:lnTo>
                    <a:pt x="495308" y="489638"/>
                  </a:lnTo>
                  <a:lnTo>
                    <a:pt x="486953" y="495316"/>
                  </a:lnTo>
                  <a:lnTo>
                    <a:pt x="479962" y="506123"/>
                  </a:lnTo>
                  <a:lnTo>
                    <a:pt x="477515" y="515064"/>
                  </a:lnTo>
                  <a:lnTo>
                    <a:pt x="476942" y="520453"/>
                  </a:lnTo>
                  <a:lnTo>
                    <a:pt x="477636" y="522229"/>
                  </a:lnTo>
                  <a:lnTo>
                    <a:pt x="478946" y="523412"/>
                  </a:lnTo>
                  <a:lnTo>
                    <a:pt x="503310" y="529357"/>
                  </a:lnTo>
                  <a:lnTo>
                    <a:pt x="524696" y="532202"/>
                  </a:lnTo>
                  <a:lnTo>
                    <a:pt x="541757" y="529000"/>
                  </a:lnTo>
                  <a:lnTo>
                    <a:pt x="562692" y="519486"/>
                  </a:lnTo>
                  <a:lnTo>
                    <a:pt x="580876" y="506694"/>
                  </a:lnTo>
                  <a:lnTo>
                    <a:pt x="584179" y="505436"/>
                  </a:lnTo>
                  <a:lnTo>
                    <a:pt x="586381" y="503750"/>
                  </a:lnTo>
                  <a:lnTo>
                    <a:pt x="590769" y="495333"/>
                  </a:lnTo>
                  <a:lnTo>
                    <a:pt x="591630" y="533243"/>
                  </a:lnTo>
                  <a:lnTo>
                    <a:pt x="606222" y="570273"/>
                  </a:lnTo>
                  <a:lnTo>
                    <a:pt x="615961" y="586376"/>
                  </a:lnTo>
                  <a:lnTo>
                    <a:pt x="639350" y="611245"/>
                  </a:lnTo>
                  <a:lnTo>
                    <a:pt x="649340" y="618234"/>
                  </a:lnTo>
                  <a:lnTo>
                    <a:pt x="664485" y="622883"/>
                  </a:lnTo>
                  <a:lnTo>
                    <a:pt x="683741" y="624260"/>
                  </a:lnTo>
                  <a:lnTo>
                    <a:pt x="695881" y="620067"/>
                  </a:lnTo>
                  <a:lnTo>
                    <a:pt x="717471" y="603577"/>
                  </a:lnTo>
                  <a:lnTo>
                    <a:pt x="743184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40"/>
            <p:cNvSpPr/>
            <p:nvPr>
              <p:custDataLst>
                <p:tags r:id="rId43"/>
              </p:custDataLst>
            </p:nvPr>
          </p:nvSpPr>
          <p:spPr>
            <a:xfrm>
              <a:off x="8374380" y="28194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0" y="0"/>
                  </a:moveTo>
                  <a:lnTo>
                    <a:pt x="0" y="0"/>
                  </a:lnTo>
                  <a:lnTo>
                    <a:pt x="16181" y="28316"/>
                  </a:lnTo>
                  <a:lnTo>
                    <a:pt x="26243" y="62106"/>
                  </a:lnTo>
                  <a:lnTo>
                    <a:pt x="28596" y="87716"/>
                  </a:lnTo>
                  <a:lnTo>
                    <a:pt x="29643" y="115185"/>
                  </a:lnTo>
                  <a:lnTo>
                    <a:pt x="30107" y="141505"/>
                  </a:lnTo>
                  <a:lnTo>
                    <a:pt x="30315" y="167313"/>
                  </a:lnTo>
                  <a:lnTo>
                    <a:pt x="30406" y="193741"/>
                  </a:lnTo>
                  <a:lnTo>
                    <a:pt x="30447" y="222421"/>
                  </a:lnTo>
                  <a:lnTo>
                    <a:pt x="34515" y="259036"/>
                  </a:lnTo>
                  <a:lnTo>
                    <a:pt x="37038" y="291334"/>
                  </a:lnTo>
                  <a:lnTo>
                    <a:pt x="37889" y="324812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41"/>
            <p:cNvSpPr/>
            <p:nvPr>
              <p:custDataLst>
                <p:tags r:id="rId44"/>
              </p:custDataLst>
            </p:nvPr>
          </p:nvSpPr>
          <p:spPr>
            <a:xfrm>
              <a:off x="8229600" y="2820579"/>
              <a:ext cx="471954" cy="440782"/>
            </a:xfrm>
            <a:custGeom>
              <a:avLst/>
              <a:gdLst/>
              <a:ahLst/>
              <a:cxnLst/>
              <a:rect l="0" t="0" r="0" b="0"/>
              <a:pathLst>
                <a:path w="471954" h="440782">
                  <a:moveTo>
                    <a:pt x="0" y="158841"/>
                  </a:moveTo>
                  <a:lnTo>
                    <a:pt x="0" y="158841"/>
                  </a:lnTo>
                  <a:lnTo>
                    <a:pt x="28316" y="166931"/>
                  </a:lnTo>
                  <a:lnTo>
                    <a:pt x="62107" y="176008"/>
                  </a:lnTo>
                  <a:lnTo>
                    <a:pt x="93567" y="175969"/>
                  </a:lnTo>
                  <a:lnTo>
                    <a:pt x="128383" y="170595"/>
                  </a:lnTo>
                  <a:lnTo>
                    <a:pt x="165510" y="163641"/>
                  </a:lnTo>
                  <a:lnTo>
                    <a:pt x="186166" y="154201"/>
                  </a:lnTo>
                  <a:lnTo>
                    <a:pt x="224169" y="131490"/>
                  </a:lnTo>
                  <a:lnTo>
                    <a:pt x="261748" y="100224"/>
                  </a:lnTo>
                  <a:lnTo>
                    <a:pt x="284289" y="69837"/>
                  </a:lnTo>
                  <a:lnTo>
                    <a:pt x="301329" y="39697"/>
                  </a:lnTo>
                  <a:lnTo>
                    <a:pt x="324958" y="2800"/>
                  </a:lnTo>
                  <a:lnTo>
                    <a:pt x="326859" y="0"/>
                  </a:lnTo>
                  <a:lnTo>
                    <a:pt x="323377" y="3215"/>
                  </a:lnTo>
                  <a:lnTo>
                    <a:pt x="309933" y="33141"/>
                  </a:lnTo>
                  <a:lnTo>
                    <a:pt x="295653" y="70700"/>
                  </a:lnTo>
                  <a:lnTo>
                    <a:pt x="283276" y="108736"/>
                  </a:lnTo>
                  <a:lnTo>
                    <a:pt x="273785" y="137419"/>
                  </a:lnTo>
                  <a:lnTo>
                    <a:pt x="264769" y="166253"/>
                  </a:lnTo>
                  <a:lnTo>
                    <a:pt x="257939" y="193180"/>
                  </a:lnTo>
                  <a:lnTo>
                    <a:pt x="249335" y="224049"/>
                  </a:lnTo>
                  <a:lnTo>
                    <a:pt x="244563" y="256788"/>
                  </a:lnTo>
                  <a:lnTo>
                    <a:pt x="243984" y="273956"/>
                  </a:lnTo>
                  <a:lnTo>
                    <a:pt x="246162" y="279994"/>
                  </a:lnTo>
                  <a:lnTo>
                    <a:pt x="254459" y="290770"/>
                  </a:lnTo>
                  <a:lnTo>
                    <a:pt x="257692" y="291666"/>
                  </a:lnTo>
                  <a:lnTo>
                    <a:pt x="294784" y="288559"/>
                  </a:lnTo>
                  <a:lnTo>
                    <a:pt x="328348" y="280115"/>
                  </a:lnTo>
                  <a:lnTo>
                    <a:pt x="365851" y="268823"/>
                  </a:lnTo>
                  <a:lnTo>
                    <a:pt x="386953" y="267346"/>
                  </a:lnTo>
                  <a:lnTo>
                    <a:pt x="413602" y="276256"/>
                  </a:lnTo>
                  <a:lnTo>
                    <a:pt x="430923" y="287517"/>
                  </a:lnTo>
                  <a:lnTo>
                    <a:pt x="446780" y="305623"/>
                  </a:lnTo>
                  <a:lnTo>
                    <a:pt x="464117" y="341984"/>
                  </a:lnTo>
                  <a:lnTo>
                    <a:pt x="469974" y="366917"/>
                  </a:lnTo>
                  <a:lnTo>
                    <a:pt x="471953" y="401637"/>
                  </a:lnTo>
                  <a:lnTo>
                    <a:pt x="464820" y="440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442"/>
          <p:cNvSpPr/>
          <p:nvPr>
            <p:custDataLst>
              <p:tags r:id="rId6"/>
            </p:custDataLst>
          </p:nvPr>
        </p:nvSpPr>
        <p:spPr>
          <a:xfrm>
            <a:off x="327660" y="4328160"/>
            <a:ext cx="381001" cy="68581"/>
          </a:xfrm>
          <a:custGeom>
            <a:avLst/>
            <a:gdLst/>
            <a:ahLst/>
            <a:cxnLst/>
            <a:rect l="0" t="0" r="0" b="0"/>
            <a:pathLst>
              <a:path w="381001" h="68581">
                <a:moveTo>
                  <a:pt x="0" y="0"/>
                </a:moveTo>
                <a:lnTo>
                  <a:pt x="0" y="0"/>
                </a:lnTo>
                <a:lnTo>
                  <a:pt x="31609" y="13547"/>
                </a:lnTo>
                <a:lnTo>
                  <a:pt x="56633" y="24271"/>
                </a:lnTo>
                <a:lnTo>
                  <a:pt x="86862" y="33114"/>
                </a:lnTo>
                <a:lnTo>
                  <a:pt x="120561" y="40702"/>
                </a:lnTo>
                <a:lnTo>
                  <a:pt x="156574" y="47455"/>
                </a:lnTo>
                <a:lnTo>
                  <a:pt x="192436" y="52804"/>
                </a:lnTo>
                <a:lnTo>
                  <a:pt x="228197" y="57216"/>
                </a:lnTo>
                <a:lnTo>
                  <a:pt x="263892" y="61003"/>
                </a:lnTo>
                <a:lnTo>
                  <a:pt x="292768" y="63530"/>
                </a:lnTo>
                <a:lnTo>
                  <a:pt x="317098" y="65213"/>
                </a:lnTo>
                <a:lnTo>
                  <a:pt x="352599" y="67084"/>
                </a:lnTo>
                <a:lnTo>
                  <a:pt x="381000" y="685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94"/>
          <p:cNvGrpSpPr/>
          <p:nvPr/>
        </p:nvGrpSpPr>
        <p:grpSpPr>
          <a:xfrm>
            <a:off x="1188720" y="3643021"/>
            <a:ext cx="2626316" cy="923002"/>
            <a:chOff x="1188720" y="3643021"/>
            <a:chExt cx="2626316" cy="923002"/>
          </a:xfrm>
        </p:grpSpPr>
        <p:sp>
          <p:nvSpPr>
            <p:cNvPr id="50" name="SMARTInkShape-443"/>
            <p:cNvSpPr/>
            <p:nvPr>
              <p:custDataLst>
                <p:tags r:id="rId29"/>
              </p:custDataLst>
            </p:nvPr>
          </p:nvSpPr>
          <p:spPr>
            <a:xfrm>
              <a:off x="1472359" y="3917386"/>
              <a:ext cx="104982" cy="121215"/>
            </a:xfrm>
            <a:custGeom>
              <a:avLst/>
              <a:gdLst/>
              <a:ahLst/>
              <a:cxnLst/>
              <a:rect l="0" t="0" r="0" b="0"/>
              <a:pathLst>
                <a:path w="104982" h="121215">
                  <a:moveTo>
                    <a:pt x="104981" y="6914"/>
                  </a:moveTo>
                  <a:lnTo>
                    <a:pt x="104981" y="6914"/>
                  </a:lnTo>
                  <a:lnTo>
                    <a:pt x="76665" y="2869"/>
                  </a:lnTo>
                  <a:lnTo>
                    <a:pt x="39180" y="0"/>
                  </a:lnTo>
                  <a:lnTo>
                    <a:pt x="21044" y="350"/>
                  </a:lnTo>
                  <a:lnTo>
                    <a:pt x="13207" y="3432"/>
                  </a:lnTo>
                  <a:lnTo>
                    <a:pt x="0" y="13169"/>
                  </a:lnTo>
                  <a:lnTo>
                    <a:pt x="1314" y="18443"/>
                  </a:lnTo>
                  <a:lnTo>
                    <a:pt x="13101" y="39672"/>
                  </a:lnTo>
                  <a:lnTo>
                    <a:pt x="44967" y="75794"/>
                  </a:lnTo>
                  <a:lnTo>
                    <a:pt x="79706" y="111094"/>
                  </a:lnTo>
                  <a:lnTo>
                    <a:pt x="89741" y="1212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4"/>
            <p:cNvSpPr/>
            <p:nvPr>
              <p:custDataLst>
                <p:tags r:id="rId30"/>
              </p:custDataLst>
            </p:nvPr>
          </p:nvSpPr>
          <p:spPr>
            <a:xfrm>
              <a:off x="1188720" y="4160520"/>
              <a:ext cx="388621" cy="234439"/>
            </a:xfrm>
            <a:custGeom>
              <a:avLst/>
              <a:gdLst/>
              <a:ahLst/>
              <a:cxnLst/>
              <a:rect l="0" t="0" r="0" b="0"/>
              <a:pathLst>
                <a:path w="388621" h="234439">
                  <a:moveTo>
                    <a:pt x="388620" y="0"/>
                  </a:moveTo>
                  <a:lnTo>
                    <a:pt x="388620" y="0"/>
                  </a:lnTo>
                  <a:lnTo>
                    <a:pt x="372816" y="24836"/>
                  </a:lnTo>
                  <a:lnTo>
                    <a:pt x="346882" y="60992"/>
                  </a:lnTo>
                  <a:lnTo>
                    <a:pt x="318423" y="88349"/>
                  </a:lnTo>
                  <a:lnTo>
                    <a:pt x="288841" y="111798"/>
                  </a:lnTo>
                  <a:lnTo>
                    <a:pt x="258761" y="133508"/>
                  </a:lnTo>
                  <a:lnTo>
                    <a:pt x="228458" y="154446"/>
                  </a:lnTo>
                  <a:lnTo>
                    <a:pt x="198057" y="172783"/>
                  </a:lnTo>
                  <a:lnTo>
                    <a:pt x="167612" y="189399"/>
                  </a:lnTo>
                  <a:lnTo>
                    <a:pt x="137148" y="205251"/>
                  </a:lnTo>
                  <a:lnTo>
                    <a:pt x="108932" y="216247"/>
                  </a:lnTo>
                  <a:lnTo>
                    <a:pt x="71505" y="227198"/>
                  </a:lnTo>
                  <a:lnTo>
                    <a:pt x="41225" y="233547"/>
                  </a:lnTo>
                  <a:lnTo>
                    <a:pt x="32563" y="234438"/>
                  </a:lnTo>
                  <a:lnTo>
                    <a:pt x="25942" y="233339"/>
                  </a:lnTo>
                  <a:lnTo>
                    <a:pt x="16327" y="227602"/>
                  </a:lnTo>
                  <a:lnTo>
                    <a:pt x="6155" y="210806"/>
                  </a:lnTo>
                  <a:lnTo>
                    <a:pt x="540" y="172990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5"/>
            <p:cNvSpPr/>
            <p:nvPr>
              <p:custDataLst>
                <p:tags r:id="rId31"/>
              </p:custDataLst>
            </p:nvPr>
          </p:nvSpPr>
          <p:spPr>
            <a:xfrm>
              <a:off x="1646302" y="4076700"/>
              <a:ext cx="75054" cy="489323"/>
            </a:xfrm>
            <a:custGeom>
              <a:avLst/>
              <a:gdLst/>
              <a:ahLst/>
              <a:cxnLst/>
              <a:rect l="0" t="0" r="0" b="0"/>
              <a:pathLst>
                <a:path w="75054" h="489323">
                  <a:moveTo>
                    <a:pt x="45338" y="0"/>
                  </a:moveTo>
                  <a:lnTo>
                    <a:pt x="45338" y="0"/>
                  </a:lnTo>
                  <a:lnTo>
                    <a:pt x="56627" y="24836"/>
                  </a:lnTo>
                  <a:lnTo>
                    <a:pt x="70675" y="61838"/>
                  </a:lnTo>
                  <a:lnTo>
                    <a:pt x="74097" y="92395"/>
                  </a:lnTo>
                  <a:lnTo>
                    <a:pt x="75053" y="122344"/>
                  </a:lnTo>
                  <a:lnTo>
                    <a:pt x="74632" y="153435"/>
                  </a:lnTo>
                  <a:lnTo>
                    <a:pt x="71622" y="187009"/>
                  </a:lnTo>
                  <a:lnTo>
                    <a:pt x="65204" y="219428"/>
                  </a:lnTo>
                  <a:lnTo>
                    <a:pt x="56707" y="251617"/>
                  </a:lnTo>
                  <a:lnTo>
                    <a:pt x="47287" y="285679"/>
                  </a:lnTo>
                  <a:lnTo>
                    <a:pt x="39713" y="318315"/>
                  </a:lnTo>
                  <a:lnTo>
                    <a:pt x="33525" y="348907"/>
                  </a:lnTo>
                  <a:lnTo>
                    <a:pt x="27952" y="376614"/>
                  </a:lnTo>
                  <a:lnTo>
                    <a:pt x="20395" y="403039"/>
                  </a:lnTo>
                  <a:lnTo>
                    <a:pt x="11137" y="437201"/>
                  </a:lnTo>
                  <a:lnTo>
                    <a:pt x="3963" y="471500"/>
                  </a:lnTo>
                  <a:lnTo>
                    <a:pt x="476" y="488874"/>
                  </a:lnTo>
                  <a:lnTo>
                    <a:pt x="190" y="489322"/>
                  </a:lnTo>
                  <a:lnTo>
                    <a:pt x="0" y="488775"/>
                  </a:lnTo>
                  <a:lnTo>
                    <a:pt x="5699" y="468989"/>
                  </a:lnTo>
                  <a:lnTo>
                    <a:pt x="7238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6"/>
            <p:cNvSpPr/>
            <p:nvPr>
              <p:custDataLst>
                <p:tags r:id="rId32"/>
              </p:custDataLst>
            </p:nvPr>
          </p:nvSpPr>
          <p:spPr>
            <a:xfrm>
              <a:off x="1653540" y="4029090"/>
              <a:ext cx="181939" cy="184771"/>
            </a:xfrm>
            <a:custGeom>
              <a:avLst/>
              <a:gdLst/>
              <a:ahLst/>
              <a:cxnLst/>
              <a:rect l="0" t="0" r="0" b="0"/>
              <a:pathLst>
                <a:path w="181939" h="184771">
                  <a:moveTo>
                    <a:pt x="0" y="32370"/>
                  </a:moveTo>
                  <a:lnTo>
                    <a:pt x="0" y="32370"/>
                  </a:lnTo>
                  <a:lnTo>
                    <a:pt x="33961" y="10577"/>
                  </a:lnTo>
                  <a:lnTo>
                    <a:pt x="51500" y="2082"/>
                  </a:lnTo>
                  <a:lnTo>
                    <a:pt x="70020" y="0"/>
                  </a:lnTo>
                  <a:lnTo>
                    <a:pt x="99487" y="3588"/>
                  </a:lnTo>
                  <a:lnTo>
                    <a:pt x="127408" y="12271"/>
                  </a:lnTo>
                  <a:lnTo>
                    <a:pt x="142986" y="21744"/>
                  </a:lnTo>
                  <a:lnTo>
                    <a:pt x="172149" y="51793"/>
                  </a:lnTo>
                  <a:lnTo>
                    <a:pt x="178111" y="64709"/>
                  </a:lnTo>
                  <a:lnTo>
                    <a:pt x="181938" y="89652"/>
                  </a:lnTo>
                  <a:lnTo>
                    <a:pt x="177946" y="100444"/>
                  </a:lnTo>
                  <a:lnTo>
                    <a:pt x="151967" y="133643"/>
                  </a:lnTo>
                  <a:lnTo>
                    <a:pt x="137032" y="150430"/>
                  </a:lnTo>
                  <a:lnTo>
                    <a:pt x="119624" y="160766"/>
                  </a:lnTo>
                  <a:lnTo>
                    <a:pt x="84287" y="177049"/>
                  </a:lnTo>
                  <a:lnTo>
                    <a:pt x="70976" y="182482"/>
                  </a:lnTo>
                  <a:lnTo>
                    <a:pt x="60960" y="184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7"/>
            <p:cNvSpPr/>
            <p:nvPr>
              <p:custDataLst>
                <p:tags r:id="rId33"/>
              </p:custDataLst>
            </p:nvPr>
          </p:nvSpPr>
          <p:spPr>
            <a:xfrm>
              <a:off x="1943100" y="4160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8"/>
            <p:cNvSpPr/>
            <p:nvPr>
              <p:custDataLst>
                <p:tags r:id="rId34"/>
              </p:custDataLst>
            </p:nvPr>
          </p:nvSpPr>
          <p:spPr>
            <a:xfrm>
              <a:off x="1943100" y="39624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49"/>
            <p:cNvSpPr/>
            <p:nvPr>
              <p:custDataLst>
                <p:tags r:id="rId35"/>
              </p:custDataLst>
            </p:nvPr>
          </p:nvSpPr>
          <p:spPr>
            <a:xfrm>
              <a:off x="2042160" y="3985260"/>
              <a:ext cx="144781" cy="129541"/>
            </a:xfrm>
            <a:custGeom>
              <a:avLst/>
              <a:gdLst/>
              <a:ahLst/>
              <a:cxnLst/>
              <a:rect l="0" t="0" r="0" b="0"/>
              <a:pathLst>
                <a:path w="144781" h="129541">
                  <a:moveTo>
                    <a:pt x="0" y="129540"/>
                  </a:moveTo>
                  <a:lnTo>
                    <a:pt x="0" y="129540"/>
                  </a:lnTo>
                  <a:lnTo>
                    <a:pt x="36658" y="101663"/>
                  </a:lnTo>
                  <a:lnTo>
                    <a:pt x="57959" y="67338"/>
                  </a:lnTo>
                  <a:lnTo>
                    <a:pt x="74466" y="43360"/>
                  </a:lnTo>
                  <a:lnTo>
                    <a:pt x="111891" y="13865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0"/>
            <p:cNvSpPr/>
            <p:nvPr>
              <p:custDataLst>
                <p:tags r:id="rId36"/>
              </p:custDataLst>
            </p:nvPr>
          </p:nvSpPr>
          <p:spPr>
            <a:xfrm>
              <a:off x="2248965" y="4046220"/>
              <a:ext cx="10946" cy="120286"/>
            </a:xfrm>
            <a:custGeom>
              <a:avLst/>
              <a:gdLst/>
              <a:ahLst/>
              <a:cxnLst/>
              <a:rect l="0" t="0" r="0" b="0"/>
              <a:pathLst>
                <a:path w="10946" h="120286">
                  <a:moveTo>
                    <a:pt x="6555" y="0"/>
                  </a:moveTo>
                  <a:lnTo>
                    <a:pt x="6555" y="0"/>
                  </a:lnTo>
                  <a:lnTo>
                    <a:pt x="10945" y="32267"/>
                  </a:lnTo>
                  <a:lnTo>
                    <a:pt x="6776" y="67119"/>
                  </a:lnTo>
                  <a:lnTo>
                    <a:pt x="5752" y="86573"/>
                  </a:lnTo>
                  <a:lnTo>
                    <a:pt x="0" y="107743"/>
                  </a:lnTo>
                  <a:lnTo>
                    <a:pt x="491" y="110775"/>
                  </a:lnTo>
                  <a:lnTo>
                    <a:pt x="5589" y="120285"/>
                  </a:lnTo>
                  <a:lnTo>
                    <a:pt x="6126" y="116678"/>
                  </a:lnTo>
                  <a:lnTo>
                    <a:pt x="6555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1"/>
            <p:cNvSpPr/>
            <p:nvPr>
              <p:custDataLst>
                <p:tags r:id="rId37"/>
              </p:custDataLst>
            </p:nvPr>
          </p:nvSpPr>
          <p:spPr>
            <a:xfrm>
              <a:off x="2286000" y="3886200"/>
              <a:ext cx="22861" cy="68581"/>
            </a:xfrm>
            <a:custGeom>
              <a:avLst/>
              <a:gdLst/>
              <a:ahLst/>
              <a:cxnLst/>
              <a:rect l="0" t="0" r="0" b="0"/>
              <a:pathLst>
                <a:path w="22861" h="68581">
                  <a:moveTo>
                    <a:pt x="0" y="68580"/>
                  </a:moveTo>
                  <a:lnTo>
                    <a:pt x="0" y="68580"/>
                  </a:lnTo>
                  <a:lnTo>
                    <a:pt x="4045" y="40263"/>
                  </a:lnTo>
                  <a:lnTo>
                    <a:pt x="10547" y="21846"/>
                  </a:lnTo>
                  <a:lnTo>
                    <a:pt x="22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2"/>
            <p:cNvSpPr/>
            <p:nvPr>
              <p:custDataLst>
                <p:tags r:id="rId38"/>
              </p:custDataLst>
            </p:nvPr>
          </p:nvSpPr>
          <p:spPr>
            <a:xfrm>
              <a:off x="2392680" y="3749040"/>
              <a:ext cx="83821" cy="388621"/>
            </a:xfrm>
            <a:custGeom>
              <a:avLst/>
              <a:gdLst/>
              <a:ahLst/>
              <a:cxnLst/>
              <a:rect l="0" t="0" r="0" b="0"/>
              <a:pathLst>
                <a:path w="83821" h="388621">
                  <a:moveTo>
                    <a:pt x="83820" y="0"/>
                  </a:moveTo>
                  <a:lnTo>
                    <a:pt x="83820" y="0"/>
                  </a:lnTo>
                  <a:lnTo>
                    <a:pt x="83820" y="32361"/>
                  </a:lnTo>
                  <a:lnTo>
                    <a:pt x="80433" y="52054"/>
                  </a:lnTo>
                  <a:lnTo>
                    <a:pt x="74789" y="75343"/>
                  </a:lnTo>
                  <a:lnTo>
                    <a:pt x="67639" y="101029"/>
                  </a:lnTo>
                  <a:lnTo>
                    <a:pt x="62026" y="122386"/>
                  </a:lnTo>
                  <a:lnTo>
                    <a:pt x="53532" y="157405"/>
                  </a:lnTo>
                  <a:lnTo>
                    <a:pt x="46934" y="184822"/>
                  </a:lnTo>
                  <a:lnTo>
                    <a:pt x="38460" y="221555"/>
                  </a:lnTo>
                  <a:lnTo>
                    <a:pt x="30587" y="256993"/>
                  </a:lnTo>
                  <a:lnTo>
                    <a:pt x="25149" y="286684"/>
                  </a:lnTo>
                  <a:lnTo>
                    <a:pt x="19267" y="319472"/>
                  </a:lnTo>
                  <a:lnTo>
                    <a:pt x="13513" y="355808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3"/>
            <p:cNvSpPr/>
            <p:nvPr>
              <p:custDataLst>
                <p:tags r:id="rId39"/>
              </p:custDataLst>
            </p:nvPr>
          </p:nvSpPr>
          <p:spPr>
            <a:xfrm>
              <a:off x="2331720" y="3643021"/>
              <a:ext cx="982981" cy="521791"/>
            </a:xfrm>
            <a:custGeom>
              <a:avLst/>
              <a:gdLst/>
              <a:ahLst/>
              <a:cxnLst/>
              <a:rect l="0" t="0" r="0" b="0"/>
              <a:pathLst>
                <a:path w="982981" h="521791">
                  <a:moveTo>
                    <a:pt x="0" y="380339"/>
                  </a:moveTo>
                  <a:lnTo>
                    <a:pt x="0" y="380339"/>
                  </a:lnTo>
                  <a:lnTo>
                    <a:pt x="32361" y="376294"/>
                  </a:lnTo>
                  <a:lnTo>
                    <a:pt x="64622" y="373778"/>
                  </a:lnTo>
                  <a:lnTo>
                    <a:pt x="98358" y="368988"/>
                  </a:lnTo>
                  <a:lnTo>
                    <a:pt x="131119" y="362206"/>
                  </a:lnTo>
                  <a:lnTo>
                    <a:pt x="166320" y="354835"/>
                  </a:lnTo>
                  <a:lnTo>
                    <a:pt x="199516" y="343243"/>
                  </a:lnTo>
                  <a:lnTo>
                    <a:pt x="230801" y="333129"/>
                  </a:lnTo>
                  <a:lnTo>
                    <a:pt x="264783" y="328209"/>
                  </a:lnTo>
                  <a:lnTo>
                    <a:pt x="293240" y="327030"/>
                  </a:lnTo>
                  <a:lnTo>
                    <a:pt x="291760" y="327013"/>
                  </a:lnTo>
                  <a:lnTo>
                    <a:pt x="291027" y="327855"/>
                  </a:lnTo>
                  <a:lnTo>
                    <a:pt x="289753" y="333561"/>
                  </a:lnTo>
                  <a:lnTo>
                    <a:pt x="262242" y="368853"/>
                  </a:lnTo>
                  <a:lnTo>
                    <a:pt x="247281" y="405065"/>
                  </a:lnTo>
                  <a:lnTo>
                    <a:pt x="245369" y="415599"/>
                  </a:lnTo>
                  <a:lnTo>
                    <a:pt x="248338" y="435095"/>
                  </a:lnTo>
                  <a:lnTo>
                    <a:pt x="254580" y="448868"/>
                  </a:lnTo>
                  <a:lnTo>
                    <a:pt x="270358" y="466344"/>
                  </a:lnTo>
                  <a:lnTo>
                    <a:pt x="294787" y="481558"/>
                  </a:lnTo>
                  <a:lnTo>
                    <a:pt x="299818" y="482531"/>
                  </a:lnTo>
                  <a:lnTo>
                    <a:pt x="309924" y="481356"/>
                  </a:lnTo>
                  <a:lnTo>
                    <a:pt x="325133" y="475934"/>
                  </a:lnTo>
                  <a:lnTo>
                    <a:pt x="340364" y="464919"/>
                  </a:lnTo>
                  <a:lnTo>
                    <a:pt x="351556" y="446887"/>
                  </a:lnTo>
                  <a:lnTo>
                    <a:pt x="360234" y="425457"/>
                  </a:lnTo>
                  <a:lnTo>
                    <a:pt x="361046" y="410552"/>
                  </a:lnTo>
                  <a:lnTo>
                    <a:pt x="354669" y="384331"/>
                  </a:lnTo>
                  <a:lnTo>
                    <a:pt x="347704" y="372115"/>
                  </a:lnTo>
                  <a:lnTo>
                    <a:pt x="342777" y="368217"/>
                  </a:lnTo>
                  <a:lnTo>
                    <a:pt x="337766" y="365638"/>
                  </a:lnTo>
                  <a:lnTo>
                    <a:pt x="332716" y="361669"/>
                  </a:lnTo>
                  <a:lnTo>
                    <a:pt x="330184" y="361119"/>
                  </a:lnTo>
                  <a:lnTo>
                    <a:pt x="327649" y="361599"/>
                  </a:lnTo>
                  <a:lnTo>
                    <a:pt x="325113" y="362765"/>
                  </a:lnTo>
                  <a:lnTo>
                    <a:pt x="309722" y="382042"/>
                  </a:lnTo>
                  <a:lnTo>
                    <a:pt x="303319" y="392667"/>
                  </a:lnTo>
                  <a:lnTo>
                    <a:pt x="302119" y="397025"/>
                  </a:lnTo>
                  <a:lnTo>
                    <a:pt x="302166" y="400776"/>
                  </a:lnTo>
                  <a:lnTo>
                    <a:pt x="308325" y="416926"/>
                  </a:lnTo>
                  <a:lnTo>
                    <a:pt x="315252" y="427398"/>
                  </a:lnTo>
                  <a:lnTo>
                    <a:pt x="326712" y="435863"/>
                  </a:lnTo>
                  <a:lnTo>
                    <a:pt x="336786" y="439688"/>
                  </a:lnTo>
                  <a:lnTo>
                    <a:pt x="352969" y="441158"/>
                  </a:lnTo>
                  <a:lnTo>
                    <a:pt x="364699" y="437212"/>
                  </a:lnTo>
                  <a:lnTo>
                    <a:pt x="367592" y="435188"/>
                  </a:lnTo>
                  <a:lnTo>
                    <a:pt x="388609" y="410830"/>
                  </a:lnTo>
                  <a:lnTo>
                    <a:pt x="389467" y="437311"/>
                  </a:lnTo>
                  <a:lnTo>
                    <a:pt x="392665" y="446864"/>
                  </a:lnTo>
                  <a:lnTo>
                    <a:pt x="399167" y="454497"/>
                  </a:lnTo>
                  <a:lnTo>
                    <a:pt x="406854" y="461558"/>
                  </a:lnTo>
                  <a:lnTo>
                    <a:pt x="424844" y="483693"/>
                  </a:lnTo>
                  <a:lnTo>
                    <a:pt x="433224" y="489210"/>
                  </a:lnTo>
                  <a:lnTo>
                    <a:pt x="451507" y="493030"/>
                  </a:lnTo>
                  <a:lnTo>
                    <a:pt x="484160" y="486138"/>
                  </a:lnTo>
                  <a:lnTo>
                    <a:pt x="517465" y="476685"/>
                  </a:lnTo>
                  <a:lnTo>
                    <a:pt x="540814" y="461097"/>
                  </a:lnTo>
                  <a:lnTo>
                    <a:pt x="577543" y="426991"/>
                  </a:lnTo>
                  <a:lnTo>
                    <a:pt x="607345" y="396796"/>
                  </a:lnTo>
                  <a:lnTo>
                    <a:pt x="636778" y="361414"/>
                  </a:lnTo>
                  <a:lnTo>
                    <a:pt x="653852" y="336650"/>
                  </a:lnTo>
                  <a:lnTo>
                    <a:pt x="672166" y="309275"/>
                  </a:lnTo>
                  <a:lnTo>
                    <a:pt x="691594" y="279328"/>
                  </a:lnTo>
                  <a:lnTo>
                    <a:pt x="711517" y="246263"/>
                  </a:lnTo>
                  <a:lnTo>
                    <a:pt x="729403" y="214070"/>
                  </a:lnTo>
                  <a:lnTo>
                    <a:pt x="745819" y="182828"/>
                  </a:lnTo>
                  <a:lnTo>
                    <a:pt x="761582" y="152010"/>
                  </a:lnTo>
                  <a:lnTo>
                    <a:pt x="774797" y="123637"/>
                  </a:lnTo>
                  <a:lnTo>
                    <a:pt x="789498" y="86122"/>
                  </a:lnTo>
                  <a:lnTo>
                    <a:pt x="796959" y="53556"/>
                  </a:lnTo>
                  <a:lnTo>
                    <a:pt x="799479" y="20303"/>
                  </a:lnTo>
                  <a:lnTo>
                    <a:pt x="797566" y="10632"/>
                  </a:lnTo>
                  <a:lnTo>
                    <a:pt x="795871" y="6867"/>
                  </a:lnTo>
                  <a:lnTo>
                    <a:pt x="793047" y="4358"/>
                  </a:lnTo>
                  <a:lnTo>
                    <a:pt x="785394" y="1570"/>
                  </a:lnTo>
                  <a:lnTo>
                    <a:pt x="771566" y="0"/>
                  </a:lnTo>
                  <a:lnTo>
                    <a:pt x="752699" y="3580"/>
                  </a:lnTo>
                  <a:lnTo>
                    <a:pt x="714841" y="30229"/>
                  </a:lnTo>
                  <a:lnTo>
                    <a:pt x="682270" y="62208"/>
                  </a:lnTo>
                  <a:lnTo>
                    <a:pt x="656532" y="93132"/>
                  </a:lnTo>
                  <a:lnTo>
                    <a:pt x="636864" y="127789"/>
                  </a:lnTo>
                  <a:lnTo>
                    <a:pt x="625669" y="154641"/>
                  </a:lnTo>
                  <a:lnTo>
                    <a:pt x="616742" y="183509"/>
                  </a:lnTo>
                  <a:lnTo>
                    <a:pt x="612774" y="213272"/>
                  </a:lnTo>
                  <a:lnTo>
                    <a:pt x="613268" y="243434"/>
                  </a:lnTo>
                  <a:lnTo>
                    <a:pt x="616310" y="272926"/>
                  </a:lnTo>
                  <a:lnTo>
                    <a:pt x="620485" y="300144"/>
                  </a:lnTo>
                  <a:lnTo>
                    <a:pt x="629678" y="328610"/>
                  </a:lnTo>
                  <a:lnTo>
                    <a:pt x="642230" y="357348"/>
                  </a:lnTo>
                  <a:lnTo>
                    <a:pt x="656276" y="384232"/>
                  </a:lnTo>
                  <a:lnTo>
                    <a:pt x="673243" y="410292"/>
                  </a:lnTo>
                  <a:lnTo>
                    <a:pt x="704092" y="446505"/>
                  </a:lnTo>
                  <a:lnTo>
                    <a:pt x="715775" y="457470"/>
                  </a:lnTo>
                  <a:lnTo>
                    <a:pt x="737957" y="469859"/>
                  </a:lnTo>
                  <a:lnTo>
                    <a:pt x="767138" y="483199"/>
                  </a:lnTo>
                  <a:lnTo>
                    <a:pt x="800985" y="497172"/>
                  </a:lnTo>
                  <a:lnTo>
                    <a:pt x="828630" y="506488"/>
                  </a:lnTo>
                  <a:lnTo>
                    <a:pt x="852140" y="512698"/>
                  </a:lnTo>
                  <a:lnTo>
                    <a:pt x="872894" y="516839"/>
                  </a:lnTo>
                  <a:lnTo>
                    <a:pt x="907241" y="521439"/>
                  </a:lnTo>
                  <a:lnTo>
                    <a:pt x="935772" y="521790"/>
                  </a:lnTo>
                  <a:lnTo>
                    <a:pt x="972652" y="512734"/>
                  </a:lnTo>
                  <a:lnTo>
                    <a:pt x="982980" y="509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4"/>
            <p:cNvSpPr/>
            <p:nvPr>
              <p:custDataLst>
                <p:tags r:id="rId40"/>
              </p:custDataLst>
            </p:nvPr>
          </p:nvSpPr>
          <p:spPr>
            <a:xfrm>
              <a:off x="3291840" y="3864451"/>
              <a:ext cx="523196" cy="189390"/>
            </a:xfrm>
            <a:custGeom>
              <a:avLst/>
              <a:gdLst/>
              <a:ahLst/>
              <a:cxnLst/>
              <a:rect l="0" t="0" r="0" b="0"/>
              <a:pathLst>
                <a:path w="523196" h="189390">
                  <a:moveTo>
                    <a:pt x="0" y="113189"/>
                  </a:moveTo>
                  <a:lnTo>
                    <a:pt x="0" y="113189"/>
                  </a:lnTo>
                  <a:lnTo>
                    <a:pt x="24835" y="115446"/>
                  </a:lnTo>
                  <a:lnTo>
                    <a:pt x="62685" y="118425"/>
                  </a:lnTo>
                  <a:lnTo>
                    <a:pt x="96440" y="119750"/>
                  </a:lnTo>
                  <a:lnTo>
                    <a:pt x="128375" y="120338"/>
                  </a:lnTo>
                  <a:lnTo>
                    <a:pt x="160349" y="120600"/>
                  </a:lnTo>
                  <a:lnTo>
                    <a:pt x="194315" y="120716"/>
                  </a:lnTo>
                  <a:lnTo>
                    <a:pt x="229166" y="120768"/>
                  </a:lnTo>
                  <a:lnTo>
                    <a:pt x="264412" y="120790"/>
                  </a:lnTo>
                  <a:lnTo>
                    <a:pt x="299832" y="120801"/>
                  </a:lnTo>
                  <a:lnTo>
                    <a:pt x="333072" y="118548"/>
                  </a:lnTo>
                  <a:lnTo>
                    <a:pt x="363932" y="115571"/>
                  </a:lnTo>
                  <a:lnTo>
                    <a:pt x="391759" y="114248"/>
                  </a:lnTo>
                  <a:lnTo>
                    <a:pt x="427180" y="109457"/>
                  </a:lnTo>
                  <a:lnTo>
                    <a:pt x="456475" y="100254"/>
                  </a:lnTo>
                  <a:lnTo>
                    <a:pt x="470170" y="91803"/>
                  </a:lnTo>
                  <a:lnTo>
                    <a:pt x="470080" y="90465"/>
                  </a:lnTo>
                  <a:lnTo>
                    <a:pt x="467722" y="86720"/>
                  </a:lnTo>
                  <a:lnTo>
                    <a:pt x="438078" y="64401"/>
                  </a:lnTo>
                  <a:lnTo>
                    <a:pt x="400553" y="40428"/>
                  </a:lnTo>
                  <a:lnTo>
                    <a:pt x="362522" y="24555"/>
                  </a:lnTo>
                  <a:lnTo>
                    <a:pt x="336099" y="16506"/>
                  </a:lnTo>
                  <a:lnTo>
                    <a:pt x="299680" y="9471"/>
                  </a:lnTo>
                  <a:lnTo>
                    <a:pt x="265124" y="7094"/>
                  </a:lnTo>
                  <a:lnTo>
                    <a:pt x="255276" y="4511"/>
                  </a:lnTo>
                  <a:lnTo>
                    <a:pt x="246099" y="0"/>
                  </a:lnTo>
                  <a:lnTo>
                    <a:pt x="278590" y="11952"/>
                  </a:lnTo>
                  <a:lnTo>
                    <a:pt x="315943" y="19316"/>
                  </a:lnTo>
                  <a:lnTo>
                    <a:pt x="344466" y="24337"/>
                  </a:lnTo>
                  <a:lnTo>
                    <a:pt x="374076" y="31648"/>
                  </a:lnTo>
                  <a:lnTo>
                    <a:pt x="404170" y="39695"/>
                  </a:lnTo>
                  <a:lnTo>
                    <a:pt x="434477" y="46094"/>
                  </a:lnTo>
                  <a:lnTo>
                    <a:pt x="472010" y="58502"/>
                  </a:lnTo>
                  <a:lnTo>
                    <a:pt x="507256" y="77018"/>
                  </a:lnTo>
                  <a:lnTo>
                    <a:pt x="519915" y="86856"/>
                  </a:lnTo>
                  <a:lnTo>
                    <a:pt x="523173" y="92454"/>
                  </a:lnTo>
                  <a:lnTo>
                    <a:pt x="523195" y="95133"/>
                  </a:lnTo>
                  <a:lnTo>
                    <a:pt x="520963" y="100366"/>
                  </a:lnTo>
                  <a:lnTo>
                    <a:pt x="510900" y="108072"/>
                  </a:lnTo>
                  <a:lnTo>
                    <a:pt x="480163" y="124345"/>
                  </a:lnTo>
                  <a:lnTo>
                    <a:pt x="443736" y="143866"/>
                  </a:lnTo>
                  <a:lnTo>
                    <a:pt x="407786" y="164028"/>
                  </a:lnTo>
                  <a:lnTo>
                    <a:pt x="390253" y="175195"/>
                  </a:lnTo>
                  <a:lnTo>
                    <a:pt x="385113" y="181105"/>
                  </a:lnTo>
                  <a:lnTo>
                    <a:pt x="381000" y="189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5"/>
          <p:cNvGrpSpPr/>
          <p:nvPr/>
        </p:nvGrpSpPr>
        <p:grpSpPr>
          <a:xfrm>
            <a:off x="4086662" y="3680460"/>
            <a:ext cx="2387905" cy="594361"/>
            <a:chOff x="4086662" y="3680460"/>
            <a:chExt cx="2387905" cy="594361"/>
          </a:xfrm>
        </p:grpSpPr>
        <p:sp>
          <p:nvSpPr>
            <p:cNvPr id="63" name="SMARTInkShape-455"/>
            <p:cNvSpPr/>
            <p:nvPr>
              <p:custDataLst>
                <p:tags r:id="rId21"/>
              </p:custDataLst>
            </p:nvPr>
          </p:nvSpPr>
          <p:spPr>
            <a:xfrm>
              <a:off x="4086662" y="3741420"/>
              <a:ext cx="704226" cy="373152"/>
            </a:xfrm>
            <a:custGeom>
              <a:avLst/>
              <a:gdLst/>
              <a:ahLst/>
              <a:cxnLst/>
              <a:rect l="0" t="0" r="0" b="0"/>
              <a:pathLst>
                <a:path w="704226" h="373152">
                  <a:moveTo>
                    <a:pt x="279598" y="0"/>
                  </a:moveTo>
                  <a:lnTo>
                    <a:pt x="279598" y="0"/>
                  </a:lnTo>
                  <a:lnTo>
                    <a:pt x="251281" y="0"/>
                  </a:lnTo>
                  <a:lnTo>
                    <a:pt x="217492" y="4045"/>
                  </a:lnTo>
                  <a:lnTo>
                    <a:pt x="186031" y="14651"/>
                  </a:lnTo>
                  <a:lnTo>
                    <a:pt x="151215" y="32563"/>
                  </a:lnTo>
                  <a:lnTo>
                    <a:pt x="122179" y="49912"/>
                  </a:lnTo>
                  <a:lnTo>
                    <a:pt x="93443" y="73868"/>
                  </a:lnTo>
                  <a:lnTo>
                    <a:pt x="63480" y="102414"/>
                  </a:lnTo>
                  <a:lnTo>
                    <a:pt x="41244" y="132321"/>
                  </a:lnTo>
                  <a:lnTo>
                    <a:pt x="19885" y="162632"/>
                  </a:lnTo>
                  <a:lnTo>
                    <a:pt x="5561" y="193061"/>
                  </a:lnTo>
                  <a:lnTo>
                    <a:pt x="0" y="219481"/>
                  </a:lnTo>
                  <a:lnTo>
                    <a:pt x="2397" y="247441"/>
                  </a:lnTo>
                  <a:lnTo>
                    <a:pt x="12515" y="273129"/>
                  </a:lnTo>
                  <a:lnTo>
                    <a:pt x="30282" y="292782"/>
                  </a:lnTo>
                  <a:lnTo>
                    <a:pt x="59888" y="313746"/>
                  </a:lnTo>
                  <a:lnTo>
                    <a:pt x="78091" y="320911"/>
                  </a:lnTo>
                  <a:lnTo>
                    <a:pt x="97471" y="322403"/>
                  </a:lnTo>
                  <a:lnTo>
                    <a:pt x="127421" y="318483"/>
                  </a:lnTo>
                  <a:lnTo>
                    <a:pt x="157744" y="309701"/>
                  </a:lnTo>
                  <a:lnTo>
                    <a:pt x="185920" y="294117"/>
                  </a:lnTo>
                  <a:lnTo>
                    <a:pt x="214150" y="266095"/>
                  </a:lnTo>
                  <a:lnTo>
                    <a:pt x="235187" y="230017"/>
                  </a:lnTo>
                  <a:lnTo>
                    <a:pt x="244614" y="200327"/>
                  </a:lnTo>
                  <a:lnTo>
                    <a:pt x="247783" y="170928"/>
                  </a:lnTo>
                  <a:lnTo>
                    <a:pt x="246597" y="137810"/>
                  </a:lnTo>
                  <a:lnTo>
                    <a:pt x="236086" y="99992"/>
                  </a:lnTo>
                  <a:lnTo>
                    <a:pt x="226193" y="79144"/>
                  </a:lnTo>
                  <a:lnTo>
                    <a:pt x="211462" y="61457"/>
                  </a:lnTo>
                  <a:lnTo>
                    <a:pt x="215731" y="83759"/>
                  </a:lnTo>
                  <a:lnTo>
                    <a:pt x="222426" y="116813"/>
                  </a:lnTo>
                  <a:lnTo>
                    <a:pt x="230109" y="151075"/>
                  </a:lnTo>
                  <a:lnTo>
                    <a:pt x="237781" y="178885"/>
                  </a:lnTo>
                  <a:lnTo>
                    <a:pt x="244946" y="200537"/>
                  </a:lnTo>
                  <a:lnTo>
                    <a:pt x="253957" y="227672"/>
                  </a:lnTo>
                  <a:lnTo>
                    <a:pt x="261657" y="249148"/>
                  </a:lnTo>
                  <a:lnTo>
                    <a:pt x="274729" y="282041"/>
                  </a:lnTo>
                  <a:lnTo>
                    <a:pt x="295653" y="319600"/>
                  </a:lnTo>
                  <a:lnTo>
                    <a:pt x="310440" y="334802"/>
                  </a:lnTo>
                  <a:lnTo>
                    <a:pt x="340629" y="351460"/>
                  </a:lnTo>
                  <a:lnTo>
                    <a:pt x="371529" y="356161"/>
                  </a:lnTo>
                  <a:lnTo>
                    <a:pt x="407496" y="353508"/>
                  </a:lnTo>
                  <a:lnTo>
                    <a:pt x="444964" y="335225"/>
                  </a:lnTo>
                  <a:lnTo>
                    <a:pt x="478832" y="312404"/>
                  </a:lnTo>
                  <a:lnTo>
                    <a:pt x="514361" y="281465"/>
                  </a:lnTo>
                  <a:lnTo>
                    <a:pt x="536901" y="255482"/>
                  </a:lnTo>
                  <a:lnTo>
                    <a:pt x="564910" y="218906"/>
                  </a:lnTo>
                  <a:lnTo>
                    <a:pt x="575520" y="200610"/>
                  </a:lnTo>
                  <a:lnTo>
                    <a:pt x="588639" y="176073"/>
                  </a:lnTo>
                  <a:lnTo>
                    <a:pt x="605006" y="145322"/>
                  </a:lnTo>
                  <a:lnTo>
                    <a:pt x="616763" y="121435"/>
                  </a:lnTo>
                  <a:lnTo>
                    <a:pt x="632084" y="85862"/>
                  </a:lnTo>
                  <a:lnTo>
                    <a:pt x="647127" y="48444"/>
                  </a:lnTo>
                  <a:lnTo>
                    <a:pt x="646708" y="39028"/>
                  </a:lnTo>
                  <a:lnTo>
                    <a:pt x="643700" y="32021"/>
                  </a:lnTo>
                  <a:lnTo>
                    <a:pt x="634871" y="20624"/>
                  </a:lnTo>
                  <a:lnTo>
                    <a:pt x="619390" y="12790"/>
                  </a:lnTo>
                  <a:lnTo>
                    <a:pt x="583989" y="8301"/>
                  </a:lnTo>
                  <a:lnTo>
                    <a:pt x="570669" y="8769"/>
                  </a:lnTo>
                  <a:lnTo>
                    <a:pt x="561927" y="11800"/>
                  </a:lnTo>
                  <a:lnTo>
                    <a:pt x="552246" y="18266"/>
                  </a:lnTo>
                  <a:lnTo>
                    <a:pt x="544015" y="29589"/>
                  </a:lnTo>
                  <a:lnTo>
                    <a:pt x="543308" y="41091"/>
                  </a:lnTo>
                  <a:lnTo>
                    <a:pt x="549928" y="64104"/>
                  </a:lnTo>
                  <a:lnTo>
                    <a:pt x="562614" y="92371"/>
                  </a:lnTo>
                  <a:lnTo>
                    <a:pt x="581612" y="122196"/>
                  </a:lnTo>
                  <a:lnTo>
                    <a:pt x="608690" y="154739"/>
                  </a:lnTo>
                  <a:lnTo>
                    <a:pt x="635904" y="188935"/>
                  </a:lnTo>
                  <a:lnTo>
                    <a:pt x="660054" y="220517"/>
                  </a:lnTo>
                  <a:lnTo>
                    <a:pt x="681039" y="251323"/>
                  </a:lnTo>
                  <a:lnTo>
                    <a:pt x="699255" y="283983"/>
                  </a:lnTo>
                  <a:lnTo>
                    <a:pt x="704225" y="301360"/>
                  </a:lnTo>
                  <a:lnTo>
                    <a:pt x="703131" y="312020"/>
                  </a:lnTo>
                  <a:lnTo>
                    <a:pt x="695528" y="332661"/>
                  </a:lnTo>
                  <a:lnTo>
                    <a:pt x="686283" y="340607"/>
                  </a:lnTo>
                  <a:lnTo>
                    <a:pt x="655606" y="352607"/>
                  </a:lnTo>
                  <a:lnTo>
                    <a:pt x="617780" y="367520"/>
                  </a:lnTo>
                  <a:lnTo>
                    <a:pt x="584971" y="372223"/>
                  </a:lnTo>
                  <a:lnTo>
                    <a:pt x="554031" y="373151"/>
                  </a:lnTo>
                  <a:lnTo>
                    <a:pt x="540986" y="368762"/>
                  </a:lnTo>
                  <a:lnTo>
                    <a:pt x="535137" y="365222"/>
                  </a:lnTo>
                  <a:lnTo>
                    <a:pt x="526379" y="354514"/>
                  </a:lnTo>
                  <a:lnTo>
                    <a:pt x="520512" y="341289"/>
                  </a:lnTo>
                  <a:lnTo>
                    <a:pt x="517905" y="326944"/>
                  </a:lnTo>
                  <a:lnTo>
                    <a:pt x="523518" y="309844"/>
                  </a:lnTo>
                  <a:lnTo>
                    <a:pt x="536443" y="278919"/>
                  </a:lnTo>
                  <a:lnTo>
                    <a:pt x="545305" y="255197"/>
                  </a:lnTo>
                  <a:lnTo>
                    <a:pt x="565947" y="222276"/>
                  </a:lnTo>
                  <a:lnTo>
                    <a:pt x="576778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6"/>
            <p:cNvSpPr/>
            <p:nvPr>
              <p:custDataLst>
                <p:tags r:id="rId22"/>
              </p:custDataLst>
            </p:nvPr>
          </p:nvSpPr>
          <p:spPr>
            <a:xfrm>
              <a:off x="4942510" y="3680460"/>
              <a:ext cx="23472" cy="368733"/>
            </a:xfrm>
            <a:custGeom>
              <a:avLst/>
              <a:gdLst/>
              <a:ahLst/>
              <a:cxnLst/>
              <a:rect l="0" t="0" r="0" b="0"/>
              <a:pathLst>
                <a:path w="23472" h="368733">
                  <a:moveTo>
                    <a:pt x="10490" y="0"/>
                  </a:moveTo>
                  <a:lnTo>
                    <a:pt x="10490" y="0"/>
                  </a:lnTo>
                  <a:lnTo>
                    <a:pt x="18581" y="36407"/>
                  </a:lnTo>
                  <a:lnTo>
                    <a:pt x="22553" y="65569"/>
                  </a:lnTo>
                  <a:lnTo>
                    <a:pt x="23471" y="92642"/>
                  </a:lnTo>
                  <a:lnTo>
                    <a:pt x="21057" y="118785"/>
                  </a:lnTo>
                  <a:lnTo>
                    <a:pt x="14938" y="153259"/>
                  </a:lnTo>
                  <a:lnTo>
                    <a:pt x="12467" y="179028"/>
                  </a:lnTo>
                  <a:lnTo>
                    <a:pt x="10522" y="206568"/>
                  </a:lnTo>
                  <a:lnTo>
                    <a:pt x="6836" y="232919"/>
                  </a:lnTo>
                  <a:lnTo>
                    <a:pt x="0" y="267509"/>
                  </a:lnTo>
                  <a:lnTo>
                    <a:pt x="703" y="299207"/>
                  </a:lnTo>
                  <a:lnTo>
                    <a:pt x="2442" y="333328"/>
                  </a:lnTo>
                  <a:lnTo>
                    <a:pt x="3590" y="350882"/>
                  </a:lnTo>
                  <a:lnTo>
                    <a:pt x="9773" y="368732"/>
                  </a:lnTo>
                  <a:lnTo>
                    <a:pt x="10012" y="368588"/>
                  </a:lnTo>
                  <a:lnTo>
                    <a:pt x="10172" y="367646"/>
                  </a:lnTo>
                  <a:lnTo>
                    <a:pt x="287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7"/>
            <p:cNvSpPr/>
            <p:nvPr>
              <p:custDataLst>
                <p:tags r:id="rId23"/>
              </p:custDataLst>
            </p:nvPr>
          </p:nvSpPr>
          <p:spPr>
            <a:xfrm>
              <a:off x="4800600" y="3863340"/>
              <a:ext cx="426721" cy="190470"/>
            </a:xfrm>
            <a:custGeom>
              <a:avLst/>
              <a:gdLst/>
              <a:ahLst/>
              <a:cxnLst/>
              <a:rect l="0" t="0" r="0" b="0"/>
              <a:pathLst>
                <a:path w="426721" h="190470">
                  <a:moveTo>
                    <a:pt x="0" y="0"/>
                  </a:moveTo>
                  <a:lnTo>
                    <a:pt x="0" y="0"/>
                  </a:lnTo>
                  <a:lnTo>
                    <a:pt x="32362" y="4045"/>
                  </a:lnTo>
                  <a:lnTo>
                    <a:pt x="68667" y="6561"/>
                  </a:lnTo>
                  <a:lnTo>
                    <a:pt x="104918" y="11351"/>
                  </a:lnTo>
                  <a:lnTo>
                    <a:pt x="138425" y="14088"/>
                  </a:lnTo>
                  <a:lnTo>
                    <a:pt x="173848" y="14898"/>
                  </a:lnTo>
                  <a:lnTo>
                    <a:pt x="211154" y="15139"/>
                  </a:lnTo>
                  <a:lnTo>
                    <a:pt x="240928" y="15210"/>
                  </a:lnTo>
                  <a:lnTo>
                    <a:pt x="273745" y="15234"/>
                  </a:lnTo>
                  <a:lnTo>
                    <a:pt x="304253" y="15240"/>
                  </a:lnTo>
                  <a:lnTo>
                    <a:pt x="313306" y="19755"/>
                  </a:lnTo>
                  <a:lnTo>
                    <a:pt x="321281" y="26560"/>
                  </a:lnTo>
                  <a:lnTo>
                    <a:pt x="327411" y="37601"/>
                  </a:lnTo>
                  <a:lnTo>
                    <a:pt x="318519" y="60456"/>
                  </a:lnTo>
                  <a:lnTo>
                    <a:pt x="305817" y="93756"/>
                  </a:lnTo>
                  <a:lnTo>
                    <a:pt x="293906" y="131544"/>
                  </a:lnTo>
                  <a:lnTo>
                    <a:pt x="285862" y="162495"/>
                  </a:lnTo>
                  <a:lnTo>
                    <a:pt x="282093" y="189308"/>
                  </a:lnTo>
                  <a:lnTo>
                    <a:pt x="281196" y="189706"/>
                  </a:lnTo>
                  <a:lnTo>
                    <a:pt x="277580" y="190265"/>
                  </a:lnTo>
                  <a:lnTo>
                    <a:pt x="281198" y="190469"/>
                  </a:lnTo>
                  <a:lnTo>
                    <a:pt x="292481" y="179892"/>
                  </a:lnTo>
                  <a:lnTo>
                    <a:pt x="304123" y="145709"/>
                  </a:lnTo>
                  <a:lnTo>
                    <a:pt x="311968" y="120000"/>
                  </a:lnTo>
                  <a:lnTo>
                    <a:pt x="322943" y="89175"/>
                  </a:lnTo>
                  <a:lnTo>
                    <a:pt x="336141" y="64805"/>
                  </a:lnTo>
                  <a:lnTo>
                    <a:pt x="361640" y="36067"/>
                  </a:lnTo>
                  <a:lnTo>
                    <a:pt x="381190" y="22163"/>
                  </a:lnTo>
                  <a:lnTo>
                    <a:pt x="417357" y="10612"/>
                  </a:lnTo>
                  <a:lnTo>
                    <a:pt x="4267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8"/>
            <p:cNvSpPr/>
            <p:nvPr>
              <p:custDataLst>
                <p:tags r:id="rId24"/>
              </p:custDataLst>
            </p:nvPr>
          </p:nvSpPr>
          <p:spPr>
            <a:xfrm>
              <a:off x="5307284" y="3840480"/>
              <a:ext cx="184330" cy="242117"/>
            </a:xfrm>
            <a:custGeom>
              <a:avLst/>
              <a:gdLst/>
              <a:ahLst/>
              <a:cxnLst/>
              <a:rect l="0" t="0" r="0" b="0"/>
              <a:pathLst>
                <a:path w="184330" h="242117">
                  <a:moveTo>
                    <a:pt x="64816" y="60960"/>
                  </a:moveTo>
                  <a:lnTo>
                    <a:pt x="64816" y="60960"/>
                  </a:lnTo>
                  <a:lnTo>
                    <a:pt x="52681" y="93322"/>
                  </a:lnTo>
                  <a:lnTo>
                    <a:pt x="32754" y="129285"/>
                  </a:lnTo>
                  <a:lnTo>
                    <a:pt x="17529" y="159970"/>
                  </a:lnTo>
                  <a:lnTo>
                    <a:pt x="7907" y="180608"/>
                  </a:lnTo>
                  <a:lnTo>
                    <a:pt x="4810" y="191184"/>
                  </a:lnTo>
                  <a:lnTo>
                    <a:pt x="611" y="198706"/>
                  </a:lnTo>
                  <a:lnTo>
                    <a:pt x="0" y="202744"/>
                  </a:lnTo>
                  <a:lnTo>
                    <a:pt x="1577" y="211746"/>
                  </a:lnTo>
                  <a:lnTo>
                    <a:pt x="7226" y="226335"/>
                  </a:lnTo>
                  <a:lnTo>
                    <a:pt x="11182" y="229630"/>
                  </a:lnTo>
                  <a:lnTo>
                    <a:pt x="45830" y="240878"/>
                  </a:lnTo>
                  <a:lnTo>
                    <a:pt x="71796" y="242116"/>
                  </a:lnTo>
                  <a:lnTo>
                    <a:pt x="100093" y="236650"/>
                  </a:lnTo>
                  <a:lnTo>
                    <a:pt x="132839" y="220061"/>
                  </a:lnTo>
                  <a:lnTo>
                    <a:pt x="163766" y="196433"/>
                  </a:lnTo>
                  <a:lnTo>
                    <a:pt x="178613" y="174761"/>
                  </a:lnTo>
                  <a:lnTo>
                    <a:pt x="184329" y="148207"/>
                  </a:lnTo>
                  <a:lnTo>
                    <a:pt x="181151" y="131063"/>
                  </a:lnTo>
                  <a:lnTo>
                    <a:pt x="174093" y="116670"/>
                  </a:lnTo>
                  <a:lnTo>
                    <a:pt x="160600" y="103808"/>
                  </a:lnTo>
                  <a:lnTo>
                    <a:pt x="125555" y="86554"/>
                  </a:lnTo>
                  <a:lnTo>
                    <a:pt x="90051" y="73685"/>
                  </a:lnTo>
                  <a:lnTo>
                    <a:pt x="54404" y="63221"/>
                  </a:lnTo>
                  <a:lnTo>
                    <a:pt x="27559" y="60999"/>
                  </a:lnTo>
                  <a:lnTo>
                    <a:pt x="31011" y="60972"/>
                  </a:lnTo>
                  <a:lnTo>
                    <a:pt x="66219" y="52354"/>
                  </a:lnTo>
                  <a:lnTo>
                    <a:pt x="97831" y="36902"/>
                  </a:lnTo>
                  <a:lnTo>
                    <a:pt x="124269" y="20247"/>
                  </a:lnTo>
                  <a:lnTo>
                    <a:pt x="1486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9"/>
            <p:cNvSpPr/>
            <p:nvPr>
              <p:custDataLst>
                <p:tags r:id="rId25"/>
              </p:custDataLst>
            </p:nvPr>
          </p:nvSpPr>
          <p:spPr>
            <a:xfrm>
              <a:off x="5579481" y="3695700"/>
              <a:ext cx="143140" cy="408436"/>
            </a:xfrm>
            <a:custGeom>
              <a:avLst/>
              <a:gdLst/>
              <a:ahLst/>
              <a:cxnLst/>
              <a:rect l="0" t="0" r="0" b="0"/>
              <a:pathLst>
                <a:path w="143140" h="408436">
                  <a:moveTo>
                    <a:pt x="13599" y="0"/>
                  </a:moveTo>
                  <a:lnTo>
                    <a:pt x="13599" y="0"/>
                  </a:lnTo>
                  <a:lnTo>
                    <a:pt x="17644" y="32361"/>
                  </a:lnTo>
                  <a:lnTo>
                    <a:pt x="24146" y="59539"/>
                  </a:lnTo>
                  <a:lnTo>
                    <a:pt x="28250" y="72712"/>
                  </a:lnTo>
                  <a:lnTo>
                    <a:pt x="28295" y="100897"/>
                  </a:lnTo>
                  <a:lnTo>
                    <a:pt x="23517" y="130357"/>
                  </a:lnTo>
                  <a:lnTo>
                    <a:pt x="18571" y="160383"/>
                  </a:lnTo>
                  <a:lnTo>
                    <a:pt x="13551" y="188404"/>
                  </a:lnTo>
                  <a:lnTo>
                    <a:pt x="9344" y="215815"/>
                  </a:lnTo>
                  <a:lnTo>
                    <a:pt x="7475" y="244931"/>
                  </a:lnTo>
                  <a:lnTo>
                    <a:pt x="4386" y="274805"/>
                  </a:lnTo>
                  <a:lnTo>
                    <a:pt x="1038" y="303322"/>
                  </a:lnTo>
                  <a:lnTo>
                    <a:pt x="0" y="338417"/>
                  </a:lnTo>
                  <a:lnTo>
                    <a:pt x="6805" y="376101"/>
                  </a:lnTo>
                  <a:lnTo>
                    <a:pt x="12272" y="388982"/>
                  </a:lnTo>
                  <a:lnTo>
                    <a:pt x="20347" y="400352"/>
                  </a:lnTo>
                  <a:lnTo>
                    <a:pt x="31838" y="406534"/>
                  </a:lnTo>
                  <a:lnTo>
                    <a:pt x="45412" y="408435"/>
                  </a:lnTo>
                  <a:lnTo>
                    <a:pt x="69027" y="403899"/>
                  </a:lnTo>
                  <a:lnTo>
                    <a:pt x="101236" y="392206"/>
                  </a:lnTo>
                  <a:lnTo>
                    <a:pt x="139015" y="375256"/>
                  </a:lnTo>
                  <a:lnTo>
                    <a:pt x="143139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0"/>
            <p:cNvSpPr/>
            <p:nvPr>
              <p:custDataLst>
                <p:tags r:id="rId26"/>
              </p:custDataLst>
            </p:nvPr>
          </p:nvSpPr>
          <p:spPr>
            <a:xfrm>
              <a:off x="5764907" y="3954780"/>
              <a:ext cx="176508" cy="120817"/>
            </a:xfrm>
            <a:custGeom>
              <a:avLst/>
              <a:gdLst/>
              <a:ahLst/>
              <a:cxnLst/>
              <a:rect l="0" t="0" r="0" b="0"/>
              <a:pathLst>
                <a:path w="176508" h="120817">
                  <a:moveTo>
                    <a:pt x="94873" y="0"/>
                  </a:moveTo>
                  <a:lnTo>
                    <a:pt x="94873" y="0"/>
                  </a:lnTo>
                  <a:lnTo>
                    <a:pt x="66557" y="12136"/>
                  </a:lnTo>
                  <a:lnTo>
                    <a:pt x="34310" y="26825"/>
                  </a:lnTo>
                  <a:lnTo>
                    <a:pt x="10404" y="40493"/>
                  </a:lnTo>
                  <a:lnTo>
                    <a:pt x="6531" y="47913"/>
                  </a:lnTo>
                  <a:lnTo>
                    <a:pt x="3964" y="56008"/>
                  </a:lnTo>
                  <a:lnTo>
                    <a:pt x="0" y="62428"/>
                  </a:lnTo>
                  <a:lnTo>
                    <a:pt x="298" y="67019"/>
                  </a:lnTo>
                  <a:lnTo>
                    <a:pt x="5144" y="78893"/>
                  </a:lnTo>
                  <a:lnTo>
                    <a:pt x="17392" y="95812"/>
                  </a:lnTo>
                  <a:lnTo>
                    <a:pt x="31745" y="107505"/>
                  </a:lnTo>
                  <a:lnTo>
                    <a:pt x="54814" y="116332"/>
                  </a:lnTo>
                  <a:lnTo>
                    <a:pt x="92103" y="120816"/>
                  </a:lnTo>
                  <a:lnTo>
                    <a:pt x="127063" y="119444"/>
                  </a:lnTo>
                  <a:lnTo>
                    <a:pt x="158240" y="111271"/>
                  </a:lnTo>
                  <a:lnTo>
                    <a:pt x="167627" y="104205"/>
                  </a:lnTo>
                  <a:lnTo>
                    <a:pt x="173775" y="96266"/>
                  </a:lnTo>
                  <a:lnTo>
                    <a:pt x="176507" y="89917"/>
                  </a:lnTo>
                  <a:lnTo>
                    <a:pt x="175464" y="82014"/>
                  </a:lnTo>
                  <a:lnTo>
                    <a:pt x="171331" y="72857"/>
                  </a:lnTo>
                  <a:lnTo>
                    <a:pt x="158637" y="58182"/>
                  </a:lnTo>
                  <a:lnTo>
                    <a:pt x="132023" y="40311"/>
                  </a:lnTo>
                  <a:lnTo>
                    <a:pt x="95595" y="25691"/>
                  </a:lnTo>
                  <a:lnTo>
                    <a:pt x="76366" y="18713"/>
                  </a:lnTo>
                  <a:lnTo>
                    <a:pt x="38698" y="11652"/>
                  </a:lnTo>
                  <a:lnTo>
                    <a:pt x="18861" y="7651"/>
                  </a:lnTo>
                  <a:lnTo>
                    <a:pt x="41533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1"/>
            <p:cNvSpPr/>
            <p:nvPr>
              <p:custDataLst>
                <p:tags r:id="rId27"/>
              </p:custDataLst>
            </p:nvPr>
          </p:nvSpPr>
          <p:spPr>
            <a:xfrm>
              <a:off x="5913293" y="3962876"/>
              <a:ext cx="205148" cy="273803"/>
            </a:xfrm>
            <a:custGeom>
              <a:avLst/>
              <a:gdLst/>
              <a:ahLst/>
              <a:cxnLst/>
              <a:rect l="0" t="0" r="0" b="0"/>
              <a:pathLst>
                <a:path w="205148" h="273803">
                  <a:moveTo>
                    <a:pt x="167467" y="14764"/>
                  </a:moveTo>
                  <a:lnTo>
                    <a:pt x="167467" y="14764"/>
                  </a:lnTo>
                  <a:lnTo>
                    <a:pt x="135199" y="41795"/>
                  </a:lnTo>
                  <a:lnTo>
                    <a:pt x="110006" y="63969"/>
                  </a:lnTo>
                  <a:lnTo>
                    <a:pt x="103404" y="66879"/>
                  </a:lnTo>
                  <a:lnTo>
                    <a:pt x="103592" y="67287"/>
                  </a:lnTo>
                  <a:lnTo>
                    <a:pt x="106336" y="68056"/>
                  </a:lnTo>
                  <a:lnTo>
                    <a:pt x="117032" y="59809"/>
                  </a:lnTo>
                  <a:lnTo>
                    <a:pt x="135020" y="46145"/>
                  </a:lnTo>
                  <a:lnTo>
                    <a:pt x="161433" y="19889"/>
                  </a:lnTo>
                  <a:lnTo>
                    <a:pt x="167373" y="10450"/>
                  </a:lnTo>
                  <a:lnTo>
                    <a:pt x="178257" y="3138"/>
                  </a:lnTo>
                  <a:lnTo>
                    <a:pt x="188571" y="0"/>
                  </a:lnTo>
                  <a:lnTo>
                    <a:pt x="191804" y="1993"/>
                  </a:lnTo>
                  <a:lnTo>
                    <a:pt x="200779" y="10172"/>
                  </a:lnTo>
                  <a:lnTo>
                    <a:pt x="203439" y="17238"/>
                  </a:lnTo>
                  <a:lnTo>
                    <a:pt x="205147" y="35573"/>
                  </a:lnTo>
                  <a:lnTo>
                    <a:pt x="199481" y="71095"/>
                  </a:lnTo>
                  <a:lnTo>
                    <a:pt x="196935" y="88907"/>
                  </a:lnTo>
                  <a:lnTo>
                    <a:pt x="186020" y="123296"/>
                  </a:lnTo>
                  <a:lnTo>
                    <a:pt x="184915" y="132839"/>
                  </a:lnTo>
                  <a:lnTo>
                    <a:pt x="176915" y="150215"/>
                  </a:lnTo>
                  <a:lnTo>
                    <a:pt x="151083" y="182066"/>
                  </a:lnTo>
                  <a:lnTo>
                    <a:pt x="120007" y="214429"/>
                  </a:lnTo>
                  <a:lnTo>
                    <a:pt x="105734" y="227117"/>
                  </a:lnTo>
                  <a:lnTo>
                    <a:pt x="68305" y="249148"/>
                  </a:lnTo>
                  <a:lnTo>
                    <a:pt x="33284" y="268380"/>
                  </a:lnTo>
                  <a:lnTo>
                    <a:pt x="13460" y="272765"/>
                  </a:lnTo>
                  <a:lnTo>
                    <a:pt x="408" y="273802"/>
                  </a:lnTo>
                  <a:lnTo>
                    <a:pt x="0" y="265741"/>
                  </a:lnTo>
                  <a:lnTo>
                    <a:pt x="4419" y="257260"/>
                  </a:lnTo>
                  <a:lnTo>
                    <a:pt x="27525" y="226097"/>
                  </a:lnTo>
                  <a:lnTo>
                    <a:pt x="59986" y="191380"/>
                  </a:lnTo>
                  <a:lnTo>
                    <a:pt x="95154" y="155767"/>
                  </a:lnTo>
                  <a:lnTo>
                    <a:pt x="114127" y="136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2"/>
            <p:cNvSpPr/>
            <p:nvPr>
              <p:custDataLst>
                <p:tags r:id="rId28"/>
              </p:custDataLst>
            </p:nvPr>
          </p:nvSpPr>
          <p:spPr>
            <a:xfrm>
              <a:off x="6187440" y="3909060"/>
              <a:ext cx="287127" cy="365761"/>
            </a:xfrm>
            <a:custGeom>
              <a:avLst/>
              <a:gdLst/>
              <a:ahLst/>
              <a:cxnLst/>
              <a:rect l="0" t="0" r="0" b="0"/>
              <a:pathLst>
                <a:path w="287127" h="365761">
                  <a:moveTo>
                    <a:pt x="38100" y="0"/>
                  </a:moveTo>
                  <a:lnTo>
                    <a:pt x="38100" y="0"/>
                  </a:lnTo>
                  <a:lnTo>
                    <a:pt x="59894" y="33114"/>
                  </a:lnTo>
                  <a:lnTo>
                    <a:pt x="77931" y="69094"/>
                  </a:lnTo>
                  <a:lnTo>
                    <a:pt x="85718" y="79533"/>
                  </a:lnTo>
                  <a:lnTo>
                    <a:pt x="95671" y="86995"/>
                  </a:lnTo>
                  <a:lnTo>
                    <a:pt x="125013" y="98684"/>
                  </a:lnTo>
                  <a:lnTo>
                    <a:pt x="142769" y="102279"/>
                  </a:lnTo>
                  <a:lnTo>
                    <a:pt x="159126" y="101055"/>
                  </a:lnTo>
                  <a:lnTo>
                    <a:pt x="196406" y="88134"/>
                  </a:lnTo>
                  <a:lnTo>
                    <a:pt x="234125" y="78808"/>
                  </a:lnTo>
                  <a:lnTo>
                    <a:pt x="266286" y="72670"/>
                  </a:lnTo>
                  <a:lnTo>
                    <a:pt x="287126" y="68939"/>
                  </a:lnTo>
                  <a:lnTo>
                    <a:pt x="287090" y="68820"/>
                  </a:lnTo>
                  <a:lnTo>
                    <a:pt x="278146" y="68589"/>
                  </a:lnTo>
                  <a:lnTo>
                    <a:pt x="245354" y="83232"/>
                  </a:lnTo>
                  <a:lnTo>
                    <a:pt x="211966" y="102832"/>
                  </a:lnTo>
                  <a:lnTo>
                    <a:pt x="179269" y="123038"/>
                  </a:lnTo>
                  <a:lnTo>
                    <a:pt x="147755" y="145958"/>
                  </a:lnTo>
                  <a:lnTo>
                    <a:pt x="116969" y="174668"/>
                  </a:lnTo>
                  <a:lnTo>
                    <a:pt x="87245" y="208763"/>
                  </a:lnTo>
                  <a:lnTo>
                    <a:pt x="61975" y="241537"/>
                  </a:lnTo>
                  <a:lnTo>
                    <a:pt x="39248" y="277683"/>
                  </a:lnTo>
                  <a:lnTo>
                    <a:pt x="21412" y="315204"/>
                  </a:lnTo>
                  <a:lnTo>
                    <a:pt x="7097" y="348899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463"/>
          <p:cNvSpPr/>
          <p:nvPr>
            <p:custDataLst>
              <p:tags r:id="rId7"/>
            </p:custDataLst>
          </p:nvPr>
        </p:nvSpPr>
        <p:spPr>
          <a:xfrm>
            <a:off x="632460" y="4823460"/>
            <a:ext cx="312421" cy="7621"/>
          </a:xfrm>
          <a:custGeom>
            <a:avLst/>
            <a:gdLst/>
            <a:ahLst/>
            <a:cxnLst/>
            <a:rect l="0" t="0" r="0" b="0"/>
            <a:pathLst>
              <a:path w="312421" h="7621">
                <a:moveTo>
                  <a:pt x="0" y="7620"/>
                </a:moveTo>
                <a:lnTo>
                  <a:pt x="0" y="7620"/>
                </a:lnTo>
                <a:lnTo>
                  <a:pt x="24835" y="7620"/>
                </a:lnTo>
                <a:lnTo>
                  <a:pt x="62685" y="7620"/>
                </a:lnTo>
                <a:lnTo>
                  <a:pt x="96440" y="7620"/>
                </a:lnTo>
                <a:lnTo>
                  <a:pt x="130633" y="7620"/>
                </a:lnTo>
                <a:lnTo>
                  <a:pt x="163893" y="7620"/>
                </a:lnTo>
                <a:lnTo>
                  <a:pt x="192786" y="7620"/>
                </a:lnTo>
                <a:lnTo>
                  <a:pt x="224254" y="5363"/>
                </a:lnTo>
                <a:lnTo>
                  <a:pt x="256302" y="2383"/>
                </a:lnTo>
                <a:lnTo>
                  <a:pt x="293911" y="706"/>
                </a:lnTo>
                <a:lnTo>
                  <a:pt x="3124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97"/>
          <p:cNvGrpSpPr/>
          <p:nvPr/>
        </p:nvGrpSpPr>
        <p:grpSpPr>
          <a:xfrm>
            <a:off x="1798320" y="4533900"/>
            <a:ext cx="2827021" cy="1001186"/>
            <a:chOff x="1798320" y="4533900"/>
            <a:chExt cx="2827021" cy="1001186"/>
          </a:xfrm>
        </p:grpSpPr>
        <p:sp>
          <p:nvSpPr>
            <p:cNvPr id="73" name="SMARTInkShape-464"/>
            <p:cNvSpPr/>
            <p:nvPr>
              <p:custDataLst>
                <p:tags r:id="rId9"/>
              </p:custDataLst>
            </p:nvPr>
          </p:nvSpPr>
          <p:spPr>
            <a:xfrm>
              <a:off x="4297680" y="4907280"/>
              <a:ext cx="327661" cy="44573"/>
            </a:xfrm>
            <a:custGeom>
              <a:avLst/>
              <a:gdLst/>
              <a:ahLst/>
              <a:cxnLst/>
              <a:rect l="0" t="0" r="0" b="0"/>
              <a:pathLst>
                <a:path w="327661" h="44573">
                  <a:moveTo>
                    <a:pt x="0" y="0"/>
                  </a:moveTo>
                  <a:lnTo>
                    <a:pt x="0" y="0"/>
                  </a:lnTo>
                  <a:lnTo>
                    <a:pt x="22578" y="4515"/>
                  </a:lnTo>
                  <a:lnTo>
                    <a:pt x="55755" y="11321"/>
                  </a:lnTo>
                  <a:lnTo>
                    <a:pt x="81789" y="17167"/>
                  </a:lnTo>
                  <a:lnTo>
                    <a:pt x="119531" y="25218"/>
                  </a:lnTo>
                  <a:lnTo>
                    <a:pt x="147105" y="32657"/>
                  </a:lnTo>
                  <a:lnTo>
                    <a:pt x="177140" y="39915"/>
                  </a:lnTo>
                  <a:lnTo>
                    <a:pt x="210244" y="43139"/>
                  </a:lnTo>
                  <a:lnTo>
                    <a:pt x="242455" y="44572"/>
                  </a:lnTo>
                  <a:lnTo>
                    <a:pt x="272858" y="44363"/>
                  </a:lnTo>
                  <a:lnTo>
                    <a:pt x="309541" y="40332"/>
                  </a:lnTo>
                  <a:lnTo>
                    <a:pt x="32766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5"/>
            <p:cNvSpPr/>
            <p:nvPr>
              <p:custDataLst>
                <p:tags r:id="rId10"/>
              </p:custDataLst>
            </p:nvPr>
          </p:nvSpPr>
          <p:spPr>
            <a:xfrm>
              <a:off x="3901593" y="4712667"/>
              <a:ext cx="479658" cy="407974"/>
            </a:xfrm>
            <a:custGeom>
              <a:avLst/>
              <a:gdLst/>
              <a:ahLst/>
              <a:cxnLst/>
              <a:rect l="0" t="0" r="0" b="0"/>
              <a:pathLst>
                <a:path w="479658" h="407974">
                  <a:moveTo>
                    <a:pt x="45567" y="179373"/>
                  </a:moveTo>
                  <a:lnTo>
                    <a:pt x="45567" y="179373"/>
                  </a:lnTo>
                  <a:lnTo>
                    <a:pt x="36536" y="201950"/>
                  </a:lnTo>
                  <a:lnTo>
                    <a:pt x="23774" y="234281"/>
                  </a:lnTo>
                  <a:lnTo>
                    <a:pt x="11828" y="267609"/>
                  </a:lnTo>
                  <a:lnTo>
                    <a:pt x="3773" y="297710"/>
                  </a:lnTo>
                  <a:lnTo>
                    <a:pt x="364" y="334876"/>
                  </a:lnTo>
                  <a:lnTo>
                    <a:pt x="0" y="347462"/>
                  </a:lnTo>
                  <a:lnTo>
                    <a:pt x="796" y="349852"/>
                  </a:lnTo>
                  <a:lnTo>
                    <a:pt x="2173" y="351446"/>
                  </a:lnTo>
                  <a:lnTo>
                    <a:pt x="5961" y="353216"/>
                  </a:lnTo>
                  <a:lnTo>
                    <a:pt x="10466" y="354004"/>
                  </a:lnTo>
                  <a:lnTo>
                    <a:pt x="21809" y="350401"/>
                  </a:lnTo>
                  <a:lnTo>
                    <a:pt x="28799" y="344004"/>
                  </a:lnTo>
                  <a:lnTo>
                    <a:pt x="36421" y="335516"/>
                  </a:lnTo>
                  <a:lnTo>
                    <a:pt x="69230" y="307232"/>
                  </a:lnTo>
                  <a:lnTo>
                    <a:pt x="106633" y="270592"/>
                  </a:lnTo>
                  <a:lnTo>
                    <a:pt x="143795" y="234377"/>
                  </a:lnTo>
                  <a:lnTo>
                    <a:pt x="161407" y="222858"/>
                  </a:lnTo>
                  <a:lnTo>
                    <a:pt x="183630" y="218182"/>
                  </a:lnTo>
                  <a:lnTo>
                    <a:pt x="185869" y="218792"/>
                  </a:lnTo>
                  <a:lnTo>
                    <a:pt x="187362" y="220046"/>
                  </a:lnTo>
                  <a:lnTo>
                    <a:pt x="200778" y="243494"/>
                  </a:lnTo>
                  <a:lnTo>
                    <a:pt x="204954" y="281107"/>
                  </a:lnTo>
                  <a:lnTo>
                    <a:pt x="205399" y="314220"/>
                  </a:lnTo>
                  <a:lnTo>
                    <a:pt x="206350" y="342598"/>
                  </a:lnTo>
                  <a:lnTo>
                    <a:pt x="209595" y="374967"/>
                  </a:lnTo>
                  <a:lnTo>
                    <a:pt x="212493" y="384276"/>
                  </a:lnTo>
                  <a:lnTo>
                    <a:pt x="216118" y="388788"/>
                  </a:lnTo>
                  <a:lnTo>
                    <a:pt x="220228" y="390102"/>
                  </a:lnTo>
                  <a:lnTo>
                    <a:pt x="223814" y="387593"/>
                  </a:lnTo>
                  <a:lnTo>
                    <a:pt x="242377" y="350079"/>
                  </a:lnTo>
                  <a:lnTo>
                    <a:pt x="260797" y="321015"/>
                  </a:lnTo>
                  <a:lnTo>
                    <a:pt x="272740" y="296512"/>
                  </a:lnTo>
                  <a:lnTo>
                    <a:pt x="285386" y="267842"/>
                  </a:lnTo>
                  <a:lnTo>
                    <a:pt x="302295" y="235344"/>
                  </a:lnTo>
                  <a:lnTo>
                    <a:pt x="318842" y="198886"/>
                  </a:lnTo>
                  <a:lnTo>
                    <a:pt x="336356" y="160952"/>
                  </a:lnTo>
                  <a:lnTo>
                    <a:pt x="358251" y="124337"/>
                  </a:lnTo>
                  <a:lnTo>
                    <a:pt x="382094" y="88308"/>
                  </a:lnTo>
                  <a:lnTo>
                    <a:pt x="405108" y="55927"/>
                  </a:lnTo>
                  <a:lnTo>
                    <a:pt x="431498" y="24263"/>
                  </a:lnTo>
                  <a:lnTo>
                    <a:pt x="453756" y="2480"/>
                  </a:lnTo>
                  <a:lnTo>
                    <a:pt x="457393" y="484"/>
                  </a:lnTo>
                  <a:lnTo>
                    <a:pt x="460665" y="0"/>
                  </a:lnTo>
                  <a:lnTo>
                    <a:pt x="463692" y="524"/>
                  </a:lnTo>
                  <a:lnTo>
                    <a:pt x="470589" y="3404"/>
                  </a:lnTo>
                  <a:lnTo>
                    <a:pt x="476183" y="29308"/>
                  </a:lnTo>
                  <a:lnTo>
                    <a:pt x="475994" y="43250"/>
                  </a:lnTo>
                  <a:lnTo>
                    <a:pt x="474781" y="59608"/>
                  </a:lnTo>
                  <a:lnTo>
                    <a:pt x="478013" y="91770"/>
                  </a:lnTo>
                  <a:lnTo>
                    <a:pt x="479346" y="124818"/>
                  </a:lnTo>
                  <a:lnTo>
                    <a:pt x="479657" y="151740"/>
                  </a:lnTo>
                  <a:lnTo>
                    <a:pt x="477539" y="182896"/>
                  </a:lnTo>
                  <a:lnTo>
                    <a:pt x="474622" y="217345"/>
                  </a:lnTo>
                  <a:lnTo>
                    <a:pt x="473324" y="255234"/>
                  </a:lnTo>
                  <a:lnTo>
                    <a:pt x="470491" y="290136"/>
                  </a:lnTo>
                  <a:lnTo>
                    <a:pt x="466409" y="321734"/>
                  </a:lnTo>
                  <a:lnTo>
                    <a:pt x="461772" y="349889"/>
                  </a:lnTo>
                  <a:lnTo>
                    <a:pt x="454402" y="385495"/>
                  </a:lnTo>
                  <a:lnTo>
                    <a:pt x="449427" y="407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6"/>
            <p:cNvSpPr/>
            <p:nvPr>
              <p:custDataLst>
                <p:tags r:id="rId11"/>
              </p:custDataLst>
            </p:nvPr>
          </p:nvSpPr>
          <p:spPr>
            <a:xfrm>
              <a:off x="3242807" y="4812689"/>
              <a:ext cx="590054" cy="722397"/>
            </a:xfrm>
            <a:custGeom>
              <a:avLst/>
              <a:gdLst/>
              <a:ahLst/>
              <a:cxnLst/>
              <a:rect l="0" t="0" r="0" b="0"/>
              <a:pathLst>
                <a:path w="590054" h="722397">
                  <a:moveTo>
                    <a:pt x="361453" y="10771"/>
                  </a:moveTo>
                  <a:lnTo>
                    <a:pt x="361453" y="10771"/>
                  </a:lnTo>
                  <a:lnTo>
                    <a:pt x="349318" y="47178"/>
                  </a:lnTo>
                  <a:lnTo>
                    <a:pt x="333680" y="81953"/>
                  </a:lnTo>
                  <a:lnTo>
                    <a:pt x="307990" y="116460"/>
                  </a:lnTo>
                  <a:lnTo>
                    <a:pt x="283473" y="147735"/>
                  </a:lnTo>
                  <a:lnTo>
                    <a:pt x="249924" y="185345"/>
                  </a:lnTo>
                  <a:lnTo>
                    <a:pt x="237540" y="206215"/>
                  </a:lnTo>
                  <a:lnTo>
                    <a:pt x="236511" y="211340"/>
                  </a:lnTo>
                  <a:lnTo>
                    <a:pt x="237625" y="221551"/>
                  </a:lnTo>
                  <a:lnTo>
                    <a:pt x="239108" y="224104"/>
                  </a:lnTo>
                  <a:lnTo>
                    <a:pt x="240943" y="224960"/>
                  </a:lnTo>
                  <a:lnTo>
                    <a:pt x="243013" y="224684"/>
                  </a:lnTo>
                  <a:lnTo>
                    <a:pt x="275248" y="189532"/>
                  </a:lnTo>
                  <a:lnTo>
                    <a:pt x="297482" y="162357"/>
                  </a:lnTo>
                  <a:lnTo>
                    <a:pt x="303388" y="145312"/>
                  </a:lnTo>
                  <a:lnTo>
                    <a:pt x="311225" y="110819"/>
                  </a:lnTo>
                  <a:lnTo>
                    <a:pt x="314397" y="87263"/>
                  </a:lnTo>
                  <a:lnTo>
                    <a:pt x="308532" y="49749"/>
                  </a:lnTo>
                  <a:lnTo>
                    <a:pt x="308115" y="41295"/>
                  </a:lnTo>
                  <a:lnTo>
                    <a:pt x="318719" y="70557"/>
                  </a:lnTo>
                  <a:lnTo>
                    <a:pt x="332911" y="107216"/>
                  </a:lnTo>
                  <a:lnTo>
                    <a:pt x="337470" y="139795"/>
                  </a:lnTo>
                  <a:lnTo>
                    <a:pt x="339788" y="157015"/>
                  </a:lnTo>
                  <a:lnTo>
                    <a:pt x="348918" y="189663"/>
                  </a:lnTo>
                  <a:lnTo>
                    <a:pt x="352377" y="222855"/>
                  </a:lnTo>
                  <a:lnTo>
                    <a:pt x="353186" y="249811"/>
                  </a:lnTo>
                  <a:lnTo>
                    <a:pt x="351288" y="278725"/>
                  </a:lnTo>
                  <a:lnTo>
                    <a:pt x="346775" y="308508"/>
                  </a:lnTo>
                  <a:lnTo>
                    <a:pt x="339125" y="338679"/>
                  </a:lnTo>
                  <a:lnTo>
                    <a:pt x="330081" y="369021"/>
                  </a:lnTo>
                  <a:lnTo>
                    <a:pt x="319570" y="399439"/>
                  </a:lnTo>
                  <a:lnTo>
                    <a:pt x="306432" y="429892"/>
                  </a:lnTo>
                  <a:lnTo>
                    <a:pt x="292126" y="460361"/>
                  </a:lnTo>
                  <a:lnTo>
                    <a:pt x="276455" y="491682"/>
                  </a:lnTo>
                  <a:lnTo>
                    <a:pt x="258200" y="525358"/>
                  </a:lnTo>
                  <a:lnTo>
                    <a:pt x="236541" y="557824"/>
                  </a:lnTo>
                  <a:lnTo>
                    <a:pt x="213650" y="588339"/>
                  </a:lnTo>
                  <a:lnTo>
                    <a:pt x="192187" y="616012"/>
                  </a:lnTo>
                  <a:lnTo>
                    <a:pt x="166843" y="640165"/>
                  </a:lnTo>
                  <a:lnTo>
                    <a:pt x="140340" y="661341"/>
                  </a:lnTo>
                  <a:lnTo>
                    <a:pt x="106379" y="686697"/>
                  </a:lnTo>
                  <a:lnTo>
                    <a:pt x="75714" y="704464"/>
                  </a:lnTo>
                  <a:lnTo>
                    <a:pt x="42168" y="718482"/>
                  </a:lnTo>
                  <a:lnTo>
                    <a:pt x="27355" y="722396"/>
                  </a:lnTo>
                  <a:lnTo>
                    <a:pt x="15127" y="721313"/>
                  </a:lnTo>
                  <a:lnTo>
                    <a:pt x="11189" y="718992"/>
                  </a:lnTo>
                  <a:lnTo>
                    <a:pt x="8564" y="715751"/>
                  </a:lnTo>
                  <a:lnTo>
                    <a:pt x="305" y="694339"/>
                  </a:lnTo>
                  <a:lnTo>
                    <a:pt x="0" y="680340"/>
                  </a:lnTo>
                  <a:lnTo>
                    <a:pt x="6704" y="646610"/>
                  </a:lnTo>
                  <a:lnTo>
                    <a:pt x="21815" y="613282"/>
                  </a:lnTo>
                  <a:lnTo>
                    <a:pt x="38334" y="580641"/>
                  </a:lnTo>
                  <a:lnTo>
                    <a:pt x="62044" y="545476"/>
                  </a:lnTo>
                  <a:lnTo>
                    <a:pt x="94563" y="512290"/>
                  </a:lnTo>
                  <a:lnTo>
                    <a:pt x="131009" y="476964"/>
                  </a:lnTo>
                  <a:lnTo>
                    <a:pt x="168619" y="443730"/>
                  </a:lnTo>
                  <a:lnTo>
                    <a:pt x="196163" y="425024"/>
                  </a:lnTo>
                  <a:lnTo>
                    <a:pt x="224491" y="408243"/>
                  </a:lnTo>
                  <a:lnTo>
                    <a:pt x="251192" y="392319"/>
                  </a:lnTo>
                  <a:lnTo>
                    <a:pt x="277171" y="379032"/>
                  </a:lnTo>
                  <a:lnTo>
                    <a:pt x="302827" y="366636"/>
                  </a:lnTo>
                  <a:lnTo>
                    <a:pt x="340225" y="346224"/>
                  </a:lnTo>
                  <a:lnTo>
                    <a:pt x="373978" y="329075"/>
                  </a:lnTo>
                  <a:lnTo>
                    <a:pt x="409567" y="312423"/>
                  </a:lnTo>
                  <a:lnTo>
                    <a:pt x="441937" y="292625"/>
                  </a:lnTo>
                  <a:lnTo>
                    <a:pt x="472131" y="275658"/>
                  </a:lnTo>
                  <a:lnTo>
                    <a:pt x="505517" y="252496"/>
                  </a:lnTo>
                  <a:lnTo>
                    <a:pt x="543601" y="216995"/>
                  </a:lnTo>
                  <a:lnTo>
                    <a:pt x="553321" y="205719"/>
                  </a:lnTo>
                  <a:lnTo>
                    <a:pt x="566460" y="175526"/>
                  </a:lnTo>
                  <a:lnTo>
                    <a:pt x="573640" y="149189"/>
                  </a:lnTo>
                  <a:lnTo>
                    <a:pt x="579111" y="126757"/>
                  </a:lnTo>
                  <a:lnTo>
                    <a:pt x="585298" y="100794"/>
                  </a:lnTo>
                  <a:lnTo>
                    <a:pt x="587658" y="62917"/>
                  </a:lnTo>
                  <a:lnTo>
                    <a:pt x="581723" y="27068"/>
                  </a:lnTo>
                  <a:lnTo>
                    <a:pt x="576178" y="7876"/>
                  </a:lnTo>
                  <a:lnTo>
                    <a:pt x="570904" y="2993"/>
                  </a:lnTo>
                  <a:lnTo>
                    <a:pt x="567128" y="506"/>
                  </a:lnTo>
                  <a:lnTo>
                    <a:pt x="556157" y="0"/>
                  </a:lnTo>
                  <a:lnTo>
                    <a:pt x="532463" y="6573"/>
                  </a:lnTo>
                  <a:lnTo>
                    <a:pt x="498053" y="26796"/>
                  </a:lnTo>
                  <a:lnTo>
                    <a:pt x="468023" y="50532"/>
                  </a:lnTo>
                  <a:lnTo>
                    <a:pt x="449286" y="72223"/>
                  </a:lnTo>
                  <a:lnTo>
                    <a:pt x="442823" y="89447"/>
                  </a:lnTo>
                  <a:lnTo>
                    <a:pt x="439185" y="120443"/>
                  </a:lnTo>
                  <a:lnTo>
                    <a:pt x="438106" y="151921"/>
                  </a:lnTo>
                  <a:lnTo>
                    <a:pt x="439548" y="169178"/>
                  </a:lnTo>
                  <a:lnTo>
                    <a:pt x="454271" y="200953"/>
                  </a:lnTo>
                  <a:lnTo>
                    <a:pt x="464512" y="215523"/>
                  </a:lnTo>
                  <a:lnTo>
                    <a:pt x="477531" y="227644"/>
                  </a:lnTo>
                  <a:lnTo>
                    <a:pt x="491783" y="234158"/>
                  </a:lnTo>
                  <a:lnTo>
                    <a:pt x="521629" y="238341"/>
                  </a:lnTo>
                  <a:lnTo>
                    <a:pt x="548425" y="235021"/>
                  </a:lnTo>
                  <a:lnTo>
                    <a:pt x="585228" y="218917"/>
                  </a:lnTo>
                  <a:lnTo>
                    <a:pt x="590053" y="216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67"/>
            <p:cNvSpPr/>
            <p:nvPr>
              <p:custDataLst>
                <p:tags r:id="rId12"/>
              </p:custDataLst>
            </p:nvPr>
          </p:nvSpPr>
          <p:spPr>
            <a:xfrm>
              <a:off x="1798320" y="4556760"/>
              <a:ext cx="76196" cy="749619"/>
            </a:xfrm>
            <a:custGeom>
              <a:avLst/>
              <a:gdLst/>
              <a:ahLst/>
              <a:cxnLst/>
              <a:rect l="0" t="0" r="0" b="0"/>
              <a:pathLst>
                <a:path w="76196" h="749619">
                  <a:moveTo>
                    <a:pt x="0" y="137160"/>
                  </a:moveTo>
                  <a:lnTo>
                    <a:pt x="0" y="137160"/>
                  </a:lnTo>
                  <a:lnTo>
                    <a:pt x="12136" y="165476"/>
                  </a:lnTo>
                  <a:lnTo>
                    <a:pt x="27773" y="199266"/>
                  </a:lnTo>
                  <a:lnTo>
                    <a:pt x="35768" y="224877"/>
                  </a:lnTo>
                  <a:lnTo>
                    <a:pt x="42990" y="254038"/>
                  </a:lnTo>
                  <a:lnTo>
                    <a:pt x="51845" y="286755"/>
                  </a:lnTo>
                  <a:lnTo>
                    <a:pt x="56909" y="318794"/>
                  </a:lnTo>
                  <a:lnTo>
                    <a:pt x="60853" y="351659"/>
                  </a:lnTo>
                  <a:lnTo>
                    <a:pt x="68250" y="388844"/>
                  </a:lnTo>
                  <a:lnTo>
                    <a:pt x="70900" y="408243"/>
                  </a:lnTo>
                  <a:lnTo>
                    <a:pt x="72667" y="427949"/>
                  </a:lnTo>
                  <a:lnTo>
                    <a:pt x="73845" y="447859"/>
                  </a:lnTo>
                  <a:lnTo>
                    <a:pt x="74630" y="467906"/>
                  </a:lnTo>
                  <a:lnTo>
                    <a:pt x="75153" y="488044"/>
                  </a:lnTo>
                  <a:lnTo>
                    <a:pt x="75502" y="508242"/>
                  </a:lnTo>
                  <a:lnTo>
                    <a:pt x="75735" y="527635"/>
                  </a:lnTo>
                  <a:lnTo>
                    <a:pt x="75993" y="564987"/>
                  </a:lnTo>
                  <a:lnTo>
                    <a:pt x="76108" y="599085"/>
                  </a:lnTo>
                  <a:lnTo>
                    <a:pt x="76159" y="631173"/>
                  </a:lnTo>
                  <a:lnTo>
                    <a:pt x="76182" y="662368"/>
                  </a:lnTo>
                  <a:lnTo>
                    <a:pt x="76195" y="700400"/>
                  </a:lnTo>
                  <a:lnTo>
                    <a:pt x="70168" y="735126"/>
                  </a:lnTo>
                  <a:lnTo>
                    <a:pt x="68439" y="742436"/>
                  </a:lnTo>
                  <a:lnTo>
                    <a:pt x="64848" y="748507"/>
                  </a:lnTo>
                  <a:lnTo>
                    <a:pt x="63552" y="749618"/>
                  </a:lnTo>
                  <a:lnTo>
                    <a:pt x="62688" y="749511"/>
                  </a:lnTo>
                  <a:lnTo>
                    <a:pt x="62112" y="748594"/>
                  </a:lnTo>
                  <a:lnTo>
                    <a:pt x="65578" y="733262"/>
                  </a:lnTo>
                  <a:lnTo>
                    <a:pt x="62123" y="697119"/>
                  </a:lnTo>
                  <a:lnTo>
                    <a:pt x="61305" y="659520"/>
                  </a:lnTo>
                  <a:lnTo>
                    <a:pt x="61113" y="630940"/>
                  </a:lnTo>
                  <a:lnTo>
                    <a:pt x="61028" y="601305"/>
                  </a:lnTo>
                  <a:lnTo>
                    <a:pt x="60990" y="568942"/>
                  </a:lnTo>
                  <a:lnTo>
                    <a:pt x="61820" y="534803"/>
                  </a:lnTo>
                  <a:lnTo>
                    <a:pt x="65011" y="499875"/>
                  </a:lnTo>
                  <a:lnTo>
                    <a:pt x="64736" y="462338"/>
                  </a:lnTo>
                  <a:lnTo>
                    <a:pt x="63477" y="442845"/>
                  </a:lnTo>
                  <a:lnTo>
                    <a:pt x="62638" y="423077"/>
                  </a:lnTo>
                  <a:lnTo>
                    <a:pt x="62079" y="403124"/>
                  </a:lnTo>
                  <a:lnTo>
                    <a:pt x="61706" y="383050"/>
                  </a:lnTo>
                  <a:lnTo>
                    <a:pt x="61457" y="362893"/>
                  </a:lnTo>
                  <a:lnTo>
                    <a:pt x="61292" y="342682"/>
                  </a:lnTo>
                  <a:lnTo>
                    <a:pt x="61181" y="322434"/>
                  </a:lnTo>
                  <a:lnTo>
                    <a:pt x="61107" y="302163"/>
                  </a:lnTo>
                  <a:lnTo>
                    <a:pt x="61058" y="281875"/>
                  </a:lnTo>
                  <a:lnTo>
                    <a:pt x="61026" y="261577"/>
                  </a:lnTo>
                  <a:lnTo>
                    <a:pt x="58731" y="225477"/>
                  </a:lnTo>
                  <a:lnTo>
                    <a:pt x="54889" y="193345"/>
                  </a:lnTo>
                  <a:lnTo>
                    <a:pt x="50360" y="164953"/>
                  </a:lnTo>
                  <a:lnTo>
                    <a:pt x="47782" y="138224"/>
                  </a:lnTo>
                  <a:lnTo>
                    <a:pt x="44073" y="103891"/>
                  </a:lnTo>
                  <a:lnTo>
                    <a:pt x="38040" y="67680"/>
                  </a:lnTo>
                  <a:lnTo>
                    <a:pt x="31643" y="40855"/>
                  </a:lnTo>
                  <a:lnTo>
                    <a:pt x="34870" y="25464"/>
                  </a:lnTo>
                  <a:lnTo>
                    <a:pt x="41188" y="14225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68"/>
            <p:cNvSpPr/>
            <p:nvPr>
              <p:custDataLst>
                <p:tags r:id="rId13"/>
              </p:custDataLst>
            </p:nvPr>
          </p:nvSpPr>
          <p:spPr>
            <a:xfrm>
              <a:off x="2011680" y="4809713"/>
              <a:ext cx="327661" cy="502243"/>
            </a:xfrm>
            <a:custGeom>
              <a:avLst/>
              <a:gdLst/>
              <a:ahLst/>
              <a:cxnLst/>
              <a:rect l="0" t="0" r="0" b="0"/>
              <a:pathLst>
                <a:path w="327661" h="502243">
                  <a:moveTo>
                    <a:pt x="0" y="166147"/>
                  </a:moveTo>
                  <a:lnTo>
                    <a:pt x="0" y="166147"/>
                  </a:lnTo>
                  <a:lnTo>
                    <a:pt x="2258" y="190983"/>
                  </a:lnTo>
                  <a:lnTo>
                    <a:pt x="6084" y="227139"/>
                  </a:lnTo>
                  <a:lnTo>
                    <a:pt x="10606" y="254497"/>
                  </a:lnTo>
                  <a:lnTo>
                    <a:pt x="13867" y="284893"/>
                  </a:lnTo>
                  <a:lnTo>
                    <a:pt x="18878" y="305942"/>
                  </a:lnTo>
                  <a:lnTo>
                    <a:pt x="25606" y="315202"/>
                  </a:lnTo>
                  <a:lnTo>
                    <a:pt x="32547" y="320447"/>
                  </a:lnTo>
                  <a:lnTo>
                    <a:pt x="34398" y="320661"/>
                  </a:lnTo>
                  <a:lnTo>
                    <a:pt x="35632" y="319956"/>
                  </a:lnTo>
                  <a:lnTo>
                    <a:pt x="46064" y="285576"/>
                  </a:lnTo>
                  <a:lnTo>
                    <a:pt x="51184" y="254591"/>
                  </a:lnTo>
                  <a:lnTo>
                    <a:pt x="53228" y="230009"/>
                  </a:lnTo>
                  <a:lnTo>
                    <a:pt x="56959" y="202150"/>
                  </a:lnTo>
                  <a:lnTo>
                    <a:pt x="63698" y="172835"/>
                  </a:lnTo>
                  <a:lnTo>
                    <a:pt x="72337" y="142873"/>
                  </a:lnTo>
                  <a:lnTo>
                    <a:pt x="81821" y="112623"/>
                  </a:lnTo>
                  <a:lnTo>
                    <a:pt x="96680" y="75123"/>
                  </a:lnTo>
                  <a:lnTo>
                    <a:pt x="111808" y="42563"/>
                  </a:lnTo>
                  <a:lnTo>
                    <a:pt x="127014" y="15512"/>
                  </a:lnTo>
                  <a:lnTo>
                    <a:pt x="137167" y="6064"/>
                  </a:lnTo>
                  <a:lnTo>
                    <a:pt x="147323" y="1866"/>
                  </a:lnTo>
                  <a:lnTo>
                    <a:pt x="157481" y="0"/>
                  </a:lnTo>
                  <a:lnTo>
                    <a:pt x="162561" y="1195"/>
                  </a:lnTo>
                  <a:lnTo>
                    <a:pt x="178647" y="11816"/>
                  </a:lnTo>
                  <a:lnTo>
                    <a:pt x="192005" y="23895"/>
                  </a:lnTo>
                  <a:lnTo>
                    <a:pt x="205716" y="49021"/>
                  </a:lnTo>
                  <a:lnTo>
                    <a:pt x="219185" y="86006"/>
                  </a:lnTo>
                  <a:lnTo>
                    <a:pt x="226673" y="114442"/>
                  </a:lnTo>
                  <a:lnTo>
                    <a:pt x="232824" y="144860"/>
                  </a:lnTo>
                  <a:lnTo>
                    <a:pt x="238380" y="178135"/>
                  </a:lnTo>
                  <a:lnTo>
                    <a:pt x="245929" y="214937"/>
                  </a:lnTo>
                  <a:lnTo>
                    <a:pt x="253235" y="253025"/>
                  </a:lnTo>
                  <a:lnTo>
                    <a:pt x="256482" y="289708"/>
                  </a:lnTo>
                  <a:lnTo>
                    <a:pt x="257925" y="325767"/>
                  </a:lnTo>
                  <a:lnTo>
                    <a:pt x="258567" y="360703"/>
                  </a:lnTo>
                  <a:lnTo>
                    <a:pt x="258852" y="393163"/>
                  </a:lnTo>
                  <a:lnTo>
                    <a:pt x="258978" y="424523"/>
                  </a:lnTo>
                  <a:lnTo>
                    <a:pt x="259035" y="452854"/>
                  </a:lnTo>
                  <a:lnTo>
                    <a:pt x="259076" y="489877"/>
                  </a:lnTo>
                  <a:lnTo>
                    <a:pt x="259078" y="492061"/>
                  </a:lnTo>
                  <a:lnTo>
                    <a:pt x="263125" y="501380"/>
                  </a:lnTo>
                  <a:lnTo>
                    <a:pt x="265163" y="502242"/>
                  </a:lnTo>
                  <a:lnTo>
                    <a:pt x="267369" y="501124"/>
                  </a:lnTo>
                  <a:lnTo>
                    <a:pt x="269686" y="498685"/>
                  </a:lnTo>
                  <a:lnTo>
                    <a:pt x="280335" y="463506"/>
                  </a:lnTo>
                  <a:lnTo>
                    <a:pt x="288565" y="437159"/>
                  </a:lnTo>
                  <a:lnTo>
                    <a:pt x="297867" y="408517"/>
                  </a:lnTo>
                  <a:lnTo>
                    <a:pt x="307645" y="377160"/>
                  </a:lnTo>
                  <a:lnTo>
                    <a:pt x="317635" y="340646"/>
                  </a:lnTo>
                  <a:lnTo>
                    <a:pt x="327660" y="303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69"/>
            <p:cNvSpPr/>
            <p:nvPr>
              <p:custDataLst>
                <p:tags r:id="rId14"/>
              </p:custDataLst>
            </p:nvPr>
          </p:nvSpPr>
          <p:spPr>
            <a:xfrm>
              <a:off x="2484120" y="4693920"/>
              <a:ext cx="27516" cy="441961"/>
            </a:xfrm>
            <a:custGeom>
              <a:avLst/>
              <a:gdLst/>
              <a:ahLst/>
              <a:cxnLst/>
              <a:rect l="0" t="0" r="0" b="0"/>
              <a:pathLst>
                <a:path w="27516" h="441961">
                  <a:moveTo>
                    <a:pt x="7620" y="0"/>
                  </a:moveTo>
                  <a:lnTo>
                    <a:pt x="7620" y="0"/>
                  </a:lnTo>
                  <a:lnTo>
                    <a:pt x="19756" y="28316"/>
                  </a:lnTo>
                  <a:lnTo>
                    <a:pt x="25713" y="55764"/>
                  </a:lnTo>
                  <a:lnTo>
                    <a:pt x="27515" y="85744"/>
                  </a:lnTo>
                  <a:lnTo>
                    <a:pt x="25493" y="118825"/>
                  </a:lnTo>
                  <a:lnTo>
                    <a:pt x="24030" y="155540"/>
                  </a:lnTo>
                  <a:lnTo>
                    <a:pt x="23640" y="174814"/>
                  </a:lnTo>
                  <a:lnTo>
                    <a:pt x="22533" y="194436"/>
                  </a:lnTo>
                  <a:lnTo>
                    <a:pt x="20949" y="214291"/>
                  </a:lnTo>
                  <a:lnTo>
                    <a:pt x="19046" y="234301"/>
                  </a:lnTo>
                  <a:lnTo>
                    <a:pt x="19189" y="270080"/>
                  </a:lnTo>
                  <a:lnTo>
                    <a:pt x="20382" y="302916"/>
                  </a:lnTo>
                  <a:lnTo>
                    <a:pt x="18090" y="334442"/>
                  </a:lnTo>
                  <a:lnTo>
                    <a:pt x="18764" y="360873"/>
                  </a:lnTo>
                  <a:lnTo>
                    <a:pt x="19388" y="392533"/>
                  </a:lnTo>
                  <a:lnTo>
                    <a:pt x="14940" y="426922"/>
                  </a:lnTo>
                  <a:lnTo>
                    <a:pt x="11438" y="434712"/>
                  </a:lnTo>
                  <a:lnTo>
                    <a:pt x="9319" y="437128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0"/>
            <p:cNvSpPr/>
            <p:nvPr>
              <p:custDataLst>
                <p:tags r:id="rId15"/>
              </p:custDataLst>
            </p:nvPr>
          </p:nvSpPr>
          <p:spPr>
            <a:xfrm>
              <a:off x="2385060" y="4853940"/>
              <a:ext cx="251461" cy="36249"/>
            </a:xfrm>
            <a:custGeom>
              <a:avLst/>
              <a:gdLst/>
              <a:ahLst/>
              <a:cxnLst/>
              <a:rect l="0" t="0" r="0" b="0"/>
              <a:pathLst>
                <a:path w="251461" h="36249">
                  <a:moveTo>
                    <a:pt x="0" y="0"/>
                  </a:moveTo>
                  <a:lnTo>
                    <a:pt x="0" y="0"/>
                  </a:lnTo>
                  <a:lnTo>
                    <a:pt x="36407" y="12135"/>
                  </a:lnTo>
                  <a:lnTo>
                    <a:pt x="63312" y="20352"/>
                  </a:lnTo>
                  <a:lnTo>
                    <a:pt x="99757" y="27479"/>
                  </a:lnTo>
                  <a:lnTo>
                    <a:pt x="135109" y="31849"/>
                  </a:lnTo>
                  <a:lnTo>
                    <a:pt x="169290" y="36248"/>
                  </a:lnTo>
                  <a:lnTo>
                    <a:pt x="203971" y="35293"/>
                  </a:lnTo>
                  <a:lnTo>
                    <a:pt x="237940" y="27385"/>
                  </a:lnTo>
                  <a:lnTo>
                    <a:pt x="25146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71"/>
            <p:cNvSpPr/>
            <p:nvPr>
              <p:custDataLst>
                <p:tags r:id="rId16"/>
              </p:custDataLst>
            </p:nvPr>
          </p:nvSpPr>
          <p:spPr>
            <a:xfrm>
              <a:off x="2668507" y="4816438"/>
              <a:ext cx="204234" cy="339817"/>
            </a:xfrm>
            <a:custGeom>
              <a:avLst/>
              <a:gdLst/>
              <a:ahLst/>
              <a:cxnLst/>
              <a:rect l="0" t="0" r="0" b="0"/>
              <a:pathLst>
                <a:path w="204234" h="339817">
                  <a:moveTo>
                    <a:pt x="59453" y="121322"/>
                  </a:moveTo>
                  <a:lnTo>
                    <a:pt x="59453" y="121322"/>
                  </a:lnTo>
                  <a:lnTo>
                    <a:pt x="92567" y="137032"/>
                  </a:lnTo>
                  <a:lnTo>
                    <a:pt x="106908" y="141005"/>
                  </a:lnTo>
                  <a:lnTo>
                    <a:pt x="128547" y="139196"/>
                  </a:lnTo>
                  <a:lnTo>
                    <a:pt x="147000" y="133297"/>
                  </a:lnTo>
                  <a:lnTo>
                    <a:pt x="155654" y="126361"/>
                  </a:lnTo>
                  <a:lnTo>
                    <a:pt x="162322" y="116788"/>
                  </a:lnTo>
                  <a:lnTo>
                    <a:pt x="169990" y="97119"/>
                  </a:lnTo>
                  <a:lnTo>
                    <a:pt x="173010" y="65458"/>
                  </a:lnTo>
                  <a:lnTo>
                    <a:pt x="171730" y="48234"/>
                  </a:lnTo>
                  <a:lnTo>
                    <a:pt x="165516" y="34934"/>
                  </a:lnTo>
                  <a:lnTo>
                    <a:pt x="147730" y="13445"/>
                  </a:lnTo>
                  <a:lnTo>
                    <a:pt x="137915" y="6207"/>
                  </a:lnTo>
                  <a:lnTo>
                    <a:pt x="125652" y="2426"/>
                  </a:lnTo>
                  <a:lnTo>
                    <a:pt x="97083" y="0"/>
                  </a:lnTo>
                  <a:lnTo>
                    <a:pt x="79846" y="6441"/>
                  </a:lnTo>
                  <a:lnTo>
                    <a:pt x="62590" y="17770"/>
                  </a:lnTo>
                  <a:lnTo>
                    <a:pt x="35456" y="47998"/>
                  </a:lnTo>
                  <a:lnTo>
                    <a:pt x="15654" y="80970"/>
                  </a:lnTo>
                  <a:lnTo>
                    <a:pt x="6120" y="107621"/>
                  </a:lnTo>
                  <a:lnTo>
                    <a:pt x="1883" y="133577"/>
                  </a:lnTo>
                  <a:lnTo>
                    <a:pt x="0" y="161482"/>
                  </a:lnTo>
                  <a:lnTo>
                    <a:pt x="9" y="190818"/>
                  </a:lnTo>
                  <a:lnTo>
                    <a:pt x="2836" y="220789"/>
                  </a:lnTo>
                  <a:lnTo>
                    <a:pt x="11430" y="248785"/>
                  </a:lnTo>
                  <a:lnTo>
                    <a:pt x="30548" y="283831"/>
                  </a:lnTo>
                  <a:lnTo>
                    <a:pt x="59764" y="318428"/>
                  </a:lnTo>
                  <a:lnTo>
                    <a:pt x="82405" y="333912"/>
                  </a:lnTo>
                  <a:lnTo>
                    <a:pt x="109245" y="339816"/>
                  </a:lnTo>
                  <a:lnTo>
                    <a:pt x="138647" y="337521"/>
                  </a:lnTo>
                  <a:lnTo>
                    <a:pt x="164763" y="327433"/>
                  </a:lnTo>
                  <a:lnTo>
                    <a:pt x="202859" y="297732"/>
                  </a:lnTo>
                  <a:lnTo>
                    <a:pt x="204233" y="296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72"/>
            <p:cNvSpPr/>
            <p:nvPr>
              <p:custDataLst>
                <p:tags r:id="rId17"/>
              </p:custDataLst>
            </p:nvPr>
          </p:nvSpPr>
          <p:spPr>
            <a:xfrm>
              <a:off x="3032760" y="4541520"/>
              <a:ext cx="22861" cy="598699"/>
            </a:xfrm>
            <a:custGeom>
              <a:avLst/>
              <a:gdLst/>
              <a:ahLst/>
              <a:cxnLst/>
              <a:rect l="0" t="0" r="0" b="0"/>
              <a:pathLst>
                <a:path w="22861" h="598699">
                  <a:moveTo>
                    <a:pt x="22860" y="0"/>
                  </a:moveTo>
                  <a:lnTo>
                    <a:pt x="22860" y="0"/>
                  </a:lnTo>
                  <a:lnTo>
                    <a:pt x="22860" y="24835"/>
                  </a:lnTo>
                  <a:lnTo>
                    <a:pt x="22860" y="44497"/>
                  </a:lnTo>
                  <a:lnTo>
                    <a:pt x="22013" y="64379"/>
                  </a:lnTo>
                  <a:lnTo>
                    <a:pt x="20602" y="84405"/>
                  </a:lnTo>
                  <a:lnTo>
                    <a:pt x="18815" y="104530"/>
                  </a:lnTo>
                  <a:lnTo>
                    <a:pt x="17623" y="123873"/>
                  </a:lnTo>
                  <a:lnTo>
                    <a:pt x="16299" y="161170"/>
                  </a:lnTo>
                  <a:lnTo>
                    <a:pt x="15946" y="181107"/>
                  </a:lnTo>
                  <a:lnTo>
                    <a:pt x="15711" y="202018"/>
                  </a:lnTo>
                  <a:lnTo>
                    <a:pt x="15554" y="223578"/>
                  </a:lnTo>
                  <a:lnTo>
                    <a:pt x="15449" y="243879"/>
                  </a:lnTo>
                  <a:lnTo>
                    <a:pt x="15380" y="263339"/>
                  </a:lnTo>
                  <a:lnTo>
                    <a:pt x="15333" y="282240"/>
                  </a:lnTo>
                  <a:lnTo>
                    <a:pt x="15302" y="302460"/>
                  </a:lnTo>
                  <a:lnTo>
                    <a:pt x="15281" y="323560"/>
                  </a:lnTo>
                  <a:lnTo>
                    <a:pt x="15268" y="345246"/>
                  </a:lnTo>
                  <a:lnTo>
                    <a:pt x="15258" y="365631"/>
                  </a:lnTo>
                  <a:lnTo>
                    <a:pt x="15252" y="385147"/>
                  </a:lnTo>
                  <a:lnTo>
                    <a:pt x="15245" y="422636"/>
                  </a:lnTo>
                  <a:lnTo>
                    <a:pt x="15243" y="459054"/>
                  </a:lnTo>
                  <a:lnTo>
                    <a:pt x="12983" y="490480"/>
                  </a:lnTo>
                  <a:lnTo>
                    <a:pt x="10850" y="517711"/>
                  </a:lnTo>
                  <a:lnTo>
                    <a:pt x="12716" y="551235"/>
                  </a:lnTo>
                  <a:lnTo>
                    <a:pt x="8878" y="583489"/>
                  </a:lnTo>
                  <a:lnTo>
                    <a:pt x="7869" y="598328"/>
                  </a:lnTo>
                  <a:lnTo>
                    <a:pt x="6939" y="598698"/>
                  </a:lnTo>
                  <a:lnTo>
                    <a:pt x="3648" y="596853"/>
                  </a:lnTo>
                  <a:lnTo>
                    <a:pt x="1622" y="588695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3"/>
            <p:cNvSpPr/>
            <p:nvPr>
              <p:custDataLst>
                <p:tags r:id="rId18"/>
              </p:custDataLst>
            </p:nvPr>
          </p:nvSpPr>
          <p:spPr>
            <a:xfrm>
              <a:off x="3147236" y="4533900"/>
              <a:ext cx="37925" cy="510541"/>
            </a:xfrm>
            <a:custGeom>
              <a:avLst/>
              <a:gdLst/>
              <a:ahLst/>
              <a:cxnLst/>
              <a:rect l="0" t="0" r="0" b="0"/>
              <a:pathLst>
                <a:path w="37925" h="510541">
                  <a:moveTo>
                    <a:pt x="30304" y="0"/>
                  </a:moveTo>
                  <a:lnTo>
                    <a:pt x="30304" y="0"/>
                  </a:lnTo>
                  <a:lnTo>
                    <a:pt x="23531" y="24836"/>
                  </a:lnTo>
                  <a:lnTo>
                    <a:pt x="18168" y="44498"/>
                  </a:lnTo>
                  <a:lnTo>
                    <a:pt x="9953" y="82147"/>
                  </a:lnTo>
                  <a:lnTo>
                    <a:pt x="4326" y="119483"/>
                  </a:lnTo>
                  <a:lnTo>
                    <a:pt x="2825" y="138922"/>
                  </a:lnTo>
                  <a:lnTo>
                    <a:pt x="1825" y="158655"/>
                  </a:lnTo>
                  <a:lnTo>
                    <a:pt x="1158" y="178583"/>
                  </a:lnTo>
                  <a:lnTo>
                    <a:pt x="713" y="198642"/>
                  </a:lnTo>
                  <a:lnTo>
                    <a:pt x="417" y="218788"/>
                  </a:lnTo>
                  <a:lnTo>
                    <a:pt x="219" y="238992"/>
                  </a:lnTo>
                  <a:lnTo>
                    <a:pt x="88" y="259235"/>
                  </a:lnTo>
                  <a:lnTo>
                    <a:pt x="0" y="279503"/>
                  </a:lnTo>
                  <a:lnTo>
                    <a:pt x="788" y="299789"/>
                  </a:lnTo>
                  <a:lnTo>
                    <a:pt x="2160" y="320086"/>
                  </a:lnTo>
                  <a:lnTo>
                    <a:pt x="3921" y="340390"/>
                  </a:lnTo>
                  <a:lnTo>
                    <a:pt x="5878" y="376498"/>
                  </a:lnTo>
                  <a:lnTo>
                    <a:pt x="7595" y="408632"/>
                  </a:lnTo>
                  <a:lnTo>
                    <a:pt x="11180" y="437026"/>
                  </a:lnTo>
                  <a:lnTo>
                    <a:pt x="17959" y="472765"/>
                  </a:lnTo>
                  <a:lnTo>
                    <a:pt x="25329" y="496713"/>
                  </a:lnTo>
                  <a:lnTo>
                    <a:pt x="30351" y="504395"/>
                  </a:lnTo>
                  <a:lnTo>
                    <a:pt x="37924" y="510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74"/>
            <p:cNvSpPr/>
            <p:nvPr>
              <p:custDataLst>
                <p:tags r:id="rId19"/>
              </p:custDataLst>
            </p:nvPr>
          </p:nvSpPr>
          <p:spPr>
            <a:xfrm>
              <a:off x="3315134" y="5013960"/>
              <a:ext cx="22427" cy="112833"/>
            </a:xfrm>
            <a:custGeom>
              <a:avLst/>
              <a:gdLst/>
              <a:ahLst/>
              <a:cxnLst/>
              <a:rect l="0" t="0" r="0" b="0"/>
              <a:pathLst>
                <a:path w="22427" h="112833">
                  <a:moveTo>
                    <a:pt x="22426" y="0"/>
                  </a:moveTo>
                  <a:lnTo>
                    <a:pt x="22426" y="0"/>
                  </a:lnTo>
                  <a:lnTo>
                    <a:pt x="18381" y="36407"/>
                  </a:lnTo>
                  <a:lnTo>
                    <a:pt x="11820" y="71182"/>
                  </a:lnTo>
                  <a:lnTo>
                    <a:pt x="1765" y="106866"/>
                  </a:lnTo>
                  <a:lnTo>
                    <a:pt x="0" y="112832"/>
                  </a:lnTo>
                  <a:lnTo>
                    <a:pt x="2017" y="111389"/>
                  </a:lnTo>
                  <a:lnTo>
                    <a:pt x="5735" y="107080"/>
                  </a:lnTo>
                  <a:lnTo>
                    <a:pt x="10210" y="99520"/>
                  </a:lnTo>
                  <a:lnTo>
                    <a:pt x="14806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75"/>
            <p:cNvSpPr/>
            <p:nvPr>
              <p:custDataLst>
                <p:tags r:id="rId20"/>
              </p:custDataLst>
            </p:nvPr>
          </p:nvSpPr>
          <p:spPr>
            <a:xfrm>
              <a:off x="3337560" y="4770120"/>
              <a:ext cx="60961" cy="15241"/>
            </a:xfrm>
            <a:custGeom>
              <a:avLst/>
              <a:gdLst/>
              <a:ahLst/>
              <a:cxnLst/>
              <a:rect l="0" t="0" r="0" b="0"/>
              <a:pathLst>
                <a:path w="60961" h="15241">
                  <a:moveTo>
                    <a:pt x="0" y="0"/>
                  </a:moveTo>
                  <a:lnTo>
                    <a:pt x="0" y="0"/>
                  </a:lnTo>
                  <a:lnTo>
                    <a:pt x="32361" y="8091"/>
                  </a:lnTo>
                  <a:lnTo>
                    <a:pt x="6096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476"/>
          <p:cNvSpPr/>
          <p:nvPr>
            <p:custDataLst>
              <p:tags r:id="rId8"/>
            </p:custDataLst>
          </p:nvPr>
        </p:nvSpPr>
        <p:spPr>
          <a:xfrm>
            <a:off x="800100" y="5913120"/>
            <a:ext cx="403861" cy="30481"/>
          </a:xfrm>
          <a:custGeom>
            <a:avLst/>
            <a:gdLst/>
            <a:ahLst/>
            <a:cxnLst/>
            <a:rect l="0" t="0" r="0" b="0"/>
            <a:pathLst>
              <a:path w="403861" h="30481">
                <a:moveTo>
                  <a:pt x="0" y="0"/>
                </a:moveTo>
                <a:lnTo>
                  <a:pt x="0" y="0"/>
                </a:lnTo>
                <a:lnTo>
                  <a:pt x="24836" y="2257"/>
                </a:lnTo>
                <a:lnTo>
                  <a:pt x="44497" y="4045"/>
                </a:lnTo>
                <a:lnTo>
                  <a:pt x="67765" y="6929"/>
                </a:lnTo>
                <a:lnTo>
                  <a:pt x="93436" y="10546"/>
                </a:lnTo>
                <a:lnTo>
                  <a:pt x="120711" y="14652"/>
                </a:lnTo>
                <a:lnTo>
                  <a:pt x="149901" y="18234"/>
                </a:lnTo>
                <a:lnTo>
                  <a:pt x="180367" y="21470"/>
                </a:lnTo>
                <a:lnTo>
                  <a:pt x="211685" y="24473"/>
                </a:lnTo>
                <a:lnTo>
                  <a:pt x="246956" y="26475"/>
                </a:lnTo>
                <a:lnTo>
                  <a:pt x="284864" y="27810"/>
                </a:lnTo>
                <a:lnTo>
                  <a:pt x="324530" y="28700"/>
                </a:lnTo>
                <a:lnTo>
                  <a:pt x="350973" y="29294"/>
                </a:lnTo>
                <a:lnTo>
                  <a:pt x="403860" y="304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Administration/general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0" name="SMARTInkShape-Group1"/>
          <p:cNvGrpSpPr/>
          <p:nvPr/>
        </p:nvGrpSpPr>
        <p:grpSpPr>
          <a:xfrm>
            <a:off x="6712962" y="2050676"/>
            <a:ext cx="2307317" cy="289076"/>
            <a:chOff x="6712962" y="2050676"/>
            <a:chExt cx="2307317" cy="289076"/>
          </a:xfrm>
        </p:grpSpPr>
        <p:sp>
          <p:nvSpPr>
            <p:cNvPr id="204" name="SMARTInkShape-1"/>
            <p:cNvSpPr/>
            <p:nvPr>
              <p:custDataLst>
                <p:tags r:id="rId164"/>
              </p:custDataLst>
            </p:nvPr>
          </p:nvSpPr>
          <p:spPr>
            <a:xfrm>
              <a:off x="6712962" y="2102892"/>
              <a:ext cx="315929" cy="174347"/>
            </a:xfrm>
            <a:custGeom>
              <a:avLst/>
              <a:gdLst/>
              <a:ahLst/>
              <a:cxnLst/>
              <a:rect l="0" t="0" r="0" b="0"/>
              <a:pathLst>
                <a:path w="315929" h="174347">
                  <a:moveTo>
                    <a:pt x="38582" y="23424"/>
                  </a:moveTo>
                  <a:lnTo>
                    <a:pt x="38582" y="23424"/>
                  </a:lnTo>
                  <a:lnTo>
                    <a:pt x="69813" y="32347"/>
                  </a:lnTo>
                  <a:lnTo>
                    <a:pt x="102620" y="37897"/>
                  </a:lnTo>
                  <a:lnTo>
                    <a:pt x="137870" y="39771"/>
                  </a:lnTo>
                  <a:lnTo>
                    <a:pt x="166275" y="37652"/>
                  </a:lnTo>
                  <a:lnTo>
                    <a:pt x="203585" y="29850"/>
                  </a:lnTo>
                  <a:lnTo>
                    <a:pt x="223208" y="17336"/>
                  </a:lnTo>
                  <a:lnTo>
                    <a:pt x="226100" y="16564"/>
                  </a:lnTo>
                  <a:lnTo>
                    <a:pt x="228028" y="15116"/>
                  </a:lnTo>
                  <a:lnTo>
                    <a:pt x="231376" y="7919"/>
                  </a:lnTo>
                  <a:lnTo>
                    <a:pt x="227271" y="2540"/>
                  </a:lnTo>
                  <a:lnTo>
                    <a:pt x="217695" y="135"/>
                  </a:lnTo>
                  <a:lnTo>
                    <a:pt x="203165" y="0"/>
                  </a:lnTo>
                  <a:lnTo>
                    <a:pt x="173051" y="5174"/>
                  </a:lnTo>
                  <a:lnTo>
                    <a:pt x="135908" y="13555"/>
                  </a:lnTo>
                  <a:lnTo>
                    <a:pt x="99895" y="26518"/>
                  </a:lnTo>
                  <a:lnTo>
                    <a:pt x="62870" y="38556"/>
                  </a:lnTo>
                  <a:lnTo>
                    <a:pt x="25928" y="70275"/>
                  </a:lnTo>
                  <a:lnTo>
                    <a:pt x="4298" y="99084"/>
                  </a:lnTo>
                  <a:lnTo>
                    <a:pt x="0" y="111835"/>
                  </a:lnTo>
                  <a:lnTo>
                    <a:pt x="578" y="123728"/>
                  </a:lnTo>
                  <a:lnTo>
                    <a:pt x="8560" y="146580"/>
                  </a:lnTo>
                  <a:lnTo>
                    <a:pt x="16212" y="155356"/>
                  </a:lnTo>
                  <a:lnTo>
                    <a:pt x="33511" y="165547"/>
                  </a:lnTo>
                  <a:lnTo>
                    <a:pt x="49401" y="170634"/>
                  </a:lnTo>
                  <a:lnTo>
                    <a:pt x="80283" y="173498"/>
                  </a:lnTo>
                  <a:lnTo>
                    <a:pt x="117654" y="174346"/>
                  </a:lnTo>
                  <a:lnTo>
                    <a:pt x="152799" y="173664"/>
                  </a:lnTo>
                  <a:lnTo>
                    <a:pt x="187804" y="168896"/>
                  </a:lnTo>
                  <a:lnTo>
                    <a:pt x="226397" y="165201"/>
                  </a:lnTo>
                  <a:lnTo>
                    <a:pt x="260970" y="154975"/>
                  </a:lnTo>
                  <a:lnTo>
                    <a:pt x="288439" y="149248"/>
                  </a:lnTo>
                  <a:lnTo>
                    <a:pt x="315928" y="132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"/>
            <p:cNvSpPr/>
            <p:nvPr>
              <p:custDataLst>
                <p:tags r:id="rId165"/>
              </p:custDataLst>
            </p:nvPr>
          </p:nvSpPr>
          <p:spPr>
            <a:xfrm>
              <a:off x="7021380" y="2084294"/>
              <a:ext cx="209216" cy="208271"/>
            </a:xfrm>
            <a:custGeom>
              <a:avLst/>
              <a:gdLst/>
              <a:ahLst/>
              <a:cxnLst/>
              <a:rect l="0" t="0" r="0" b="0"/>
              <a:pathLst>
                <a:path w="209216" h="208271">
                  <a:moveTo>
                    <a:pt x="209215" y="0"/>
                  </a:moveTo>
                  <a:lnTo>
                    <a:pt x="209215" y="0"/>
                  </a:lnTo>
                  <a:lnTo>
                    <a:pt x="186908" y="31231"/>
                  </a:lnTo>
                  <a:lnTo>
                    <a:pt x="164112" y="64038"/>
                  </a:lnTo>
                  <a:lnTo>
                    <a:pt x="132034" y="100222"/>
                  </a:lnTo>
                  <a:lnTo>
                    <a:pt x="93186" y="131855"/>
                  </a:lnTo>
                  <a:lnTo>
                    <a:pt x="58258" y="160828"/>
                  </a:lnTo>
                  <a:lnTo>
                    <a:pt x="19235" y="197537"/>
                  </a:lnTo>
                  <a:lnTo>
                    <a:pt x="2125" y="208270"/>
                  </a:lnTo>
                  <a:lnTo>
                    <a:pt x="1118" y="207950"/>
                  </a:lnTo>
                  <a:lnTo>
                    <a:pt x="448" y="206802"/>
                  </a:lnTo>
                  <a:lnTo>
                    <a:pt x="0" y="205104"/>
                  </a:lnTo>
                  <a:lnTo>
                    <a:pt x="5992" y="188957"/>
                  </a:lnTo>
                  <a:lnTo>
                    <a:pt x="15914" y="168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"/>
            <p:cNvSpPr/>
            <p:nvPr>
              <p:custDataLst>
                <p:tags r:id="rId166"/>
              </p:custDataLst>
            </p:nvPr>
          </p:nvSpPr>
          <p:spPr>
            <a:xfrm>
              <a:off x="7062508" y="2109507"/>
              <a:ext cx="210110" cy="230245"/>
            </a:xfrm>
            <a:custGeom>
              <a:avLst/>
              <a:gdLst/>
              <a:ahLst/>
              <a:cxnLst/>
              <a:rect l="0" t="0" r="0" b="0"/>
              <a:pathLst>
                <a:path w="210110" h="230245">
                  <a:moveTo>
                    <a:pt x="0" y="0"/>
                  </a:moveTo>
                  <a:lnTo>
                    <a:pt x="0" y="0"/>
                  </a:lnTo>
                  <a:lnTo>
                    <a:pt x="29812" y="37457"/>
                  </a:lnTo>
                  <a:lnTo>
                    <a:pt x="51058" y="74738"/>
                  </a:lnTo>
                  <a:lnTo>
                    <a:pt x="68500" y="109079"/>
                  </a:lnTo>
                  <a:lnTo>
                    <a:pt x="87648" y="147682"/>
                  </a:lnTo>
                  <a:lnTo>
                    <a:pt x="114966" y="185715"/>
                  </a:lnTo>
                  <a:lnTo>
                    <a:pt x="137292" y="211033"/>
                  </a:lnTo>
                  <a:lnTo>
                    <a:pt x="165289" y="229105"/>
                  </a:lnTo>
                  <a:lnTo>
                    <a:pt x="170890" y="230244"/>
                  </a:lnTo>
                  <a:lnTo>
                    <a:pt x="182096" y="229019"/>
                  </a:lnTo>
                  <a:lnTo>
                    <a:pt x="210109" y="218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"/>
            <p:cNvSpPr/>
            <p:nvPr>
              <p:custDataLst>
                <p:tags r:id="rId167"/>
              </p:custDataLst>
            </p:nvPr>
          </p:nvSpPr>
          <p:spPr>
            <a:xfrm>
              <a:off x="7331449" y="2101103"/>
              <a:ext cx="23433" cy="193302"/>
            </a:xfrm>
            <a:custGeom>
              <a:avLst/>
              <a:gdLst/>
              <a:ahLst/>
              <a:cxnLst/>
              <a:rect l="0" t="0" r="0" b="0"/>
              <a:pathLst>
                <a:path w="23433" h="193302">
                  <a:moveTo>
                    <a:pt x="8404" y="0"/>
                  </a:moveTo>
                  <a:lnTo>
                    <a:pt x="8404" y="0"/>
                  </a:lnTo>
                  <a:lnTo>
                    <a:pt x="12866" y="35693"/>
                  </a:lnTo>
                  <a:lnTo>
                    <a:pt x="15641" y="71274"/>
                  </a:lnTo>
                  <a:lnTo>
                    <a:pt x="22353" y="107461"/>
                  </a:lnTo>
                  <a:lnTo>
                    <a:pt x="23432" y="128439"/>
                  </a:lnTo>
                  <a:lnTo>
                    <a:pt x="16579" y="169057"/>
                  </a:lnTo>
                  <a:lnTo>
                    <a:pt x="8311" y="189160"/>
                  </a:lnTo>
                  <a:lnTo>
                    <a:pt x="6474" y="190540"/>
                  </a:lnTo>
                  <a:lnTo>
                    <a:pt x="0" y="193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"/>
            <p:cNvSpPr/>
            <p:nvPr>
              <p:custDataLst>
                <p:tags r:id="rId168"/>
              </p:custDataLst>
            </p:nvPr>
          </p:nvSpPr>
          <p:spPr>
            <a:xfrm>
              <a:off x="7264213" y="2168338"/>
              <a:ext cx="159684" cy="25214"/>
            </a:xfrm>
            <a:custGeom>
              <a:avLst/>
              <a:gdLst/>
              <a:ahLst/>
              <a:cxnLst/>
              <a:rect l="0" t="0" r="0" b="0"/>
              <a:pathLst>
                <a:path w="159684" h="25214">
                  <a:moveTo>
                    <a:pt x="0" y="0"/>
                  </a:moveTo>
                  <a:lnTo>
                    <a:pt x="0" y="0"/>
                  </a:lnTo>
                  <a:lnTo>
                    <a:pt x="40154" y="13385"/>
                  </a:lnTo>
                  <a:lnTo>
                    <a:pt x="69828" y="19956"/>
                  </a:lnTo>
                  <a:lnTo>
                    <a:pt x="105045" y="23656"/>
                  </a:lnTo>
                  <a:lnTo>
                    <a:pt x="142043" y="24906"/>
                  </a:lnTo>
                  <a:lnTo>
                    <a:pt x="159683" y="25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"/>
            <p:cNvSpPr/>
            <p:nvPr>
              <p:custDataLst>
                <p:tags r:id="rId169"/>
              </p:custDataLst>
            </p:nvPr>
          </p:nvSpPr>
          <p:spPr>
            <a:xfrm>
              <a:off x="7482728" y="2198220"/>
              <a:ext cx="252133" cy="108249"/>
            </a:xfrm>
            <a:custGeom>
              <a:avLst/>
              <a:gdLst/>
              <a:ahLst/>
              <a:cxnLst/>
              <a:rect l="0" t="0" r="0" b="0"/>
              <a:pathLst>
                <a:path w="252133" h="108249">
                  <a:moveTo>
                    <a:pt x="0" y="54162"/>
                  </a:moveTo>
                  <a:lnTo>
                    <a:pt x="0" y="54162"/>
                  </a:lnTo>
                  <a:lnTo>
                    <a:pt x="35692" y="49701"/>
                  </a:lnTo>
                  <a:lnTo>
                    <a:pt x="74424" y="39827"/>
                  </a:lnTo>
                  <a:lnTo>
                    <a:pt x="97568" y="28884"/>
                  </a:lnTo>
                  <a:lnTo>
                    <a:pt x="104063" y="23317"/>
                  </a:lnTo>
                  <a:lnTo>
                    <a:pt x="106949" y="17731"/>
                  </a:lnTo>
                  <a:lnTo>
                    <a:pt x="108573" y="9335"/>
                  </a:lnTo>
                  <a:lnTo>
                    <a:pt x="94013" y="3735"/>
                  </a:lnTo>
                  <a:lnTo>
                    <a:pt x="72600" y="0"/>
                  </a:lnTo>
                  <a:lnTo>
                    <a:pt x="50045" y="3148"/>
                  </a:lnTo>
                  <a:lnTo>
                    <a:pt x="32466" y="9995"/>
                  </a:lnTo>
                  <a:lnTo>
                    <a:pt x="14593" y="23433"/>
                  </a:lnTo>
                  <a:lnTo>
                    <a:pt x="11155" y="31478"/>
                  </a:lnTo>
                  <a:lnTo>
                    <a:pt x="8948" y="51860"/>
                  </a:lnTo>
                  <a:lnTo>
                    <a:pt x="10634" y="56363"/>
                  </a:lnTo>
                  <a:lnTo>
                    <a:pt x="31847" y="77786"/>
                  </a:lnTo>
                  <a:lnTo>
                    <a:pt x="52392" y="89281"/>
                  </a:lnTo>
                  <a:lnTo>
                    <a:pt x="80559" y="95606"/>
                  </a:lnTo>
                  <a:lnTo>
                    <a:pt x="114245" y="101530"/>
                  </a:lnTo>
                  <a:lnTo>
                    <a:pt x="154211" y="108248"/>
                  </a:lnTo>
                  <a:lnTo>
                    <a:pt x="189708" y="105154"/>
                  </a:lnTo>
                  <a:lnTo>
                    <a:pt x="222016" y="97389"/>
                  </a:lnTo>
                  <a:lnTo>
                    <a:pt x="252132" y="79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"/>
            <p:cNvSpPr/>
            <p:nvPr>
              <p:custDataLst>
                <p:tags r:id="rId170"/>
              </p:custDataLst>
            </p:nvPr>
          </p:nvSpPr>
          <p:spPr>
            <a:xfrm>
              <a:off x="7701242" y="2151529"/>
              <a:ext cx="151280" cy="151281"/>
            </a:xfrm>
            <a:custGeom>
              <a:avLst/>
              <a:gdLst/>
              <a:ahLst/>
              <a:cxnLst/>
              <a:rect l="0" t="0" r="0" b="0"/>
              <a:pathLst>
                <a:path w="151280" h="151281">
                  <a:moveTo>
                    <a:pt x="0" y="151280"/>
                  </a:moveTo>
                  <a:lnTo>
                    <a:pt x="0" y="151280"/>
                  </a:lnTo>
                  <a:lnTo>
                    <a:pt x="8924" y="120048"/>
                  </a:lnTo>
                  <a:lnTo>
                    <a:pt x="16185" y="84482"/>
                  </a:lnTo>
                  <a:lnTo>
                    <a:pt x="23991" y="65394"/>
                  </a:lnTo>
                  <a:lnTo>
                    <a:pt x="38651" y="47910"/>
                  </a:lnTo>
                  <a:lnTo>
                    <a:pt x="76949" y="17564"/>
                  </a:lnTo>
                  <a:lnTo>
                    <a:pt x="87428" y="12475"/>
                  </a:lnTo>
                  <a:lnTo>
                    <a:pt x="126100" y="1991"/>
                  </a:lnTo>
                  <a:lnTo>
                    <a:pt x="1512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"/>
            <p:cNvSpPr/>
            <p:nvPr>
              <p:custDataLst>
                <p:tags r:id="rId171"/>
              </p:custDataLst>
            </p:nvPr>
          </p:nvSpPr>
          <p:spPr>
            <a:xfrm>
              <a:off x="7852521" y="2185292"/>
              <a:ext cx="285751" cy="106650"/>
            </a:xfrm>
            <a:custGeom>
              <a:avLst/>
              <a:gdLst/>
              <a:ahLst/>
              <a:cxnLst/>
              <a:rect l="0" t="0" r="0" b="0"/>
              <a:pathLst>
                <a:path w="285751" h="106650">
                  <a:moveTo>
                    <a:pt x="0" y="33473"/>
                  </a:moveTo>
                  <a:lnTo>
                    <a:pt x="0" y="33473"/>
                  </a:lnTo>
                  <a:lnTo>
                    <a:pt x="31232" y="29011"/>
                  </a:lnTo>
                  <a:lnTo>
                    <a:pt x="66800" y="19137"/>
                  </a:lnTo>
                  <a:lnTo>
                    <a:pt x="102087" y="5415"/>
                  </a:lnTo>
                  <a:lnTo>
                    <a:pt x="141968" y="72"/>
                  </a:lnTo>
                  <a:lnTo>
                    <a:pt x="145071" y="0"/>
                  </a:lnTo>
                  <a:lnTo>
                    <a:pt x="151011" y="2410"/>
                  </a:lnTo>
                  <a:lnTo>
                    <a:pt x="157971" y="7104"/>
                  </a:lnTo>
                  <a:lnTo>
                    <a:pt x="157608" y="8423"/>
                  </a:lnTo>
                  <a:lnTo>
                    <a:pt x="153570" y="14741"/>
                  </a:lnTo>
                  <a:lnTo>
                    <a:pt x="151025" y="22527"/>
                  </a:lnTo>
                  <a:lnTo>
                    <a:pt x="136012" y="40227"/>
                  </a:lnTo>
                  <a:lnTo>
                    <a:pt x="135157" y="43634"/>
                  </a:lnTo>
                  <a:lnTo>
                    <a:pt x="134607" y="48969"/>
                  </a:lnTo>
                  <a:lnTo>
                    <a:pt x="143435" y="45431"/>
                  </a:lnTo>
                  <a:lnTo>
                    <a:pt x="158308" y="36803"/>
                  </a:lnTo>
                  <a:lnTo>
                    <a:pt x="194228" y="29450"/>
                  </a:lnTo>
                  <a:lnTo>
                    <a:pt x="232112" y="18217"/>
                  </a:lnTo>
                  <a:lnTo>
                    <a:pt x="241056" y="19844"/>
                  </a:lnTo>
                  <a:lnTo>
                    <a:pt x="251342" y="23520"/>
                  </a:lnTo>
                  <a:lnTo>
                    <a:pt x="254407" y="24037"/>
                  </a:lnTo>
                  <a:lnTo>
                    <a:pt x="260304" y="27100"/>
                  </a:lnTo>
                  <a:lnTo>
                    <a:pt x="263183" y="29224"/>
                  </a:lnTo>
                  <a:lnTo>
                    <a:pt x="264170" y="32508"/>
                  </a:lnTo>
                  <a:lnTo>
                    <a:pt x="260045" y="56119"/>
                  </a:lnTo>
                  <a:lnTo>
                    <a:pt x="253973" y="78585"/>
                  </a:lnTo>
                  <a:lnTo>
                    <a:pt x="253359" y="85959"/>
                  </a:lnTo>
                  <a:lnTo>
                    <a:pt x="254818" y="91809"/>
                  </a:lnTo>
                  <a:lnTo>
                    <a:pt x="261420" y="100799"/>
                  </a:lnTo>
                  <a:lnTo>
                    <a:pt x="268090" y="105418"/>
                  </a:lnTo>
                  <a:lnTo>
                    <a:pt x="271175" y="106649"/>
                  </a:lnTo>
                  <a:lnTo>
                    <a:pt x="274166" y="105603"/>
                  </a:lnTo>
                  <a:lnTo>
                    <a:pt x="285750" y="92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"/>
            <p:cNvSpPr/>
            <p:nvPr>
              <p:custDataLst>
                <p:tags r:id="rId172"/>
              </p:custDataLst>
            </p:nvPr>
          </p:nvSpPr>
          <p:spPr>
            <a:xfrm>
              <a:off x="8255934" y="2269191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"/>
            <p:cNvSpPr/>
            <p:nvPr>
              <p:custDataLst>
                <p:tags r:id="rId173"/>
              </p:custDataLst>
            </p:nvPr>
          </p:nvSpPr>
          <p:spPr>
            <a:xfrm>
              <a:off x="8247529" y="2151529"/>
              <a:ext cx="8406" cy="117663"/>
            </a:xfrm>
            <a:custGeom>
              <a:avLst/>
              <a:gdLst/>
              <a:ahLst/>
              <a:cxnLst/>
              <a:rect l="0" t="0" r="0" b="0"/>
              <a:pathLst>
                <a:path w="8406" h="117663">
                  <a:moveTo>
                    <a:pt x="8405" y="117662"/>
                  </a:moveTo>
                  <a:lnTo>
                    <a:pt x="8405" y="117662"/>
                  </a:lnTo>
                  <a:lnTo>
                    <a:pt x="5914" y="82800"/>
                  </a:lnTo>
                  <a:lnTo>
                    <a:pt x="3943" y="55200"/>
                  </a:lnTo>
                  <a:lnTo>
                    <a:pt x="1168" y="163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1"/>
            <p:cNvSpPr/>
            <p:nvPr>
              <p:custDataLst>
                <p:tags r:id="rId174"/>
              </p:custDataLst>
            </p:nvPr>
          </p:nvSpPr>
          <p:spPr>
            <a:xfrm>
              <a:off x="8281146" y="2143125"/>
              <a:ext cx="201708" cy="133080"/>
            </a:xfrm>
            <a:custGeom>
              <a:avLst/>
              <a:gdLst/>
              <a:ahLst/>
              <a:cxnLst/>
              <a:rect l="0" t="0" r="0" b="0"/>
              <a:pathLst>
                <a:path w="201708" h="133080">
                  <a:moveTo>
                    <a:pt x="0" y="0"/>
                  </a:moveTo>
                  <a:lnTo>
                    <a:pt x="0" y="0"/>
                  </a:lnTo>
                  <a:lnTo>
                    <a:pt x="10618" y="41365"/>
                  </a:lnTo>
                  <a:lnTo>
                    <a:pt x="8546" y="77869"/>
                  </a:lnTo>
                  <a:lnTo>
                    <a:pt x="10958" y="83790"/>
                  </a:lnTo>
                  <a:lnTo>
                    <a:pt x="14209" y="89534"/>
                  </a:lnTo>
                  <a:lnTo>
                    <a:pt x="16468" y="99178"/>
                  </a:lnTo>
                  <a:lnTo>
                    <a:pt x="21170" y="104818"/>
                  </a:lnTo>
                  <a:lnTo>
                    <a:pt x="35867" y="102304"/>
                  </a:lnTo>
                  <a:lnTo>
                    <a:pt x="77458" y="92812"/>
                  </a:lnTo>
                  <a:lnTo>
                    <a:pt x="117902" y="80922"/>
                  </a:lnTo>
                  <a:lnTo>
                    <a:pt x="134577" y="80477"/>
                  </a:lnTo>
                  <a:lnTo>
                    <a:pt x="149460" y="81525"/>
                  </a:lnTo>
                  <a:lnTo>
                    <a:pt x="159187" y="78878"/>
                  </a:lnTo>
                  <a:lnTo>
                    <a:pt x="164021" y="79666"/>
                  </a:lnTo>
                  <a:lnTo>
                    <a:pt x="174374" y="85522"/>
                  </a:lnTo>
                  <a:lnTo>
                    <a:pt x="176948" y="87831"/>
                  </a:lnTo>
                  <a:lnTo>
                    <a:pt x="177730" y="89370"/>
                  </a:lnTo>
                  <a:lnTo>
                    <a:pt x="177318" y="90396"/>
                  </a:lnTo>
                  <a:lnTo>
                    <a:pt x="177977" y="91080"/>
                  </a:lnTo>
                  <a:lnTo>
                    <a:pt x="181199" y="91840"/>
                  </a:lnTo>
                  <a:lnTo>
                    <a:pt x="182431" y="93911"/>
                  </a:lnTo>
                  <a:lnTo>
                    <a:pt x="183802" y="101191"/>
                  </a:lnTo>
                  <a:lnTo>
                    <a:pt x="183233" y="103880"/>
                  </a:lnTo>
                  <a:lnTo>
                    <a:pt x="181920" y="105672"/>
                  </a:lnTo>
                  <a:lnTo>
                    <a:pt x="180112" y="106867"/>
                  </a:lnTo>
                  <a:lnTo>
                    <a:pt x="178102" y="113175"/>
                  </a:lnTo>
                  <a:lnTo>
                    <a:pt x="176588" y="129773"/>
                  </a:lnTo>
                  <a:lnTo>
                    <a:pt x="177490" y="131339"/>
                  </a:lnTo>
                  <a:lnTo>
                    <a:pt x="179025" y="132383"/>
                  </a:lnTo>
                  <a:lnTo>
                    <a:pt x="180983" y="133079"/>
                  </a:lnTo>
                  <a:lnTo>
                    <a:pt x="182288" y="132609"/>
                  </a:lnTo>
                  <a:lnTo>
                    <a:pt x="183158" y="131362"/>
                  </a:lnTo>
                  <a:lnTo>
                    <a:pt x="201707" y="92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"/>
            <p:cNvSpPr/>
            <p:nvPr>
              <p:custDataLst>
                <p:tags r:id="rId175"/>
              </p:custDataLst>
            </p:nvPr>
          </p:nvSpPr>
          <p:spPr>
            <a:xfrm>
              <a:off x="8484651" y="2185147"/>
              <a:ext cx="115865" cy="75075"/>
            </a:xfrm>
            <a:custGeom>
              <a:avLst/>
              <a:gdLst/>
              <a:ahLst/>
              <a:cxnLst/>
              <a:rect l="0" t="0" r="0" b="0"/>
              <a:pathLst>
                <a:path w="115865" h="75075">
                  <a:moveTo>
                    <a:pt x="73841" y="0"/>
                  </a:moveTo>
                  <a:lnTo>
                    <a:pt x="73841" y="0"/>
                  </a:lnTo>
                  <a:lnTo>
                    <a:pt x="38252" y="24038"/>
                  </a:lnTo>
                  <a:lnTo>
                    <a:pt x="7311" y="47539"/>
                  </a:lnTo>
                  <a:lnTo>
                    <a:pt x="4274" y="48502"/>
                  </a:lnTo>
                  <a:lnTo>
                    <a:pt x="2250" y="51011"/>
                  </a:lnTo>
                  <a:lnTo>
                    <a:pt x="0" y="58779"/>
                  </a:lnTo>
                  <a:lnTo>
                    <a:pt x="336" y="62532"/>
                  </a:lnTo>
                  <a:lnTo>
                    <a:pt x="5596" y="73729"/>
                  </a:lnTo>
                  <a:lnTo>
                    <a:pt x="6867" y="74366"/>
                  </a:lnTo>
                  <a:lnTo>
                    <a:pt x="10768" y="75074"/>
                  </a:lnTo>
                  <a:lnTo>
                    <a:pt x="15616" y="72898"/>
                  </a:lnTo>
                  <a:lnTo>
                    <a:pt x="20883" y="69752"/>
                  </a:lnTo>
                  <a:lnTo>
                    <a:pt x="29098" y="67047"/>
                  </a:lnTo>
                  <a:lnTo>
                    <a:pt x="57034" y="44461"/>
                  </a:lnTo>
                  <a:lnTo>
                    <a:pt x="59834" y="43648"/>
                  </a:lnTo>
                  <a:lnTo>
                    <a:pt x="61702" y="42172"/>
                  </a:lnTo>
                  <a:lnTo>
                    <a:pt x="63777" y="38042"/>
                  </a:lnTo>
                  <a:lnTo>
                    <a:pt x="63395" y="35634"/>
                  </a:lnTo>
                  <a:lnTo>
                    <a:pt x="57335" y="25675"/>
                  </a:lnTo>
                  <a:lnTo>
                    <a:pt x="57033" y="60845"/>
                  </a:lnTo>
                  <a:lnTo>
                    <a:pt x="57966" y="62975"/>
                  </a:lnTo>
                  <a:lnTo>
                    <a:pt x="59524" y="64395"/>
                  </a:lnTo>
                  <a:lnTo>
                    <a:pt x="63743" y="65973"/>
                  </a:lnTo>
                  <a:lnTo>
                    <a:pt x="68730" y="66674"/>
                  </a:lnTo>
                  <a:lnTo>
                    <a:pt x="71368" y="64994"/>
                  </a:lnTo>
                  <a:lnTo>
                    <a:pt x="105162" y="23247"/>
                  </a:lnTo>
                  <a:lnTo>
                    <a:pt x="115864" y="8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"/>
            <p:cNvSpPr/>
            <p:nvPr>
              <p:custDataLst>
                <p:tags r:id="rId176"/>
              </p:custDataLst>
            </p:nvPr>
          </p:nvSpPr>
          <p:spPr>
            <a:xfrm>
              <a:off x="8650941" y="2084294"/>
              <a:ext cx="56494" cy="166378"/>
            </a:xfrm>
            <a:custGeom>
              <a:avLst/>
              <a:gdLst/>
              <a:ahLst/>
              <a:cxnLst/>
              <a:rect l="0" t="0" r="0" b="0"/>
              <a:pathLst>
                <a:path w="56494" h="166378">
                  <a:moveTo>
                    <a:pt x="42022" y="0"/>
                  </a:moveTo>
                  <a:lnTo>
                    <a:pt x="42022" y="0"/>
                  </a:lnTo>
                  <a:lnTo>
                    <a:pt x="50944" y="31231"/>
                  </a:lnTo>
                  <a:lnTo>
                    <a:pt x="56493" y="59576"/>
                  </a:lnTo>
                  <a:lnTo>
                    <a:pt x="55302" y="70991"/>
                  </a:lnTo>
                  <a:lnTo>
                    <a:pt x="51870" y="85157"/>
                  </a:lnTo>
                  <a:lnTo>
                    <a:pt x="48063" y="124411"/>
                  </a:lnTo>
                  <a:lnTo>
                    <a:pt x="42819" y="147154"/>
                  </a:lnTo>
                  <a:lnTo>
                    <a:pt x="42376" y="153492"/>
                  </a:lnTo>
                  <a:lnTo>
                    <a:pt x="39689" y="159422"/>
                  </a:lnTo>
                  <a:lnTo>
                    <a:pt x="37666" y="162311"/>
                  </a:lnTo>
                  <a:lnTo>
                    <a:pt x="34448" y="164237"/>
                  </a:lnTo>
                  <a:lnTo>
                    <a:pt x="25894" y="166377"/>
                  </a:lnTo>
                  <a:lnTo>
                    <a:pt x="20998" y="165079"/>
                  </a:lnTo>
                  <a:lnTo>
                    <a:pt x="0" y="151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"/>
            <p:cNvSpPr/>
            <p:nvPr>
              <p:custDataLst>
                <p:tags r:id="rId177"/>
              </p:custDataLst>
            </p:nvPr>
          </p:nvSpPr>
          <p:spPr>
            <a:xfrm>
              <a:off x="8583706" y="2134721"/>
              <a:ext cx="168089" cy="25214"/>
            </a:xfrm>
            <a:custGeom>
              <a:avLst/>
              <a:gdLst/>
              <a:ahLst/>
              <a:cxnLst/>
              <a:rect l="0" t="0" r="0" b="0"/>
              <a:pathLst>
                <a:path w="168089" h="25214">
                  <a:moveTo>
                    <a:pt x="0" y="25213"/>
                  </a:moveTo>
                  <a:lnTo>
                    <a:pt x="0" y="25213"/>
                  </a:lnTo>
                  <a:lnTo>
                    <a:pt x="31231" y="20751"/>
                  </a:lnTo>
                  <a:lnTo>
                    <a:pt x="68500" y="17977"/>
                  </a:lnTo>
                  <a:lnTo>
                    <a:pt x="107846" y="17039"/>
                  </a:lnTo>
                  <a:lnTo>
                    <a:pt x="146632" y="16839"/>
                  </a:lnTo>
                  <a:lnTo>
                    <a:pt x="151916" y="14961"/>
                  </a:lnTo>
                  <a:lnTo>
                    <a:pt x="1680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5"/>
            <p:cNvSpPr/>
            <p:nvPr>
              <p:custDataLst>
                <p:tags r:id="rId178"/>
              </p:custDataLst>
            </p:nvPr>
          </p:nvSpPr>
          <p:spPr>
            <a:xfrm>
              <a:off x="8760198" y="2193551"/>
              <a:ext cx="151281" cy="58099"/>
            </a:xfrm>
            <a:custGeom>
              <a:avLst/>
              <a:gdLst/>
              <a:ahLst/>
              <a:cxnLst/>
              <a:rect l="0" t="0" r="0" b="0"/>
              <a:pathLst>
                <a:path w="151281" h="58099">
                  <a:moveTo>
                    <a:pt x="0" y="25214"/>
                  </a:moveTo>
                  <a:lnTo>
                    <a:pt x="0" y="25214"/>
                  </a:lnTo>
                  <a:lnTo>
                    <a:pt x="41366" y="7886"/>
                  </a:lnTo>
                  <a:lnTo>
                    <a:pt x="75445" y="28"/>
                  </a:lnTo>
                  <a:lnTo>
                    <a:pt x="46443" y="29196"/>
                  </a:lnTo>
                  <a:lnTo>
                    <a:pt x="45903" y="31604"/>
                  </a:lnTo>
                  <a:lnTo>
                    <a:pt x="46477" y="34143"/>
                  </a:lnTo>
                  <a:lnTo>
                    <a:pt x="48671" y="39455"/>
                  </a:lnTo>
                  <a:lnTo>
                    <a:pt x="50840" y="47695"/>
                  </a:lnTo>
                  <a:lnTo>
                    <a:pt x="54657" y="53259"/>
                  </a:lnTo>
                  <a:lnTo>
                    <a:pt x="59468" y="56355"/>
                  </a:lnTo>
                  <a:lnTo>
                    <a:pt x="69914" y="58098"/>
                  </a:lnTo>
                  <a:lnTo>
                    <a:pt x="79632" y="57571"/>
                  </a:lnTo>
                  <a:lnTo>
                    <a:pt x="117939" y="43534"/>
                  </a:lnTo>
                  <a:lnTo>
                    <a:pt x="130548" y="34601"/>
                  </a:lnTo>
                  <a:lnTo>
                    <a:pt x="139887" y="21915"/>
                  </a:lnTo>
                  <a:lnTo>
                    <a:pt x="1512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6"/>
            <p:cNvSpPr/>
            <p:nvPr>
              <p:custDataLst>
                <p:tags r:id="rId179"/>
              </p:custDataLst>
            </p:nvPr>
          </p:nvSpPr>
          <p:spPr>
            <a:xfrm>
              <a:off x="8900654" y="2050676"/>
              <a:ext cx="119625" cy="226921"/>
            </a:xfrm>
            <a:custGeom>
              <a:avLst/>
              <a:gdLst/>
              <a:ahLst/>
              <a:cxnLst/>
              <a:rect l="0" t="0" r="0" b="0"/>
              <a:pathLst>
                <a:path w="119625" h="226921">
                  <a:moveTo>
                    <a:pt x="103273" y="0"/>
                  </a:moveTo>
                  <a:lnTo>
                    <a:pt x="103273" y="0"/>
                  </a:lnTo>
                  <a:lnTo>
                    <a:pt x="107733" y="40155"/>
                  </a:lnTo>
                  <a:lnTo>
                    <a:pt x="105122" y="82050"/>
                  </a:lnTo>
                  <a:lnTo>
                    <a:pt x="101148" y="108311"/>
                  </a:lnTo>
                  <a:lnTo>
                    <a:pt x="96108" y="127021"/>
                  </a:lnTo>
                  <a:lnTo>
                    <a:pt x="102214" y="148289"/>
                  </a:lnTo>
                  <a:lnTo>
                    <a:pt x="107420" y="154855"/>
                  </a:lnTo>
                  <a:lnTo>
                    <a:pt x="112276" y="157538"/>
                  </a:lnTo>
                  <a:lnTo>
                    <a:pt x="119624" y="159559"/>
                  </a:lnTo>
                  <a:lnTo>
                    <a:pt x="83518" y="159680"/>
                  </a:lnTo>
                  <a:lnTo>
                    <a:pt x="65544" y="161550"/>
                  </a:lnTo>
                  <a:lnTo>
                    <a:pt x="28593" y="171235"/>
                  </a:lnTo>
                  <a:lnTo>
                    <a:pt x="9655" y="175869"/>
                  </a:lnTo>
                  <a:lnTo>
                    <a:pt x="1589" y="180262"/>
                  </a:lnTo>
                  <a:lnTo>
                    <a:pt x="0" y="183675"/>
                  </a:lnTo>
                  <a:lnTo>
                    <a:pt x="721" y="192447"/>
                  </a:lnTo>
                  <a:lnTo>
                    <a:pt x="2222" y="195534"/>
                  </a:lnTo>
                  <a:lnTo>
                    <a:pt x="4155" y="197591"/>
                  </a:lnTo>
                  <a:lnTo>
                    <a:pt x="25233" y="212716"/>
                  </a:lnTo>
                  <a:lnTo>
                    <a:pt x="60499" y="219860"/>
                  </a:lnTo>
                  <a:lnTo>
                    <a:pt x="100372" y="225990"/>
                  </a:lnTo>
                  <a:lnTo>
                    <a:pt x="111677" y="22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"/>
          <p:cNvGrpSpPr/>
          <p:nvPr/>
        </p:nvGrpSpPr>
        <p:grpSpPr>
          <a:xfrm>
            <a:off x="9048046" y="2000250"/>
            <a:ext cx="1879300" cy="336939"/>
            <a:chOff x="9048046" y="2000250"/>
            <a:chExt cx="1879300" cy="336939"/>
          </a:xfrm>
        </p:grpSpPr>
        <p:sp>
          <p:nvSpPr>
            <p:cNvPr id="221" name="SMARTInkShape-17"/>
            <p:cNvSpPr/>
            <p:nvPr>
              <p:custDataLst>
                <p:tags r:id="rId157"/>
              </p:custDataLst>
            </p:nvPr>
          </p:nvSpPr>
          <p:spPr>
            <a:xfrm>
              <a:off x="9415778" y="2092699"/>
              <a:ext cx="198107" cy="210111"/>
            </a:xfrm>
            <a:custGeom>
              <a:avLst/>
              <a:gdLst/>
              <a:ahLst/>
              <a:cxnLst/>
              <a:rect l="0" t="0" r="0" b="0"/>
              <a:pathLst>
                <a:path w="198107" h="210111">
                  <a:moveTo>
                    <a:pt x="58795" y="0"/>
                  </a:moveTo>
                  <a:lnTo>
                    <a:pt x="58795" y="0"/>
                  </a:lnTo>
                  <a:lnTo>
                    <a:pt x="49873" y="35692"/>
                  </a:lnTo>
                  <a:lnTo>
                    <a:pt x="36835" y="75357"/>
                  </a:lnTo>
                  <a:lnTo>
                    <a:pt x="25267" y="111691"/>
                  </a:lnTo>
                  <a:lnTo>
                    <a:pt x="12116" y="152188"/>
                  </a:lnTo>
                  <a:lnTo>
                    <a:pt x="8546" y="169395"/>
                  </a:lnTo>
                  <a:lnTo>
                    <a:pt x="81" y="184701"/>
                  </a:lnTo>
                  <a:lnTo>
                    <a:pt x="0" y="180377"/>
                  </a:lnTo>
                  <a:lnTo>
                    <a:pt x="11665" y="148976"/>
                  </a:lnTo>
                  <a:lnTo>
                    <a:pt x="43529" y="108954"/>
                  </a:lnTo>
                  <a:lnTo>
                    <a:pt x="78436" y="68129"/>
                  </a:lnTo>
                  <a:lnTo>
                    <a:pt x="117999" y="36905"/>
                  </a:lnTo>
                  <a:lnTo>
                    <a:pt x="137090" y="30410"/>
                  </a:lnTo>
                  <a:lnTo>
                    <a:pt x="170859" y="26239"/>
                  </a:lnTo>
                  <a:lnTo>
                    <a:pt x="177394" y="30566"/>
                  </a:lnTo>
                  <a:lnTo>
                    <a:pt x="189635" y="47825"/>
                  </a:lnTo>
                  <a:lnTo>
                    <a:pt x="198106" y="83792"/>
                  </a:lnTo>
                  <a:lnTo>
                    <a:pt x="196153" y="115096"/>
                  </a:lnTo>
                  <a:lnTo>
                    <a:pt x="186993" y="156855"/>
                  </a:lnTo>
                  <a:lnTo>
                    <a:pt x="185282" y="181537"/>
                  </a:lnTo>
                  <a:lnTo>
                    <a:pt x="187540" y="190562"/>
                  </a:lnTo>
                  <a:lnTo>
                    <a:pt x="191570" y="200894"/>
                  </a:lnTo>
                  <a:lnTo>
                    <a:pt x="193266" y="210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"/>
            <p:cNvSpPr/>
            <p:nvPr>
              <p:custDataLst>
                <p:tags r:id="rId158"/>
              </p:custDataLst>
            </p:nvPr>
          </p:nvSpPr>
          <p:spPr>
            <a:xfrm>
              <a:off x="9048046" y="2080737"/>
              <a:ext cx="350889" cy="256452"/>
            </a:xfrm>
            <a:custGeom>
              <a:avLst/>
              <a:gdLst/>
              <a:ahLst/>
              <a:cxnLst/>
              <a:rect l="0" t="0" r="0" b="0"/>
              <a:pathLst>
                <a:path w="350889" h="256452">
                  <a:moveTo>
                    <a:pt x="14712" y="121219"/>
                  </a:moveTo>
                  <a:lnTo>
                    <a:pt x="14712" y="121219"/>
                  </a:lnTo>
                  <a:lnTo>
                    <a:pt x="50404" y="121219"/>
                  </a:lnTo>
                  <a:lnTo>
                    <a:pt x="85986" y="116757"/>
                  </a:lnTo>
                  <a:lnTo>
                    <a:pt x="118732" y="109521"/>
                  </a:lnTo>
                  <a:lnTo>
                    <a:pt x="156554" y="101463"/>
                  </a:lnTo>
                  <a:lnTo>
                    <a:pt x="192870" y="88699"/>
                  </a:lnTo>
                  <a:lnTo>
                    <a:pt x="231895" y="61879"/>
                  </a:lnTo>
                  <a:lnTo>
                    <a:pt x="261600" y="37628"/>
                  </a:lnTo>
                  <a:lnTo>
                    <a:pt x="281685" y="14140"/>
                  </a:lnTo>
                  <a:lnTo>
                    <a:pt x="281406" y="12480"/>
                  </a:lnTo>
                  <a:lnTo>
                    <a:pt x="278607" y="8145"/>
                  </a:lnTo>
                  <a:lnTo>
                    <a:pt x="262859" y="455"/>
                  </a:lnTo>
                  <a:lnTo>
                    <a:pt x="248265" y="0"/>
                  </a:lnTo>
                  <a:lnTo>
                    <a:pt x="223101" y="6645"/>
                  </a:lnTo>
                  <a:lnTo>
                    <a:pt x="199396" y="14954"/>
                  </a:lnTo>
                  <a:lnTo>
                    <a:pt x="171451" y="25162"/>
                  </a:lnTo>
                  <a:lnTo>
                    <a:pt x="148153" y="34770"/>
                  </a:lnTo>
                  <a:lnTo>
                    <a:pt x="109816" y="52915"/>
                  </a:lnTo>
                  <a:lnTo>
                    <a:pt x="70904" y="78880"/>
                  </a:lnTo>
                  <a:lnTo>
                    <a:pt x="37172" y="99855"/>
                  </a:lnTo>
                  <a:lnTo>
                    <a:pt x="22203" y="114525"/>
                  </a:lnTo>
                  <a:lnTo>
                    <a:pt x="4986" y="146770"/>
                  </a:lnTo>
                  <a:lnTo>
                    <a:pt x="0" y="171746"/>
                  </a:lnTo>
                  <a:lnTo>
                    <a:pt x="2986" y="192427"/>
                  </a:lnTo>
                  <a:lnTo>
                    <a:pt x="18707" y="214844"/>
                  </a:lnTo>
                  <a:lnTo>
                    <a:pt x="45570" y="234768"/>
                  </a:lnTo>
                  <a:lnTo>
                    <a:pt x="81648" y="252500"/>
                  </a:lnTo>
                  <a:lnTo>
                    <a:pt x="105782" y="256451"/>
                  </a:lnTo>
                  <a:lnTo>
                    <a:pt x="142860" y="253425"/>
                  </a:lnTo>
                  <a:lnTo>
                    <a:pt x="170651" y="249080"/>
                  </a:lnTo>
                  <a:lnTo>
                    <a:pt x="201680" y="244036"/>
                  </a:lnTo>
                  <a:lnTo>
                    <a:pt x="231657" y="233701"/>
                  </a:lnTo>
                  <a:lnTo>
                    <a:pt x="260543" y="219770"/>
                  </a:lnTo>
                  <a:lnTo>
                    <a:pt x="302122" y="195243"/>
                  </a:lnTo>
                  <a:lnTo>
                    <a:pt x="343729" y="160895"/>
                  </a:lnTo>
                  <a:lnTo>
                    <a:pt x="350888" y="154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"/>
            <p:cNvSpPr/>
            <p:nvPr>
              <p:custDataLst>
                <p:tags r:id="rId159"/>
              </p:custDataLst>
            </p:nvPr>
          </p:nvSpPr>
          <p:spPr>
            <a:xfrm>
              <a:off x="9684684" y="2122838"/>
              <a:ext cx="252133" cy="161357"/>
            </a:xfrm>
            <a:custGeom>
              <a:avLst/>
              <a:gdLst/>
              <a:ahLst/>
              <a:cxnLst/>
              <a:rect l="0" t="0" r="0" b="0"/>
              <a:pathLst>
                <a:path w="252133" h="161357">
                  <a:moveTo>
                    <a:pt x="0" y="95927"/>
                  </a:moveTo>
                  <a:lnTo>
                    <a:pt x="0" y="95927"/>
                  </a:lnTo>
                  <a:lnTo>
                    <a:pt x="35692" y="100389"/>
                  </a:lnTo>
                  <a:lnTo>
                    <a:pt x="74423" y="103552"/>
                  </a:lnTo>
                  <a:lnTo>
                    <a:pt x="94994" y="103167"/>
                  </a:lnTo>
                  <a:lnTo>
                    <a:pt x="110387" y="99767"/>
                  </a:lnTo>
                  <a:lnTo>
                    <a:pt x="148086" y="77330"/>
                  </a:lnTo>
                  <a:lnTo>
                    <a:pt x="165171" y="63751"/>
                  </a:lnTo>
                  <a:lnTo>
                    <a:pt x="171459" y="53300"/>
                  </a:lnTo>
                  <a:lnTo>
                    <a:pt x="175830" y="31586"/>
                  </a:lnTo>
                  <a:lnTo>
                    <a:pt x="176199" y="21885"/>
                  </a:lnTo>
                  <a:lnTo>
                    <a:pt x="174428" y="17617"/>
                  </a:lnTo>
                  <a:lnTo>
                    <a:pt x="167484" y="10385"/>
                  </a:lnTo>
                  <a:lnTo>
                    <a:pt x="153071" y="1063"/>
                  </a:lnTo>
                  <a:lnTo>
                    <a:pt x="147805" y="0"/>
                  </a:lnTo>
                  <a:lnTo>
                    <a:pt x="130535" y="2967"/>
                  </a:lnTo>
                  <a:lnTo>
                    <a:pt x="91929" y="14986"/>
                  </a:lnTo>
                  <a:lnTo>
                    <a:pt x="71542" y="27639"/>
                  </a:lnTo>
                  <a:lnTo>
                    <a:pt x="38059" y="60787"/>
                  </a:lnTo>
                  <a:lnTo>
                    <a:pt x="30922" y="72838"/>
                  </a:lnTo>
                  <a:lnTo>
                    <a:pt x="26341" y="95793"/>
                  </a:lnTo>
                  <a:lnTo>
                    <a:pt x="26648" y="107073"/>
                  </a:lnTo>
                  <a:lnTo>
                    <a:pt x="29896" y="118312"/>
                  </a:lnTo>
                  <a:lnTo>
                    <a:pt x="39435" y="129532"/>
                  </a:lnTo>
                  <a:lnTo>
                    <a:pt x="60554" y="143859"/>
                  </a:lnTo>
                  <a:lnTo>
                    <a:pt x="97249" y="157067"/>
                  </a:lnTo>
                  <a:lnTo>
                    <a:pt x="129460" y="161356"/>
                  </a:lnTo>
                  <a:lnTo>
                    <a:pt x="162660" y="158165"/>
                  </a:lnTo>
                  <a:lnTo>
                    <a:pt x="200633" y="153563"/>
                  </a:lnTo>
                  <a:lnTo>
                    <a:pt x="225667" y="141538"/>
                  </a:lnTo>
                  <a:lnTo>
                    <a:pt x="252132" y="121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0"/>
            <p:cNvSpPr/>
            <p:nvPr>
              <p:custDataLst>
                <p:tags r:id="rId160"/>
              </p:custDataLst>
            </p:nvPr>
          </p:nvSpPr>
          <p:spPr>
            <a:xfrm>
              <a:off x="9936816" y="2101743"/>
              <a:ext cx="319368" cy="124106"/>
            </a:xfrm>
            <a:custGeom>
              <a:avLst/>
              <a:gdLst/>
              <a:ahLst/>
              <a:cxnLst/>
              <a:rect l="0" t="0" r="0" b="0"/>
              <a:pathLst>
                <a:path w="319368" h="124106">
                  <a:moveTo>
                    <a:pt x="25214" y="16169"/>
                  </a:moveTo>
                  <a:lnTo>
                    <a:pt x="25214" y="16169"/>
                  </a:lnTo>
                  <a:lnTo>
                    <a:pt x="16290" y="47400"/>
                  </a:lnTo>
                  <a:lnTo>
                    <a:pt x="6952" y="87160"/>
                  </a:lnTo>
                  <a:lnTo>
                    <a:pt x="2060" y="98835"/>
                  </a:lnTo>
                  <a:lnTo>
                    <a:pt x="11" y="124105"/>
                  </a:lnTo>
                  <a:lnTo>
                    <a:pt x="0" y="112872"/>
                  </a:lnTo>
                  <a:lnTo>
                    <a:pt x="4979" y="108018"/>
                  </a:lnTo>
                  <a:lnTo>
                    <a:pt x="12484" y="101815"/>
                  </a:lnTo>
                  <a:lnTo>
                    <a:pt x="37393" y="66071"/>
                  </a:lnTo>
                  <a:lnTo>
                    <a:pt x="78186" y="24706"/>
                  </a:lnTo>
                  <a:lnTo>
                    <a:pt x="109761" y="6649"/>
                  </a:lnTo>
                  <a:lnTo>
                    <a:pt x="150806" y="0"/>
                  </a:lnTo>
                  <a:lnTo>
                    <a:pt x="158229" y="2135"/>
                  </a:lnTo>
                  <a:lnTo>
                    <a:pt x="161516" y="4011"/>
                  </a:lnTo>
                  <a:lnTo>
                    <a:pt x="163706" y="6196"/>
                  </a:lnTo>
                  <a:lnTo>
                    <a:pt x="166140" y="11114"/>
                  </a:lnTo>
                  <a:lnTo>
                    <a:pt x="163049" y="28056"/>
                  </a:lnTo>
                  <a:lnTo>
                    <a:pt x="156220" y="46357"/>
                  </a:lnTo>
                  <a:lnTo>
                    <a:pt x="132779" y="85009"/>
                  </a:lnTo>
                  <a:lnTo>
                    <a:pt x="117817" y="116456"/>
                  </a:lnTo>
                  <a:lnTo>
                    <a:pt x="153583" y="92789"/>
                  </a:lnTo>
                  <a:lnTo>
                    <a:pt x="194673" y="60832"/>
                  </a:lnTo>
                  <a:lnTo>
                    <a:pt x="233013" y="35447"/>
                  </a:lnTo>
                  <a:lnTo>
                    <a:pt x="263035" y="20229"/>
                  </a:lnTo>
                  <a:lnTo>
                    <a:pt x="274409" y="17973"/>
                  </a:lnTo>
                  <a:lnTo>
                    <a:pt x="278189" y="18306"/>
                  </a:lnTo>
                  <a:lnTo>
                    <a:pt x="280709" y="19461"/>
                  </a:lnTo>
                  <a:lnTo>
                    <a:pt x="282390" y="21165"/>
                  </a:lnTo>
                  <a:lnTo>
                    <a:pt x="286747" y="23059"/>
                  </a:lnTo>
                  <a:lnTo>
                    <a:pt x="289216" y="23564"/>
                  </a:lnTo>
                  <a:lnTo>
                    <a:pt x="290861" y="25768"/>
                  </a:lnTo>
                  <a:lnTo>
                    <a:pt x="293180" y="37793"/>
                  </a:lnTo>
                  <a:lnTo>
                    <a:pt x="294115" y="76220"/>
                  </a:lnTo>
                  <a:lnTo>
                    <a:pt x="303065" y="99122"/>
                  </a:lnTo>
                  <a:lnTo>
                    <a:pt x="309942" y="109066"/>
                  </a:lnTo>
                  <a:lnTo>
                    <a:pt x="319367" y="117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"/>
            <p:cNvSpPr/>
            <p:nvPr>
              <p:custDataLst>
                <p:tags r:id="rId161"/>
              </p:custDataLst>
            </p:nvPr>
          </p:nvSpPr>
          <p:spPr>
            <a:xfrm>
              <a:off x="10357036" y="2159934"/>
              <a:ext cx="8304" cy="100854"/>
            </a:xfrm>
            <a:custGeom>
              <a:avLst/>
              <a:gdLst/>
              <a:ahLst/>
              <a:cxnLst/>
              <a:rect l="0" t="0" r="0" b="0"/>
              <a:pathLst>
                <a:path w="8304" h="100854">
                  <a:moveTo>
                    <a:pt x="0" y="0"/>
                  </a:moveTo>
                  <a:lnTo>
                    <a:pt x="0" y="0"/>
                  </a:lnTo>
                  <a:lnTo>
                    <a:pt x="4463" y="35693"/>
                  </a:lnTo>
                  <a:lnTo>
                    <a:pt x="7886" y="74714"/>
                  </a:lnTo>
                  <a:lnTo>
                    <a:pt x="8303" y="93407"/>
                  </a:lnTo>
                  <a:lnTo>
                    <a:pt x="7402" y="95889"/>
                  </a:lnTo>
                  <a:lnTo>
                    <a:pt x="5869" y="97543"/>
                  </a:lnTo>
                  <a:lnTo>
                    <a:pt x="0" y="1008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"/>
            <p:cNvSpPr/>
            <p:nvPr>
              <p:custDataLst>
                <p:tags r:id="rId162"/>
              </p:custDataLst>
            </p:nvPr>
          </p:nvSpPr>
          <p:spPr>
            <a:xfrm>
              <a:off x="10340228" y="2000250"/>
              <a:ext cx="67237" cy="16810"/>
            </a:xfrm>
            <a:custGeom>
              <a:avLst/>
              <a:gdLst/>
              <a:ahLst/>
              <a:cxnLst/>
              <a:rect l="0" t="0" r="0" b="0"/>
              <a:pathLst>
                <a:path w="67237" h="16810">
                  <a:moveTo>
                    <a:pt x="0" y="16809"/>
                  </a:moveTo>
                  <a:lnTo>
                    <a:pt x="0" y="16809"/>
                  </a:lnTo>
                  <a:lnTo>
                    <a:pt x="35693" y="7886"/>
                  </a:lnTo>
                  <a:lnTo>
                    <a:pt x="672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"/>
            <p:cNvSpPr/>
            <p:nvPr>
              <p:custDataLst>
                <p:tags r:id="rId163"/>
              </p:custDataLst>
            </p:nvPr>
          </p:nvSpPr>
          <p:spPr>
            <a:xfrm>
              <a:off x="10407464" y="2025604"/>
              <a:ext cx="519882" cy="248303"/>
            </a:xfrm>
            <a:custGeom>
              <a:avLst/>
              <a:gdLst/>
              <a:ahLst/>
              <a:cxnLst/>
              <a:rect l="0" t="0" r="0" b="0"/>
              <a:pathLst>
                <a:path w="519882" h="248303">
                  <a:moveTo>
                    <a:pt x="0" y="58690"/>
                  </a:moveTo>
                  <a:lnTo>
                    <a:pt x="0" y="58690"/>
                  </a:lnTo>
                  <a:lnTo>
                    <a:pt x="27393" y="78612"/>
                  </a:lnTo>
                  <a:lnTo>
                    <a:pt x="67268" y="103963"/>
                  </a:lnTo>
                  <a:lnTo>
                    <a:pt x="97442" y="112118"/>
                  </a:lnTo>
                  <a:lnTo>
                    <a:pt x="135430" y="111458"/>
                  </a:lnTo>
                  <a:lnTo>
                    <a:pt x="170345" y="105349"/>
                  </a:lnTo>
                  <a:lnTo>
                    <a:pt x="204345" y="93163"/>
                  </a:lnTo>
                  <a:lnTo>
                    <a:pt x="240721" y="79023"/>
                  </a:lnTo>
                  <a:lnTo>
                    <a:pt x="262204" y="64388"/>
                  </a:lnTo>
                  <a:lnTo>
                    <a:pt x="263515" y="62489"/>
                  </a:lnTo>
                  <a:lnTo>
                    <a:pt x="263456" y="61223"/>
                  </a:lnTo>
                  <a:lnTo>
                    <a:pt x="259052" y="58090"/>
                  </a:lnTo>
                  <a:lnTo>
                    <a:pt x="251784" y="54377"/>
                  </a:lnTo>
                  <a:lnTo>
                    <a:pt x="232731" y="51498"/>
                  </a:lnTo>
                  <a:lnTo>
                    <a:pt x="193549" y="58169"/>
                  </a:lnTo>
                  <a:lnTo>
                    <a:pt x="156229" y="71402"/>
                  </a:lnTo>
                  <a:lnTo>
                    <a:pt x="121100" y="88085"/>
                  </a:lnTo>
                  <a:lnTo>
                    <a:pt x="87967" y="109422"/>
                  </a:lnTo>
                  <a:lnTo>
                    <a:pt x="60924" y="129855"/>
                  </a:lnTo>
                  <a:lnTo>
                    <a:pt x="42539" y="156868"/>
                  </a:lnTo>
                  <a:lnTo>
                    <a:pt x="36261" y="177531"/>
                  </a:lnTo>
                  <a:lnTo>
                    <a:pt x="34792" y="189638"/>
                  </a:lnTo>
                  <a:lnTo>
                    <a:pt x="39120" y="201245"/>
                  </a:lnTo>
                  <a:lnTo>
                    <a:pt x="42887" y="206954"/>
                  </a:lnTo>
                  <a:lnTo>
                    <a:pt x="66039" y="223914"/>
                  </a:lnTo>
                  <a:lnTo>
                    <a:pt x="96555" y="236305"/>
                  </a:lnTo>
                  <a:lnTo>
                    <a:pt x="133716" y="236968"/>
                  </a:lnTo>
                  <a:lnTo>
                    <a:pt x="163084" y="230996"/>
                  </a:lnTo>
                  <a:lnTo>
                    <a:pt x="193879" y="221182"/>
                  </a:lnTo>
                  <a:lnTo>
                    <a:pt x="223128" y="207482"/>
                  </a:lnTo>
                  <a:lnTo>
                    <a:pt x="251692" y="194546"/>
                  </a:lnTo>
                  <a:lnTo>
                    <a:pt x="279951" y="181636"/>
                  </a:lnTo>
                  <a:lnTo>
                    <a:pt x="317441" y="161420"/>
                  </a:lnTo>
                  <a:lnTo>
                    <a:pt x="349696" y="140200"/>
                  </a:lnTo>
                  <a:lnTo>
                    <a:pt x="373203" y="121435"/>
                  </a:lnTo>
                  <a:lnTo>
                    <a:pt x="402883" y="97718"/>
                  </a:lnTo>
                  <a:lnTo>
                    <a:pt x="429206" y="79106"/>
                  </a:lnTo>
                  <a:lnTo>
                    <a:pt x="453291" y="63896"/>
                  </a:lnTo>
                  <a:lnTo>
                    <a:pt x="491881" y="41394"/>
                  </a:lnTo>
                  <a:lnTo>
                    <a:pt x="516989" y="24409"/>
                  </a:lnTo>
                  <a:lnTo>
                    <a:pt x="519284" y="21829"/>
                  </a:lnTo>
                  <a:lnTo>
                    <a:pt x="519881" y="20109"/>
                  </a:lnTo>
                  <a:lnTo>
                    <a:pt x="519344" y="18028"/>
                  </a:lnTo>
                  <a:lnTo>
                    <a:pt x="516258" y="13226"/>
                  </a:lnTo>
                  <a:lnTo>
                    <a:pt x="504809" y="5272"/>
                  </a:lnTo>
                  <a:lnTo>
                    <a:pt x="478430" y="928"/>
                  </a:lnTo>
                  <a:lnTo>
                    <a:pt x="452983" y="0"/>
                  </a:lnTo>
                  <a:lnTo>
                    <a:pt x="446299" y="2412"/>
                  </a:lnTo>
                  <a:lnTo>
                    <a:pt x="443207" y="4363"/>
                  </a:lnTo>
                  <a:lnTo>
                    <a:pt x="434396" y="16031"/>
                  </a:lnTo>
                  <a:lnTo>
                    <a:pt x="430334" y="31317"/>
                  </a:lnTo>
                  <a:lnTo>
                    <a:pt x="435672" y="59924"/>
                  </a:lnTo>
                  <a:lnTo>
                    <a:pt x="448209" y="92551"/>
                  </a:lnTo>
                  <a:lnTo>
                    <a:pt x="466170" y="133428"/>
                  </a:lnTo>
                  <a:lnTo>
                    <a:pt x="470057" y="164658"/>
                  </a:lnTo>
                  <a:lnTo>
                    <a:pt x="467894" y="173645"/>
                  </a:lnTo>
                  <a:lnTo>
                    <a:pt x="458939" y="186445"/>
                  </a:lnTo>
                  <a:lnTo>
                    <a:pt x="447699" y="196712"/>
                  </a:lnTo>
                  <a:lnTo>
                    <a:pt x="412539" y="216032"/>
                  </a:lnTo>
                  <a:lnTo>
                    <a:pt x="387858" y="224804"/>
                  </a:lnTo>
                  <a:lnTo>
                    <a:pt x="366893" y="231065"/>
                  </a:lnTo>
                  <a:lnTo>
                    <a:pt x="342648" y="238041"/>
                  </a:lnTo>
                  <a:lnTo>
                    <a:pt x="308235" y="245791"/>
                  </a:lnTo>
                  <a:lnTo>
                    <a:pt x="284538" y="248302"/>
                  </a:lnTo>
                  <a:lnTo>
                    <a:pt x="267777" y="246305"/>
                  </a:lnTo>
                  <a:lnTo>
                    <a:pt x="254105" y="239815"/>
                  </a:lnTo>
                  <a:lnTo>
                    <a:pt x="235322" y="226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3"/>
          <p:cNvGrpSpPr/>
          <p:nvPr/>
        </p:nvGrpSpPr>
        <p:grpSpPr>
          <a:xfrm>
            <a:off x="7319273" y="1647265"/>
            <a:ext cx="2407434" cy="863341"/>
            <a:chOff x="7319273" y="1647265"/>
            <a:chExt cx="2407434" cy="863341"/>
          </a:xfrm>
        </p:grpSpPr>
        <p:sp>
          <p:nvSpPr>
            <p:cNvPr id="229" name="SMARTInkShape-24"/>
            <p:cNvSpPr/>
            <p:nvPr>
              <p:custDataLst>
                <p:tags r:id="rId147"/>
              </p:custDataLst>
            </p:nvPr>
          </p:nvSpPr>
          <p:spPr>
            <a:xfrm>
              <a:off x="7319273" y="1689287"/>
              <a:ext cx="415588" cy="347570"/>
            </a:xfrm>
            <a:custGeom>
              <a:avLst/>
              <a:gdLst/>
              <a:ahLst/>
              <a:cxnLst/>
              <a:rect l="0" t="0" r="0" b="0"/>
              <a:pathLst>
                <a:path w="415588" h="347570">
                  <a:moveTo>
                    <a:pt x="113028" y="0"/>
                  </a:moveTo>
                  <a:lnTo>
                    <a:pt x="113028" y="0"/>
                  </a:lnTo>
                  <a:lnTo>
                    <a:pt x="89924" y="37456"/>
                  </a:lnTo>
                  <a:lnTo>
                    <a:pt x="84084" y="56802"/>
                  </a:lnTo>
                  <a:lnTo>
                    <a:pt x="85257" y="83443"/>
                  </a:lnTo>
                  <a:lnTo>
                    <a:pt x="91519" y="104617"/>
                  </a:lnTo>
                  <a:lnTo>
                    <a:pt x="108710" y="128504"/>
                  </a:lnTo>
                  <a:lnTo>
                    <a:pt x="125549" y="144635"/>
                  </a:lnTo>
                  <a:lnTo>
                    <a:pt x="140071" y="152372"/>
                  </a:lnTo>
                  <a:lnTo>
                    <a:pt x="177996" y="158240"/>
                  </a:lnTo>
                  <a:lnTo>
                    <a:pt x="218415" y="156908"/>
                  </a:lnTo>
                  <a:lnTo>
                    <a:pt x="254757" y="147967"/>
                  </a:lnTo>
                  <a:lnTo>
                    <a:pt x="289182" y="133489"/>
                  </a:lnTo>
                  <a:lnTo>
                    <a:pt x="309914" y="121895"/>
                  </a:lnTo>
                  <a:lnTo>
                    <a:pt x="344547" y="87956"/>
                  </a:lnTo>
                  <a:lnTo>
                    <a:pt x="347682" y="81983"/>
                  </a:lnTo>
                  <a:lnTo>
                    <a:pt x="348677" y="70366"/>
                  </a:lnTo>
                  <a:lnTo>
                    <a:pt x="343516" y="58977"/>
                  </a:lnTo>
                  <a:lnTo>
                    <a:pt x="339525" y="53325"/>
                  </a:lnTo>
                  <a:lnTo>
                    <a:pt x="333129" y="49557"/>
                  </a:lnTo>
                  <a:lnTo>
                    <a:pt x="304414" y="44255"/>
                  </a:lnTo>
                  <a:lnTo>
                    <a:pt x="276529" y="43014"/>
                  </a:lnTo>
                  <a:lnTo>
                    <a:pt x="245461" y="47443"/>
                  </a:lnTo>
                  <a:lnTo>
                    <a:pt x="212975" y="55637"/>
                  </a:lnTo>
                  <a:lnTo>
                    <a:pt x="179861" y="65505"/>
                  </a:lnTo>
                  <a:lnTo>
                    <a:pt x="146467" y="81096"/>
                  </a:lnTo>
                  <a:lnTo>
                    <a:pt x="129718" y="90483"/>
                  </a:lnTo>
                  <a:lnTo>
                    <a:pt x="106413" y="113550"/>
                  </a:lnTo>
                  <a:lnTo>
                    <a:pt x="78735" y="145737"/>
                  </a:lnTo>
                  <a:lnTo>
                    <a:pt x="48144" y="184003"/>
                  </a:lnTo>
                  <a:lnTo>
                    <a:pt x="27751" y="212316"/>
                  </a:lnTo>
                  <a:lnTo>
                    <a:pt x="5090" y="251245"/>
                  </a:lnTo>
                  <a:lnTo>
                    <a:pt x="0" y="277885"/>
                  </a:lnTo>
                  <a:lnTo>
                    <a:pt x="1256" y="288911"/>
                  </a:lnTo>
                  <a:lnTo>
                    <a:pt x="12614" y="308633"/>
                  </a:lnTo>
                  <a:lnTo>
                    <a:pt x="20872" y="317814"/>
                  </a:lnTo>
                  <a:lnTo>
                    <a:pt x="42499" y="330505"/>
                  </a:lnTo>
                  <a:lnTo>
                    <a:pt x="80925" y="342900"/>
                  </a:lnTo>
                  <a:lnTo>
                    <a:pt x="110900" y="347569"/>
                  </a:lnTo>
                  <a:lnTo>
                    <a:pt x="149124" y="346532"/>
                  </a:lnTo>
                  <a:lnTo>
                    <a:pt x="188524" y="342958"/>
                  </a:lnTo>
                  <a:lnTo>
                    <a:pt x="228759" y="336389"/>
                  </a:lnTo>
                  <a:lnTo>
                    <a:pt x="249947" y="330715"/>
                  </a:lnTo>
                  <a:lnTo>
                    <a:pt x="291542" y="316940"/>
                  </a:lnTo>
                  <a:lnTo>
                    <a:pt x="328706" y="301480"/>
                  </a:lnTo>
                  <a:lnTo>
                    <a:pt x="363899" y="280290"/>
                  </a:lnTo>
                  <a:lnTo>
                    <a:pt x="415587" y="243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"/>
            <p:cNvSpPr/>
            <p:nvPr>
              <p:custDataLst>
                <p:tags r:id="rId148"/>
              </p:custDataLst>
            </p:nvPr>
          </p:nvSpPr>
          <p:spPr>
            <a:xfrm>
              <a:off x="7650816" y="1806949"/>
              <a:ext cx="277347" cy="230223"/>
            </a:xfrm>
            <a:custGeom>
              <a:avLst/>
              <a:gdLst/>
              <a:ahLst/>
              <a:cxnLst/>
              <a:rect l="0" t="0" r="0" b="0"/>
              <a:pathLst>
                <a:path w="277347" h="230223">
                  <a:moveTo>
                    <a:pt x="277346" y="0"/>
                  </a:moveTo>
                  <a:lnTo>
                    <a:pt x="277346" y="0"/>
                  </a:lnTo>
                  <a:lnTo>
                    <a:pt x="246114" y="31231"/>
                  </a:lnTo>
                  <a:lnTo>
                    <a:pt x="204384" y="68499"/>
                  </a:lnTo>
                  <a:lnTo>
                    <a:pt x="162449" y="98737"/>
                  </a:lnTo>
                  <a:lnTo>
                    <a:pt x="124914" y="129900"/>
                  </a:lnTo>
                  <a:lnTo>
                    <a:pt x="90136" y="158329"/>
                  </a:lnTo>
                  <a:lnTo>
                    <a:pt x="56174" y="184496"/>
                  </a:lnTo>
                  <a:lnTo>
                    <a:pt x="16664" y="219128"/>
                  </a:lnTo>
                  <a:lnTo>
                    <a:pt x="6390" y="229072"/>
                  </a:lnTo>
                  <a:lnTo>
                    <a:pt x="4261" y="230222"/>
                  </a:lnTo>
                  <a:lnTo>
                    <a:pt x="2841" y="230055"/>
                  </a:lnTo>
                  <a:lnTo>
                    <a:pt x="1894" y="229009"/>
                  </a:lnTo>
                  <a:lnTo>
                    <a:pt x="0" y="210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6"/>
            <p:cNvSpPr/>
            <p:nvPr>
              <p:custDataLst>
                <p:tags r:id="rId149"/>
              </p:custDataLst>
            </p:nvPr>
          </p:nvSpPr>
          <p:spPr>
            <a:xfrm>
              <a:off x="7692838" y="1790140"/>
              <a:ext cx="176494" cy="218515"/>
            </a:xfrm>
            <a:custGeom>
              <a:avLst/>
              <a:gdLst/>
              <a:ahLst/>
              <a:cxnLst/>
              <a:rect l="0" t="0" r="0" b="0"/>
              <a:pathLst>
                <a:path w="176494" h="218515">
                  <a:moveTo>
                    <a:pt x="0" y="0"/>
                  </a:moveTo>
                  <a:lnTo>
                    <a:pt x="0" y="0"/>
                  </a:lnTo>
                  <a:lnTo>
                    <a:pt x="22308" y="35693"/>
                  </a:lnTo>
                  <a:lnTo>
                    <a:pt x="49565" y="71274"/>
                  </a:lnTo>
                  <a:lnTo>
                    <a:pt x="82940" y="109329"/>
                  </a:lnTo>
                  <a:lnTo>
                    <a:pt x="110975" y="149356"/>
                  </a:lnTo>
                  <a:lnTo>
                    <a:pt x="143214" y="184517"/>
                  </a:lnTo>
                  <a:lnTo>
                    <a:pt x="176493" y="218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7"/>
            <p:cNvSpPr/>
            <p:nvPr>
              <p:custDataLst>
                <p:tags r:id="rId150"/>
              </p:custDataLst>
            </p:nvPr>
          </p:nvSpPr>
          <p:spPr>
            <a:xfrm>
              <a:off x="8029741" y="1820965"/>
              <a:ext cx="226194" cy="177019"/>
            </a:xfrm>
            <a:custGeom>
              <a:avLst/>
              <a:gdLst/>
              <a:ahLst/>
              <a:cxnLst/>
              <a:rect l="0" t="0" r="0" b="0"/>
              <a:pathLst>
                <a:path w="226194" h="177019">
                  <a:moveTo>
                    <a:pt x="7678" y="86836"/>
                  </a:moveTo>
                  <a:lnTo>
                    <a:pt x="7678" y="86836"/>
                  </a:lnTo>
                  <a:lnTo>
                    <a:pt x="43371" y="82375"/>
                  </a:lnTo>
                  <a:lnTo>
                    <a:pt x="83414" y="79600"/>
                  </a:lnTo>
                  <a:lnTo>
                    <a:pt x="122765" y="66177"/>
                  </a:lnTo>
                  <a:lnTo>
                    <a:pt x="149491" y="51075"/>
                  </a:lnTo>
                  <a:lnTo>
                    <a:pt x="168293" y="34845"/>
                  </a:lnTo>
                  <a:lnTo>
                    <a:pt x="172446" y="28555"/>
                  </a:lnTo>
                  <a:lnTo>
                    <a:pt x="173553" y="25570"/>
                  </a:lnTo>
                  <a:lnTo>
                    <a:pt x="173357" y="22647"/>
                  </a:lnTo>
                  <a:lnTo>
                    <a:pt x="170649" y="16908"/>
                  </a:lnTo>
                  <a:lnTo>
                    <a:pt x="163874" y="8428"/>
                  </a:lnTo>
                  <a:lnTo>
                    <a:pt x="151491" y="0"/>
                  </a:lnTo>
                  <a:lnTo>
                    <a:pt x="118147" y="512"/>
                  </a:lnTo>
                  <a:lnTo>
                    <a:pt x="81705" y="11040"/>
                  </a:lnTo>
                  <a:lnTo>
                    <a:pt x="47251" y="25988"/>
                  </a:lnTo>
                  <a:lnTo>
                    <a:pt x="22309" y="46707"/>
                  </a:lnTo>
                  <a:lnTo>
                    <a:pt x="7551" y="70588"/>
                  </a:lnTo>
                  <a:lnTo>
                    <a:pt x="909" y="102822"/>
                  </a:lnTo>
                  <a:lnTo>
                    <a:pt x="0" y="116042"/>
                  </a:lnTo>
                  <a:lnTo>
                    <a:pt x="4578" y="130633"/>
                  </a:lnTo>
                  <a:lnTo>
                    <a:pt x="8413" y="138446"/>
                  </a:lnTo>
                  <a:lnTo>
                    <a:pt x="22635" y="152107"/>
                  </a:lnTo>
                  <a:lnTo>
                    <a:pt x="51641" y="167808"/>
                  </a:lnTo>
                  <a:lnTo>
                    <a:pt x="74842" y="174184"/>
                  </a:lnTo>
                  <a:lnTo>
                    <a:pt x="103830" y="177018"/>
                  </a:lnTo>
                  <a:lnTo>
                    <a:pt x="135389" y="175787"/>
                  </a:lnTo>
                  <a:lnTo>
                    <a:pt x="167159" y="171194"/>
                  </a:lnTo>
                  <a:lnTo>
                    <a:pt x="206626" y="159975"/>
                  </a:lnTo>
                  <a:lnTo>
                    <a:pt x="226193" y="154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"/>
            <p:cNvSpPr/>
            <p:nvPr>
              <p:custDataLst>
                <p:tags r:id="rId151"/>
              </p:custDataLst>
            </p:nvPr>
          </p:nvSpPr>
          <p:spPr>
            <a:xfrm>
              <a:off x="8333825" y="1815353"/>
              <a:ext cx="510418" cy="164771"/>
            </a:xfrm>
            <a:custGeom>
              <a:avLst/>
              <a:gdLst/>
              <a:ahLst/>
              <a:cxnLst/>
              <a:rect l="0" t="0" r="0" b="0"/>
              <a:pathLst>
                <a:path w="510418" h="164771">
                  <a:moveTo>
                    <a:pt x="123815" y="0"/>
                  </a:moveTo>
                  <a:lnTo>
                    <a:pt x="123815" y="0"/>
                  </a:lnTo>
                  <a:lnTo>
                    <a:pt x="92583" y="8923"/>
                  </a:lnTo>
                  <a:lnTo>
                    <a:pt x="59776" y="23395"/>
                  </a:lnTo>
                  <a:lnTo>
                    <a:pt x="23390" y="57358"/>
                  </a:lnTo>
                  <a:lnTo>
                    <a:pt x="5346" y="85060"/>
                  </a:lnTo>
                  <a:lnTo>
                    <a:pt x="0" y="105097"/>
                  </a:lnTo>
                  <a:lnTo>
                    <a:pt x="1239" y="117058"/>
                  </a:lnTo>
                  <a:lnTo>
                    <a:pt x="2877" y="122862"/>
                  </a:lnTo>
                  <a:lnTo>
                    <a:pt x="9678" y="131802"/>
                  </a:lnTo>
                  <a:lnTo>
                    <a:pt x="19858" y="138887"/>
                  </a:lnTo>
                  <a:lnTo>
                    <a:pt x="33722" y="145149"/>
                  </a:lnTo>
                  <a:lnTo>
                    <a:pt x="49221" y="146065"/>
                  </a:lnTo>
                  <a:lnTo>
                    <a:pt x="90334" y="141427"/>
                  </a:lnTo>
                  <a:lnTo>
                    <a:pt x="132237" y="119535"/>
                  </a:lnTo>
                  <a:lnTo>
                    <a:pt x="170950" y="86764"/>
                  </a:lnTo>
                  <a:lnTo>
                    <a:pt x="198915" y="59365"/>
                  </a:lnTo>
                  <a:lnTo>
                    <a:pt x="199422" y="67421"/>
                  </a:lnTo>
                  <a:lnTo>
                    <a:pt x="199453" y="105896"/>
                  </a:lnTo>
                  <a:lnTo>
                    <a:pt x="203916" y="123099"/>
                  </a:lnTo>
                  <a:lnTo>
                    <a:pt x="211087" y="131907"/>
                  </a:lnTo>
                  <a:lnTo>
                    <a:pt x="230908" y="145170"/>
                  </a:lnTo>
                  <a:lnTo>
                    <a:pt x="247269" y="149469"/>
                  </a:lnTo>
                  <a:lnTo>
                    <a:pt x="258369" y="147985"/>
                  </a:lnTo>
                  <a:lnTo>
                    <a:pt x="277610" y="139408"/>
                  </a:lnTo>
                  <a:lnTo>
                    <a:pt x="316514" y="119246"/>
                  </a:lnTo>
                  <a:lnTo>
                    <a:pt x="356450" y="82630"/>
                  </a:lnTo>
                  <a:lnTo>
                    <a:pt x="367538" y="67242"/>
                  </a:lnTo>
                  <a:lnTo>
                    <a:pt x="373317" y="80656"/>
                  </a:lnTo>
                  <a:lnTo>
                    <a:pt x="380062" y="106748"/>
                  </a:lnTo>
                  <a:lnTo>
                    <a:pt x="391147" y="128925"/>
                  </a:lnTo>
                  <a:lnTo>
                    <a:pt x="406079" y="145693"/>
                  </a:lnTo>
                  <a:lnTo>
                    <a:pt x="426897" y="160623"/>
                  </a:lnTo>
                  <a:lnTo>
                    <a:pt x="439369" y="164770"/>
                  </a:lnTo>
                  <a:lnTo>
                    <a:pt x="461352" y="162644"/>
                  </a:lnTo>
                  <a:lnTo>
                    <a:pt x="501373" y="146769"/>
                  </a:lnTo>
                  <a:lnTo>
                    <a:pt x="510417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"/>
            <p:cNvSpPr/>
            <p:nvPr>
              <p:custDataLst>
                <p:tags r:id="rId152"/>
              </p:custDataLst>
            </p:nvPr>
          </p:nvSpPr>
          <p:spPr>
            <a:xfrm>
              <a:off x="8995522" y="1689287"/>
              <a:ext cx="84045" cy="299216"/>
            </a:xfrm>
            <a:custGeom>
              <a:avLst/>
              <a:gdLst/>
              <a:ahLst/>
              <a:cxnLst/>
              <a:rect l="0" t="0" r="0" b="0"/>
              <a:pathLst>
                <a:path w="84045" h="299216">
                  <a:moveTo>
                    <a:pt x="84044" y="0"/>
                  </a:moveTo>
                  <a:lnTo>
                    <a:pt x="84044" y="0"/>
                  </a:lnTo>
                  <a:lnTo>
                    <a:pt x="75121" y="31231"/>
                  </a:lnTo>
                  <a:lnTo>
                    <a:pt x="65110" y="68499"/>
                  </a:lnTo>
                  <a:lnTo>
                    <a:pt x="56229" y="103199"/>
                  </a:lnTo>
                  <a:lnTo>
                    <a:pt x="47684" y="141599"/>
                  </a:lnTo>
                  <a:lnTo>
                    <a:pt x="43700" y="178086"/>
                  </a:lnTo>
                  <a:lnTo>
                    <a:pt x="33596" y="212554"/>
                  </a:lnTo>
                  <a:lnTo>
                    <a:pt x="27697" y="246423"/>
                  </a:lnTo>
                  <a:lnTo>
                    <a:pt x="18888" y="284260"/>
                  </a:lnTo>
                  <a:lnTo>
                    <a:pt x="16799" y="294426"/>
                  </a:lnTo>
                  <a:lnTo>
                    <a:pt x="14935" y="297137"/>
                  </a:lnTo>
                  <a:lnTo>
                    <a:pt x="12758" y="298944"/>
                  </a:lnTo>
                  <a:lnTo>
                    <a:pt x="10372" y="299215"/>
                  </a:lnTo>
                  <a:lnTo>
                    <a:pt x="0" y="29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"/>
            <p:cNvSpPr/>
            <p:nvPr>
              <p:custDataLst>
                <p:tags r:id="rId153"/>
              </p:custDataLst>
            </p:nvPr>
          </p:nvSpPr>
          <p:spPr>
            <a:xfrm>
              <a:off x="8911478" y="1815353"/>
              <a:ext cx="218515" cy="8405"/>
            </a:xfrm>
            <a:custGeom>
              <a:avLst/>
              <a:gdLst/>
              <a:ahLst/>
              <a:cxnLst/>
              <a:rect l="0" t="0" r="0" b="0"/>
              <a:pathLst>
                <a:path w="218515" h="8405">
                  <a:moveTo>
                    <a:pt x="0" y="8404"/>
                  </a:moveTo>
                  <a:lnTo>
                    <a:pt x="0" y="8404"/>
                  </a:lnTo>
                  <a:lnTo>
                    <a:pt x="35693" y="8404"/>
                  </a:lnTo>
                  <a:lnTo>
                    <a:pt x="65666" y="8404"/>
                  </a:lnTo>
                  <a:lnTo>
                    <a:pt x="95486" y="8404"/>
                  </a:lnTo>
                  <a:lnTo>
                    <a:pt x="127416" y="8404"/>
                  </a:lnTo>
                  <a:lnTo>
                    <a:pt x="157792" y="8404"/>
                  </a:lnTo>
                  <a:lnTo>
                    <a:pt x="193675" y="5914"/>
                  </a:lnTo>
                  <a:lnTo>
                    <a:pt x="2185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1"/>
            <p:cNvSpPr/>
            <p:nvPr>
              <p:custDataLst>
                <p:tags r:id="rId154"/>
              </p:custDataLst>
            </p:nvPr>
          </p:nvSpPr>
          <p:spPr>
            <a:xfrm>
              <a:off x="9185514" y="1804161"/>
              <a:ext cx="255443" cy="164121"/>
            </a:xfrm>
            <a:custGeom>
              <a:avLst/>
              <a:gdLst/>
              <a:ahLst/>
              <a:cxnLst/>
              <a:rect l="0" t="0" r="0" b="0"/>
              <a:pathLst>
                <a:path w="255443" h="164121">
                  <a:moveTo>
                    <a:pt x="3309" y="78427"/>
                  </a:moveTo>
                  <a:lnTo>
                    <a:pt x="3309" y="78427"/>
                  </a:lnTo>
                  <a:lnTo>
                    <a:pt x="39003" y="65043"/>
                  </a:lnTo>
                  <a:lnTo>
                    <a:pt x="61505" y="51001"/>
                  </a:lnTo>
                  <a:lnTo>
                    <a:pt x="87166" y="32326"/>
                  </a:lnTo>
                  <a:lnTo>
                    <a:pt x="102211" y="23386"/>
                  </a:lnTo>
                  <a:lnTo>
                    <a:pt x="112011" y="13188"/>
                  </a:lnTo>
                  <a:lnTo>
                    <a:pt x="113128" y="8787"/>
                  </a:lnTo>
                  <a:lnTo>
                    <a:pt x="112008" y="4919"/>
                  </a:lnTo>
                  <a:lnTo>
                    <a:pt x="109392" y="1408"/>
                  </a:lnTo>
                  <a:lnTo>
                    <a:pt x="105782" y="0"/>
                  </a:lnTo>
                  <a:lnTo>
                    <a:pt x="96788" y="926"/>
                  </a:lnTo>
                  <a:lnTo>
                    <a:pt x="57550" y="14322"/>
                  </a:lnTo>
                  <a:lnTo>
                    <a:pt x="20234" y="30831"/>
                  </a:lnTo>
                  <a:lnTo>
                    <a:pt x="9777" y="43677"/>
                  </a:lnTo>
                  <a:lnTo>
                    <a:pt x="765" y="59311"/>
                  </a:lnTo>
                  <a:lnTo>
                    <a:pt x="0" y="72733"/>
                  </a:lnTo>
                  <a:lnTo>
                    <a:pt x="7118" y="104176"/>
                  </a:lnTo>
                  <a:lnTo>
                    <a:pt x="23737" y="129012"/>
                  </a:lnTo>
                  <a:lnTo>
                    <a:pt x="50865" y="149652"/>
                  </a:lnTo>
                  <a:lnTo>
                    <a:pt x="82560" y="163135"/>
                  </a:lnTo>
                  <a:lnTo>
                    <a:pt x="120069" y="164120"/>
                  </a:lnTo>
                  <a:lnTo>
                    <a:pt x="160755" y="154037"/>
                  </a:lnTo>
                  <a:lnTo>
                    <a:pt x="202381" y="134759"/>
                  </a:lnTo>
                  <a:lnTo>
                    <a:pt x="242056" y="105948"/>
                  </a:lnTo>
                  <a:lnTo>
                    <a:pt x="255442" y="95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2"/>
            <p:cNvSpPr/>
            <p:nvPr>
              <p:custDataLst>
                <p:tags r:id="rId155"/>
              </p:custDataLst>
            </p:nvPr>
          </p:nvSpPr>
          <p:spPr>
            <a:xfrm>
              <a:off x="9538428" y="1647265"/>
              <a:ext cx="188279" cy="294155"/>
            </a:xfrm>
            <a:custGeom>
              <a:avLst/>
              <a:gdLst/>
              <a:ahLst/>
              <a:cxnLst/>
              <a:rect l="0" t="0" r="0" b="0"/>
              <a:pathLst>
                <a:path w="188279" h="294155">
                  <a:moveTo>
                    <a:pt x="129447" y="0"/>
                  </a:moveTo>
                  <a:lnTo>
                    <a:pt x="129447" y="0"/>
                  </a:lnTo>
                  <a:lnTo>
                    <a:pt x="129447" y="31231"/>
                  </a:lnTo>
                  <a:lnTo>
                    <a:pt x="124984" y="68499"/>
                  </a:lnTo>
                  <a:lnTo>
                    <a:pt x="117749" y="103199"/>
                  </a:lnTo>
                  <a:lnTo>
                    <a:pt x="109691" y="137137"/>
                  </a:lnTo>
                  <a:lnTo>
                    <a:pt x="105312" y="176293"/>
                  </a:lnTo>
                  <a:lnTo>
                    <a:pt x="106937" y="214048"/>
                  </a:lnTo>
                  <a:lnTo>
                    <a:pt x="114629" y="249250"/>
                  </a:lnTo>
                  <a:lnTo>
                    <a:pt x="124238" y="262769"/>
                  </a:lnTo>
                  <a:lnTo>
                    <a:pt x="125974" y="263892"/>
                  </a:lnTo>
                  <a:lnTo>
                    <a:pt x="127132" y="263707"/>
                  </a:lnTo>
                  <a:lnTo>
                    <a:pt x="127903" y="262650"/>
                  </a:lnTo>
                  <a:lnTo>
                    <a:pt x="128989" y="256701"/>
                  </a:lnTo>
                  <a:lnTo>
                    <a:pt x="114151" y="217019"/>
                  </a:lnTo>
                  <a:lnTo>
                    <a:pt x="105218" y="201041"/>
                  </a:lnTo>
                  <a:lnTo>
                    <a:pt x="92531" y="189582"/>
                  </a:lnTo>
                  <a:lnTo>
                    <a:pt x="61560" y="174616"/>
                  </a:lnTo>
                  <a:lnTo>
                    <a:pt x="29246" y="168948"/>
                  </a:lnTo>
                  <a:lnTo>
                    <a:pt x="18611" y="169404"/>
                  </a:lnTo>
                  <a:lnTo>
                    <a:pt x="10772" y="172719"/>
                  </a:lnTo>
                  <a:lnTo>
                    <a:pt x="4175" y="179796"/>
                  </a:lnTo>
                  <a:lnTo>
                    <a:pt x="1110" y="184298"/>
                  </a:lnTo>
                  <a:lnTo>
                    <a:pt x="0" y="189167"/>
                  </a:lnTo>
                  <a:lnTo>
                    <a:pt x="2751" y="215906"/>
                  </a:lnTo>
                  <a:lnTo>
                    <a:pt x="4828" y="220511"/>
                  </a:lnTo>
                  <a:lnTo>
                    <a:pt x="12118" y="228117"/>
                  </a:lnTo>
                  <a:lnTo>
                    <a:pt x="53954" y="249552"/>
                  </a:lnTo>
                  <a:lnTo>
                    <a:pt x="84721" y="264419"/>
                  </a:lnTo>
                  <a:lnTo>
                    <a:pt x="126377" y="280939"/>
                  </a:lnTo>
                  <a:lnTo>
                    <a:pt x="163088" y="290239"/>
                  </a:lnTo>
                  <a:lnTo>
                    <a:pt x="188278" y="29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3"/>
            <p:cNvSpPr/>
            <p:nvPr>
              <p:custDataLst>
                <p:tags r:id="rId156"/>
              </p:custDataLst>
            </p:nvPr>
          </p:nvSpPr>
          <p:spPr>
            <a:xfrm>
              <a:off x="9559516" y="2506495"/>
              <a:ext cx="5631" cy="4111"/>
            </a:xfrm>
            <a:custGeom>
              <a:avLst/>
              <a:gdLst/>
              <a:ahLst/>
              <a:cxnLst/>
              <a:rect l="0" t="0" r="0" b="0"/>
              <a:pathLst>
                <a:path w="5631" h="4111">
                  <a:moveTo>
                    <a:pt x="0" y="804"/>
                  </a:moveTo>
                  <a:lnTo>
                    <a:pt x="0" y="804"/>
                  </a:lnTo>
                  <a:lnTo>
                    <a:pt x="140" y="1217"/>
                  </a:lnTo>
                  <a:lnTo>
                    <a:pt x="1662" y="2953"/>
                  </a:lnTo>
                  <a:lnTo>
                    <a:pt x="3611" y="4110"/>
                  </a:lnTo>
                  <a:lnTo>
                    <a:pt x="4908" y="3013"/>
                  </a:lnTo>
                  <a:lnTo>
                    <a:pt x="56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34"/>
          <p:cNvSpPr/>
          <p:nvPr>
            <p:custDataLst>
              <p:tags r:id="rId1"/>
            </p:custDataLst>
          </p:nvPr>
        </p:nvSpPr>
        <p:spPr>
          <a:xfrm>
            <a:off x="6743140" y="1840566"/>
            <a:ext cx="319369" cy="7886"/>
          </a:xfrm>
          <a:custGeom>
            <a:avLst/>
            <a:gdLst/>
            <a:ahLst/>
            <a:cxnLst/>
            <a:rect l="0" t="0" r="0" b="0"/>
            <a:pathLst>
              <a:path w="319369" h="7886">
                <a:moveTo>
                  <a:pt x="0" y="0"/>
                </a:moveTo>
                <a:lnTo>
                  <a:pt x="0" y="0"/>
                </a:lnTo>
                <a:lnTo>
                  <a:pt x="40258" y="5776"/>
                </a:lnTo>
                <a:lnTo>
                  <a:pt x="70186" y="7237"/>
                </a:lnTo>
                <a:lnTo>
                  <a:pt x="99674" y="7885"/>
                </a:lnTo>
                <a:lnTo>
                  <a:pt x="128344" y="7240"/>
                </a:lnTo>
                <a:lnTo>
                  <a:pt x="169800" y="2560"/>
                </a:lnTo>
                <a:lnTo>
                  <a:pt x="207089" y="759"/>
                </a:lnTo>
                <a:lnTo>
                  <a:pt x="244493" y="225"/>
                </a:lnTo>
                <a:lnTo>
                  <a:pt x="286035" y="30"/>
                </a:lnTo>
                <a:lnTo>
                  <a:pt x="31936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SMARTInkShape-Group5"/>
          <p:cNvGrpSpPr/>
          <p:nvPr/>
        </p:nvGrpSpPr>
        <p:grpSpPr>
          <a:xfrm>
            <a:off x="5883490" y="5647765"/>
            <a:ext cx="4513082" cy="1185023"/>
            <a:chOff x="5883490" y="5647765"/>
            <a:chExt cx="4513082" cy="1185023"/>
          </a:xfrm>
        </p:grpSpPr>
        <p:sp>
          <p:nvSpPr>
            <p:cNvPr id="241" name="SMARTInkShape-35"/>
            <p:cNvSpPr/>
            <p:nvPr>
              <p:custDataLst>
                <p:tags r:id="rId137"/>
              </p:custDataLst>
            </p:nvPr>
          </p:nvSpPr>
          <p:spPr>
            <a:xfrm>
              <a:off x="5883490" y="6088737"/>
              <a:ext cx="764894" cy="658119"/>
            </a:xfrm>
            <a:custGeom>
              <a:avLst/>
              <a:gdLst/>
              <a:ahLst/>
              <a:cxnLst/>
              <a:rect l="0" t="0" r="0" b="0"/>
              <a:pathLst>
                <a:path w="764894" h="658119">
                  <a:moveTo>
                    <a:pt x="439428" y="4462"/>
                  </a:moveTo>
                  <a:lnTo>
                    <a:pt x="439428" y="4462"/>
                  </a:lnTo>
                  <a:lnTo>
                    <a:pt x="408198" y="0"/>
                  </a:lnTo>
                  <a:lnTo>
                    <a:pt x="370929" y="1687"/>
                  </a:lnTo>
                  <a:lnTo>
                    <a:pt x="331768" y="17025"/>
                  </a:lnTo>
                  <a:lnTo>
                    <a:pt x="301932" y="34014"/>
                  </a:lnTo>
                  <a:lnTo>
                    <a:pt x="270930" y="54949"/>
                  </a:lnTo>
                  <a:lnTo>
                    <a:pt x="241587" y="79817"/>
                  </a:lnTo>
                  <a:lnTo>
                    <a:pt x="203278" y="120067"/>
                  </a:lnTo>
                  <a:lnTo>
                    <a:pt x="177195" y="161565"/>
                  </a:lnTo>
                  <a:lnTo>
                    <a:pt x="166560" y="198970"/>
                  </a:lnTo>
                  <a:lnTo>
                    <a:pt x="163410" y="233709"/>
                  </a:lnTo>
                  <a:lnTo>
                    <a:pt x="167653" y="253894"/>
                  </a:lnTo>
                  <a:lnTo>
                    <a:pt x="176699" y="271269"/>
                  </a:lnTo>
                  <a:lnTo>
                    <a:pt x="190057" y="285217"/>
                  </a:lnTo>
                  <a:lnTo>
                    <a:pt x="217789" y="299107"/>
                  </a:lnTo>
                  <a:lnTo>
                    <a:pt x="254125" y="304676"/>
                  </a:lnTo>
                  <a:lnTo>
                    <a:pt x="294462" y="301864"/>
                  </a:lnTo>
                  <a:lnTo>
                    <a:pt x="335985" y="290655"/>
                  </a:lnTo>
                  <a:lnTo>
                    <a:pt x="373398" y="271043"/>
                  </a:lnTo>
                  <a:lnTo>
                    <a:pt x="412794" y="237452"/>
                  </a:lnTo>
                  <a:lnTo>
                    <a:pt x="438073" y="201948"/>
                  </a:lnTo>
                  <a:lnTo>
                    <a:pt x="455939" y="166423"/>
                  </a:lnTo>
                  <a:lnTo>
                    <a:pt x="460774" y="140255"/>
                  </a:lnTo>
                  <a:lnTo>
                    <a:pt x="457943" y="110570"/>
                  </a:lnTo>
                  <a:lnTo>
                    <a:pt x="448339" y="69830"/>
                  </a:lnTo>
                  <a:lnTo>
                    <a:pt x="440588" y="50323"/>
                  </a:lnTo>
                  <a:lnTo>
                    <a:pt x="422341" y="30708"/>
                  </a:lnTo>
                  <a:lnTo>
                    <a:pt x="413780" y="25465"/>
                  </a:lnTo>
                  <a:lnTo>
                    <a:pt x="399249" y="22513"/>
                  </a:lnTo>
                  <a:lnTo>
                    <a:pt x="391066" y="24313"/>
                  </a:lnTo>
                  <a:lnTo>
                    <a:pt x="387577" y="26100"/>
                  </a:lnTo>
                  <a:lnTo>
                    <a:pt x="381210" y="33066"/>
                  </a:lnTo>
                  <a:lnTo>
                    <a:pt x="378204" y="37539"/>
                  </a:lnTo>
                  <a:lnTo>
                    <a:pt x="373975" y="57218"/>
                  </a:lnTo>
                  <a:lnTo>
                    <a:pt x="379255" y="89900"/>
                  </a:lnTo>
                  <a:lnTo>
                    <a:pt x="389291" y="131357"/>
                  </a:lnTo>
                  <a:lnTo>
                    <a:pt x="397493" y="166881"/>
                  </a:lnTo>
                  <a:lnTo>
                    <a:pt x="403346" y="206978"/>
                  </a:lnTo>
                  <a:lnTo>
                    <a:pt x="404716" y="235477"/>
                  </a:lnTo>
                  <a:lnTo>
                    <a:pt x="405325" y="266818"/>
                  </a:lnTo>
                  <a:lnTo>
                    <a:pt x="405596" y="296935"/>
                  </a:lnTo>
                  <a:lnTo>
                    <a:pt x="403848" y="326817"/>
                  </a:lnTo>
                  <a:lnTo>
                    <a:pt x="396845" y="358775"/>
                  </a:lnTo>
                  <a:lnTo>
                    <a:pt x="385017" y="389165"/>
                  </a:lnTo>
                  <a:lnTo>
                    <a:pt x="369488" y="418234"/>
                  </a:lnTo>
                  <a:lnTo>
                    <a:pt x="350137" y="446718"/>
                  </a:lnTo>
                  <a:lnTo>
                    <a:pt x="326594" y="477432"/>
                  </a:lnTo>
                  <a:lnTo>
                    <a:pt x="300565" y="508825"/>
                  </a:lnTo>
                  <a:lnTo>
                    <a:pt x="273436" y="538341"/>
                  </a:lnTo>
                  <a:lnTo>
                    <a:pt x="231912" y="572285"/>
                  </a:lnTo>
                  <a:lnTo>
                    <a:pt x="190036" y="604547"/>
                  </a:lnTo>
                  <a:lnTo>
                    <a:pt x="159566" y="621661"/>
                  </a:lnTo>
                  <a:lnTo>
                    <a:pt x="128281" y="634559"/>
                  </a:lnTo>
                  <a:lnTo>
                    <a:pt x="98813" y="643405"/>
                  </a:lnTo>
                  <a:lnTo>
                    <a:pt x="60434" y="653634"/>
                  </a:lnTo>
                  <a:lnTo>
                    <a:pt x="34329" y="658118"/>
                  </a:lnTo>
                  <a:lnTo>
                    <a:pt x="14765" y="654985"/>
                  </a:lnTo>
                  <a:lnTo>
                    <a:pt x="1602" y="648142"/>
                  </a:lnTo>
                  <a:lnTo>
                    <a:pt x="0" y="644626"/>
                  </a:lnTo>
                  <a:lnTo>
                    <a:pt x="711" y="635739"/>
                  </a:lnTo>
                  <a:lnTo>
                    <a:pt x="10822" y="615774"/>
                  </a:lnTo>
                  <a:lnTo>
                    <a:pt x="42873" y="580271"/>
                  </a:lnTo>
                  <a:lnTo>
                    <a:pt x="65801" y="556423"/>
                  </a:lnTo>
                  <a:lnTo>
                    <a:pt x="103727" y="519964"/>
                  </a:lnTo>
                  <a:lnTo>
                    <a:pt x="137082" y="491309"/>
                  </a:lnTo>
                  <a:lnTo>
                    <a:pt x="170582" y="466123"/>
                  </a:lnTo>
                  <a:lnTo>
                    <a:pt x="206637" y="439988"/>
                  </a:lnTo>
                  <a:lnTo>
                    <a:pt x="245384" y="413742"/>
                  </a:lnTo>
                  <a:lnTo>
                    <a:pt x="266176" y="401514"/>
                  </a:lnTo>
                  <a:lnTo>
                    <a:pt x="307332" y="377966"/>
                  </a:lnTo>
                  <a:lnTo>
                    <a:pt x="344299" y="355050"/>
                  </a:lnTo>
                  <a:lnTo>
                    <a:pt x="384388" y="332413"/>
                  </a:lnTo>
                  <a:lnTo>
                    <a:pt x="426173" y="308967"/>
                  </a:lnTo>
                  <a:lnTo>
                    <a:pt x="466532" y="282985"/>
                  </a:lnTo>
                  <a:lnTo>
                    <a:pt x="506259" y="258362"/>
                  </a:lnTo>
                  <a:lnTo>
                    <a:pt x="545705" y="234968"/>
                  </a:lnTo>
                  <a:lnTo>
                    <a:pt x="585025" y="212120"/>
                  </a:lnTo>
                  <a:lnTo>
                    <a:pt x="621801" y="189514"/>
                  </a:lnTo>
                  <a:lnTo>
                    <a:pt x="654954" y="167950"/>
                  </a:lnTo>
                  <a:lnTo>
                    <a:pt x="692750" y="140993"/>
                  </a:lnTo>
                  <a:lnTo>
                    <a:pt x="720711" y="114679"/>
                  </a:lnTo>
                  <a:lnTo>
                    <a:pt x="728796" y="104807"/>
                  </a:lnTo>
                  <a:lnTo>
                    <a:pt x="735502" y="100420"/>
                  </a:lnTo>
                  <a:lnTo>
                    <a:pt x="736730" y="98316"/>
                  </a:lnTo>
                  <a:lnTo>
                    <a:pt x="736615" y="95980"/>
                  </a:lnTo>
                  <a:lnTo>
                    <a:pt x="735604" y="93489"/>
                  </a:lnTo>
                  <a:lnTo>
                    <a:pt x="729501" y="88230"/>
                  </a:lnTo>
                  <a:lnTo>
                    <a:pt x="725259" y="85521"/>
                  </a:lnTo>
                  <a:lnTo>
                    <a:pt x="713075" y="85000"/>
                  </a:lnTo>
                  <a:lnTo>
                    <a:pt x="673503" y="92275"/>
                  </a:lnTo>
                  <a:lnTo>
                    <a:pt x="638793" y="108922"/>
                  </a:lnTo>
                  <a:lnTo>
                    <a:pt x="600390" y="136057"/>
                  </a:lnTo>
                  <a:lnTo>
                    <a:pt x="572826" y="167756"/>
                  </a:lnTo>
                  <a:lnTo>
                    <a:pt x="552830" y="205265"/>
                  </a:lnTo>
                  <a:lnTo>
                    <a:pt x="539539" y="241489"/>
                  </a:lnTo>
                  <a:lnTo>
                    <a:pt x="534147" y="266957"/>
                  </a:lnTo>
                  <a:lnTo>
                    <a:pt x="535258" y="273774"/>
                  </a:lnTo>
                  <a:lnTo>
                    <a:pt x="541474" y="286330"/>
                  </a:lnTo>
                  <a:lnTo>
                    <a:pt x="555472" y="303899"/>
                  </a:lnTo>
                  <a:lnTo>
                    <a:pt x="568512" y="310302"/>
                  </a:lnTo>
                  <a:lnTo>
                    <a:pt x="608633" y="314413"/>
                  </a:lnTo>
                  <a:lnTo>
                    <a:pt x="638975" y="310663"/>
                  </a:lnTo>
                  <a:lnTo>
                    <a:pt x="670170" y="299177"/>
                  </a:lnTo>
                  <a:lnTo>
                    <a:pt x="707465" y="271853"/>
                  </a:lnTo>
                  <a:lnTo>
                    <a:pt x="739319" y="236989"/>
                  </a:lnTo>
                  <a:lnTo>
                    <a:pt x="759411" y="198870"/>
                  </a:lnTo>
                  <a:lnTo>
                    <a:pt x="764893" y="172879"/>
                  </a:lnTo>
                  <a:lnTo>
                    <a:pt x="761195" y="155886"/>
                  </a:lnTo>
                  <a:lnTo>
                    <a:pt x="743602" y="122152"/>
                  </a:lnTo>
                  <a:lnTo>
                    <a:pt x="730566" y="110308"/>
                  </a:lnTo>
                  <a:lnTo>
                    <a:pt x="703831" y="95095"/>
                  </a:lnTo>
                  <a:lnTo>
                    <a:pt x="677351" y="90458"/>
                  </a:lnTo>
                  <a:lnTo>
                    <a:pt x="636252" y="95913"/>
                  </a:lnTo>
                  <a:lnTo>
                    <a:pt x="615921" y="96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"/>
            <p:cNvSpPr/>
            <p:nvPr>
              <p:custDataLst>
                <p:tags r:id="rId138"/>
              </p:custDataLst>
            </p:nvPr>
          </p:nvSpPr>
          <p:spPr>
            <a:xfrm>
              <a:off x="6760639" y="6067985"/>
              <a:ext cx="251443" cy="285544"/>
            </a:xfrm>
            <a:custGeom>
              <a:avLst/>
              <a:gdLst/>
              <a:ahLst/>
              <a:cxnLst/>
              <a:rect l="0" t="0" r="0" b="0"/>
              <a:pathLst>
                <a:path w="251443" h="285544">
                  <a:moveTo>
                    <a:pt x="7714" y="0"/>
                  </a:moveTo>
                  <a:lnTo>
                    <a:pt x="7714" y="0"/>
                  </a:lnTo>
                  <a:lnTo>
                    <a:pt x="16637" y="40155"/>
                  </a:lnTo>
                  <a:lnTo>
                    <a:pt x="18528" y="69830"/>
                  </a:lnTo>
                  <a:lnTo>
                    <a:pt x="16255" y="97337"/>
                  </a:lnTo>
                  <a:lnTo>
                    <a:pt x="12133" y="128240"/>
                  </a:lnTo>
                  <a:lnTo>
                    <a:pt x="7187" y="158159"/>
                  </a:lnTo>
                  <a:lnTo>
                    <a:pt x="1644" y="198764"/>
                  </a:lnTo>
                  <a:lnTo>
                    <a:pt x="0" y="231962"/>
                  </a:lnTo>
                  <a:lnTo>
                    <a:pt x="2005" y="257051"/>
                  </a:lnTo>
                  <a:lnTo>
                    <a:pt x="8512" y="273823"/>
                  </a:lnTo>
                  <a:lnTo>
                    <a:pt x="11048" y="277799"/>
                  </a:lnTo>
                  <a:lnTo>
                    <a:pt x="14606" y="280448"/>
                  </a:lnTo>
                  <a:lnTo>
                    <a:pt x="23538" y="283394"/>
                  </a:lnTo>
                  <a:lnTo>
                    <a:pt x="59959" y="285543"/>
                  </a:lnTo>
                  <a:lnTo>
                    <a:pt x="83892" y="276766"/>
                  </a:lnTo>
                  <a:lnTo>
                    <a:pt x="117077" y="249424"/>
                  </a:lnTo>
                  <a:lnTo>
                    <a:pt x="150610" y="209022"/>
                  </a:lnTo>
                  <a:lnTo>
                    <a:pt x="178299" y="171190"/>
                  </a:lnTo>
                  <a:lnTo>
                    <a:pt x="207670" y="129475"/>
                  </a:lnTo>
                  <a:lnTo>
                    <a:pt x="238230" y="90839"/>
                  </a:lnTo>
                  <a:lnTo>
                    <a:pt x="251442" y="75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7"/>
            <p:cNvSpPr/>
            <p:nvPr>
              <p:custDataLst>
                <p:tags r:id="rId139"/>
              </p:custDataLst>
            </p:nvPr>
          </p:nvSpPr>
          <p:spPr>
            <a:xfrm>
              <a:off x="6978463" y="6336926"/>
              <a:ext cx="75641" cy="25215"/>
            </a:xfrm>
            <a:custGeom>
              <a:avLst/>
              <a:gdLst/>
              <a:ahLst/>
              <a:cxnLst/>
              <a:rect l="0" t="0" r="0" b="0"/>
              <a:pathLst>
                <a:path w="75641" h="25215">
                  <a:moveTo>
                    <a:pt x="0" y="25214"/>
                  </a:moveTo>
                  <a:lnTo>
                    <a:pt x="0" y="25214"/>
                  </a:lnTo>
                  <a:lnTo>
                    <a:pt x="26770" y="25214"/>
                  </a:lnTo>
                  <a:lnTo>
                    <a:pt x="47383" y="17743"/>
                  </a:lnTo>
                  <a:lnTo>
                    <a:pt x="75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8"/>
            <p:cNvSpPr/>
            <p:nvPr>
              <p:custDataLst>
                <p:tags r:id="rId140"/>
              </p:custDataLst>
            </p:nvPr>
          </p:nvSpPr>
          <p:spPr>
            <a:xfrm>
              <a:off x="7153118" y="5647765"/>
              <a:ext cx="455677" cy="907677"/>
            </a:xfrm>
            <a:custGeom>
              <a:avLst/>
              <a:gdLst/>
              <a:ahLst/>
              <a:cxnLst/>
              <a:rect l="0" t="0" r="0" b="0"/>
              <a:pathLst>
                <a:path w="455677" h="907677">
                  <a:moveTo>
                    <a:pt x="455676" y="0"/>
                  </a:moveTo>
                  <a:lnTo>
                    <a:pt x="455676" y="0"/>
                  </a:lnTo>
                  <a:lnTo>
                    <a:pt x="455676" y="24902"/>
                  </a:lnTo>
                  <a:lnTo>
                    <a:pt x="455676" y="44615"/>
                  </a:lnTo>
                  <a:lnTo>
                    <a:pt x="443225" y="83951"/>
                  </a:lnTo>
                  <a:lnTo>
                    <a:pt x="421194" y="124157"/>
                  </a:lnTo>
                  <a:lnTo>
                    <a:pt x="407475" y="145337"/>
                  </a:lnTo>
                  <a:lnTo>
                    <a:pt x="392725" y="166928"/>
                  </a:lnTo>
                  <a:lnTo>
                    <a:pt x="378224" y="189726"/>
                  </a:lnTo>
                  <a:lnTo>
                    <a:pt x="363887" y="213330"/>
                  </a:lnTo>
                  <a:lnTo>
                    <a:pt x="349660" y="237470"/>
                  </a:lnTo>
                  <a:lnTo>
                    <a:pt x="333638" y="262902"/>
                  </a:lnTo>
                  <a:lnTo>
                    <a:pt x="316421" y="289194"/>
                  </a:lnTo>
                  <a:lnTo>
                    <a:pt x="298405" y="316061"/>
                  </a:lnTo>
                  <a:lnTo>
                    <a:pt x="279858" y="344243"/>
                  </a:lnTo>
                  <a:lnTo>
                    <a:pt x="260957" y="373305"/>
                  </a:lnTo>
                  <a:lnTo>
                    <a:pt x="241819" y="402951"/>
                  </a:lnTo>
                  <a:lnTo>
                    <a:pt x="222523" y="432986"/>
                  </a:lnTo>
                  <a:lnTo>
                    <a:pt x="203123" y="463283"/>
                  </a:lnTo>
                  <a:lnTo>
                    <a:pt x="183653" y="493752"/>
                  </a:lnTo>
                  <a:lnTo>
                    <a:pt x="165070" y="525271"/>
                  </a:lnTo>
                  <a:lnTo>
                    <a:pt x="147078" y="557489"/>
                  </a:lnTo>
                  <a:lnTo>
                    <a:pt x="129480" y="590174"/>
                  </a:lnTo>
                  <a:lnTo>
                    <a:pt x="113080" y="621302"/>
                  </a:lnTo>
                  <a:lnTo>
                    <a:pt x="97477" y="651393"/>
                  </a:lnTo>
                  <a:lnTo>
                    <a:pt x="82406" y="680790"/>
                  </a:lnTo>
                  <a:lnTo>
                    <a:pt x="68624" y="708795"/>
                  </a:lnTo>
                  <a:lnTo>
                    <a:pt x="55701" y="735868"/>
                  </a:lnTo>
                  <a:lnTo>
                    <a:pt x="43349" y="762320"/>
                  </a:lnTo>
                  <a:lnTo>
                    <a:pt x="33247" y="785559"/>
                  </a:lnTo>
                  <a:lnTo>
                    <a:pt x="17043" y="826322"/>
                  </a:lnTo>
                  <a:lnTo>
                    <a:pt x="6105" y="858134"/>
                  </a:lnTo>
                  <a:lnTo>
                    <a:pt x="0" y="881922"/>
                  </a:lnTo>
                  <a:lnTo>
                    <a:pt x="1838" y="907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9"/>
            <p:cNvSpPr/>
            <p:nvPr>
              <p:custDataLst>
                <p:tags r:id="rId141"/>
              </p:custDataLst>
            </p:nvPr>
          </p:nvSpPr>
          <p:spPr>
            <a:xfrm>
              <a:off x="7508075" y="5757022"/>
              <a:ext cx="264842" cy="612875"/>
            </a:xfrm>
            <a:custGeom>
              <a:avLst/>
              <a:gdLst/>
              <a:ahLst/>
              <a:cxnLst/>
              <a:rect l="0" t="0" r="0" b="0"/>
              <a:pathLst>
                <a:path w="264842" h="612875">
                  <a:moveTo>
                    <a:pt x="184763" y="0"/>
                  </a:moveTo>
                  <a:lnTo>
                    <a:pt x="184763" y="0"/>
                  </a:lnTo>
                  <a:lnTo>
                    <a:pt x="180301" y="40154"/>
                  </a:lnTo>
                  <a:lnTo>
                    <a:pt x="170640" y="77300"/>
                  </a:lnTo>
                  <a:lnTo>
                    <a:pt x="157008" y="115598"/>
                  </a:lnTo>
                  <a:lnTo>
                    <a:pt x="141612" y="154409"/>
                  </a:lnTo>
                  <a:lnTo>
                    <a:pt x="132650" y="175777"/>
                  </a:lnTo>
                  <a:lnTo>
                    <a:pt x="122940" y="198428"/>
                  </a:lnTo>
                  <a:lnTo>
                    <a:pt x="112731" y="221933"/>
                  </a:lnTo>
                  <a:lnTo>
                    <a:pt x="96588" y="260947"/>
                  </a:lnTo>
                  <a:lnTo>
                    <a:pt x="76487" y="310304"/>
                  </a:lnTo>
                  <a:lnTo>
                    <a:pt x="53748" y="366553"/>
                  </a:lnTo>
                  <a:lnTo>
                    <a:pt x="37655" y="409655"/>
                  </a:lnTo>
                  <a:lnTo>
                    <a:pt x="25992" y="443993"/>
                  </a:lnTo>
                  <a:lnTo>
                    <a:pt x="17283" y="472488"/>
                  </a:lnTo>
                  <a:lnTo>
                    <a:pt x="7607" y="511620"/>
                  </a:lnTo>
                  <a:lnTo>
                    <a:pt x="2160" y="546909"/>
                  </a:lnTo>
                  <a:lnTo>
                    <a:pt x="67" y="573503"/>
                  </a:lnTo>
                  <a:lnTo>
                    <a:pt x="0" y="572835"/>
                  </a:lnTo>
                  <a:lnTo>
                    <a:pt x="41965" y="548666"/>
                  </a:lnTo>
                  <a:lnTo>
                    <a:pt x="73557" y="522193"/>
                  </a:lnTo>
                  <a:lnTo>
                    <a:pt x="107508" y="496192"/>
                  </a:lnTo>
                  <a:lnTo>
                    <a:pt x="145790" y="471679"/>
                  </a:lnTo>
                  <a:lnTo>
                    <a:pt x="181204" y="454040"/>
                  </a:lnTo>
                  <a:lnTo>
                    <a:pt x="214422" y="448917"/>
                  </a:lnTo>
                  <a:lnTo>
                    <a:pt x="233430" y="451029"/>
                  </a:lnTo>
                  <a:lnTo>
                    <a:pt x="248726" y="457571"/>
                  </a:lnTo>
                  <a:lnTo>
                    <a:pt x="255419" y="461929"/>
                  </a:lnTo>
                  <a:lnTo>
                    <a:pt x="262858" y="471753"/>
                  </a:lnTo>
                  <a:lnTo>
                    <a:pt x="264841" y="476987"/>
                  </a:lnTo>
                  <a:lnTo>
                    <a:pt x="264554" y="487783"/>
                  </a:lnTo>
                  <a:lnTo>
                    <a:pt x="260380" y="499741"/>
                  </a:lnTo>
                  <a:lnTo>
                    <a:pt x="246597" y="521291"/>
                  </a:lnTo>
                  <a:lnTo>
                    <a:pt x="204804" y="556011"/>
                  </a:lnTo>
                  <a:lnTo>
                    <a:pt x="168394" y="575834"/>
                  </a:lnTo>
                  <a:lnTo>
                    <a:pt x="126745" y="598331"/>
                  </a:lnTo>
                  <a:lnTo>
                    <a:pt x="94527" y="608606"/>
                  </a:lnTo>
                  <a:lnTo>
                    <a:pt x="55156" y="612551"/>
                  </a:lnTo>
                  <a:lnTo>
                    <a:pt x="47932" y="612874"/>
                  </a:lnTo>
                  <a:lnTo>
                    <a:pt x="34924" y="608255"/>
                  </a:lnTo>
                  <a:lnTo>
                    <a:pt x="24786" y="600908"/>
                  </a:lnTo>
                  <a:lnTo>
                    <a:pt x="16675" y="588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0"/>
            <p:cNvSpPr/>
            <p:nvPr>
              <p:custDataLst>
                <p:tags r:id="rId142"/>
              </p:custDataLst>
            </p:nvPr>
          </p:nvSpPr>
          <p:spPr>
            <a:xfrm>
              <a:off x="7878214" y="6126816"/>
              <a:ext cx="444956" cy="262043"/>
            </a:xfrm>
            <a:custGeom>
              <a:avLst/>
              <a:gdLst/>
              <a:ahLst/>
              <a:cxnLst/>
              <a:rect l="0" t="0" r="0" b="0"/>
              <a:pathLst>
                <a:path w="444956" h="262043">
                  <a:moveTo>
                    <a:pt x="24735" y="84044"/>
                  </a:moveTo>
                  <a:lnTo>
                    <a:pt x="24735" y="84044"/>
                  </a:lnTo>
                  <a:lnTo>
                    <a:pt x="20272" y="124199"/>
                  </a:lnTo>
                  <a:lnTo>
                    <a:pt x="13037" y="162555"/>
                  </a:lnTo>
                  <a:lnTo>
                    <a:pt x="3159" y="199680"/>
                  </a:lnTo>
                  <a:lnTo>
                    <a:pt x="0" y="227424"/>
                  </a:lnTo>
                  <a:lnTo>
                    <a:pt x="1709" y="230058"/>
                  </a:lnTo>
                  <a:lnTo>
                    <a:pt x="4715" y="231813"/>
                  </a:lnTo>
                  <a:lnTo>
                    <a:pt x="18497" y="234630"/>
                  </a:lnTo>
                  <a:lnTo>
                    <a:pt x="43632" y="221767"/>
                  </a:lnTo>
                  <a:lnTo>
                    <a:pt x="66441" y="204745"/>
                  </a:lnTo>
                  <a:lnTo>
                    <a:pt x="93844" y="168966"/>
                  </a:lnTo>
                  <a:lnTo>
                    <a:pt x="120229" y="138155"/>
                  </a:lnTo>
                  <a:lnTo>
                    <a:pt x="146774" y="100924"/>
                  </a:lnTo>
                  <a:lnTo>
                    <a:pt x="148117" y="99966"/>
                  </a:lnTo>
                  <a:lnTo>
                    <a:pt x="149012" y="100261"/>
                  </a:lnTo>
                  <a:lnTo>
                    <a:pt x="150644" y="140356"/>
                  </a:lnTo>
                  <a:lnTo>
                    <a:pt x="150755" y="171804"/>
                  </a:lnTo>
                  <a:lnTo>
                    <a:pt x="159710" y="204779"/>
                  </a:lnTo>
                  <a:lnTo>
                    <a:pt x="167917" y="235966"/>
                  </a:lnTo>
                  <a:lnTo>
                    <a:pt x="175839" y="248372"/>
                  </a:lnTo>
                  <a:lnTo>
                    <a:pt x="188076" y="257621"/>
                  </a:lnTo>
                  <a:lnTo>
                    <a:pt x="195261" y="261394"/>
                  </a:lnTo>
                  <a:lnTo>
                    <a:pt x="202853" y="262042"/>
                  </a:lnTo>
                  <a:lnTo>
                    <a:pt x="218759" y="257782"/>
                  </a:lnTo>
                  <a:lnTo>
                    <a:pt x="243463" y="244883"/>
                  </a:lnTo>
                  <a:lnTo>
                    <a:pt x="278648" y="209157"/>
                  </a:lnTo>
                  <a:lnTo>
                    <a:pt x="316322" y="170764"/>
                  </a:lnTo>
                  <a:lnTo>
                    <a:pt x="343694" y="134374"/>
                  </a:lnTo>
                  <a:lnTo>
                    <a:pt x="355810" y="116699"/>
                  </a:lnTo>
                  <a:lnTo>
                    <a:pt x="356576" y="116085"/>
                  </a:lnTo>
                  <a:lnTo>
                    <a:pt x="348766" y="133306"/>
                  </a:lnTo>
                  <a:lnTo>
                    <a:pt x="319624" y="175222"/>
                  </a:lnTo>
                  <a:lnTo>
                    <a:pt x="318932" y="176418"/>
                  </a:lnTo>
                  <a:lnTo>
                    <a:pt x="327825" y="172009"/>
                  </a:lnTo>
                  <a:lnTo>
                    <a:pt x="334689" y="164850"/>
                  </a:lnTo>
                  <a:lnTo>
                    <a:pt x="357217" y="132004"/>
                  </a:lnTo>
                  <a:lnTo>
                    <a:pt x="384565" y="91408"/>
                  </a:lnTo>
                  <a:lnTo>
                    <a:pt x="404961" y="58522"/>
                  </a:lnTo>
                  <a:lnTo>
                    <a:pt x="432489" y="18408"/>
                  </a:lnTo>
                  <a:lnTo>
                    <a:pt x="4449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1"/>
            <p:cNvSpPr/>
            <p:nvPr>
              <p:custDataLst>
                <p:tags r:id="rId143"/>
              </p:custDataLst>
            </p:nvPr>
          </p:nvSpPr>
          <p:spPr>
            <a:xfrm>
              <a:off x="8382000" y="6168838"/>
              <a:ext cx="731185" cy="251078"/>
            </a:xfrm>
            <a:custGeom>
              <a:avLst/>
              <a:gdLst/>
              <a:ahLst/>
              <a:cxnLst/>
              <a:rect l="0" t="0" r="0" b="0"/>
              <a:pathLst>
                <a:path w="731185" h="251078">
                  <a:moveTo>
                    <a:pt x="0" y="0"/>
                  </a:moveTo>
                  <a:lnTo>
                    <a:pt x="0" y="0"/>
                  </a:lnTo>
                  <a:lnTo>
                    <a:pt x="934" y="41365"/>
                  </a:lnTo>
                  <a:lnTo>
                    <a:pt x="7237" y="72567"/>
                  </a:lnTo>
                  <a:lnTo>
                    <a:pt x="9493" y="77326"/>
                  </a:lnTo>
                  <a:lnTo>
                    <a:pt x="16981" y="85105"/>
                  </a:lnTo>
                  <a:lnTo>
                    <a:pt x="31697" y="94734"/>
                  </a:lnTo>
                  <a:lnTo>
                    <a:pt x="52348" y="99040"/>
                  </a:lnTo>
                  <a:lnTo>
                    <a:pt x="93786" y="100694"/>
                  </a:lnTo>
                  <a:lnTo>
                    <a:pt x="118058" y="96344"/>
                  </a:lnTo>
                  <a:lnTo>
                    <a:pt x="156377" y="71296"/>
                  </a:lnTo>
                  <a:lnTo>
                    <a:pt x="176446" y="52148"/>
                  </a:lnTo>
                  <a:lnTo>
                    <a:pt x="181142" y="44034"/>
                  </a:lnTo>
                  <a:lnTo>
                    <a:pt x="182393" y="40561"/>
                  </a:lnTo>
                  <a:lnTo>
                    <a:pt x="181359" y="37313"/>
                  </a:lnTo>
                  <a:lnTo>
                    <a:pt x="175232" y="31213"/>
                  </a:lnTo>
                  <a:lnTo>
                    <a:pt x="138084" y="14042"/>
                  </a:lnTo>
                  <a:lnTo>
                    <a:pt x="116242" y="10076"/>
                  </a:lnTo>
                  <a:lnTo>
                    <a:pt x="87566" y="13361"/>
                  </a:lnTo>
                  <a:lnTo>
                    <a:pt x="52056" y="28613"/>
                  </a:lnTo>
                  <a:lnTo>
                    <a:pt x="32129" y="40437"/>
                  </a:lnTo>
                  <a:lnTo>
                    <a:pt x="15330" y="60851"/>
                  </a:lnTo>
                  <a:lnTo>
                    <a:pt x="4957" y="84642"/>
                  </a:lnTo>
                  <a:lnTo>
                    <a:pt x="652" y="121684"/>
                  </a:lnTo>
                  <a:lnTo>
                    <a:pt x="4655" y="144068"/>
                  </a:lnTo>
                  <a:lnTo>
                    <a:pt x="16217" y="163980"/>
                  </a:lnTo>
                  <a:lnTo>
                    <a:pt x="35932" y="181709"/>
                  </a:lnTo>
                  <a:lnTo>
                    <a:pt x="68627" y="197722"/>
                  </a:lnTo>
                  <a:lnTo>
                    <a:pt x="99293" y="205091"/>
                  </a:lnTo>
                  <a:lnTo>
                    <a:pt x="132037" y="202190"/>
                  </a:lnTo>
                  <a:lnTo>
                    <a:pt x="164461" y="194482"/>
                  </a:lnTo>
                  <a:lnTo>
                    <a:pt x="203480" y="175620"/>
                  </a:lnTo>
                  <a:lnTo>
                    <a:pt x="233358" y="156935"/>
                  </a:lnTo>
                  <a:lnTo>
                    <a:pt x="254974" y="136147"/>
                  </a:lnTo>
                  <a:lnTo>
                    <a:pt x="289423" y="96422"/>
                  </a:lnTo>
                  <a:lnTo>
                    <a:pt x="293970" y="84582"/>
                  </a:lnTo>
                  <a:lnTo>
                    <a:pt x="275845" y="90767"/>
                  </a:lnTo>
                  <a:lnTo>
                    <a:pt x="270742" y="91328"/>
                  </a:lnTo>
                  <a:lnTo>
                    <a:pt x="266407" y="93569"/>
                  </a:lnTo>
                  <a:lnTo>
                    <a:pt x="241417" y="122299"/>
                  </a:lnTo>
                  <a:lnTo>
                    <a:pt x="233363" y="136531"/>
                  </a:lnTo>
                  <a:lnTo>
                    <a:pt x="223306" y="176764"/>
                  </a:lnTo>
                  <a:lnTo>
                    <a:pt x="223576" y="184145"/>
                  </a:lnTo>
                  <a:lnTo>
                    <a:pt x="233408" y="210784"/>
                  </a:lnTo>
                  <a:lnTo>
                    <a:pt x="235914" y="213362"/>
                  </a:lnTo>
                  <a:lnTo>
                    <a:pt x="243679" y="216224"/>
                  </a:lnTo>
                  <a:lnTo>
                    <a:pt x="258552" y="217836"/>
                  </a:lnTo>
                  <a:lnTo>
                    <a:pt x="269304" y="213233"/>
                  </a:lnTo>
                  <a:lnTo>
                    <a:pt x="280308" y="204028"/>
                  </a:lnTo>
                  <a:lnTo>
                    <a:pt x="308184" y="167287"/>
                  </a:lnTo>
                  <a:lnTo>
                    <a:pt x="327037" y="128452"/>
                  </a:lnTo>
                  <a:lnTo>
                    <a:pt x="332114" y="114987"/>
                  </a:lnTo>
                  <a:lnTo>
                    <a:pt x="334371" y="99664"/>
                  </a:lnTo>
                  <a:lnTo>
                    <a:pt x="331182" y="79749"/>
                  </a:lnTo>
                  <a:lnTo>
                    <a:pt x="329109" y="75579"/>
                  </a:lnTo>
                  <a:lnTo>
                    <a:pt x="326798" y="72798"/>
                  </a:lnTo>
                  <a:lnTo>
                    <a:pt x="321736" y="69707"/>
                  </a:lnTo>
                  <a:lnTo>
                    <a:pt x="316374" y="68335"/>
                  </a:lnTo>
                  <a:lnTo>
                    <a:pt x="313637" y="68902"/>
                  </a:lnTo>
                  <a:lnTo>
                    <a:pt x="302533" y="74032"/>
                  </a:lnTo>
                  <a:lnTo>
                    <a:pt x="299741" y="74568"/>
                  </a:lnTo>
                  <a:lnTo>
                    <a:pt x="294147" y="80144"/>
                  </a:lnTo>
                  <a:lnTo>
                    <a:pt x="291349" y="84245"/>
                  </a:lnTo>
                  <a:lnTo>
                    <a:pt x="288237" y="111215"/>
                  </a:lnTo>
                  <a:lnTo>
                    <a:pt x="287789" y="145613"/>
                  </a:lnTo>
                  <a:lnTo>
                    <a:pt x="293722" y="179793"/>
                  </a:lnTo>
                  <a:lnTo>
                    <a:pt x="309494" y="206058"/>
                  </a:lnTo>
                  <a:lnTo>
                    <a:pt x="312785" y="210210"/>
                  </a:lnTo>
                  <a:lnTo>
                    <a:pt x="330802" y="220517"/>
                  </a:lnTo>
                  <a:lnTo>
                    <a:pt x="349421" y="225023"/>
                  </a:lnTo>
                  <a:lnTo>
                    <a:pt x="361050" y="223586"/>
                  </a:lnTo>
                  <a:lnTo>
                    <a:pt x="397466" y="213980"/>
                  </a:lnTo>
                  <a:lnTo>
                    <a:pt x="436509" y="191151"/>
                  </a:lnTo>
                  <a:lnTo>
                    <a:pt x="451193" y="175855"/>
                  </a:lnTo>
                  <a:lnTo>
                    <a:pt x="478545" y="143407"/>
                  </a:lnTo>
                  <a:lnTo>
                    <a:pt x="474110" y="142980"/>
                  </a:lnTo>
                  <a:lnTo>
                    <a:pt x="476234" y="142922"/>
                  </a:lnTo>
                  <a:lnTo>
                    <a:pt x="476238" y="142907"/>
                  </a:lnTo>
                  <a:lnTo>
                    <a:pt x="473754" y="142888"/>
                  </a:lnTo>
                  <a:lnTo>
                    <a:pt x="469538" y="147863"/>
                  </a:lnTo>
                  <a:lnTo>
                    <a:pt x="464551" y="158165"/>
                  </a:lnTo>
                  <a:lnTo>
                    <a:pt x="458362" y="184032"/>
                  </a:lnTo>
                  <a:lnTo>
                    <a:pt x="461547" y="213420"/>
                  </a:lnTo>
                  <a:lnTo>
                    <a:pt x="466913" y="218741"/>
                  </a:lnTo>
                  <a:lnTo>
                    <a:pt x="470960" y="221468"/>
                  </a:lnTo>
                  <a:lnTo>
                    <a:pt x="482926" y="222006"/>
                  </a:lnTo>
                  <a:lnTo>
                    <a:pt x="490038" y="220842"/>
                  </a:lnTo>
                  <a:lnTo>
                    <a:pt x="502924" y="212078"/>
                  </a:lnTo>
                  <a:lnTo>
                    <a:pt x="525657" y="193885"/>
                  </a:lnTo>
                  <a:lnTo>
                    <a:pt x="562341" y="166543"/>
                  </a:lnTo>
                  <a:lnTo>
                    <a:pt x="602528" y="130844"/>
                  </a:lnTo>
                  <a:lnTo>
                    <a:pt x="621896" y="117682"/>
                  </a:lnTo>
                  <a:lnTo>
                    <a:pt x="606657" y="153044"/>
                  </a:lnTo>
                  <a:lnTo>
                    <a:pt x="597708" y="168873"/>
                  </a:lnTo>
                  <a:lnTo>
                    <a:pt x="594977" y="187736"/>
                  </a:lnTo>
                  <a:lnTo>
                    <a:pt x="596371" y="221358"/>
                  </a:lnTo>
                  <a:lnTo>
                    <a:pt x="601542" y="234097"/>
                  </a:lnTo>
                  <a:lnTo>
                    <a:pt x="605535" y="240109"/>
                  </a:lnTo>
                  <a:lnTo>
                    <a:pt x="610998" y="244117"/>
                  </a:lnTo>
                  <a:lnTo>
                    <a:pt x="624541" y="248570"/>
                  </a:lnTo>
                  <a:lnTo>
                    <a:pt x="647914" y="251077"/>
                  </a:lnTo>
                  <a:lnTo>
                    <a:pt x="677044" y="242897"/>
                  </a:lnTo>
                  <a:lnTo>
                    <a:pt x="716616" y="225268"/>
                  </a:lnTo>
                  <a:lnTo>
                    <a:pt x="731184" y="218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2"/>
            <p:cNvSpPr/>
            <p:nvPr>
              <p:custDataLst>
                <p:tags r:id="rId144"/>
              </p:custDataLst>
            </p:nvPr>
          </p:nvSpPr>
          <p:spPr>
            <a:xfrm>
              <a:off x="9116133" y="6184041"/>
              <a:ext cx="392059" cy="295561"/>
            </a:xfrm>
            <a:custGeom>
              <a:avLst/>
              <a:gdLst/>
              <a:ahLst/>
              <a:cxnLst/>
              <a:rect l="0" t="0" r="0" b="0"/>
              <a:pathLst>
                <a:path w="392059" h="295561">
                  <a:moveTo>
                    <a:pt x="190352" y="10010"/>
                  </a:moveTo>
                  <a:lnTo>
                    <a:pt x="190352" y="10010"/>
                  </a:lnTo>
                  <a:lnTo>
                    <a:pt x="159121" y="1087"/>
                  </a:lnTo>
                  <a:lnTo>
                    <a:pt x="121852" y="0"/>
                  </a:lnTo>
                  <a:lnTo>
                    <a:pt x="87153" y="10053"/>
                  </a:lnTo>
                  <a:lnTo>
                    <a:pt x="48673" y="35959"/>
                  </a:lnTo>
                  <a:lnTo>
                    <a:pt x="24487" y="55155"/>
                  </a:lnTo>
                  <a:lnTo>
                    <a:pt x="10574" y="79104"/>
                  </a:lnTo>
                  <a:lnTo>
                    <a:pt x="0" y="120189"/>
                  </a:lnTo>
                  <a:lnTo>
                    <a:pt x="414" y="150668"/>
                  </a:lnTo>
                  <a:lnTo>
                    <a:pt x="5083" y="168708"/>
                  </a:lnTo>
                  <a:lnTo>
                    <a:pt x="13382" y="186065"/>
                  </a:lnTo>
                  <a:lnTo>
                    <a:pt x="33018" y="207124"/>
                  </a:lnTo>
                  <a:lnTo>
                    <a:pt x="56578" y="220732"/>
                  </a:lnTo>
                  <a:lnTo>
                    <a:pt x="97280" y="226986"/>
                  </a:lnTo>
                  <a:lnTo>
                    <a:pt x="134864" y="226201"/>
                  </a:lnTo>
                  <a:lnTo>
                    <a:pt x="170073" y="215904"/>
                  </a:lnTo>
                  <a:lnTo>
                    <a:pt x="204162" y="204657"/>
                  </a:lnTo>
                  <a:lnTo>
                    <a:pt x="237919" y="185345"/>
                  </a:lnTo>
                  <a:lnTo>
                    <a:pt x="277808" y="164105"/>
                  </a:lnTo>
                  <a:lnTo>
                    <a:pt x="319785" y="139922"/>
                  </a:lnTo>
                  <a:lnTo>
                    <a:pt x="324627" y="136226"/>
                  </a:lnTo>
                  <a:lnTo>
                    <a:pt x="320304" y="136122"/>
                  </a:lnTo>
                  <a:lnTo>
                    <a:pt x="308647" y="140551"/>
                  </a:lnTo>
                  <a:lnTo>
                    <a:pt x="293364" y="152240"/>
                  </a:lnTo>
                  <a:lnTo>
                    <a:pt x="263106" y="188353"/>
                  </a:lnTo>
                  <a:lnTo>
                    <a:pt x="239448" y="214711"/>
                  </a:lnTo>
                  <a:lnTo>
                    <a:pt x="221731" y="254132"/>
                  </a:lnTo>
                  <a:lnTo>
                    <a:pt x="207205" y="295560"/>
                  </a:lnTo>
                  <a:lnTo>
                    <a:pt x="207174" y="291240"/>
                  </a:lnTo>
                  <a:lnTo>
                    <a:pt x="218859" y="252604"/>
                  </a:lnTo>
                  <a:lnTo>
                    <a:pt x="231538" y="213187"/>
                  </a:lnTo>
                  <a:lnTo>
                    <a:pt x="250491" y="179572"/>
                  </a:lnTo>
                  <a:lnTo>
                    <a:pt x="268351" y="141390"/>
                  </a:lnTo>
                  <a:lnTo>
                    <a:pt x="286404" y="106005"/>
                  </a:lnTo>
                  <a:lnTo>
                    <a:pt x="307214" y="72797"/>
                  </a:lnTo>
                  <a:lnTo>
                    <a:pt x="321058" y="46668"/>
                  </a:lnTo>
                  <a:lnTo>
                    <a:pt x="336574" y="32181"/>
                  </a:lnTo>
                  <a:lnTo>
                    <a:pt x="355193" y="20413"/>
                  </a:lnTo>
                  <a:lnTo>
                    <a:pt x="356275" y="21614"/>
                  </a:lnTo>
                  <a:lnTo>
                    <a:pt x="358156" y="37525"/>
                  </a:lnTo>
                  <a:lnTo>
                    <a:pt x="358417" y="69262"/>
                  </a:lnTo>
                  <a:lnTo>
                    <a:pt x="367356" y="92727"/>
                  </a:lnTo>
                  <a:lnTo>
                    <a:pt x="376721" y="105293"/>
                  </a:lnTo>
                  <a:lnTo>
                    <a:pt x="392058" y="119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3"/>
            <p:cNvSpPr/>
            <p:nvPr>
              <p:custDataLst>
                <p:tags r:id="rId145"/>
              </p:custDataLst>
            </p:nvPr>
          </p:nvSpPr>
          <p:spPr>
            <a:xfrm>
              <a:off x="9592418" y="6244782"/>
              <a:ext cx="804154" cy="537579"/>
            </a:xfrm>
            <a:custGeom>
              <a:avLst/>
              <a:gdLst/>
              <a:ahLst/>
              <a:cxnLst/>
              <a:rect l="0" t="0" r="0" b="0"/>
              <a:pathLst>
                <a:path w="804154" h="537579">
                  <a:moveTo>
                    <a:pt x="83862" y="33314"/>
                  </a:moveTo>
                  <a:lnTo>
                    <a:pt x="83862" y="33314"/>
                  </a:lnTo>
                  <a:lnTo>
                    <a:pt x="88324" y="46699"/>
                  </a:lnTo>
                  <a:lnTo>
                    <a:pt x="85903" y="52508"/>
                  </a:lnTo>
                  <a:lnTo>
                    <a:pt x="49590" y="80883"/>
                  </a:lnTo>
                  <a:lnTo>
                    <a:pt x="28983" y="104273"/>
                  </a:lnTo>
                  <a:lnTo>
                    <a:pt x="6863" y="138600"/>
                  </a:lnTo>
                  <a:lnTo>
                    <a:pt x="1904" y="156232"/>
                  </a:lnTo>
                  <a:lnTo>
                    <a:pt x="0" y="185705"/>
                  </a:lnTo>
                  <a:lnTo>
                    <a:pt x="1806" y="189069"/>
                  </a:lnTo>
                  <a:lnTo>
                    <a:pt x="8794" y="195298"/>
                  </a:lnTo>
                  <a:lnTo>
                    <a:pt x="15637" y="198689"/>
                  </a:lnTo>
                  <a:lnTo>
                    <a:pt x="27636" y="200866"/>
                  </a:lnTo>
                  <a:lnTo>
                    <a:pt x="33349" y="198674"/>
                  </a:lnTo>
                  <a:lnTo>
                    <a:pt x="36178" y="196783"/>
                  </a:lnTo>
                  <a:lnTo>
                    <a:pt x="44624" y="185196"/>
                  </a:lnTo>
                  <a:lnTo>
                    <a:pt x="58646" y="149948"/>
                  </a:lnTo>
                  <a:lnTo>
                    <a:pt x="64562" y="122968"/>
                  </a:lnTo>
                  <a:lnTo>
                    <a:pt x="66725" y="81850"/>
                  </a:lnTo>
                  <a:lnTo>
                    <a:pt x="66022" y="59834"/>
                  </a:lnTo>
                  <a:lnTo>
                    <a:pt x="59803" y="44290"/>
                  </a:lnTo>
                  <a:lnTo>
                    <a:pt x="58484" y="43431"/>
                  </a:lnTo>
                  <a:lnTo>
                    <a:pt x="54034" y="42225"/>
                  </a:lnTo>
                  <a:lnTo>
                    <a:pt x="55976" y="41943"/>
                  </a:lnTo>
                  <a:lnTo>
                    <a:pt x="56866" y="43736"/>
                  </a:lnTo>
                  <a:lnTo>
                    <a:pt x="58493" y="84755"/>
                  </a:lnTo>
                  <a:lnTo>
                    <a:pt x="59535" y="121186"/>
                  </a:lnTo>
                  <a:lnTo>
                    <a:pt x="65343" y="155119"/>
                  </a:lnTo>
                  <a:lnTo>
                    <a:pt x="73914" y="182397"/>
                  </a:lnTo>
                  <a:lnTo>
                    <a:pt x="93942" y="210289"/>
                  </a:lnTo>
                  <a:lnTo>
                    <a:pt x="112062" y="220325"/>
                  </a:lnTo>
                  <a:lnTo>
                    <a:pt x="127210" y="221330"/>
                  </a:lnTo>
                  <a:lnTo>
                    <a:pt x="142348" y="217729"/>
                  </a:lnTo>
                  <a:lnTo>
                    <a:pt x="162302" y="204268"/>
                  </a:lnTo>
                  <a:lnTo>
                    <a:pt x="201893" y="167055"/>
                  </a:lnTo>
                  <a:lnTo>
                    <a:pt x="232238" y="126552"/>
                  </a:lnTo>
                  <a:lnTo>
                    <a:pt x="244412" y="105744"/>
                  </a:lnTo>
                  <a:lnTo>
                    <a:pt x="258131" y="81600"/>
                  </a:lnTo>
                  <a:lnTo>
                    <a:pt x="275863" y="47304"/>
                  </a:lnTo>
                  <a:lnTo>
                    <a:pt x="284989" y="24590"/>
                  </a:lnTo>
                  <a:lnTo>
                    <a:pt x="285674" y="3159"/>
                  </a:lnTo>
                  <a:lnTo>
                    <a:pt x="283772" y="2005"/>
                  </a:lnTo>
                  <a:lnTo>
                    <a:pt x="262181" y="0"/>
                  </a:lnTo>
                  <a:lnTo>
                    <a:pt x="251518" y="4812"/>
                  </a:lnTo>
                  <a:lnTo>
                    <a:pt x="211642" y="33763"/>
                  </a:lnTo>
                  <a:lnTo>
                    <a:pt x="187853" y="60275"/>
                  </a:lnTo>
                  <a:lnTo>
                    <a:pt x="175268" y="84258"/>
                  </a:lnTo>
                  <a:lnTo>
                    <a:pt x="170086" y="113568"/>
                  </a:lnTo>
                  <a:lnTo>
                    <a:pt x="175045" y="150227"/>
                  </a:lnTo>
                  <a:lnTo>
                    <a:pt x="183302" y="175033"/>
                  </a:lnTo>
                  <a:lnTo>
                    <a:pt x="212140" y="210945"/>
                  </a:lnTo>
                  <a:lnTo>
                    <a:pt x="240257" y="226434"/>
                  </a:lnTo>
                  <a:lnTo>
                    <a:pt x="272245" y="236937"/>
                  </a:lnTo>
                  <a:lnTo>
                    <a:pt x="305381" y="241501"/>
                  </a:lnTo>
                  <a:lnTo>
                    <a:pt x="338856" y="238392"/>
                  </a:lnTo>
                  <a:lnTo>
                    <a:pt x="367969" y="227095"/>
                  </a:lnTo>
                  <a:lnTo>
                    <a:pt x="402904" y="199837"/>
                  </a:lnTo>
                  <a:lnTo>
                    <a:pt x="440747" y="159173"/>
                  </a:lnTo>
                  <a:lnTo>
                    <a:pt x="467749" y="117331"/>
                  </a:lnTo>
                  <a:lnTo>
                    <a:pt x="475573" y="92137"/>
                  </a:lnTo>
                  <a:lnTo>
                    <a:pt x="478219" y="62987"/>
                  </a:lnTo>
                  <a:lnTo>
                    <a:pt x="476090" y="53350"/>
                  </a:lnTo>
                  <a:lnTo>
                    <a:pt x="474214" y="49474"/>
                  </a:lnTo>
                  <a:lnTo>
                    <a:pt x="472030" y="47821"/>
                  </a:lnTo>
                  <a:lnTo>
                    <a:pt x="469640" y="47654"/>
                  </a:lnTo>
                  <a:lnTo>
                    <a:pt x="464494" y="49959"/>
                  </a:lnTo>
                  <a:lnTo>
                    <a:pt x="437974" y="74297"/>
                  </a:lnTo>
                  <a:lnTo>
                    <a:pt x="426805" y="94327"/>
                  </a:lnTo>
                  <a:lnTo>
                    <a:pt x="422043" y="122466"/>
                  </a:lnTo>
                  <a:lnTo>
                    <a:pt x="427144" y="159663"/>
                  </a:lnTo>
                  <a:lnTo>
                    <a:pt x="431913" y="180361"/>
                  </a:lnTo>
                  <a:lnTo>
                    <a:pt x="442124" y="197031"/>
                  </a:lnTo>
                  <a:lnTo>
                    <a:pt x="471507" y="222950"/>
                  </a:lnTo>
                  <a:lnTo>
                    <a:pt x="500450" y="235905"/>
                  </a:lnTo>
                  <a:lnTo>
                    <a:pt x="541602" y="241196"/>
                  </a:lnTo>
                  <a:lnTo>
                    <a:pt x="570562" y="242433"/>
                  </a:lnTo>
                  <a:lnTo>
                    <a:pt x="599930" y="242050"/>
                  </a:lnTo>
                  <a:lnTo>
                    <a:pt x="631658" y="238766"/>
                  </a:lnTo>
                  <a:lnTo>
                    <a:pt x="661948" y="234195"/>
                  </a:lnTo>
                  <a:lnTo>
                    <a:pt x="690972" y="229050"/>
                  </a:lnTo>
                  <a:lnTo>
                    <a:pt x="732629" y="219036"/>
                  </a:lnTo>
                  <a:lnTo>
                    <a:pt x="767176" y="200090"/>
                  </a:lnTo>
                  <a:lnTo>
                    <a:pt x="804153" y="169994"/>
                  </a:lnTo>
                  <a:lnTo>
                    <a:pt x="804047" y="169258"/>
                  </a:lnTo>
                  <a:lnTo>
                    <a:pt x="803044" y="168766"/>
                  </a:lnTo>
                  <a:lnTo>
                    <a:pt x="801441" y="168440"/>
                  </a:lnTo>
                  <a:lnTo>
                    <a:pt x="761738" y="184001"/>
                  </a:lnTo>
                  <a:lnTo>
                    <a:pt x="734390" y="196470"/>
                  </a:lnTo>
                  <a:lnTo>
                    <a:pt x="719253" y="203717"/>
                  </a:lnTo>
                  <a:lnTo>
                    <a:pt x="681147" y="227225"/>
                  </a:lnTo>
                  <a:lnTo>
                    <a:pt x="627728" y="261573"/>
                  </a:lnTo>
                  <a:lnTo>
                    <a:pt x="564100" y="303149"/>
                  </a:lnTo>
                  <a:lnTo>
                    <a:pt x="516079" y="336468"/>
                  </a:lnTo>
                  <a:lnTo>
                    <a:pt x="478463" y="364284"/>
                  </a:lnTo>
                  <a:lnTo>
                    <a:pt x="447781" y="388432"/>
                  </a:lnTo>
                  <a:lnTo>
                    <a:pt x="422658" y="410132"/>
                  </a:lnTo>
                  <a:lnTo>
                    <a:pt x="382293" y="449186"/>
                  </a:lnTo>
                  <a:lnTo>
                    <a:pt x="351280" y="485220"/>
                  </a:lnTo>
                  <a:lnTo>
                    <a:pt x="318779" y="527236"/>
                  </a:lnTo>
                  <a:lnTo>
                    <a:pt x="310781" y="537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4"/>
            <p:cNvSpPr/>
            <p:nvPr>
              <p:custDataLst>
                <p:tags r:id="rId146"/>
              </p:custDataLst>
            </p:nvPr>
          </p:nvSpPr>
          <p:spPr>
            <a:xfrm>
              <a:off x="8296581" y="6547383"/>
              <a:ext cx="708404" cy="285405"/>
            </a:xfrm>
            <a:custGeom>
              <a:avLst/>
              <a:gdLst/>
              <a:ahLst/>
              <a:cxnLst/>
              <a:rect l="0" t="0" r="0" b="0"/>
              <a:pathLst>
                <a:path w="708404" h="285405">
                  <a:moveTo>
                    <a:pt x="18184" y="8058"/>
                  </a:moveTo>
                  <a:lnTo>
                    <a:pt x="18184" y="8058"/>
                  </a:lnTo>
                  <a:lnTo>
                    <a:pt x="43397" y="7125"/>
                  </a:lnTo>
                  <a:lnTo>
                    <a:pt x="85419" y="5568"/>
                  </a:lnTo>
                  <a:lnTo>
                    <a:pt x="138648" y="3597"/>
                  </a:lnTo>
                  <a:lnTo>
                    <a:pt x="187205" y="2283"/>
                  </a:lnTo>
                  <a:lnTo>
                    <a:pt x="232652" y="1407"/>
                  </a:lnTo>
                  <a:lnTo>
                    <a:pt x="276023" y="823"/>
                  </a:lnTo>
                  <a:lnTo>
                    <a:pt x="317077" y="433"/>
                  </a:lnTo>
                  <a:lnTo>
                    <a:pt x="356585" y="173"/>
                  </a:lnTo>
                  <a:lnTo>
                    <a:pt x="395064" y="0"/>
                  </a:lnTo>
                  <a:lnTo>
                    <a:pt x="430055" y="818"/>
                  </a:lnTo>
                  <a:lnTo>
                    <a:pt x="462720" y="2298"/>
                  </a:lnTo>
                  <a:lnTo>
                    <a:pt x="493835" y="4218"/>
                  </a:lnTo>
                  <a:lnTo>
                    <a:pt x="522983" y="6432"/>
                  </a:lnTo>
                  <a:lnTo>
                    <a:pt x="550819" y="8842"/>
                  </a:lnTo>
                  <a:lnTo>
                    <a:pt x="577782" y="11383"/>
                  </a:lnTo>
                  <a:lnTo>
                    <a:pt x="601360" y="14944"/>
                  </a:lnTo>
                  <a:lnTo>
                    <a:pt x="642498" y="23881"/>
                  </a:lnTo>
                  <a:lnTo>
                    <a:pt x="683774" y="34950"/>
                  </a:lnTo>
                  <a:lnTo>
                    <a:pt x="704822" y="44145"/>
                  </a:lnTo>
                  <a:lnTo>
                    <a:pt x="707532" y="46123"/>
                  </a:lnTo>
                  <a:lnTo>
                    <a:pt x="708403" y="47442"/>
                  </a:lnTo>
                  <a:lnTo>
                    <a:pt x="708050" y="48321"/>
                  </a:lnTo>
                  <a:lnTo>
                    <a:pt x="694169" y="54021"/>
                  </a:lnTo>
                  <a:lnTo>
                    <a:pt x="667558" y="58991"/>
                  </a:lnTo>
                  <a:lnTo>
                    <a:pt x="629898" y="63379"/>
                  </a:lnTo>
                  <a:lnTo>
                    <a:pt x="608089" y="64549"/>
                  </a:lnTo>
                  <a:lnTo>
                    <a:pt x="585144" y="65329"/>
                  </a:lnTo>
                  <a:lnTo>
                    <a:pt x="560512" y="66783"/>
                  </a:lnTo>
                  <a:lnTo>
                    <a:pt x="534750" y="68686"/>
                  </a:lnTo>
                  <a:lnTo>
                    <a:pt x="508237" y="70888"/>
                  </a:lnTo>
                  <a:lnTo>
                    <a:pt x="479357" y="73290"/>
                  </a:lnTo>
                  <a:lnTo>
                    <a:pt x="448898" y="75826"/>
                  </a:lnTo>
                  <a:lnTo>
                    <a:pt x="417384" y="78450"/>
                  </a:lnTo>
                  <a:lnTo>
                    <a:pt x="385171" y="80199"/>
                  </a:lnTo>
                  <a:lnTo>
                    <a:pt x="352487" y="81365"/>
                  </a:lnTo>
                  <a:lnTo>
                    <a:pt x="319494" y="82143"/>
                  </a:lnTo>
                  <a:lnTo>
                    <a:pt x="287228" y="83594"/>
                  </a:lnTo>
                  <a:lnTo>
                    <a:pt x="255443" y="85497"/>
                  </a:lnTo>
                  <a:lnTo>
                    <a:pt x="223982" y="87699"/>
                  </a:lnTo>
                  <a:lnTo>
                    <a:pt x="182463" y="91034"/>
                  </a:lnTo>
                  <a:lnTo>
                    <a:pt x="134241" y="95126"/>
                  </a:lnTo>
                  <a:lnTo>
                    <a:pt x="81547" y="99721"/>
                  </a:lnTo>
                  <a:lnTo>
                    <a:pt x="46419" y="102784"/>
                  </a:lnTo>
                  <a:lnTo>
                    <a:pt x="7387" y="106188"/>
                  </a:lnTo>
                  <a:lnTo>
                    <a:pt x="713" y="107095"/>
                  </a:lnTo>
                  <a:lnTo>
                    <a:pt x="0" y="107700"/>
                  </a:lnTo>
                  <a:lnTo>
                    <a:pt x="34617" y="113133"/>
                  </a:lnTo>
                  <a:lnTo>
                    <a:pt x="68755" y="117947"/>
                  </a:lnTo>
                  <a:lnTo>
                    <a:pt x="109763" y="123199"/>
                  </a:lnTo>
                  <a:lnTo>
                    <a:pt x="132465" y="125907"/>
                  </a:lnTo>
                  <a:lnTo>
                    <a:pt x="156004" y="128646"/>
                  </a:lnTo>
                  <a:lnTo>
                    <a:pt x="180100" y="131406"/>
                  </a:lnTo>
                  <a:lnTo>
                    <a:pt x="204569" y="134180"/>
                  </a:lnTo>
                  <a:lnTo>
                    <a:pt x="229285" y="136962"/>
                  </a:lnTo>
                  <a:lnTo>
                    <a:pt x="253236" y="139752"/>
                  </a:lnTo>
                  <a:lnTo>
                    <a:pt x="276672" y="142545"/>
                  </a:lnTo>
                  <a:lnTo>
                    <a:pt x="299766" y="145342"/>
                  </a:lnTo>
                  <a:lnTo>
                    <a:pt x="337877" y="150938"/>
                  </a:lnTo>
                  <a:lnTo>
                    <a:pt x="369447" y="156539"/>
                  </a:lnTo>
                  <a:lnTo>
                    <a:pt x="410187" y="165253"/>
                  </a:lnTo>
                  <a:lnTo>
                    <a:pt x="415592" y="166636"/>
                  </a:lnTo>
                  <a:lnTo>
                    <a:pt x="415724" y="167004"/>
                  </a:lnTo>
                  <a:lnTo>
                    <a:pt x="383885" y="173421"/>
                  </a:lnTo>
                  <a:lnTo>
                    <a:pt x="353162" y="174935"/>
                  </a:lnTo>
                  <a:lnTo>
                    <a:pt x="312740" y="178099"/>
                  </a:lnTo>
                  <a:lnTo>
                    <a:pt x="290194" y="180249"/>
                  </a:lnTo>
                  <a:lnTo>
                    <a:pt x="250203" y="187619"/>
                  </a:lnTo>
                  <a:lnTo>
                    <a:pt x="214685" y="196186"/>
                  </a:lnTo>
                  <a:lnTo>
                    <a:pt x="183337" y="203107"/>
                  </a:lnTo>
                  <a:lnTo>
                    <a:pt x="153840" y="211786"/>
                  </a:lnTo>
                  <a:lnTo>
                    <a:pt x="114705" y="228114"/>
                  </a:lnTo>
                  <a:lnTo>
                    <a:pt x="101464" y="232943"/>
                  </a:lnTo>
                  <a:lnTo>
                    <a:pt x="99851" y="235489"/>
                  </a:lnTo>
                  <a:lnTo>
                    <a:pt x="99710" y="239055"/>
                  </a:lnTo>
                  <a:lnTo>
                    <a:pt x="100549" y="243298"/>
                  </a:lnTo>
                  <a:lnTo>
                    <a:pt x="124039" y="262656"/>
                  </a:lnTo>
                  <a:lnTo>
                    <a:pt x="165031" y="277211"/>
                  </a:lnTo>
                  <a:lnTo>
                    <a:pt x="198932" y="281762"/>
                  </a:lnTo>
                  <a:lnTo>
                    <a:pt x="253507" y="285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45"/>
          <p:cNvSpPr/>
          <p:nvPr>
            <p:custDataLst>
              <p:tags r:id="rId2"/>
            </p:custDataLst>
          </p:nvPr>
        </p:nvSpPr>
        <p:spPr>
          <a:xfrm>
            <a:off x="3238500" y="5891493"/>
            <a:ext cx="50427" cy="471008"/>
          </a:xfrm>
          <a:custGeom>
            <a:avLst/>
            <a:gdLst/>
            <a:ahLst/>
            <a:cxnLst/>
            <a:rect l="0" t="0" r="0" b="0"/>
            <a:pathLst>
              <a:path w="50427" h="471008">
                <a:moveTo>
                  <a:pt x="50426" y="0"/>
                </a:moveTo>
                <a:lnTo>
                  <a:pt x="50426" y="0"/>
                </a:lnTo>
                <a:lnTo>
                  <a:pt x="50426" y="39843"/>
                </a:lnTo>
                <a:lnTo>
                  <a:pt x="50426" y="71385"/>
                </a:lnTo>
                <a:lnTo>
                  <a:pt x="50426" y="98949"/>
                </a:lnTo>
                <a:lnTo>
                  <a:pt x="50426" y="123864"/>
                </a:lnTo>
                <a:lnTo>
                  <a:pt x="50426" y="147009"/>
                </a:lnTo>
                <a:lnTo>
                  <a:pt x="49492" y="168976"/>
                </a:lnTo>
                <a:lnTo>
                  <a:pt x="45965" y="210817"/>
                </a:lnTo>
                <a:lnTo>
                  <a:pt x="41284" y="251201"/>
                </a:lnTo>
                <a:lnTo>
                  <a:pt x="36091" y="290004"/>
                </a:lnTo>
                <a:lnTo>
                  <a:pt x="30671" y="325927"/>
                </a:lnTo>
                <a:lnTo>
                  <a:pt x="25148" y="360570"/>
                </a:lnTo>
                <a:lnTo>
                  <a:pt x="20515" y="392776"/>
                </a:lnTo>
                <a:lnTo>
                  <a:pt x="17907" y="430039"/>
                </a:lnTo>
                <a:lnTo>
                  <a:pt x="14536" y="460307"/>
                </a:lnTo>
                <a:lnTo>
                  <a:pt x="11130" y="469787"/>
                </a:lnTo>
                <a:lnTo>
                  <a:pt x="10221" y="471007"/>
                </a:lnTo>
                <a:lnTo>
                  <a:pt x="9616" y="470886"/>
                </a:lnTo>
                <a:lnTo>
                  <a:pt x="0" y="4622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" name="SMARTInkShape-Group7"/>
          <p:cNvGrpSpPr/>
          <p:nvPr/>
        </p:nvGrpSpPr>
        <p:grpSpPr>
          <a:xfrm>
            <a:off x="1860616" y="5647765"/>
            <a:ext cx="3789951" cy="803292"/>
            <a:chOff x="1860616" y="5647765"/>
            <a:chExt cx="3789951" cy="803292"/>
          </a:xfrm>
        </p:grpSpPr>
        <p:sp>
          <p:nvSpPr>
            <p:cNvPr id="253" name="SMARTInkShape-46"/>
            <p:cNvSpPr/>
            <p:nvPr>
              <p:custDataLst>
                <p:tags r:id="rId127"/>
              </p:custDataLst>
            </p:nvPr>
          </p:nvSpPr>
          <p:spPr>
            <a:xfrm>
              <a:off x="1860616" y="5647765"/>
              <a:ext cx="823193" cy="766924"/>
            </a:xfrm>
            <a:custGeom>
              <a:avLst/>
              <a:gdLst/>
              <a:ahLst/>
              <a:cxnLst/>
              <a:rect l="0" t="0" r="0" b="0"/>
              <a:pathLst>
                <a:path w="823193" h="766924">
                  <a:moveTo>
                    <a:pt x="487016" y="0"/>
                  </a:moveTo>
                  <a:lnTo>
                    <a:pt x="487016" y="0"/>
                  </a:lnTo>
                  <a:lnTo>
                    <a:pt x="445824" y="20129"/>
                  </a:lnTo>
                  <a:lnTo>
                    <a:pt x="412368" y="35094"/>
                  </a:lnTo>
                  <a:lnTo>
                    <a:pt x="373219" y="56062"/>
                  </a:lnTo>
                  <a:lnTo>
                    <a:pt x="352321" y="68191"/>
                  </a:lnTo>
                  <a:lnTo>
                    <a:pt x="330918" y="80946"/>
                  </a:lnTo>
                  <a:lnTo>
                    <a:pt x="309179" y="94118"/>
                  </a:lnTo>
                  <a:lnTo>
                    <a:pt x="287215" y="107569"/>
                  </a:lnTo>
                  <a:lnTo>
                    <a:pt x="245380" y="139946"/>
                  </a:lnTo>
                  <a:lnTo>
                    <a:pt x="204997" y="177059"/>
                  </a:lnTo>
                  <a:lnTo>
                    <a:pt x="165261" y="218455"/>
                  </a:lnTo>
                  <a:lnTo>
                    <a:pt x="146446" y="239953"/>
                  </a:lnTo>
                  <a:lnTo>
                    <a:pt x="128301" y="261755"/>
                  </a:lnTo>
                  <a:lnTo>
                    <a:pt x="110600" y="283761"/>
                  </a:lnTo>
                  <a:lnTo>
                    <a:pt x="89462" y="323644"/>
                  </a:lnTo>
                  <a:lnTo>
                    <a:pt x="66031" y="375447"/>
                  </a:lnTo>
                  <a:lnTo>
                    <a:pt x="41073" y="435194"/>
                  </a:lnTo>
                  <a:lnTo>
                    <a:pt x="24434" y="481563"/>
                  </a:lnTo>
                  <a:lnTo>
                    <a:pt x="13342" y="519012"/>
                  </a:lnTo>
                  <a:lnTo>
                    <a:pt x="5946" y="550516"/>
                  </a:lnTo>
                  <a:lnTo>
                    <a:pt x="1950" y="578055"/>
                  </a:lnTo>
                  <a:lnTo>
                    <a:pt x="220" y="602950"/>
                  </a:lnTo>
                  <a:lnTo>
                    <a:pt x="0" y="626085"/>
                  </a:lnTo>
                  <a:lnTo>
                    <a:pt x="7226" y="664240"/>
                  </a:lnTo>
                  <a:lnTo>
                    <a:pt x="20710" y="695828"/>
                  </a:lnTo>
                  <a:lnTo>
                    <a:pt x="49301" y="732744"/>
                  </a:lnTo>
                  <a:lnTo>
                    <a:pt x="70538" y="749308"/>
                  </a:lnTo>
                  <a:lnTo>
                    <a:pt x="112417" y="764673"/>
                  </a:lnTo>
                  <a:lnTo>
                    <a:pt x="141545" y="766923"/>
                  </a:lnTo>
                  <a:lnTo>
                    <a:pt x="170988" y="763876"/>
                  </a:lnTo>
                  <a:lnTo>
                    <a:pt x="202750" y="756297"/>
                  </a:lnTo>
                  <a:lnTo>
                    <a:pt x="233054" y="744213"/>
                  </a:lnTo>
                  <a:lnTo>
                    <a:pt x="263019" y="727637"/>
                  </a:lnTo>
                  <a:lnTo>
                    <a:pt x="295013" y="704705"/>
                  </a:lnTo>
                  <a:lnTo>
                    <a:pt x="325419" y="676459"/>
                  </a:lnTo>
                  <a:lnTo>
                    <a:pt x="354497" y="645230"/>
                  </a:lnTo>
                  <a:lnTo>
                    <a:pt x="382984" y="612673"/>
                  </a:lnTo>
                  <a:lnTo>
                    <a:pt x="408718" y="582017"/>
                  </a:lnTo>
                  <a:lnTo>
                    <a:pt x="431673" y="552829"/>
                  </a:lnTo>
                  <a:lnTo>
                    <a:pt x="460346" y="511079"/>
                  </a:lnTo>
                  <a:lnTo>
                    <a:pt x="484717" y="475571"/>
                  </a:lnTo>
                  <a:lnTo>
                    <a:pt x="507800" y="434072"/>
                  </a:lnTo>
                  <a:lnTo>
                    <a:pt x="512057" y="420815"/>
                  </a:lnTo>
                  <a:lnTo>
                    <a:pt x="549138" y="420227"/>
                  </a:lnTo>
                  <a:lnTo>
                    <a:pt x="572035" y="417733"/>
                  </a:lnTo>
                  <a:lnTo>
                    <a:pt x="607435" y="405885"/>
                  </a:lnTo>
                  <a:lnTo>
                    <a:pt x="630708" y="395844"/>
                  </a:lnTo>
                  <a:lnTo>
                    <a:pt x="667559" y="364855"/>
                  </a:lnTo>
                  <a:lnTo>
                    <a:pt x="680999" y="347579"/>
                  </a:lnTo>
                  <a:lnTo>
                    <a:pt x="694357" y="315231"/>
                  </a:lnTo>
                  <a:lnTo>
                    <a:pt x="695280" y="311007"/>
                  </a:lnTo>
                  <a:lnTo>
                    <a:pt x="694962" y="307258"/>
                  </a:lnTo>
                  <a:lnTo>
                    <a:pt x="692118" y="300599"/>
                  </a:lnTo>
                  <a:lnTo>
                    <a:pt x="689118" y="299385"/>
                  </a:lnTo>
                  <a:lnTo>
                    <a:pt x="680805" y="300525"/>
                  </a:lnTo>
                  <a:lnTo>
                    <a:pt x="643168" y="323066"/>
                  </a:lnTo>
                  <a:lnTo>
                    <a:pt x="605640" y="358177"/>
                  </a:lnTo>
                  <a:lnTo>
                    <a:pt x="575288" y="399036"/>
                  </a:lnTo>
                  <a:lnTo>
                    <a:pt x="556130" y="430416"/>
                  </a:lnTo>
                  <a:lnTo>
                    <a:pt x="539212" y="463039"/>
                  </a:lnTo>
                  <a:lnTo>
                    <a:pt x="525466" y="496214"/>
                  </a:lnTo>
                  <a:lnTo>
                    <a:pt x="515622" y="529635"/>
                  </a:lnTo>
                  <a:lnTo>
                    <a:pt x="510002" y="561297"/>
                  </a:lnTo>
                  <a:lnTo>
                    <a:pt x="511154" y="600123"/>
                  </a:lnTo>
                  <a:lnTo>
                    <a:pt x="514712" y="635284"/>
                  </a:lnTo>
                  <a:lnTo>
                    <a:pt x="537103" y="675648"/>
                  </a:lnTo>
                  <a:lnTo>
                    <a:pt x="550365" y="689692"/>
                  </a:lnTo>
                  <a:lnTo>
                    <a:pt x="579766" y="707165"/>
                  </a:lnTo>
                  <a:lnTo>
                    <a:pt x="616699" y="717738"/>
                  </a:lnTo>
                  <a:lnTo>
                    <a:pt x="652648" y="720352"/>
                  </a:lnTo>
                  <a:lnTo>
                    <a:pt x="692456" y="713759"/>
                  </a:lnTo>
                  <a:lnTo>
                    <a:pt x="733822" y="693026"/>
                  </a:lnTo>
                  <a:lnTo>
                    <a:pt x="774716" y="658142"/>
                  </a:lnTo>
                  <a:lnTo>
                    <a:pt x="812510" y="616975"/>
                  </a:lnTo>
                  <a:lnTo>
                    <a:pt x="823192" y="605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7"/>
            <p:cNvSpPr/>
            <p:nvPr>
              <p:custDataLst>
                <p:tags r:id="rId128"/>
              </p:custDataLst>
            </p:nvPr>
          </p:nvSpPr>
          <p:spPr>
            <a:xfrm>
              <a:off x="2725946" y="6025963"/>
              <a:ext cx="294040" cy="399409"/>
            </a:xfrm>
            <a:custGeom>
              <a:avLst/>
              <a:gdLst/>
              <a:ahLst/>
              <a:cxnLst/>
              <a:rect l="0" t="0" r="0" b="0"/>
              <a:pathLst>
                <a:path w="294040" h="399409">
                  <a:moveTo>
                    <a:pt x="50311" y="0"/>
                  </a:moveTo>
                  <a:lnTo>
                    <a:pt x="50311" y="0"/>
                  </a:lnTo>
                  <a:lnTo>
                    <a:pt x="45849" y="31231"/>
                  </a:lnTo>
                  <a:lnTo>
                    <a:pt x="43075" y="68500"/>
                  </a:lnTo>
                  <a:lnTo>
                    <a:pt x="37792" y="103199"/>
                  </a:lnTo>
                  <a:lnTo>
                    <a:pt x="32919" y="130845"/>
                  </a:lnTo>
                  <a:lnTo>
                    <a:pt x="27640" y="160874"/>
                  </a:lnTo>
                  <a:lnTo>
                    <a:pt x="22181" y="189784"/>
                  </a:lnTo>
                  <a:lnTo>
                    <a:pt x="16642" y="218197"/>
                  </a:lnTo>
                  <a:lnTo>
                    <a:pt x="10764" y="255463"/>
                  </a:lnTo>
                  <a:lnTo>
                    <a:pt x="6532" y="281756"/>
                  </a:lnTo>
                  <a:lnTo>
                    <a:pt x="0" y="318315"/>
                  </a:lnTo>
                  <a:lnTo>
                    <a:pt x="2426" y="318900"/>
                  </a:lnTo>
                  <a:lnTo>
                    <a:pt x="4381" y="319056"/>
                  </a:lnTo>
                  <a:lnTo>
                    <a:pt x="6617" y="317292"/>
                  </a:lnTo>
                  <a:lnTo>
                    <a:pt x="14227" y="304953"/>
                  </a:lnTo>
                  <a:lnTo>
                    <a:pt x="36867" y="263689"/>
                  </a:lnTo>
                  <a:lnTo>
                    <a:pt x="55251" y="222873"/>
                  </a:lnTo>
                  <a:lnTo>
                    <a:pt x="71805" y="193993"/>
                  </a:lnTo>
                  <a:lnTo>
                    <a:pt x="90681" y="164660"/>
                  </a:lnTo>
                  <a:lnTo>
                    <a:pt x="108408" y="132947"/>
                  </a:lnTo>
                  <a:lnTo>
                    <a:pt x="130605" y="102666"/>
                  </a:lnTo>
                  <a:lnTo>
                    <a:pt x="166862" y="66839"/>
                  </a:lnTo>
                  <a:lnTo>
                    <a:pt x="203654" y="42462"/>
                  </a:lnTo>
                  <a:lnTo>
                    <a:pt x="210437" y="40448"/>
                  </a:lnTo>
                  <a:lnTo>
                    <a:pt x="222954" y="40700"/>
                  </a:lnTo>
                  <a:lnTo>
                    <a:pt x="227972" y="43008"/>
                  </a:lnTo>
                  <a:lnTo>
                    <a:pt x="236039" y="50553"/>
                  </a:lnTo>
                  <a:lnTo>
                    <a:pt x="240247" y="65113"/>
                  </a:lnTo>
                  <a:lnTo>
                    <a:pt x="242615" y="96800"/>
                  </a:lnTo>
                  <a:lnTo>
                    <a:pt x="243169" y="124266"/>
                  </a:lnTo>
                  <a:lnTo>
                    <a:pt x="243416" y="158262"/>
                  </a:lnTo>
                  <a:lnTo>
                    <a:pt x="241035" y="195160"/>
                  </a:lnTo>
                  <a:lnTo>
                    <a:pt x="237798" y="232414"/>
                  </a:lnTo>
                  <a:lnTo>
                    <a:pt x="236359" y="267648"/>
                  </a:lnTo>
                  <a:lnTo>
                    <a:pt x="235720" y="301984"/>
                  </a:lnTo>
                  <a:lnTo>
                    <a:pt x="236369" y="334053"/>
                  </a:lnTo>
                  <a:lnTo>
                    <a:pt x="241985" y="371241"/>
                  </a:lnTo>
                  <a:lnTo>
                    <a:pt x="249563" y="393050"/>
                  </a:lnTo>
                  <a:lnTo>
                    <a:pt x="254973" y="398806"/>
                  </a:lnTo>
                  <a:lnTo>
                    <a:pt x="258657" y="399408"/>
                  </a:lnTo>
                  <a:lnTo>
                    <a:pt x="267731" y="397585"/>
                  </a:lnTo>
                  <a:lnTo>
                    <a:pt x="277988" y="386193"/>
                  </a:lnTo>
                  <a:lnTo>
                    <a:pt x="294039" y="361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8"/>
            <p:cNvSpPr/>
            <p:nvPr>
              <p:custDataLst>
                <p:tags r:id="rId129"/>
              </p:custDataLst>
            </p:nvPr>
          </p:nvSpPr>
          <p:spPr>
            <a:xfrm>
              <a:off x="3154456" y="6084907"/>
              <a:ext cx="437030" cy="41910"/>
            </a:xfrm>
            <a:custGeom>
              <a:avLst/>
              <a:gdLst/>
              <a:ahLst/>
              <a:cxnLst/>
              <a:rect l="0" t="0" r="0" b="0"/>
              <a:pathLst>
                <a:path w="437030" h="41910">
                  <a:moveTo>
                    <a:pt x="0" y="41909"/>
                  </a:moveTo>
                  <a:lnTo>
                    <a:pt x="0" y="41909"/>
                  </a:lnTo>
                  <a:lnTo>
                    <a:pt x="24902" y="36929"/>
                  </a:lnTo>
                  <a:lnTo>
                    <a:pt x="63362" y="29423"/>
                  </a:lnTo>
                  <a:lnTo>
                    <a:pt x="99131" y="22976"/>
                  </a:lnTo>
                  <a:lnTo>
                    <a:pt x="131215" y="19487"/>
                  </a:lnTo>
                  <a:lnTo>
                    <a:pt x="161972" y="17002"/>
                  </a:lnTo>
                  <a:lnTo>
                    <a:pt x="194318" y="12786"/>
                  </a:lnTo>
                  <a:lnTo>
                    <a:pt x="227371" y="10288"/>
                  </a:lnTo>
                  <a:lnTo>
                    <a:pt x="259803" y="8245"/>
                  </a:lnTo>
                  <a:lnTo>
                    <a:pt x="289782" y="4224"/>
                  </a:lnTo>
                  <a:lnTo>
                    <a:pt x="318669" y="1815"/>
                  </a:lnTo>
                  <a:lnTo>
                    <a:pt x="358692" y="459"/>
                  </a:lnTo>
                  <a:lnTo>
                    <a:pt x="396757" y="0"/>
                  </a:lnTo>
                  <a:lnTo>
                    <a:pt x="416277" y="4382"/>
                  </a:lnTo>
                  <a:lnTo>
                    <a:pt x="425627" y="11534"/>
                  </a:lnTo>
                  <a:lnTo>
                    <a:pt x="437029" y="2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9"/>
            <p:cNvSpPr/>
            <p:nvPr>
              <p:custDataLst>
                <p:tags r:id="rId130"/>
              </p:custDataLst>
            </p:nvPr>
          </p:nvSpPr>
          <p:spPr>
            <a:xfrm>
              <a:off x="3482275" y="6084793"/>
              <a:ext cx="201660" cy="235211"/>
            </a:xfrm>
            <a:custGeom>
              <a:avLst/>
              <a:gdLst/>
              <a:ahLst/>
              <a:cxnLst/>
              <a:rect l="0" t="0" r="0" b="0"/>
              <a:pathLst>
                <a:path w="201660" h="235211">
                  <a:moveTo>
                    <a:pt x="41975" y="168089"/>
                  </a:moveTo>
                  <a:lnTo>
                    <a:pt x="41975" y="168089"/>
                  </a:lnTo>
                  <a:lnTo>
                    <a:pt x="23713" y="204613"/>
                  </a:lnTo>
                  <a:lnTo>
                    <a:pt x="12388" y="225394"/>
                  </a:lnTo>
                  <a:lnTo>
                    <a:pt x="112" y="235210"/>
                  </a:lnTo>
                  <a:lnTo>
                    <a:pt x="0" y="230830"/>
                  </a:lnTo>
                  <a:lnTo>
                    <a:pt x="17405" y="196285"/>
                  </a:lnTo>
                  <a:lnTo>
                    <a:pt x="31199" y="170078"/>
                  </a:lnTo>
                  <a:lnTo>
                    <a:pt x="53994" y="130997"/>
                  </a:lnTo>
                  <a:lnTo>
                    <a:pt x="82578" y="90486"/>
                  </a:lnTo>
                  <a:lnTo>
                    <a:pt x="117334" y="51701"/>
                  </a:lnTo>
                  <a:lnTo>
                    <a:pt x="151668" y="25592"/>
                  </a:lnTo>
                  <a:lnTo>
                    <a:pt x="193138" y="4017"/>
                  </a:lnTo>
                  <a:lnTo>
                    <a:pt x="201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0"/>
            <p:cNvSpPr/>
            <p:nvPr>
              <p:custDataLst>
                <p:tags r:id="rId131"/>
              </p:custDataLst>
            </p:nvPr>
          </p:nvSpPr>
          <p:spPr>
            <a:xfrm>
              <a:off x="3728031" y="6143625"/>
              <a:ext cx="275271" cy="210827"/>
            </a:xfrm>
            <a:custGeom>
              <a:avLst/>
              <a:gdLst/>
              <a:ahLst/>
              <a:cxnLst/>
              <a:rect l="0" t="0" r="0" b="0"/>
              <a:pathLst>
                <a:path w="275271" h="210827">
                  <a:moveTo>
                    <a:pt x="90373" y="0"/>
                  </a:moveTo>
                  <a:lnTo>
                    <a:pt x="90373" y="0"/>
                  </a:lnTo>
                  <a:lnTo>
                    <a:pt x="85912" y="35693"/>
                  </a:lnTo>
                  <a:lnTo>
                    <a:pt x="75104" y="75358"/>
                  </a:lnTo>
                  <a:lnTo>
                    <a:pt x="60221" y="99836"/>
                  </a:lnTo>
                  <a:lnTo>
                    <a:pt x="35547" y="127802"/>
                  </a:lnTo>
                  <a:lnTo>
                    <a:pt x="12286" y="162541"/>
                  </a:lnTo>
                  <a:lnTo>
                    <a:pt x="1038" y="188886"/>
                  </a:lnTo>
                  <a:lnTo>
                    <a:pt x="0" y="193159"/>
                  </a:lnTo>
                  <a:lnTo>
                    <a:pt x="242" y="196942"/>
                  </a:lnTo>
                  <a:lnTo>
                    <a:pt x="5343" y="208192"/>
                  </a:lnTo>
                  <a:lnTo>
                    <a:pt x="14960" y="209542"/>
                  </a:lnTo>
                  <a:lnTo>
                    <a:pt x="29638" y="205480"/>
                  </a:lnTo>
                  <a:lnTo>
                    <a:pt x="50278" y="193901"/>
                  </a:lnTo>
                  <a:lnTo>
                    <a:pt x="69674" y="174180"/>
                  </a:lnTo>
                  <a:lnTo>
                    <a:pt x="92959" y="135708"/>
                  </a:lnTo>
                  <a:lnTo>
                    <a:pt x="109919" y="103192"/>
                  </a:lnTo>
                  <a:lnTo>
                    <a:pt x="129892" y="61229"/>
                  </a:lnTo>
                  <a:lnTo>
                    <a:pt x="137568" y="34329"/>
                  </a:lnTo>
                  <a:lnTo>
                    <a:pt x="140783" y="236"/>
                  </a:lnTo>
                  <a:lnTo>
                    <a:pt x="136333" y="4532"/>
                  </a:lnTo>
                  <a:lnTo>
                    <a:pt x="130424" y="44464"/>
                  </a:lnTo>
                  <a:lnTo>
                    <a:pt x="127784" y="66453"/>
                  </a:lnTo>
                  <a:lnTo>
                    <a:pt x="131547" y="107884"/>
                  </a:lnTo>
                  <a:lnTo>
                    <a:pt x="136065" y="145689"/>
                  </a:lnTo>
                  <a:lnTo>
                    <a:pt x="148320" y="186666"/>
                  </a:lnTo>
                  <a:lnTo>
                    <a:pt x="158460" y="202181"/>
                  </a:lnTo>
                  <a:lnTo>
                    <a:pt x="163780" y="207625"/>
                  </a:lnTo>
                  <a:lnTo>
                    <a:pt x="170127" y="210321"/>
                  </a:lnTo>
                  <a:lnTo>
                    <a:pt x="184650" y="210826"/>
                  </a:lnTo>
                  <a:lnTo>
                    <a:pt x="200444" y="202958"/>
                  </a:lnTo>
                  <a:lnTo>
                    <a:pt x="208577" y="196938"/>
                  </a:lnTo>
                  <a:lnTo>
                    <a:pt x="233409" y="161696"/>
                  </a:lnTo>
                  <a:lnTo>
                    <a:pt x="250129" y="131629"/>
                  </a:lnTo>
                  <a:lnTo>
                    <a:pt x="271959" y="90310"/>
                  </a:lnTo>
                  <a:lnTo>
                    <a:pt x="275270" y="84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1"/>
            <p:cNvSpPr/>
            <p:nvPr>
              <p:custDataLst>
                <p:tags r:id="rId132"/>
              </p:custDataLst>
            </p:nvPr>
          </p:nvSpPr>
          <p:spPr>
            <a:xfrm>
              <a:off x="4112703" y="5664574"/>
              <a:ext cx="41879" cy="684148"/>
            </a:xfrm>
            <a:custGeom>
              <a:avLst/>
              <a:gdLst/>
              <a:ahLst/>
              <a:cxnLst/>
              <a:rect l="0" t="0" r="0" b="0"/>
              <a:pathLst>
                <a:path w="41879" h="684148">
                  <a:moveTo>
                    <a:pt x="33473" y="0"/>
                  </a:moveTo>
                  <a:lnTo>
                    <a:pt x="33473" y="0"/>
                  </a:lnTo>
                  <a:lnTo>
                    <a:pt x="33473" y="27393"/>
                  </a:lnTo>
                  <a:lnTo>
                    <a:pt x="33473" y="49077"/>
                  </a:lnTo>
                  <a:lnTo>
                    <a:pt x="32540" y="71005"/>
                  </a:lnTo>
                  <a:lnTo>
                    <a:pt x="30983" y="93094"/>
                  </a:lnTo>
                  <a:lnTo>
                    <a:pt x="29012" y="115291"/>
                  </a:lnTo>
                  <a:lnTo>
                    <a:pt x="26764" y="137559"/>
                  </a:lnTo>
                  <a:lnTo>
                    <a:pt x="24331" y="159875"/>
                  </a:lnTo>
                  <a:lnTo>
                    <a:pt x="21776" y="182223"/>
                  </a:lnTo>
                  <a:lnTo>
                    <a:pt x="19138" y="206459"/>
                  </a:lnTo>
                  <a:lnTo>
                    <a:pt x="16446" y="231956"/>
                  </a:lnTo>
                  <a:lnTo>
                    <a:pt x="13718" y="258292"/>
                  </a:lnTo>
                  <a:lnTo>
                    <a:pt x="10964" y="285187"/>
                  </a:lnTo>
                  <a:lnTo>
                    <a:pt x="8195" y="312455"/>
                  </a:lnTo>
                  <a:lnTo>
                    <a:pt x="5416" y="339972"/>
                  </a:lnTo>
                  <a:lnTo>
                    <a:pt x="3562" y="368589"/>
                  </a:lnTo>
                  <a:lnTo>
                    <a:pt x="2327" y="397939"/>
                  </a:lnTo>
                  <a:lnTo>
                    <a:pt x="1503" y="427778"/>
                  </a:lnTo>
                  <a:lnTo>
                    <a:pt x="954" y="456074"/>
                  </a:lnTo>
                  <a:lnTo>
                    <a:pt x="588" y="483344"/>
                  </a:lnTo>
                  <a:lnTo>
                    <a:pt x="344" y="509928"/>
                  </a:lnTo>
                  <a:lnTo>
                    <a:pt x="181" y="535122"/>
                  </a:lnTo>
                  <a:lnTo>
                    <a:pt x="73" y="559387"/>
                  </a:lnTo>
                  <a:lnTo>
                    <a:pt x="0" y="583035"/>
                  </a:lnTo>
                  <a:lnTo>
                    <a:pt x="4901" y="619271"/>
                  </a:lnTo>
                  <a:lnTo>
                    <a:pt x="13179" y="658181"/>
                  </a:lnTo>
                  <a:lnTo>
                    <a:pt x="14341" y="668508"/>
                  </a:lnTo>
                  <a:lnTo>
                    <a:pt x="16983" y="675393"/>
                  </a:lnTo>
                  <a:lnTo>
                    <a:pt x="20612" y="679983"/>
                  </a:lnTo>
                  <a:lnTo>
                    <a:pt x="24899" y="683042"/>
                  </a:lnTo>
                  <a:lnTo>
                    <a:pt x="28691" y="684147"/>
                  </a:lnTo>
                  <a:lnTo>
                    <a:pt x="32153" y="683952"/>
                  </a:lnTo>
                  <a:lnTo>
                    <a:pt x="41878" y="680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2"/>
            <p:cNvSpPr/>
            <p:nvPr>
              <p:custDataLst>
                <p:tags r:id="rId133"/>
              </p:custDataLst>
            </p:nvPr>
          </p:nvSpPr>
          <p:spPr>
            <a:xfrm>
              <a:off x="4305860" y="6118412"/>
              <a:ext cx="16810" cy="240184"/>
            </a:xfrm>
            <a:custGeom>
              <a:avLst/>
              <a:gdLst/>
              <a:ahLst/>
              <a:cxnLst/>
              <a:rect l="0" t="0" r="0" b="0"/>
              <a:pathLst>
                <a:path w="16810" h="240184">
                  <a:moveTo>
                    <a:pt x="0" y="0"/>
                  </a:moveTo>
                  <a:lnTo>
                    <a:pt x="0" y="0"/>
                  </a:lnTo>
                  <a:lnTo>
                    <a:pt x="4461" y="35693"/>
                  </a:lnTo>
                  <a:lnTo>
                    <a:pt x="4162" y="65668"/>
                  </a:lnTo>
                  <a:lnTo>
                    <a:pt x="1233" y="106301"/>
                  </a:lnTo>
                  <a:lnTo>
                    <a:pt x="366" y="144489"/>
                  </a:lnTo>
                  <a:lnTo>
                    <a:pt x="108" y="180395"/>
                  </a:lnTo>
                  <a:lnTo>
                    <a:pt x="14" y="219615"/>
                  </a:lnTo>
                  <a:lnTo>
                    <a:pt x="6" y="231767"/>
                  </a:lnTo>
                  <a:lnTo>
                    <a:pt x="938" y="235754"/>
                  </a:lnTo>
                  <a:lnTo>
                    <a:pt x="2493" y="238411"/>
                  </a:lnTo>
                  <a:lnTo>
                    <a:pt x="4463" y="240183"/>
                  </a:lnTo>
                  <a:lnTo>
                    <a:pt x="6711" y="239498"/>
                  </a:lnTo>
                  <a:lnTo>
                    <a:pt x="16809" y="22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3"/>
            <p:cNvSpPr/>
            <p:nvPr>
              <p:custDataLst>
                <p:tags r:id="rId134"/>
              </p:custDataLst>
            </p:nvPr>
          </p:nvSpPr>
          <p:spPr>
            <a:xfrm>
              <a:off x="4356286" y="6017559"/>
              <a:ext cx="159685" cy="25214"/>
            </a:xfrm>
            <a:custGeom>
              <a:avLst/>
              <a:gdLst/>
              <a:ahLst/>
              <a:cxnLst/>
              <a:rect l="0" t="0" r="0" b="0"/>
              <a:pathLst>
                <a:path w="159685" h="25214">
                  <a:moveTo>
                    <a:pt x="0" y="25213"/>
                  </a:moveTo>
                  <a:lnTo>
                    <a:pt x="0" y="25213"/>
                  </a:lnTo>
                  <a:lnTo>
                    <a:pt x="29883" y="22723"/>
                  </a:lnTo>
                  <a:lnTo>
                    <a:pt x="53540" y="20752"/>
                  </a:lnTo>
                  <a:lnTo>
                    <a:pt x="89786" y="16071"/>
                  </a:lnTo>
                  <a:lnTo>
                    <a:pt x="128702" y="8186"/>
                  </a:lnTo>
                  <a:lnTo>
                    <a:pt x="1596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4"/>
            <p:cNvSpPr/>
            <p:nvPr>
              <p:custDataLst>
                <p:tags r:id="rId135"/>
              </p:custDataLst>
            </p:nvPr>
          </p:nvSpPr>
          <p:spPr>
            <a:xfrm>
              <a:off x="4478184" y="6051176"/>
              <a:ext cx="421549" cy="373546"/>
            </a:xfrm>
            <a:custGeom>
              <a:avLst/>
              <a:gdLst/>
              <a:ahLst/>
              <a:cxnLst/>
              <a:rect l="0" t="0" r="0" b="0"/>
              <a:pathLst>
                <a:path w="421549" h="373546">
                  <a:moveTo>
                    <a:pt x="147044" y="0"/>
                  </a:moveTo>
                  <a:lnTo>
                    <a:pt x="147044" y="0"/>
                  </a:lnTo>
                  <a:lnTo>
                    <a:pt x="160429" y="31231"/>
                  </a:lnTo>
                  <a:lnTo>
                    <a:pt x="181941" y="51545"/>
                  </a:lnTo>
                  <a:lnTo>
                    <a:pt x="223063" y="70991"/>
                  </a:lnTo>
                  <a:lnTo>
                    <a:pt x="251801" y="79177"/>
                  </a:lnTo>
                  <a:lnTo>
                    <a:pt x="283251" y="85928"/>
                  </a:lnTo>
                  <a:lnTo>
                    <a:pt x="313413" y="94531"/>
                  </a:lnTo>
                  <a:lnTo>
                    <a:pt x="354155" y="107386"/>
                  </a:lnTo>
                  <a:lnTo>
                    <a:pt x="387393" y="119597"/>
                  </a:lnTo>
                  <a:lnTo>
                    <a:pt x="414799" y="135995"/>
                  </a:lnTo>
                  <a:lnTo>
                    <a:pt x="420127" y="142307"/>
                  </a:lnTo>
                  <a:lnTo>
                    <a:pt x="421548" y="145298"/>
                  </a:lnTo>
                  <a:lnTo>
                    <a:pt x="419694" y="149160"/>
                  </a:lnTo>
                  <a:lnTo>
                    <a:pt x="410163" y="158431"/>
                  </a:lnTo>
                  <a:lnTo>
                    <a:pt x="380124" y="174150"/>
                  </a:lnTo>
                  <a:lnTo>
                    <a:pt x="352422" y="185102"/>
                  </a:lnTo>
                  <a:lnTo>
                    <a:pt x="319565" y="197128"/>
                  </a:lnTo>
                  <a:lnTo>
                    <a:pt x="280061" y="211811"/>
                  </a:lnTo>
                  <a:lnTo>
                    <a:pt x="259068" y="219649"/>
                  </a:lnTo>
                  <a:lnTo>
                    <a:pt x="237601" y="227675"/>
                  </a:lnTo>
                  <a:lnTo>
                    <a:pt x="215819" y="235827"/>
                  </a:lnTo>
                  <a:lnTo>
                    <a:pt x="192895" y="244064"/>
                  </a:lnTo>
                  <a:lnTo>
                    <a:pt x="169206" y="252357"/>
                  </a:lnTo>
                  <a:lnTo>
                    <a:pt x="145011" y="260688"/>
                  </a:lnTo>
                  <a:lnTo>
                    <a:pt x="105675" y="279903"/>
                  </a:lnTo>
                  <a:lnTo>
                    <a:pt x="72628" y="299961"/>
                  </a:lnTo>
                  <a:lnTo>
                    <a:pt x="42377" y="318213"/>
                  </a:lnTo>
                  <a:lnTo>
                    <a:pt x="718" y="341836"/>
                  </a:lnTo>
                  <a:lnTo>
                    <a:pt x="0" y="343685"/>
                  </a:lnTo>
                  <a:lnTo>
                    <a:pt x="456" y="345852"/>
                  </a:lnTo>
                  <a:lnTo>
                    <a:pt x="1693" y="348229"/>
                  </a:lnTo>
                  <a:lnTo>
                    <a:pt x="21282" y="356038"/>
                  </a:lnTo>
                  <a:lnTo>
                    <a:pt x="55206" y="364266"/>
                  </a:lnTo>
                  <a:lnTo>
                    <a:pt x="83815" y="369827"/>
                  </a:lnTo>
                  <a:lnTo>
                    <a:pt x="116140" y="373545"/>
                  </a:lnTo>
                  <a:lnTo>
                    <a:pt x="152297" y="372083"/>
                  </a:lnTo>
                  <a:lnTo>
                    <a:pt x="190155" y="368322"/>
                  </a:lnTo>
                  <a:lnTo>
                    <a:pt x="227837" y="362603"/>
                  </a:lnTo>
                  <a:lnTo>
                    <a:pt x="263260" y="353836"/>
                  </a:lnTo>
                  <a:lnTo>
                    <a:pt x="295191" y="343714"/>
                  </a:lnTo>
                  <a:lnTo>
                    <a:pt x="340345" y="327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5"/>
            <p:cNvSpPr/>
            <p:nvPr>
              <p:custDataLst>
                <p:tags r:id="rId136"/>
              </p:custDataLst>
            </p:nvPr>
          </p:nvSpPr>
          <p:spPr>
            <a:xfrm>
              <a:off x="4902574" y="5833102"/>
              <a:ext cx="747993" cy="617955"/>
            </a:xfrm>
            <a:custGeom>
              <a:avLst/>
              <a:gdLst/>
              <a:ahLst/>
              <a:cxnLst/>
              <a:rect l="0" t="0" r="0" b="0"/>
              <a:pathLst>
                <a:path w="747993" h="617955">
                  <a:moveTo>
                    <a:pt x="0" y="529038"/>
                  </a:moveTo>
                  <a:lnTo>
                    <a:pt x="0" y="529038"/>
                  </a:lnTo>
                  <a:lnTo>
                    <a:pt x="31229" y="533499"/>
                  </a:lnTo>
                  <a:lnTo>
                    <a:pt x="72961" y="527350"/>
                  </a:lnTo>
                  <a:lnTo>
                    <a:pt x="103398" y="516148"/>
                  </a:lnTo>
                  <a:lnTo>
                    <a:pt x="135601" y="500897"/>
                  </a:lnTo>
                  <a:lnTo>
                    <a:pt x="168590" y="481668"/>
                  </a:lnTo>
                  <a:lnTo>
                    <a:pt x="209739" y="454305"/>
                  </a:lnTo>
                  <a:lnTo>
                    <a:pt x="245588" y="423992"/>
                  </a:lnTo>
                  <a:lnTo>
                    <a:pt x="275406" y="391354"/>
                  </a:lnTo>
                  <a:lnTo>
                    <a:pt x="297160" y="353570"/>
                  </a:lnTo>
                  <a:lnTo>
                    <a:pt x="304206" y="336192"/>
                  </a:lnTo>
                  <a:lnTo>
                    <a:pt x="305470" y="321620"/>
                  </a:lnTo>
                  <a:lnTo>
                    <a:pt x="304499" y="315120"/>
                  </a:lnTo>
                  <a:lnTo>
                    <a:pt x="298440" y="302916"/>
                  </a:lnTo>
                  <a:lnTo>
                    <a:pt x="294210" y="297047"/>
                  </a:lnTo>
                  <a:lnTo>
                    <a:pt x="287655" y="293135"/>
                  </a:lnTo>
                  <a:lnTo>
                    <a:pt x="260581" y="287628"/>
                  </a:lnTo>
                  <a:lnTo>
                    <a:pt x="227970" y="287864"/>
                  </a:lnTo>
                  <a:lnTo>
                    <a:pt x="190084" y="299867"/>
                  </a:lnTo>
                  <a:lnTo>
                    <a:pt x="155722" y="321684"/>
                  </a:lnTo>
                  <a:lnTo>
                    <a:pt x="118539" y="362047"/>
                  </a:lnTo>
                  <a:lnTo>
                    <a:pt x="97688" y="394892"/>
                  </a:lnTo>
                  <a:lnTo>
                    <a:pt x="85596" y="430771"/>
                  </a:lnTo>
                  <a:lnTo>
                    <a:pt x="80999" y="457349"/>
                  </a:lnTo>
                  <a:lnTo>
                    <a:pt x="84593" y="498562"/>
                  </a:lnTo>
                  <a:lnTo>
                    <a:pt x="98006" y="538477"/>
                  </a:lnTo>
                  <a:lnTo>
                    <a:pt x="120243" y="568876"/>
                  </a:lnTo>
                  <a:lnTo>
                    <a:pt x="151006" y="594693"/>
                  </a:lnTo>
                  <a:lnTo>
                    <a:pt x="189278" y="612717"/>
                  </a:lnTo>
                  <a:lnTo>
                    <a:pt x="229254" y="617954"/>
                  </a:lnTo>
                  <a:lnTo>
                    <a:pt x="266105" y="613073"/>
                  </a:lnTo>
                  <a:lnTo>
                    <a:pt x="305246" y="598346"/>
                  </a:lnTo>
                  <a:lnTo>
                    <a:pt x="340915" y="569287"/>
                  </a:lnTo>
                  <a:lnTo>
                    <a:pt x="363806" y="541323"/>
                  </a:lnTo>
                  <a:lnTo>
                    <a:pt x="386432" y="510218"/>
                  </a:lnTo>
                  <a:lnTo>
                    <a:pt x="408004" y="475851"/>
                  </a:lnTo>
                  <a:lnTo>
                    <a:pt x="426930" y="435674"/>
                  </a:lnTo>
                  <a:lnTo>
                    <a:pt x="435900" y="413567"/>
                  </a:lnTo>
                  <a:lnTo>
                    <a:pt x="444681" y="390425"/>
                  </a:lnTo>
                  <a:lnTo>
                    <a:pt x="453336" y="366593"/>
                  </a:lnTo>
                  <a:lnTo>
                    <a:pt x="462841" y="342299"/>
                  </a:lnTo>
                  <a:lnTo>
                    <a:pt x="472913" y="317700"/>
                  </a:lnTo>
                  <a:lnTo>
                    <a:pt x="483364" y="292896"/>
                  </a:lnTo>
                  <a:lnTo>
                    <a:pt x="493132" y="267955"/>
                  </a:lnTo>
                  <a:lnTo>
                    <a:pt x="502445" y="242924"/>
                  </a:lnTo>
                  <a:lnTo>
                    <a:pt x="511457" y="217832"/>
                  </a:lnTo>
                  <a:lnTo>
                    <a:pt x="519331" y="194567"/>
                  </a:lnTo>
                  <a:lnTo>
                    <a:pt x="526448" y="172521"/>
                  </a:lnTo>
                  <a:lnTo>
                    <a:pt x="539337" y="131526"/>
                  </a:lnTo>
                  <a:lnTo>
                    <a:pt x="551290" y="94631"/>
                  </a:lnTo>
                  <a:lnTo>
                    <a:pt x="562829" y="62046"/>
                  </a:lnTo>
                  <a:lnTo>
                    <a:pt x="577335" y="24922"/>
                  </a:lnTo>
                  <a:lnTo>
                    <a:pt x="588118" y="0"/>
                  </a:lnTo>
                  <a:lnTo>
                    <a:pt x="585793" y="32025"/>
                  </a:lnTo>
                  <a:lnTo>
                    <a:pt x="576668" y="71434"/>
                  </a:lnTo>
                  <a:lnTo>
                    <a:pt x="570061" y="104342"/>
                  </a:lnTo>
                  <a:lnTo>
                    <a:pt x="570237" y="143871"/>
                  </a:lnTo>
                  <a:lnTo>
                    <a:pt x="570939" y="183850"/>
                  </a:lnTo>
                  <a:lnTo>
                    <a:pt x="573118" y="223407"/>
                  </a:lnTo>
                  <a:lnTo>
                    <a:pt x="580311" y="262777"/>
                  </a:lnTo>
                  <a:lnTo>
                    <a:pt x="587245" y="302066"/>
                  </a:lnTo>
                  <a:lnTo>
                    <a:pt x="595306" y="339448"/>
                  </a:lnTo>
                  <a:lnTo>
                    <a:pt x="608228" y="371626"/>
                  </a:lnTo>
                  <a:lnTo>
                    <a:pt x="620818" y="401492"/>
                  </a:lnTo>
                  <a:lnTo>
                    <a:pt x="633573" y="427528"/>
                  </a:lnTo>
                  <a:lnTo>
                    <a:pt x="648580" y="445324"/>
                  </a:lnTo>
                  <a:lnTo>
                    <a:pt x="662106" y="448014"/>
                  </a:lnTo>
                  <a:lnTo>
                    <a:pt x="699549" y="443535"/>
                  </a:lnTo>
                  <a:lnTo>
                    <a:pt x="712895" y="438419"/>
                  </a:lnTo>
                  <a:lnTo>
                    <a:pt x="721793" y="432205"/>
                  </a:lnTo>
                  <a:lnTo>
                    <a:pt x="727724" y="425262"/>
                  </a:lnTo>
                  <a:lnTo>
                    <a:pt x="728876" y="417832"/>
                  </a:lnTo>
                  <a:lnTo>
                    <a:pt x="726844" y="410078"/>
                  </a:lnTo>
                  <a:lnTo>
                    <a:pt x="710598" y="385778"/>
                  </a:lnTo>
                  <a:lnTo>
                    <a:pt x="703453" y="377502"/>
                  </a:lnTo>
                  <a:lnTo>
                    <a:pt x="683062" y="365816"/>
                  </a:lnTo>
                  <a:lnTo>
                    <a:pt x="656568" y="358444"/>
                  </a:lnTo>
                  <a:lnTo>
                    <a:pt x="623004" y="355167"/>
                  </a:lnTo>
                  <a:lnTo>
                    <a:pt x="586297" y="358691"/>
                  </a:lnTo>
                  <a:lnTo>
                    <a:pt x="550061" y="367416"/>
                  </a:lnTo>
                  <a:lnTo>
                    <a:pt x="518393" y="380632"/>
                  </a:lnTo>
                  <a:lnTo>
                    <a:pt x="486264" y="393355"/>
                  </a:lnTo>
                  <a:lnTo>
                    <a:pt x="456109" y="407102"/>
                  </a:lnTo>
                  <a:lnTo>
                    <a:pt x="418905" y="441382"/>
                  </a:lnTo>
                  <a:lnTo>
                    <a:pt x="410297" y="455528"/>
                  </a:lnTo>
                  <a:lnTo>
                    <a:pt x="406471" y="471155"/>
                  </a:lnTo>
                  <a:lnTo>
                    <a:pt x="407261" y="484946"/>
                  </a:lnTo>
                  <a:lnTo>
                    <a:pt x="412593" y="499170"/>
                  </a:lnTo>
                  <a:lnTo>
                    <a:pt x="432280" y="527243"/>
                  </a:lnTo>
                  <a:lnTo>
                    <a:pt x="462287" y="552786"/>
                  </a:lnTo>
                  <a:lnTo>
                    <a:pt x="501268" y="572597"/>
                  </a:lnTo>
                  <a:lnTo>
                    <a:pt x="531881" y="584506"/>
                  </a:lnTo>
                  <a:lnTo>
                    <a:pt x="564163" y="588553"/>
                  </a:lnTo>
                  <a:lnTo>
                    <a:pt x="597188" y="587239"/>
                  </a:lnTo>
                  <a:lnTo>
                    <a:pt x="630541" y="583542"/>
                  </a:lnTo>
                  <a:lnTo>
                    <a:pt x="664042" y="576296"/>
                  </a:lnTo>
                  <a:lnTo>
                    <a:pt x="695740" y="565916"/>
                  </a:lnTo>
                  <a:lnTo>
                    <a:pt x="747992" y="5374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8"/>
          <p:cNvGrpSpPr/>
          <p:nvPr/>
        </p:nvGrpSpPr>
        <p:grpSpPr>
          <a:xfrm>
            <a:off x="6541434" y="58831"/>
            <a:ext cx="4654816" cy="1558877"/>
            <a:chOff x="6541434" y="58831"/>
            <a:chExt cx="4654816" cy="1558877"/>
          </a:xfrm>
        </p:grpSpPr>
        <p:sp>
          <p:nvSpPr>
            <p:cNvPr id="264" name="SMARTInkShape-56"/>
            <p:cNvSpPr/>
            <p:nvPr>
              <p:custDataLst>
                <p:tags r:id="rId101"/>
              </p:custDataLst>
            </p:nvPr>
          </p:nvSpPr>
          <p:spPr>
            <a:xfrm>
              <a:off x="6992579" y="165875"/>
              <a:ext cx="464937" cy="328688"/>
            </a:xfrm>
            <a:custGeom>
              <a:avLst/>
              <a:gdLst/>
              <a:ahLst/>
              <a:cxnLst/>
              <a:rect l="0" t="0" r="0" b="0"/>
              <a:pathLst>
                <a:path w="464937" h="328688">
                  <a:moveTo>
                    <a:pt x="27906" y="10618"/>
                  </a:moveTo>
                  <a:lnTo>
                    <a:pt x="27906" y="10618"/>
                  </a:lnTo>
                  <a:lnTo>
                    <a:pt x="63495" y="0"/>
                  </a:lnTo>
                  <a:lnTo>
                    <a:pt x="75785" y="607"/>
                  </a:lnTo>
                  <a:lnTo>
                    <a:pt x="84360" y="3989"/>
                  </a:lnTo>
                  <a:lnTo>
                    <a:pt x="87954" y="6199"/>
                  </a:lnTo>
                  <a:lnTo>
                    <a:pt x="89416" y="9539"/>
                  </a:lnTo>
                  <a:lnTo>
                    <a:pt x="88550" y="18232"/>
                  </a:lnTo>
                  <a:lnTo>
                    <a:pt x="75198" y="58938"/>
                  </a:lnTo>
                  <a:lnTo>
                    <a:pt x="57550" y="95180"/>
                  </a:lnTo>
                  <a:lnTo>
                    <a:pt x="36080" y="132359"/>
                  </a:lnTo>
                  <a:lnTo>
                    <a:pt x="9199" y="169905"/>
                  </a:lnTo>
                  <a:lnTo>
                    <a:pt x="1537" y="182887"/>
                  </a:lnTo>
                  <a:lnTo>
                    <a:pt x="55" y="188030"/>
                  </a:lnTo>
                  <a:lnTo>
                    <a:pt x="0" y="192393"/>
                  </a:lnTo>
                  <a:lnTo>
                    <a:pt x="2535" y="210481"/>
                  </a:lnTo>
                  <a:lnTo>
                    <a:pt x="27524" y="189093"/>
                  </a:lnTo>
                  <a:lnTo>
                    <a:pt x="62288" y="159043"/>
                  </a:lnTo>
                  <a:lnTo>
                    <a:pt x="101826" y="129534"/>
                  </a:lnTo>
                  <a:lnTo>
                    <a:pt x="102400" y="130984"/>
                  </a:lnTo>
                  <a:lnTo>
                    <a:pt x="103037" y="137574"/>
                  </a:lnTo>
                  <a:lnTo>
                    <a:pt x="95802" y="172310"/>
                  </a:lnTo>
                  <a:lnTo>
                    <a:pt x="87342" y="200143"/>
                  </a:lnTo>
                  <a:lnTo>
                    <a:pt x="77356" y="228699"/>
                  </a:lnTo>
                  <a:lnTo>
                    <a:pt x="66215" y="263555"/>
                  </a:lnTo>
                  <a:lnTo>
                    <a:pt x="64543" y="279917"/>
                  </a:lnTo>
                  <a:lnTo>
                    <a:pt x="68851" y="303011"/>
                  </a:lnTo>
                  <a:lnTo>
                    <a:pt x="73497" y="312705"/>
                  </a:lnTo>
                  <a:lnTo>
                    <a:pt x="81163" y="320126"/>
                  </a:lnTo>
                  <a:lnTo>
                    <a:pt x="90797" y="325603"/>
                  </a:lnTo>
                  <a:lnTo>
                    <a:pt x="108588" y="328687"/>
                  </a:lnTo>
                  <a:lnTo>
                    <a:pt x="136686" y="327733"/>
                  </a:lnTo>
                  <a:lnTo>
                    <a:pt x="170536" y="316452"/>
                  </a:lnTo>
                  <a:lnTo>
                    <a:pt x="199621" y="306539"/>
                  </a:lnTo>
                  <a:lnTo>
                    <a:pt x="228733" y="290928"/>
                  </a:lnTo>
                  <a:lnTo>
                    <a:pt x="257236" y="270604"/>
                  </a:lnTo>
                  <a:lnTo>
                    <a:pt x="285467" y="246008"/>
                  </a:lnTo>
                  <a:lnTo>
                    <a:pt x="318560" y="217022"/>
                  </a:lnTo>
                  <a:lnTo>
                    <a:pt x="354122" y="186397"/>
                  </a:lnTo>
                  <a:lnTo>
                    <a:pt x="388604" y="157222"/>
                  </a:lnTo>
                  <a:lnTo>
                    <a:pt x="420116" y="128692"/>
                  </a:lnTo>
                  <a:lnTo>
                    <a:pt x="464936" y="86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7"/>
            <p:cNvSpPr/>
            <p:nvPr>
              <p:custDataLst>
                <p:tags r:id="rId102"/>
              </p:custDataLst>
            </p:nvPr>
          </p:nvSpPr>
          <p:spPr>
            <a:xfrm>
              <a:off x="7482728" y="228698"/>
              <a:ext cx="243729" cy="236901"/>
            </a:xfrm>
            <a:custGeom>
              <a:avLst/>
              <a:gdLst/>
              <a:ahLst/>
              <a:cxnLst/>
              <a:rect l="0" t="0" r="0" b="0"/>
              <a:pathLst>
                <a:path w="243729" h="236901">
                  <a:moveTo>
                    <a:pt x="0" y="183118"/>
                  </a:moveTo>
                  <a:lnTo>
                    <a:pt x="0" y="183118"/>
                  </a:lnTo>
                  <a:lnTo>
                    <a:pt x="24902" y="175648"/>
                  </a:lnTo>
                  <a:lnTo>
                    <a:pt x="61494" y="163923"/>
                  </a:lnTo>
                  <a:lnTo>
                    <a:pt x="102162" y="145888"/>
                  </a:lnTo>
                  <a:lnTo>
                    <a:pt x="131434" y="122283"/>
                  </a:lnTo>
                  <a:lnTo>
                    <a:pt x="158530" y="83806"/>
                  </a:lnTo>
                  <a:lnTo>
                    <a:pt x="173661" y="55018"/>
                  </a:lnTo>
                  <a:lnTo>
                    <a:pt x="177406" y="44490"/>
                  </a:lnTo>
                  <a:lnTo>
                    <a:pt x="178036" y="36538"/>
                  </a:lnTo>
                  <a:lnTo>
                    <a:pt x="176587" y="30302"/>
                  </a:lnTo>
                  <a:lnTo>
                    <a:pt x="169998" y="20884"/>
                  </a:lnTo>
                  <a:lnTo>
                    <a:pt x="145190" y="4226"/>
                  </a:lnTo>
                  <a:lnTo>
                    <a:pt x="119800" y="0"/>
                  </a:lnTo>
                  <a:lnTo>
                    <a:pt x="93082" y="3210"/>
                  </a:lnTo>
                  <a:lnTo>
                    <a:pt x="67423" y="14537"/>
                  </a:lnTo>
                  <a:lnTo>
                    <a:pt x="43039" y="51852"/>
                  </a:lnTo>
                  <a:lnTo>
                    <a:pt x="28693" y="78799"/>
                  </a:lnTo>
                  <a:lnTo>
                    <a:pt x="17733" y="118700"/>
                  </a:lnTo>
                  <a:lnTo>
                    <a:pt x="19086" y="147951"/>
                  </a:lnTo>
                  <a:lnTo>
                    <a:pt x="30349" y="179235"/>
                  </a:lnTo>
                  <a:lnTo>
                    <a:pt x="46449" y="200748"/>
                  </a:lnTo>
                  <a:lnTo>
                    <a:pt x="69480" y="218017"/>
                  </a:lnTo>
                  <a:lnTo>
                    <a:pt x="110254" y="232691"/>
                  </a:lnTo>
                  <a:lnTo>
                    <a:pt x="131178" y="236900"/>
                  </a:lnTo>
                  <a:lnTo>
                    <a:pt x="160575" y="233086"/>
                  </a:lnTo>
                  <a:lnTo>
                    <a:pt x="197093" y="220543"/>
                  </a:lnTo>
                  <a:lnTo>
                    <a:pt x="236849" y="203011"/>
                  </a:lnTo>
                  <a:lnTo>
                    <a:pt x="243728" y="199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8"/>
            <p:cNvSpPr/>
            <p:nvPr>
              <p:custDataLst>
                <p:tags r:id="rId103"/>
              </p:custDataLst>
            </p:nvPr>
          </p:nvSpPr>
          <p:spPr>
            <a:xfrm>
              <a:off x="7853041" y="310963"/>
              <a:ext cx="41504" cy="182585"/>
            </a:xfrm>
            <a:custGeom>
              <a:avLst/>
              <a:gdLst/>
              <a:ahLst/>
              <a:cxnLst/>
              <a:rect l="0" t="0" r="0" b="0"/>
              <a:pathLst>
                <a:path w="41504" h="182585">
                  <a:moveTo>
                    <a:pt x="7885" y="0"/>
                  </a:moveTo>
                  <a:lnTo>
                    <a:pt x="7885" y="0"/>
                  </a:lnTo>
                  <a:lnTo>
                    <a:pt x="7885" y="24902"/>
                  </a:lnTo>
                  <a:lnTo>
                    <a:pt x="6952" y="60560"/>
                  </a:lnTo>
                  <a:lnTo>
                    <a:pt x="2108" y="96385"/>
                  </a:lnTo>
                  <a:lnTo>
                    <a:pt x="0" y="133588"/>
                  </a:lnTo>
                  <a:lnTo>
                    <a:pt x="645" y="149954"/>
                  </a:lnTo>
                  <a:lnTo>
                    <a:pt x="6260" y="168733"/>
                  </a:lnTo>
                  <a:lnTo>
                    <a:pt x="11208" y="177091"/>
                  </a:lnTo>
                  <a:lnTo>
                    <a:pt x="14771" y="179693"/>
                  </a:lnTo>
                  <a:lnTo>
                    <a:pt x="23707" y="182584"/>
                  </a:lnTo>
                  <a:lnTo>
                    <a:pt x="27772" y="181488"/>
                  </a:lnTo>
                  <a:lnTo>
                    <a:pt x="41503" y="168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9"/>
            <p:cNvSpPr/>
            <p:nvPr>
              <p:custDataLst>
                <p:tags r:id="rId104"/>
              </p:custDataLst>
            </p:nvPr>
          </p:nvSpPr>
          <p:spPr>
            <a:xfrm>
              <a:off x="7978588" y="193301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0"/>
            <p:cNvSpPr/>
            <p:nvPr>
              <p:custDataLst>
                <p:tags r:id="rId105"/>
              </p:custDataLst>
            </p:nvPr>
          </p:nvSpPr>
          <p:spPr>
            <a:xfrm>
              <a:off x="7803138" y="199502"/>
              <a:ext cx="410775" cy="597444"/>
            </a:xfrm>
            <a:custGeom>
              <a:avLst/>
              <a:gdLst/>
              <a:ahLst/>
              <a:cxnLst/>
              <a:rect l="0" t="0" r="0" b="0"/>
              <a:pathLst>
                <a:path w="410775" h="597444">
                  <a:moveTo>
                    <a:pt x="410774" y="2204"/>
                  </a:moveTo>
                  <a:lnTo>
                    <a:pt x="410774" y="2204"/>
                  </a:lnTo>
                  <a:lnTo>
                    <a:pt x="388362" y="27106"/>
                  </a:lnTo>
                  <a:lnTo>
                    <a:pt x="355056" y="63698"/>
                  </a:lnTo>
                  <a:lnTo>
                    <a:pt x="327802" y="92412"/>
                  </a:lnTo>
                  <a:lnTo>
                    <a:pt x="295920" y="134039"/>
                  </a:lnTo>
                  <a:lnTo>
                    <a:pt x="273192" y="171483"/>
                  </a:lnTo>
                  <a:lnTo>
                    <a:pt x="256424" y="209022"/>
                  </a:lnTo>
                  <a:lnTo>
                    <a:pt x="251793" y="226291"/>
                  </a:lnTo>
                  <a:lnTo>
                    <a:pt x="252492" y="227235"/>
                  </a:lnTo>
                  <a:lnTo>
                    <a:pt x="255760" y="228284"/>
                  </a:lnTo>
                  <a:lnTo>
                    <a:pt x="257938" y="227630"/>
                  </a:lnTo>
                  <a:lnTo>
                    <a:pt x="262850" y="224413"/>
                  </a:lnTo>
                  <a:lnTo>
                    <a:pt x="285518" y="191288"/>
                  </a:lnTo>
                  <a:lnTo>
                    <a:pt x="311740" y="149849"/>
                  </a:lnTo>
                  <a:lnTo>
                    <a:pt x="326750" y="116817"/>
                  </a:lnTo>
                  <a:lnTo>
                    <a:pt x="346034" y="78912"/>
                  </a:lnTo>
                  <a:lnTo>
                    <a:pt x="360568" y="42571"/>
                  </a:lnTo>
                  <a:lnTo>
                    <a:pt x="376816" y="6321"/>
                  </a:lnTo>
                  <a:lnTo>
                    <a:pt x="379731" y="2147"/>
                  </a:lnTo>
                  <a:lnTo>
                    <a:pt x="382608" y="298"/>
                  </a:lnTo>
                  <a:lnTo>
                    <a:pt x="385460" y="0"/>
                  </a:lnTo>
                  <a:lnTo>
                    <a:pt x="388295" y="734"/>
                  </a:lnTo>
                  <a:lnTo>
                    <a:pt x="390185" y="2158"/>
                  </a:lnTo>
                  <a:lnTo>
                    <a:pt x="392286" y="6230"/>
                  </a:lnTo>
                  <a:lnTo>
                    <a:pt x="393743" y="44929"/>
                  </a:lnTo>
                  <a:lnTo>
                    <a:pt x="392931" y="73487"/>
                  </a:lnTo>
                  <a:lnTo>
                    <a:pt x="389459" y="104856"/>
                  </a:lnTo>
                  <a:lnTo>
                    <a:pt x="387293" y="139964"/>
                  </a:lnTo>
                  <a:lnTo>
                    <a:pt x="385396" y="176423"/>
                  </a:lnTo>
                  <a:lnTo>
                    <a:pt x="381441" y="211304"/>
                  </a:lnTo>
                  <a:lnTo>
                    <a:pt x="374080" y="245483"/>
                  </a:lnTo>
                  <a:lnTo>
                    <a:pt x="364583" y="280284"/>
                  </a:lnTo>
                  <a:lnTo>
                    <a:pt x="354137" y="317540"/>
                  </a:lnTo>
                  <a:lnTo>
                    <a:pt x="340778" y="353397"/>
                  </a:lnTo>
                  <a:lnTo>
                    <a:pt x="325502" y="388011"/>
                  </a:lnTo>
                  <a:lnTo>
                    <a:pt x="309375" y="422071"/>
                  </a:lnTo>
                  <a:lnTo>
                    <a:pt x="290380" y="453395"/>
                  </a:lnTo>
                  <a:lnTo>
                    <a:pt x="268552" y="482880"/>
                  </a:lnTo>
                  <a:lnTo>
                    <a:pt x="230013" y="523863"/>
                  </a:lnTo>
                  <a:lnTo>
                    <a:pt x="189023" y="554578"/>
                  </a:lnTo>
                  <a:lnTo>
                    <a:pt x="147306" y="579554"/>
                  </a:lnTo>
                  <a:lnTo>
                    <a:pt x="106309" y="592765"/>
                  </a:lnTo>
                  <a:lnTo>
                    <a:pt x="71024" y="597094"/>
                  </a:lnTo>
                  <a:lnTo>
                    <a:pt x="43345" y="597443"/>
                  </a:lnTo>
                  <a:lnTo>
                    <a:pt x="29268" y="594215"/>
                  </a:lnTo>
                  <a:lnTo>
                    <a:pt x="10844" y="582687"/>
                  </a:lnTo>
                  <a:lnTo>
                    <a:pt x="4240" y="572716"/>
                  </a:lnTo>
                  <a:lnTo>
                    <a:pt x="522" y="554112"/>
                  </a:lnTo>
                  <a:lnTo>
                    <a:pt x="0" y="546635"/>
                  </a:lnTo>
                  <a:lnTo>
                    <a:pt x="12583" y="506863"/>
                  </a:lnTo>
                  <a:lnTo>
                    <a:pt x="28623" y="469440"/>
                  </a:lnTo>
                  <a:lnTo>
                    <a:pt x="51638" y="431478"/>
                  </a:lnTo>
                  <a:lnTo>
                    <a:pt x="71241" y="398122"/>
                  </a:lnTo>
                  <a:lnTo>
                    <a:pt x="92404" y="363999"/>
                  </a:lnTo>
                  <a:lnTo>
                    <a:pt x="115196" y="329222"/>
                  </a:lnTo>
                  <a:lnTo>
                    <a:pt x="140888" y="291977"/>
                  </a:lnTo>
                  <a:lnTo>
                    <a:pt x="165381" y="256124"/>
                  </a:lnTo>
                  <a:lnTo>
                    <a:pt x="193694" y="214224"/>
                  </a:lnTo>
                  <a:lnTo>
                    <a:pt x="200663" y="203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1"/>
            <p:cNvSpPr/>
            <p:nvPr>
              <p:custDataLst>
                <p:tags r:id="rId106"/>
              </p:custDataLst>
            </p:nvPr>
          </p:nvSpPr>
          <p:spPr>
            <a:xfrm>
              <a:off x="8197876" y="58831"/>
              <a:ext cx="325089" cy="319369"/>
            </a:xfrm>
            <a:custGeom>
              <a:avLst/>
              <a:gdLst/>
              <a:ahLst/>
              <a:cxnLst/>
              <a:rect l="0" t="0" r="0" b="0"/>
              <a:pathLst>
                <a:path w="325089" h="319369">
                  <a:moveTo>
                    <a:pt x="41249" y="0"/>
                  </a:moveTo>
                  <a:lnTo>
                    <a:pt x="41249" y="0"/>
                  </a:lnTo>
                  <a:lnTo>
                    <a:pt x="50171" y="35693"/>
                  </a:lnTo>
                  <a:lnTo>
                    <a:pt x="51260" y="75736"/>
                  </a:lnTo>
                  <a:lnTo>
                    <a:pt x="41206" y="115719"/>
                  </a:lnTo>
                  <a:lnTo>
                    <a:pt x="26399" y="157137"/>
                  </a:lnTo>
                  <a:lnTo>
                    <a:pt x="19106" y="194518"/>
                  </a:lnTo>
                  <a:lnTo>
                    <a:pt x="5092" y="233904"/>
                  </a:lnTo>
                  <a:lnTo>
                    <a:pt x="0" y="268235"/>
                  </a:lnTo>
                  <a:lnTo>
                    <a:pt x="676" y="271272"/>
                  </a:lnTo>
                  <a:lnTo>
                    <a:pt x="2061" y="273296"/>
                  </a:lnTo>
                  <a:lnTo>
                    <a:pt x="3917" y="274646"/>
                  </a:lnTo>
                  <a:lnTo>
                    <a:pt x="15454" y="276546"/>
                  </a:lnTo>
                  <a:lnTo>
                    <a:pt x="30702" y="272647"/>
                  </a:lnTo>
                  <a:lnTo>
                    <a:pt x="58144" y="251145"/>
                  </a:lnTo>
                  <a:lnTo>
                    <a:pt x="80487" y="225064"/>
                  </a:lnTo>
                  <a:lnTo>
                    <a:pt x="92823" y="201156"/>
                  </a:lnTo>
                  <a:lnTo>
                    <a:pt x="106814" y="189633"/>
                  </a:lnTo>
                  <a:lnTo>
                    <a:pt x="128387" y="179088"/>
                  </a:lnTo>
                  <a:lnTo>
                    <a:pt x="131091" y="180091"/>
                  </a:lnTo>
                  <a:lnTo>
                    <a:pt x="136586" y="186185"/>
                  </a:lnTo>
                  <a:lnTo>
                    <a:pt x="140467" y="209039"/>
                  </a:lnTo>
                  <a:lnTo>
                    <a:pt x="141779" y="243516"/>
                  </a:lnTo>
                  <a:lnTo>
                    <a:pt x="144528" y="274813"/>
                  </a:lnTo>
                  <a:lnTo>
                    <a:pt x="150652" y="297383"/>
                  </a:lnTo>
                  <a:lnTo>
                    <a:pt x="152472" y="299108"/>
                  </a:lnTo>
                  <a:lnTo>
                    <a:pt x="154618" y="300259"/>
                  </a:lnTo>
                  <a:lnTo>
                    <a:pt x="156983" y="299158"/>
                  </a:lnTo>
                  <a:lnTo>
                    <a:pt x="164772" y="288685"/>
                  </a:lnTo>
                  <a:lnTo>
                    <a:pt x="183802" y="255520"/>
                  </a:lnTo>
                  <a:lnTo>
                    <a:pt x="197917" y="231979"/>
                  </a:lnTo>
                  <a:lnTo>
                    <a:pt x="215731" y="202278"/>
                  </a:lnTo>
                  <a:lnTo>
                    <a:pt x="231342" y="177808"/>
                  </a:lnTo>
                  <a:lnTo>
                    <a:pt x="258650" y="138168"/>
                  </a:lnTo>
                  <a:lnTo>
                    <a:pt x="286100" y="98524"/>
                  </a:lnTo>
                  <a:lnTo>
                    <a:pt x="304871" y="58715"/>
                  </a:lnTo>
                  <a:lnTo>
                    <a:pt x="306643" y="56886"/>
                  </a:lnTo>
                  <a:lnTo>
                    <a:pt x="307825" y="56600"/>
                  </a:lnTo>
                  <a:lnTo>
                    <a:pt x="314513" y="63162"/>
                  </a:lnTo>
                  <a:lnTo>
                    <a:pt x="320547" y="96616"/>
                  </a:lnTo>
                  <a:lnTo>
                    <a:pt x="325088" y="129791"/>
                  </a:lnTo>
                  <a:lnTo>
                    <a:pt x="323942" y="169192"/>
                  </a:lnTo>
                  <a:lnTo>
                    <a:pt x="317689" y="210437"/>
                  </a:lnTo>
                  <a:lnTo>
                    <a:pt x="309922" y="249739"/>
                  </a:lnTo>
                  <a:lnTo>
                    <a:pt x="301706" y="285041"/>
                  </a:lnTo>
                  <a:lnTo>
                    <a:pt x="293382" y="319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2"/>
            <p:cNvSpPr/>
            <p:nvPr>
              <p:custDataLst>
                <p:tags r:id="rId107"/>
              </p:custDataLst>
            </p:nvPr>
          </p:nvSpPr>
          <p:spPr>
            <a:xfrm>
              <a:off x="8457640" y="160175"/>
              <a:ext cx="276584" cy="216215"/>
            </a:xfrm>
            <a:custGeom>
              <a:avLst/>
              <a:gdLst/>
              <a:ahLst/>
              <a:cxnLst/>
              <a:rect l="0" t="0" r="0" b="0"/>
              <a:pathLst>
                <a:path w="276584" h="216215">
                  <a:moveTo>
                    <a:pt x="0" y="41531"/>
                  </a:moveTo>
                  <a:lnTo>
                    <a:pt x="0" y="41531"/>
                  </a:lnTo>
                  <a:lnTo>
                    <a:pt x="27392" y="41531"/>
                  </a:lnTo>
                  <a:lnTo>
                    <a:pt x="67268" y="40597"/>
                  </a:lnTo>
                  <a:lnTo>
                    <a:pt x="97443" y="37069"/>
                  </a:lnTo>
                  <a:lnTo>
                    <a:pt x="128286" y="32389"/>
                  </a:lnTo>
                  <a:lnTo>
                    <a:pt x="158802" y="27196"/>
                  </a:lnTo>
                  <a:lnTo>
                    <a:pt x="197916" y="19022"/>
                  </a:lnTo>
                  <a:lnTo>
                    <a:pt x="235860" y="10686"/>
                  </a:lnTo>
                  <a:lnTo>
                    <a:pt x="274778" y="0"/>
                  </a:lnTo>
                  <a:lnTo>
                    <a:pt x="275632" y="770"/>
                  </a:lnTo>
                  <a:lnTo>
                    <a:pt x="276583" y="4116"/>
                  </a:lnTo>
                  <a:lnTo>
                    <a:pt x="275904" y="5382"/>
                  </a:lnTo>
                  <a:lnTo>
                    <a:pt x="274516" y="6226"/>
                  </a:lnTo>
                  <a:lnTo>
                    <a:pt x="268101" y="7413"/>
                  </a:lnTo>
                  <a:lnTo>
                    <a:pt x="265579" y="7580"/>
                  </a:lnTo>
                  <a:lnTo>
                    <a:pt x="225886" y="31279"/>
                  </a:lnTo>
                  <a:lnTo>
                    <a:pt x="192561" y="59565"/>
                  </a:lnTo>
                  <a:lnTo>
                    <a:pt x="188304" y="68534"/>
                  </a:lnTo>
                  <a:lnTo>
                    <a:pt x="185570" y="85048"/>
                  </a:lnTo>
                  <a:lnTo>
                    <a:pt x="194019" y="103295"/>
                  </a:lnTo>
                  <a:lnTo>
                    <a:pt x="203270" y="113494"/>
                  </a:lnTo>
                  <a:lnTo>
                    <a:pt x="218978" y="129466"/>
                  </a:lnTo>
                  <a:lnTo>
                    <a:pt x="248087" y="164292"/>
                  </a:lnTo>
                  <a:lnTo>
                    <a:pt x="250334" y="170175"/>
                  </a:lnTo>
                  <a:lnTo>
                    <a:pt x="249068" y="173051"/>
                  </a:lnTo>
                  <a:lnTo>
                    <a:pt x="242676" y="178737"/>
                  </a:lnTo>
                  <a:lnTo>
                    <a:pt x="200876" y="195606"/>
                  </a:lnTo>
                  <a:lnTo>
                    <a:pt x="162065" y="207128"/>
                  </a:lnTo>
                  <a:lnTo>
                    <a:pt x="143580" y="211371"/>
                  </a:lnTo>
                  <a:lnTo>
                    <a:pt x="126275" y="216053"/>
                  </a:lnTo>
                  <a:lnTo>
                    <a:pt x="115887" y="216214"/>
                  </a:lnTo>
                  <a:lnTo>
                    <a:pt x="108157" y="213173"/>
                  </a:lnTo>
                  <a:lnTo>
                    <a:pt x="106657" y="211054"/>
                  </a:lnTo>
                  <a:lnTo>
                    <a:pt x="106590" y="208708"/>
                  </a:lnTo>
                  <a:lnTo>
                    <a:pt x="109256" y="201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3"/>
            <p:cNvSpPr/>
            <p:nvPr>
              <p:custDataLst>
                <p:tags r:id="rId108"/>
              </p:custDataLst>
            </p:nvPr>
          </p:nvSpPr>
          <p:spPr>
            <a:xfrm>
              <a:off x="8743390" y="336176"/>
              <a:ext cx="126067" cy="159685"/>
            </a:xfrm>
            <a:custGeom>
              <a:avLst/>
              <a:gdLst/>
              <a:ahLst/>
              <a:cxnLst/>
              <a:rect l="0" t="0" r="0" b="0"/>
              <a:pathLst>
                <a:path w="126067" h="159685">
                  <a:moveTo>
                    <a:pt x="126066" y="0"/>
                  </a:moveTo>
                  <a:lnTo>
                    <a:pt x="126066" y="0"/>
                  </a:lnTo>
                  <a:lnTo>
                    <a:pt x="117143" y="40155"/>
                  </a:lnTo>
                  <a:lnTo>
                    <a:pt x="98209" y="78511"/>
                  </a:lnTo>
                  <a:lnTo>
                    <a:pt x="67625" y="118686"/>
                  </a:lnTo>
                  <a:lnTo>
                    <a:pt x="55269" y="133058"/>
                  </a:lnTo>
                  <a:lnTo>
                    <a:pt x="18075" y="156783"/>
                  </a:lnTo>
                  <a:lnTo>
                    <a:pt x="0" y="159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4"/>
            <p:cNvSpPr/>
            <p:nvPr>
              <p:custDataLst>
                <p:tags r:id="rId109"/>
              </p:custDataLst>
            </p:nvPr>
          </p:nvSpPr>
          <p:spPr>
            <a:xfrm>
              <a:off x="8971111" y="134471"/>
              <a:ext cx="1315785" cy="251162"/>
            </a:xfrm>
            <a:custGeom>
              <a:avLst/>
              <a:gdLst/>
              <a:ahLst/>
              <a:cxnLst/>
              <a:rect l="0" t="0" r="0" b="0"/>
              <a:pathLst>
                <a:path w="1315785" h="251162">
                  <a:moveTo>
                    <a:pt x="125264" y="0"/>
                  </a:moveTo>
                  <a:lnTo>
                    <a:pt x="125264" y="0"/>
                  </a:lnTo>
                  <a:lnTo>
                    <a:pt x="125264" y="35692"/>
                  </a:lnTo>
                  <a:lnTo>
                    <a:pt x="120284" y="65667"/>
                  </a:lnTo>
                  <a:lnTo>
                    <a:pt x="116341" y="80197"/>
                  </a:lnTo>
                  <a:lnTo>
                    <a:pt x="103440" y="103891"/>
                  </a:lnTo>
                  <a:lnTo>
                    <a:pt x="84566" y="133694"/>
                  </a:lnTo>
                  <a:lnTo>
                    <a:pt x="61714" y="167571"/>
                  </a:lnTo>
                  <a:lnTo>
                    <a:pt x="33831" y="207701"/>
                  </a:lnTo>
                  <a:lnTo>
                    <a:pt x="1901" y="248855"/>
                  </a:lnTo>
                  <a:lnTo>
                    <a:pt x="0" y="251161"/>
                  </a:lnTo>
                  <a:lnTo>
                    <a:pt x="19888" y="219728"/>
                  </a:lnTo>
                  <a:lnTo>
                    <a:pt x="46832" y="184737"/>
                  </a:lnTo>
                  <a:lnTo>
                    <a:pt x="82934" y="144799"/>
                  </a:lnTo>
                  <a:lnTo>
                    <a:pt x="112053" y="114781"/>
                  </a:lnTo>
                  <a:lnTo>
                    <a:pt x="142737" y="85565"/>
                  </a:lnTo>
                  <a:lnTo>
                    <a:pt x="171938" y="63242"/>
                  </a:lnTo>
                  <a:lnTo>
                    <a:pt x="210168" y="39386"/>
                  </a:lnTo>
                  <a:lnTo>
                    <a:pt x="236230" y="29412"/>
                  </a:lnTo>
                  <a:lnTo>
                    <a:pt x="247109" y="29569"/>
                  </a:lnTo>
                  <a:lnTo>
                    <a:pt x="251318" y="30919"/>
                  </a:lnTo>
                  <a:lnTo>
                    <a:pt x="254124" y="32752"/>
                  </a:lnTo>
                  <a:lnTo>
                    <a:pt x="255994" y="34908"/>
                  </a:lnTo>
                  <a:lnTo>
                    <a:pt x="257240" y="37279"/>
                  </a:lnTo>
                  <a:lnTo>
                    <a:pt x="250072" y="58463"/>
                  </a:lnTo>
                  <a:lnTo>
                    <a:pt x="231658" y="83935"/>
                  </a:lnTo>
                  <a:lnTo>
                    <a:pt x="194562" y="117640"/>
                  </a:lnTo>
                  <a:lnTo>
                    <a:pt x="155209" y="150757"/>
                  </a:lnTo>
                  <a:lnTo>
                    <a:pt x="134357" y="167510"/>
                  </a:lnTo>
                  <a:lnTo>
                    <a:pt x="148158" y="159396"/>
                  </a:lnTo>
                  <a:lnTo>
                    <a:pt x="189357" y="129383"/>
                  </a:lnTo>
                  <a:lnTo>
                    <a:pt x="221243" y="107750"/>
                  </a:lnTo>
                  <a:lnTo>
                    <a:pt x="258809" y="83597"/>
                  </a:lnTo>
                  <a:lnTo>
                    <a:pt x="299513" y="58698"/>
                  </a:lnTo>
                  <a:lnTo>
                    <a:pt x="332218" y="42501"/>
                  </a:lnTo>
                  <a:lnTo>
                    <a:pt x="345800" y="40056"/>
                  </a:lnTo>
                  <a:lnTo>
                    <a:pt x="354949" y="42082"/>
                  </a:lnTo>
                  <a:lnTo>
                    <a:pt x="362128" y="46095"/>
                  </a:lnTo>
                  <a:lnTo>
                    <a:pt x="364416" y="49406"/>
                  </a:lnTo>
                  <a:lnTo>
                    <a:pt x="366959" y="58066"/>
                  </a:lnTo>
                  <a:lnTo>
                    <a:pt x="363928" y="77903"/>
                  </a:lnTo>
                  <a:lnTo>
                    <a:pt x="348763" y="110638"/>
                  </a:lnTo>
                  <a:lnTo>
                    <a:pt x="338296" y="147125"/>
                  </a:lnTo>
                  <a:lnTo>
                    <a:pt x="335951" y="172870"/>
                  </a:lnTo>
                  <a:lnTo>
                    <a:pt x="337626" y="177813"/>
                  </a:lnTo>
                  <a:lnTo>
                    <a:pt x="344467" y="185795"/>
                  </a:lnTo>
                  <a:lnTo>
                    <a:pt x="358821" y="195539"/>
                  </a:lnTo>
                  <a:lnTo>
                    <a:pt x="379364" y="199878"/>
                  </a:lnTo>
                  <a:lnTo>
                    <a:pt x="412115" y="192241"/>
                  </a:lnTo>
                  <a:lnTo>
                    <a:pt x="446929" y="182611"/>
                  </a:lnTo>
                  <a:lnTo>
                    <a:pt x="480901" y="173844"/>
                  </a:lnTo>
                  <a:lnTo>
                    <a:pt x="514624" y="160870"/>
                  </a:lnTo>
                  <a:lnTo>
                    <a:pt x="548273" y="145198"/>
                  </a:lnTo>
                  <a:lnTo>
                    <a:pt x="586361" y="128725"/>
                  </a:lnTo>
                  <a:lnTo>
                    <a:pt x="622756" y="116478"/>
                  </a:lnTo>
                  <a:lnTo>
                    <a:pt x="657197" y="106935"/>
                  </a:lnTo>
                  <a:lnTo>
                    <a:pt x="691059" y="98193"/>
                  </a:lnTo>
                  <a:lnTo>
                    <a:pt x="731382" y="86553"/>
                  </a:lnTo>
                  <a:lnTo>
                    <a:pt x="753400" y="82297"/>
                  </a:lnTo>
                  <a:lnTo>
                    <a:pt x="763958" y="77664"/>
                  </a:lnTo>
                  <a:lnTo>
                    <a:pt x="768649" y="72493"/>
                  </a:lnTo>
                  <a:lnTo>
                    <a:pt x="768967" y="69806"/>
                  </a:lnTo>
                  <a:lnTo>
                    <a:pt x="766829" y="64331"/>
                  </a:lnTo>
                  <a:lnTo>
                    <a:pt x="760376" y="55999"/>
                  </a:lnTo>
                  <a:lnTo>
                    <a:pt x="743626" y="47616"/>
                  </a:lnTo>
                  <a:lnTo>
                    <a:pt x="716460" y="43679"/>
                  </a:lnTo>
                  <a:lnTo>
                    <a:pt x="679592" y="49059"/>
                  </a:lnTo>
                  <a:lnTo>
                    <a:pt x="648202" y="57388"/>
                  </a:lnTo>
                  <a:lnTo>
                    <a:pt x="616177" y="72203"/>
                  </a:lnTo>
                  <a:lnTo>
                    <a:pt x="575615" y="105450"/>
                  </a:lnTo>
                  <a:lnTo>
                    <a:pt x="568214" y="117214"/>
                  </a:lnTo>
                  <a:lnTo>
                    <a:pt x="564047" y="134338"/>
                  </a:lnTo>
                  <a:lnTo>
                    <a:pt x="564006" y="145617"/>
                  </a:lnTo>
                  <a:lnTo>
                    <a:pt x="567101" y="156856"/>
                  </a:lnTo>
                  <a:lnTo>
                    <a:pt x="571100" y="161534"/>
                  </a:lnTo>
                  <a:lnTo>
                    <a:pt x="605476" y="183261"/>
                  </a:lnTo>
                  <a:lnTo>
                    <a:pt x="638796" y="190326"/>
                  </a:lnTo>
                  <a:lnTo>
                    <a:pt x="667265" y="191979"/>
                  </a:lnTo>
                  <a:lnTo>
                    <a:pt x="698594" y="190846"/>
                  </a:lnTo>
                  <a:lnTo>
                    <a:pt x="731195" y="184117"/>
                  </a:lnTo>
                  <a:lnTo>
                    <a:pt x="764361" y="174901"/>
                  </a:lnTo>
                  <a:lnTo>
                    <a:pt x="797777" y="163645"/>
                  </a:lnTo>
                  <a:lnTo>
                    <a:pt x="831305" y="149304"/>
                  </a:lnTo>
                  <a:lnTo>
                    <a:pt x="864883" y="136083"/>
                  </a:lnTo>
                  <a:lnTo>
                    <a:pt x="897549" y="123047"/>
                  </a:lnTo>
                  <a:lnTo>
                    <a:pt x="927631" y="107915"/>
                  </a:lnTo>
                  <a:lnTo>
                    <a:pt x="956565" y="91852"/>
                  </a:lnTo>
                  <a:lnTo>
                    <a:pt x="994123" y="69548"/>
                  </a:lnTo>
                  <a:lnTo>
                    <a:pt x="1035170" y="45453"/>
                  </a:lnTo>
                  <a:lnTo>
                    <a:pt x="1040125" y="42699"/>
                  </a:lnTo>
                  <a:lnTo>
                    <a:pt x="1039598" y="42473"/>
                  </a:lnTo>
                  <a:lnTo>
                    <a:pt x="1036521" y="42222"/>
                  </a:lnTo>
                  <a:lnTo>
                    <a:pt x="1020616" y="46543"/>
                  </a:lnTo>
                  <a:lnTo>
                    <a:pt x="982499" y="69788"/>
                  </a:lnTo>
                  <a:lnTo>
                    <a:pt x="946299" y="92271"/>
                  </a:lnTo>
                  <a:lnTo>
                    <a:pt x="905532" y="119563"/>
                  </a:lnTo>
                  <a:lnTo>
                    <a:pt x="865018" y="147448"/>
                  </a:lnTo>
                  <a:lnTo>
                    <a:pt x="848761" y="167173"/>
                  </a:lnTo>
                  <a:lnTo>
                    <a:pt x="849455" y="167478"/>
                  </a:lnTo>
                  <a:lnTo>
                    <a:pt x="852717" y="167817"/>
                  </a:lnTo>
                  <a:lnTo>
                    <a:pt x="886768" y="152803"/>
                  </a:lnTo>
                  <a:lnTo>
                    <a:pt x="927007" y="128330"/>
                  </a:lnTo>
                  <a:lnTo>
                    <a:pt x="966143" y="100782"/>
                  </a:lnTo>
                  <a:lnTo>
                    <a:pt x="994948" y="82888"/>
                  </a:lnTo>
                  <a:lnTo>
                    <a:pt x="1000142" y="81406"/>
                  </a:lnTo>
                  <a:lnTo>
                    <a:pt x="1004538" y="81351"/>
                  </a:lnTo>
                  <a:lnTo>
                    <a:pt x="1018304" y="83512"/>
                  </a:lnTo>
                  <a:lnTo>
                    <a:pt x="1020381" y="84623"/>
                  </a:lnTo>
                  <a:lnTo>
                    <a:pt x="1021767" y="86298"/>
                  </a:lnTo>
                  <a:lnTo>
                    <a:pt x="1023305" y="90648"/>
                  </a:lnTo>
                  <a:lnTo>
                    <a:pt x="1024464" y="127600"/>
                  </a:lnTo>
                  <a:lnTo>
                    <a:pt x="1027004" y="151734"/>
                  </a:lnTo>
                  <a:lnTo>
                    <a:pt x="1036229" y="180525"/>
                  </a:lnTo>
                  <a:lnTo>
                    <a:pt x="1071060" y="207362"/>
                  </a:lnTo>
                  <a:lnTo>
                    <a:pt x="1094708" y="215737"/>
                  </a:lnTo>
                  <a:lnTo>
                    <a:pt x="1115488" y="215412"/>
                  </a:lnTo>
                  <a:lnTo>
                    <a:pt x="1150054" y="202861"/>
                  </a:lnTo>
                  <a:lnTo>
                    <a:pt x="1189349" y="180051"/>
                  </a:lnTo>
                  <a:lnTo>
                    <a:pt x="1206789" y="169663"/>
                  </a:lnTo>
                  <a:lnTo>
                    <a:pt x="1233159" y="143886"/>
                  </a:lnTo>
                  <a:lnTo>
                    <a:pt x="1268536" y="107839"/>
                  </a:lnTo>
                  <a:lnTo>
                    <a:pt x="1298020" y="72729"/>
                  </a:lnTo>
                  <a:lnTo>
                    <a:pt x="1315784" y="46434"/>
                  </a:lnTo>
                  <a:lnTo>
                    <a:pt x="1314885" y="43096"/>
                  </a:lnTo>
                  <a:lnTo>
                    <a:pt x="1308906" y="34406"/>
                  </a:lnTo>
                  <a:lnTo>
                    <a:pt x="1297534" y="29299"/>
                  </a:lnTo>
                  <a:lnTo>
                    <a:pt x="1260217" y="18919"/>
                  </a:lnTo>
                  <a:lnTo>
                    <a:pt x="1248813" y="18681"/>
                  </a:lnTo>
                  <a:lnTo>
                    <a:pt x="1220660" y="28630"/>
                  </a:lnTo>
                  <a:lnTo>
                    <a:pt x="1214422" y="33891"/>
                  </a:lnTo>
                  <a:lnTo>
                    <a:pt x="1212760" y="36601"/>
                  </a:lnTo>
                  <a:lnTo>
                    <a:pt x="1210417" y="49339"/>
                  </a:lnTo>
                  <a:lnTo>
                    <a:pt x="1214187" y="64941"/>
                  </a:lnTo>
                  <a:lnTo>
                    <a:pt x="1229215" y="102557"/>
                  </a:lnTo>
                  <a:lnTo>
                    <a:pt x="1247235" y="133957"/>
                  </a:lnTo>
                  <a:lnTo>
                    <a:pt x="1255742" y="160550"/>
                  </a:lnTo>
                  <a:lnTo>
                    <a:pt x="1255248" y="163062"/>
                  </a:lnTo>
                  <a:lnTo>
                    <a:pt x="1253983" y="164738"/>
                  </a:lnTo>
                  <a:lnTo>
                    <a:pt x="1237602" y="174136"/>
                  </a:lnTo>
                  <a:lnTo>
                    <a:pt x="1195849" y="187757"/>
                  </a:lnTo>
                  <a:lnTo>
                    <a:pt x="1158710" y="192206"/>
                  </a:lnTo>
                  <a:lnTo>
                    <a:pt x="1121354" y="193085"/>
                  </a:lnTo>
                  <a:lnTo>
                    <a:pt x="1086944" y="193288"/>
                  </a:lnTo>
                  <a:lnTo>
                    <a:pt x="1086684" y="192359"/>
                  </a:lnTo>
                  <a:lnTo>
                    <a:pt x="1088888" y="188836"/>
                  </a:lnTo>
                  <a:lnTo>
                    <a:pt x="1111331" y="173189"/>
                  </a:lnTo>
                  <a:lnTo>
                    <a:pt x="1145230" y="157648"/>
                  </a:lnTo>
                  <a:lnTo>
                    <a:pt x="1181695" y="142271"/>
                  </a:lnTo>
                  <a:lnTo>
                    <a:pt x="1223635" y="127014"/>
                  </a:lnTo>
                  <a:lnTo>
                    <a:pt x="1226242" y="126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5"/>
            <p:cNvSpPr/>
            <p:nvPr>
              <p:custDataLst>
                <p:tags r:id="rId110"/>
              </p:custDataLst>
            </p:nvPr>
          </p:nvSpPr>
          <p:spPr>
            <a:xfrm>
              <a:off x="10392515" y="174038"/>
              <a:ext cx="803735" cy="321823"/>
            </a:xfrm>
            <a:custGeom>
              <a:avLst/>
              <a:gdLst/>
              <a:ahLst/>
              <a:cxnLst/>
              <a:rect l="0" t="0" r="0" b="0"/>
              <a:pathLst>
                <a:path w="803735" h="321823">
                  <a:moveTo>
                    <a:pt x="23352" y="44477"/>
                  </a:moveTo>
                  <a:lnTo>
                    <a:pt x="23352" y="44477"/>
                  </a:lnTo>
                  <a:lnTo>
                    <a:pt x="23352" y="75708"/>
                  </a:lnTo>
                  <a:lnTo>
                    <a:pt x="14430" y="108515"/>
                  </a:lnTo>
                  <a:lnTo>
                    <a:pt x="930" y="144171"/>
                  </a:lnTo>
                  <a:lnTo>
                    <a:pt x="0" y="150160"/>
                  </a:lnTo>
                  <a:lnTo>
                    <a:pt x="2183" y="156020"/>
                  </a:lnTo>
                  <a:lnTo>
                    <a:pt x="12077" y="167513"/>
                  </a:lnTo>
                  <a:lnTo>
                    <a:pt x="17703" y="170390"/>
                  </a:lnTo>
                  <a:lnTo>
                    <a:pt x="28935" y="171098"/>
                  </a:lnTo>
                  <a:lnTo>
                    <a:pt x="58073" y="163009"/>
                  </a:lnTo>
                  <a:lnTo>
                    <a:pt x="99138" y="139103"/>
                  </a:lnTo>
                  <a:lnTo>
                    <a:pt x="141034" y="114120"/>
                  </a:lnTo>
                  <a:lnTo>
                    <a:pt x="165712" y="105443"/>
                  </a:lnTo>
                  <a:lnTo>
                    <a:pt x="176452" y="103940"/>
                  </a:lnTo>
                  <a:lnTo>
                    <a:pt x="182598" y="106079"/>
                  </a:lnTo>
                  <a:lnTo>
                    <a:pt x="185546" y="107957"/>
                  </a:lnTo>
                  <a:lnTo>
                    <a:pt x="187510" y="111076"/>
                  </a:lnTo>
                  <a:lnTo>
                    <a:pt x="190277" y="124390"/>
                  </a:lnTo>
                  <a:lnTo>
                    <a:pt x="193863" y="162225"/>
                  </a:lnTo>
                  <a:lnTo>
                    <a:pt x="198663" y="180106"/>
                  </a:lnTo>
                  <a:lnTo>
                    <a:pt x="200924" y="182521"/>
                  </a:lnTo>
                  <a:lnTo>
                    <a:pt x="214214" y="186716"/>
                  </a:lnTo>
                  <a:lnTo>
                    <a:pt x="220391" y="187163"/>
                  </a:lnTo>
                  <a:lnTo>
                    <a:pt x="222881" y="185358"/>
                  </a:lnTo>
                  <a:lnTo>
                    <a:pt x="236346" y="163940"/>
                  </a:lnTo>
                  <a:lnTo>
                    <a:pt x="250281" y="127651"/>
                  </a:lnTo>
                  <a:lnTo>
                    <a:pt x="265941" y="90270"/>
                  </a:lnTo>
                  <a:lnTo>
                    <a:pt x="298572" y="53626"/>
                  </a:lnTo>
                  <a:lnTo>
                    <a:pt x="335329" y="15419"/>
                  </a:lnTo>
                  <a:lnTo>
                    <a:pt x="355368" y="1834"/>
                  </a:lnTo>
                  <a:lnTo>
                    <a:pt x="359555" y="173"/>
                  </a:lnTo>
                  <a:lnTo>
                    <a:pt x="362348" y="0"/>
                  </a:lnTo>
                  <a:lnTo>
                    <a:pt x="366385" y="2298"/>
                  </a:lnTo>
                  <a:lnTo>
                    <a:pt x="371291" y="6431"/>
                  </a:lnTo>
                  <a:lnTo>
                    <a:pt x="372040" y="9775"/>
                  </a:lnTo>
                  <a:lnTo>
                    <a:pt x="368257" y="51393"/>
                  </a:lnTo>
                  <a:lnTo>
                    <a:pt x="367942" y="92894"/>
                  </a:lnTo>
                  <a:lnTo>
                    <a:pt x="367934" y="105712"/>
                  </a:lnTo>
                  <a:lnTo>
                    <a:pt x="369802" y="108646"/>
                  </a:lnTo>
                  <a:lnTo>
                    <a:pt x="386217" y="120064"/>
                  </a:lnTo>
                  <a:lnTo>
                    <a:pt x="407446" y="131312"/>
                  </a:lnTo>
                  <a:lnTo>
                    <a:pt x="442110" y="135816"/>
                  </a:lnTo>
                  <a:lnTo>
                    <a:pt x="479391" y="134216"/>
                  </a:lnTo>
                  <a:lnTo>
                    <a:pt x="511461" y="127718"/>
                  </a:lnTo>
                  <a:lnTo>
                    <a:pt x="551298" y="117156"/>
                  </a:lnTo>
                  <a:lnTo>
                    <a:pt x="583019" y="109939"/>
                  </a:lnTo>
                  <a:lnTo>
                    <a:pt x="592516" y="104617"/>
                  </a:lnTo>
                  <a:lnTo>
                    <a:pt x="593295" y="106048"/>
                  </a:lnTo>
                  <a:lnTo>
                    <a:pt x="594159" y="112619"/>
                  </a:lnTo>
                  <a:lnTo>
                    <a:pt x="591589" y="113250"/>
                  </a:lnTo>
                  <a:lnTo>
                    <a:pt x="555238" y="104986"/>
                  </a:lnTo>
                  <a:lnTo>
                    <a:pt x="519407" y="108266"/>
                  </a:lnTo>
                  <a:lnTo>
                    <a:pt x="477956" y="124451"/>
                  </a:lnTo>
                  <a:lnTo>
                    <a:pt x="456676" y="134805"/>
                  </a:lnTo>
                  <a:lnTo>
                    <a:pt x="451374" y="142982"/>
                  </a:lnTo>
                  <a:lnTo>
                    <a:pt x="449708" y="153103"/>
                  </a:lnTo>
                  <a:lnTo>
                    <a:pt x="450466" y="164519"/>
                  </a:lnTo>
                  <a:lnTo>
                    <a:pt x="454704" y="171196"/>
                  </a:lnTo>
                  <a:lnTo>
                    <a:pt x="461266" y="174714"/>
                  </a:lnTo>
                  <a:lnTo>
                    <a:pt x="480384" y="176132"/>
                  </a:lnTo>
                  <a:lnTo>
                    <a:pt x="507560" y="173649"/>
                  </a:lnTo>
                  <a:lnTo>
                    <a:pt x="538313" y="166943"/>
                  </a:lnTo>
                  <a:lnTo>
                    <a:pt x="570657" y="158671"/>
                  </a:lnTo>
                  <a:lnTo>
                    <a:pt x="603709" y="151882"/>
                  </a:lnTo>
                  <a:lnTo>
                    <a:pt x="639565" y="145751"/>
                  </a:lnTo>
                  <a:lnTo>
                    <a:pt x="676357" y="138980"/>
                  </a:lnTo>
                  <a:lnTo>
                    <a:pt x="711386" y="129745"/>
                  </a:lnTo>
                  <a:lnTo>
                    <a:pt x="745631" y="124396"/>
                  </a:lnTo>
                  <a:lnTo>
                    <a:pt x="783957" y="121384"/>
                  </a:lnTo>
                  <a:lnTo>
                    <a:pt x="803734" y="120191"/>
                  </a:lnTo>
                  <a:lnTo>
                    <a:pt x="797618" y="127359"/>
                  </a:lnTo>
                  <a:lnTo>
                    <a:pt x="761241" y="164767"/>
                  </a:lnTo>
                  <a:lnTo>
                    <a:pt x="731478" y="202743"/>
                  </a:lnTo>
                  <a:lnTo>
                    <a:pt x="700659" y="240220"/>
                  </a:lnTo>
                  <a:lnTo>
                    <a:pt x="666094" y="275660"/>
                  </a:lnTo>
                  <a:lnTo>
                    <a:pt x="630232" y="299146"/>
                  </a:lnTo>
                  <a:lnTo>
                    <a:pt x="601911" y="314273"/>
                  </a:lnTo>
                  <a:lnTo>
                    <a:pt x="560216" y="320828"/>
                  </a:lnTo>
                  <a:lnTo>
                    <a:pt x="552830" y="321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6"/>
            <p:cNvSpPr/>
            <p:nvPr>
              <p:custDataLst>
                <p:tags r:id="rId111"/>
              </p:custDataLst>
            </p:nvPr>
          </p:nvSpPr>
          <p:spPr>
            <a:xfrm>
              <a:off x="6970059" y="588309"/>
              <a:ext cx="358662" cy="444520"/>
            </a:xfrm>
            <a:custGeom>
              <a:avLst/>
              <a:gdLst/>
              <a:ahLst/>
              <a:cxnLst/>
              <a:rect l="0" t="0" r="0" b="0"/>
              <a:pathLst>
                <a:path w="358662" h="444520">
                  <a:moveTo>
                    <a:pt x="260536" y="0"/>
                  </a:moveTo>
                  <a:lnTo>
                    <a:pt x="260536" y="0"/>
                  </a:lnTo>
                  <a:lnTo>
                    <a:pt x="229305" y="17846"/>
                  </a:lnTo>
                  <a:lnTo>
                    <a:pt x="187575" y="42329"/>
                  </a:lnTo>
                  <a:lnTo>
                    <a:pt x="154563" y="71788"/>
                  </a:lnTo>
                  <a:lnTo>
                    <a:pt x="131500" y="104173"/>
                  </a:lnTo>
                  <a:lnTo>
                    <a:pt x="108844" y="142804"/>
                  </a:lnTo>
                  <a:lnTo>
                    <a:pt x="104405" y="163699"/>
                  </a:lnTo>
                  <a:lnTo>
                    <a:pt x="107411" y="180456"/>
                  </a:lnTo>
                  <a:lnTo>
                    <a:pt x="122095" y="202880"/>
                  </a:lnTo>
                  <a:lnTo>
                    <a:pt x="137375" y="218103"/>
                  </a:lnTo>
                  <a:lnTo>
                    <a:pt x="167912" y="236239"/>
                  </a:lnTo>
                  <a:lnTo>
                    <a:pt x="206116" y="247942"/>
                  </a:lnTo>
                  <a:lnTo>
                    <a:pt x="247006" y="258257"/>
                  </a:lnTo>
                  <a:lnTo>
                    <a:pt x="286824" y="271794"/>
                  </a:lnTo>
                  <a:lnTo>
                    <a:pt x="326324" y="285206"/>
                  </a:lnTo>
                  <a:lnTo>
                    <a:pt x="355250" y="293910"/>
                  </a:lnTo>
                  <a:lnTo>
                    <a:pt x="357297" y="295859"/>
                  </a:lnTo>
                  <a:lnTo>
                    <a:pt x="358661" y="298092"/>
                  </a:lnTo>
                  <a:lnTo>
                    <a:pt x="356769" y="301449"/>
                  </a:lnTo>
                  <a:lnTo>
                    <a:pt x="326057" y="325562"/>
                  </a:lnTo>
                  <a:lnTo>
                    <a:pt x="293127" y="341955"/>
                  </a:lnTo>
                  <a:lnTo>
                    <a:pt x="264750" y="355553"/>
                  </a:lnTo>
                  <a:lnTo>
                    <a:pt x="232526" y="370001"/>
                  </a:lnTo>
                  <a:lnTo>
                    <a:pt x="196416" y="382648"/>
                  </a:lnTo>
                  <a:lnTo>
                    <a:pt x="163558" y="396985"/>
                  </a:lnTo>
                  <a:lnTo>
                    <a:pt x="132457" y="410827"/>
                  </a:lnTo>
                  <a:lnTo>
                    <a:pt x="99958" y="420092"/>
                  </a:lnTo>
                  <a:lnTo>
                    <a:pt x="63546" y="435020"/>
                  </a:lnTo>
                  <a:lnTo>
                    <a:pt x="27077" y="443377"/>
                  </a:lnTo>
                  <a:lnTo>
                    <a:pt x="13280" y="444519"/>
                  </a:lnTo>
                  <a:lnTo>
                    <a:pt x="8853" y="443890"/>
                  </a:lnTo>
                  <a:lnTo>
                    <a:pt x="5902" y="442537"/>
                  </a:lnTo>
                  <a:lnTo>
                    <a:pt x="0" y="437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7"/>
            <p:cNvSpPr/>
            <p:nvPr>
              <p:custDataLst>
                <p:tags r:id="rId112"/>
              </p:custDataLst>
            </p:nvPr>
          </p:nvSpPr>
          <p:spPr>
            <a:xfrm>
              <a:off x="7404423" y="781813"/>
              <a:ext cx="187563" cy="184695"/>
            </a:xfrm>
            <a:custGeom>
              <a:avLst/>
              <a:gdLst/>
              <a:ahLst/>
              <a:cxnLst/>
              <a:rect l="0" t="0" r="0" b="0"/>
              <a:pathLst>
                <a:path w="187563" h="184695">
                  <a:moveTo>
                    <a:pt x="137136" y="8202"/>
                  </a:moveTo>
                  <a:lnTo>
                    <a:pt x="137136" y="8202"/>
                  </a:lnTo>
                  <a:lnTo>
                    <a:pt x="96981" y="39433"/>
                  </a:lnTo>
                  <a:lnTo>
                    <a:pt x="67307" y="64727"/>
                  </a:lnTo>
                  <a:lnTo>
                    <a:pt x="37071" y="97477"/>
                  </a:lnTo>
                  <a:lnTo>
                    <a:pt x="9305" y="135545"/>
                  </a:lnTo>
                  <a:lnTo>
                    <a:pt x="1570" y="147598"/>
                  </a:lnTo>
                  <a:lnTo>
                    <a:pt x="68" y="152493"/>
                  </a:lnTo>
                  <a:lnTo>
                    <a:pt x="0" y="156690"/>
                  </a:lnTo>
                  <a:lnTo>
                    <a:pt x="889" y="160422"/>
                  </a:lnTo>
                  <a:lnTo>
                    <a:pt x="2414" y="162910"/>
                  </a:lnTo>
                  <a:lnTo>
                    <a:pt x="4365" y="164568"/>
                  </a:lnTo>
                  <a:lnTo>
                    <a:pt x="9023" y="166411"/>
                  </a:lnTo>
                  <a:lnTo>
                    <a:pt x="14207" y="167230"/>
                  </a:lnTo>
                  <a:lnTo>
                    <a:pt x="26837" y="163230"/>
                  </a:lnTo>
                  <a:lnTo>
                    <a:pt x="46868" y="151669"/>
                  </a:lnTo>
                  <a:lnTo>
                    <a:pt x="78737" y="117610"/>
                  </a:lnTo>
                  <a:lnTo>
                    <a:pt x="109518" y="77404"/>
                  </a:lnTo>
                  <a:lnTo>
                    <a:pt x="129397" y="42208"/>
                  </a:lnTo>
                  <a:lnTo>
                    <a:pt x="140450" y="15922"/>
                  </a:lnTo>
                  <a:lnTo>
                    <a:pt x="140279" y="11481"/>
                  </a:lnTo>
                  <a:lnTo>
                    <a:pt x="139231" y="7586"/>
                  </a:lnTo>
                  <a:lnTo>
                    <a:pt x="137600" y="4990"/>
                  </a:lnTo>
                  <a:lnTo>
                    <a:pt x="135577" y="3259"/>
                  </a:lnTo>
                  <a:lnTo>
                    <a:pt x="130841" y="1336"/>
                  </a:lnTo>
                  <a:lnTo>
                    <a:pt x="117434" y="0"/>
                  </a:lnTo>
                  <a:lnTo>
                    <a:pt x="115597" y="866"/>
                  </a:lnTo>
                  <a:lnTo>
                    <a:pt x="114372" y="2378"/>
                  </a:lnTo>
                  <a:lnTo>
                    <a:pt x="106468" y="21788"/>
                  </a:lnTo>
                  <a:lnTo>
                    <a:pt x="103906" y="63772"/>
                  </a:lnTo>
                  <a:lnTo>
                    <a:pt x="110304" y="100940"/>
                  </a:lnTo>
                  <a:lnTo>
                    <a:pt x="123051" y="140793"/>
                  </a:lnTo>
                  <a:lnTo>
                    <a:pt x="133678" y="157712"/>
                  </a:lnTo>
                  <a:lnTo>
                    <a:pt x="147739" y="171457"/>
                  </a:lnTo>
                  <a:lnTo>
                    <a:pt x="163325" y="178811"/>
                  </a:lnTo>
                  <a:lnTo>
                    <a:pt x="187562" y="184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8"/>
            <p:cNvSpPr/>
            <p:nvPr>
              <p:custDataLst>
                <p:tags r:id="rId113"/>
              </p:custDataLst>
            </p:nvPr>
          </p:nvSpPr>
          <p:spPr>
            <a:xfrm>
              <a:off x="7678107" y="796894"/>
              <a:ext cx="636659" cy="158119"/>
            </a:xfrm>
            <a:custGeom>
              <a:avLst/>
              <a:gdLst/>
              <a:ahLst/>
              <a:cxnLst/>
              <a:rect l="0" t="0" r="0" b="0"/>
              <a:pathLst>
                <a:path w="636659" h="158119">
                  <a:moveTo>
                    <a:pt x="48349" y="35143"/>
                  </a:moveTo>
                  <a:lnTo>
                    <a:pt x="48349" y="35143"/>
                  </a:lnTo>
                  <a:lnTo>
                    <a:pt x="33408" y="65025"/>
                  </a:lnTo>
                  <a:lnTo>
                    <a:pt x="13693" y="106321"/>
                  </a:lnTo>
                  <a:lnTo>
                    <a:pt x="1037" y="145559"/>
                  </a:lnTo>
                  <a:lnTo>
                    <a:pt x="0" y="150776"/>
                  </a:lnTo>
                  <a:lnTo>
                    <a:pt x="241" y="154254"/>
                  </a:lnTo>
                  <a:lnTo>
                    <a:pt x="1335" y="156572"/>
                  </a:lnTo>
                  <a:lnTo>
                    <a:pt x="2999" y="158118"/>
                  </a:lnTo>
                  <a:lnTo>
                    <a:pt x="4109" y="157280"/>
                  </a:lnTo>
                  <a:lnTo>
                    <a:pt x="7538" y="147179"/>
                  </a:lnTo>
                  <a:lnTo>
                    <a:pt x="29163" y="109428"/>
                  </a:lnTo>
                  <a:lnTo>
                    <a:pt x="54377" y="68582"/>
                  </a:lnTo>
                  <a:lnTo>
                    <a:pt x="91165" y="26715"/>
                  </a:lnTo>
                  <a:lnTo>
                    <a:pt x="115223" y="2039"/>
                  </a:lnTo>
                  <a:lnTo>
                    <a:pt x="120012" y="0"/>
                  </a:lnTo>
                  <a:lnTo>
                    <a:pt x="137691" y="1140"/>
                  </a:lnTo>
                  <a:lnTo>
                    <a:pt x="138727" y="3136"/>
                  </a:lnTo>
                  <a:lnTo>
                    <a:pt x="139877" y="10334"/>
                  </a:lnTo>
                  <a:lnTo>
                    <a:pt x="136063" y="29348"/>
                  </a:lnTo>
                  <a:lnTo>
                    <a:pt x="117082" y="66614"/>
                  </a:lnTo>
                  <a:lnTo>
                    <a:pt x="95998" y="102268"/>
                  </a:lnTo>
                  <a:lnTo>
                    <a:pt x="85015" y="124526"/>
                  </a:lnTo>
                  <a:lnTo>
                    <a:pt x="82145" y="135324"/>
                  </a:lnTo>
                  <a:lnTo>
                    <a:pt x="90942" y="131335"/>
                  </a:lnTo>
                  <a:lnTo>
                    <a:pt x="132764" y="99140"/>
                  </a:lnTo>
                  <a:lnTo>
                    <a:pt x="174374" y="65921"/>
                  </a:lnTo>
                  <a:lnTo>
                    <a:pt x="196577" y="48520"/>
                  </a:lnTo>
                  <a:lnTo>
                    <a:pt x="200396" y="46862"/>
                  </a:lnTo>
                  <a:lnTo>
                    <a:pt x="202941" y="46691"/>
                  </a:lnTo>
                  <a:lnTo>
                    <a:pt x="204639" y="47511"/>
                  </a:lnTo>
                  <a:lnTo>
                    <a:pt x="207362" y="51074"/>
                  </a:lnTo>
                  <a:lnTo>
                    <a:pt x="195495" y="91441"/>
                  </a:lnTo>
                  <a:lnTo>
                    <a:pt x="192490" y="108061"/>
                  </a:lnTo>
                  <a:lnTo>
                    <a:pt x="196060" y="124813"/>
                  </a:lnTo>
                  <a:lnTo>
                    <a:pt x="203033" y="137144"/>
                  </a:lnTo>
                  <a:lnTo>
                    <a:pt x="207501" y="139563"/>
                  </a:lnTo>
                  <a:lnTo>
                    <a:pt x="219936" y="142250"/>
                  </a:lnTo>
                  <a:lnTo>
                    <a:pt x="232312" y="140954"/>
                  </a:lnTo>
                  <a:lnTo>
                    <a:pt x="252269" y="132485"/>
                  </a:lnTo>
                  <a:lnTo>
                    <a:pt x="292369" y="113295"/>
                  </a:lnTo>
                  <a:lnTo>
                    <a:pt x="334136" y="92425"/>
                  </a:lnTo>
                  <a:lnTo>
                    <a:pt x="372830" y="74473"/>
                  </a:lnTo>
                  <a:lnTo>
                    <a:pt x="414071" y="52126"/>
                  </a:lnTo>
                  <a:lnTo>
                    <a:pt x="415428" y="50201"/>
                  </a:lnTo>
                  <a:lnTo>
                    <a:pt x="416937" y="44637"/>
                  </a:lnTo>
                  <a:lnTo>
                    <a:pt x="417607" y="35938"/>
                  </a:lnTo>
                  <a:lnTo>
                    <a:pt x="415414" y="28337"/>
                  </a:lnTo>
                  <a:lnTo>
                    <a:pt x="413522" y="25003"/>
                  </a:lnTo>
                  <a:lnTo>
                    <a:pt x="398969" y="21298"/>
                  </a:lnTo>
                  <a:lnTo>
                    <a:pt x="367016" y="21702"/>
                  </a:lnTo>
                  <a:lnTo>
                    <a:pt x="346861" y="26368"/>
                  </a:lnTo>
                  <a:lnTo>
                    <a:pt x="331678" y="34667"/>
                  </a:lnTo>
                  <a:lnTo>
                    <a:pt x="306854" y="61701"/>
                  </a:lnTo>
                  <a:lnTo>
                    <a:pt x="303314" y="70604"/>
                  </a:lnTo>
                  <a:lnTo>
                    <a:pt x="301040" y="87075"/>
                  </a:lnTo>
                  <a:lnTo>
                    <a:pt x="305710" y="95888"/>
                  </a:lnTo>
                  <a:lnTo>
                    <a:pt x="321330" y="111350"/>
                  </a:lnTo>
                  <a:lnTo>
                    <a:pt x="360629" y="133306"/>
                  </a:lnTo>
                  <a:lnTo>
                    <a:pt x="399753" y="141113"/>
                  </a:lnTo>
                  <a:lnTo>
                    <a:pt x="440917" y="143426"/>
                  </a:lnTo>
                  <a:lnTo>
                    <a:pt x="471220" y="143967"/>
                  </a:lnTo>
                  <a:lnTo>
                    <a:pt x="502432" y="142340"/>
                  </a:lnTo>
                  <a:lnTo>
                    <a:pt x="531867" y="135391"/>
                  </a:lnTo>
                  <a:lnTo>
                    <a:pt x="560513" y="128568"/>
                  </a:lnTo>
                  <a:lnTo>
                    <a:pt x="587875" y="120555"/>
                  </a:lnTo>
                  <a:lnTo>
                    <a:pt x="636658" y="93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9"/>
            <p:cNvSpPr/>
            <p:nvPr>
              <p:custDataLst>
                <p:tags r:id="rId114"/>
              </p:custDataLst>
            </p:nvPr>
          </p:nvSpPr>
          <p:spPr>
            <a:xfrm>
              <a:off x="8474449" y="723541"/>
              <a:ext cx="579695" cy="210047"/>
            </a:xfrm>
            <a:custGeom>
              <a:avLst/>
              <a:gdLst/>
              <a:ahLst/>
              <a:cxnLst/>
              <a:rect l="0" t="0" r="0" b="0"/>
              <a:pathLst>
                <a:path w="579695" h="210047">
                  <a:moveTo>
                    <a:pt x="0" y="58069"/>
                  </a:moveTo>
                  <a:lnTo>
                    <a:pt x="0" y="58069"/>
                  </a:lnTo>
                  <a:lnTo>
                    <a:pt x="11550" y="96460"/>
                  </a:lnTo>
                  <a:lnTo>
                    <a:pt x="15250" y="129728"/>
                  </a:lnTo>
                  <a:lnTo>
                    <a:pt x="18990" y="164050"/>
                  </a:lnTo>
                  <a:lnTo>
                    <a:pt x="31702" y="206035"/>
                  </a:lnTo>
                  <a:lnTo>
                    <a:pt x="32341" y="207140"/>
                  </a:lnTo>
                  <a:lnTo>
                    <a:pt x="33701" y="207876"/>
                  </a:lnTo>
                  <a:lnTo>
                    <a:pt x="37700" y="208694"/>
                  </a:lnTo>
                  <a:lnTo>
                    <a:pt x="49664" y="204693"/>
                  </a:lnTo>
                  <a:lnTo>
                    <a:pt x="57247" y="197630"/>
                  </a:lnTo>
                  <a:lnTo>
                    <a:pt x="86957" y="155991"/>
                  </a:lnTo>
                  <a:lnTo>
                    <a:pt x="108733" y="125941"/>
                  </a:lnTo>
                  <a:lnTo>
                    <a:pt x="109187" y="134531"/>
                  </a:lnTo>
                  <a:lnTo>
                    <a:pt x="109242" y="154000"/>
                  </a:lnTo>
                  <a:lnTo>
                    <a:pt x="122636" y="185686"/>
                  </a:lnTo>
                  <a:lnTo>
                    <a:pt x="139886" y="206799"/>
                  </a:lnTo>
                  <a:lnTo>
                    <a:pt x="146486" y="209517"/>
                  </a:lnTo>
                  <a:lnTo>
                    <a:pt x="161289" y="210046"/>
                  </a:lnTo>
                  <a:lnTo>
                    <a:pt x="194551" y="196067"/>
                  </a:lnTo>
                  <a:lnTo>
                    <a:pt x="233634" y="175321"/>
                  </a:lnTo>
                  <a:lnTo>
                    <a:pt x="273069" y="148777"/>
                  </a:lnTo>
                  <a:lnTo>
                    <a:pt x="309183" y="116556"/>
                  </a:lnTo>
                  <a:lnTo>
                    <a:pt x="343890" y="75658"/>
                  </a:lnTo>
                  <a:lnTo>
                    <a:pt x="348836" y="79571"/>
                  </a:lnTo>
                  <a:lnTo>
                    <a:pt x="351142" y="84123"/>
                  </a:lnTo>
                  <a:lnTo>
                    <a:pt x="352619" y="99116"/>
                  </a:lnTo>
                  <a:lnTo>
                    <a:pt x="343871" y="139016"/>
                  </a:lnTo>
                  <a:lnTo>
                    <a:pt x="337972" y="150459"/>
                  </a:lnTo>
                  <a:lnTo>
                    <a:pt x="336179" y="167211"/>
                  </a:lnTo>
                  <a:lnTo>
                    <a:pt x="336177" y="162831"/>
                  </a:lnTo>
                  <a:lnTo>
                    <a:pt x="350714" y="125020"/>
                  </a:lnTo>
                  <a:lnTo>
                    <a:pt x="359396" y="91477"/>
                  </a:lnTo>
                  <a:lnTo>
                    <a:pt x="381243" y="49719"/>
                  </a:lnTo>
                  <a:lnTo>
                    <a:pt x="392381" y="31835"/>
                  </a:lnTo>
                  <a:lnTo>
                    <a:pt x="412403" y="16952"/>
                  </a:lnTo>
                  <a:lnTo>
                    <a:pt x="438805" y="5020"/>
                  </a:lnTo>
                  <a:lnTo>
                    <a:pt x="479284" y="0"/>
                  </a:lnTo>
                  <a:lnTo>
                    <a:pt x="495029" y="511"/>
                  </a:lnTo>
                  <a:lnTo>
                    <a:pt x="526198" y="10981"/>
                  </a:lnTo>
                  <a:lnTo>
                    <a:pt x="567758" y="32877"/>
                  </a:lnTo>
                  <a:lnTo>
                    <a:pt x="574506" y="38468"/>
                  </a:lnTo>
                  <a:lnTo>
                    <a:pt x="577504" y="44066"/>
                  </a:lnTo>
                  <a:lnTo>
                    <a:pt x="579694" y="68107"/>
                  </a:lnTo>
                  <a:lnTo>
                    <a:pt x="565557" y="108928"/>
                  </a:lnTo>
                  <a:lnTo>
                    <a:pt x="549058" y="149549"/>
                  </a:lnTo>
                  <a:lnTo>
                    <a:pt x="535076" y="173724"/>
                  </a:lnTo>
                  <a:lnTo>
                    <a:pt x="534145" y="177195"/>
                  </a:lnTo>
                  <a:lnTo>
                    <a:pt x="534455" y="179508"/>
                  </a:lnTo>
                  <a:lnTo>
                    <a:pt x="537882" y="184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0"/>
            <p:cNvSpPr/>
            <p:nvPr>
              <p:custDataLst>
                <p:tags r:id="rId115"/>
              </p:custDataLst>
            </p:nvPr>
          </p:nvSpPr>
          <p:spPr>
            <a:xfrm>
              <a:off x="9029140" y="638735"/>
              <a:ext cx="58831" cy="25214"/>
            </a:xfrm>
            <a:custGeom>
              <a:avLst/>
              <a:gdLst/>
              <a:ahLst/>
              <a:cxnLst/>
              <a:rect l="0" t="0" r="0" b="0"/>
              <a:pathLst>
                <a:path w="58831" h="25214">
                  <a:moveTo>
                    <a:pt x="0" y="25213"/>
                  </a:moveTo>
                  <a:lnTo>
                    <a:pt x="0" y="25213"/>
                  </a:lnTo>
                  <a:lnTo>
                    <a:pt x="40431" y="7886"/>
                  </a:lnTo>
                  <a:lnTo>
                    <a:pt x="588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1"/>
            <p:cNvSpPr/>
            <p:nvPr>
              <p:custDataLst>
                <p:tags r:id="rId116"/>
              </p:custDataLst>
            </p:nvPr>
          </p:nvSpPr>
          <p:spPr>
            <a:xfrm>
              <a:off x="9155206" y="579904"/>
              <a:ext cx="109258" cy="311660"/>
            </a:xfrm>
            <a:custGeom>
              <a:avLst/>
              <a:gdLst/>
              <a:ahLst/>
              <a:cxnLst/>
              <a:rect l="0" t="0" r="0" b="0"/>
              <a:pathLst>
                <a:path w="109258" h="311660">
                  <a:moveTo>
                    <a:pt x="109257" y="0"/>
                  </a:moveTo>
                  <a:lnTo>
                    <a:pt x="109257" y="0"/>
                  </a:lnTo>
                  <a:lnTo>
                    <a:pt x="109257" y="35693"/>
                  </a:lnTo>
                  <a:lnTo>
                    <a:pt x="109257" y="71275"/>
                  </a:lnTo>
                  <a:lnTo>
                    <a:pt x="100334" y="108483"/>
                  </a:lnTo>
                  <a:lnTo>
                    <a:pt x="90323" y="144617"/>
                  </a:lnTo>
                  <a:lnTo>
                    <a:pt x="76982" y="178980"/>
                  </a:lnTo>
                  <a:lnTo>
                    <a:pt x="65661" y="212819"/>
                  </a:lnTo>
                  <a:lnTo>
                    <a:pt x="52537" y="251008"/>
                  </a:lnTo>
                  <a:lnTo>
                    <a:pt x="32017" y="289545"/>
                  </a:lnTo>
                  <a:lnTo>
                    <a:pt x="22767" y="307626"/>
                  </a:lnTo>
                  <a:lnTo>
                    <a:pt x="18912" y="310606"/>
                  </a:lnTo>
                  <a:lnTo>
                    <a:pt x="14475" y="311659"/>
                  </a:lnTo>
                  <a:lnTo>
                    <a:pt x="0" y="310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2"/>
            <p:cNvSpPr/>
            <p:nvPr>
              <p:custDataLst>
                <p:tags r:id="rId117"/>
              </p:custDataLst>
            </p:nvPr>
          </p:nvSpPr>
          <p:spPr>
            <a:xfrm>
              <a:off x="9129992" y="748369"/>
              <a:ext cx="285751" cy="129099"/>
            </a:xfrm>
            <a:custGeom>
              <a:avLst/>
              <a:gdLst/>
              <a:ahLst/>
              <a:cxnLst/>
              <a:rect l="0" t="0" r="0" b="0"/>
              <a:pathLst>
                <a:path w="285751" h="129099">
                  <a:moveTo>
                    <a:pt x="0" y="16433"/>
                  </a:moveTo>
                  <a:lnTo>
                    <a:pt x="0" y="16433"/>
                  </a:lnTo>
                  <a:lnTo>
                    <a:pt x="27392" y="16433"/>
                  </a:lnTo>
                  <a:lnTo>
                    <a:pt x="67270" y="16433"/>
                  </a:lnTo>
                  <a:lnTo>
                    <a:pt x="97444" y="16433"/>
                  </a:lnTo>
                  <a:lnTo>
                    <a:pt x="130971" y="16433"/>
                  </a:lnTo>
                  <a:lnTo>
                    <a:pt x="167396" y="10657"/>
                  </a:lnTo>
                  <a:lnTo>
                    <a:pt x="205558" y="3913"/>
                  </a:lnTo>
                  <a:lnTo>
                    <a:pt x="229075" y="0"/>
                  </a:lnTo>
                  <a:lnTo>
                    <a:pt x="247509" y="632"/>
                  </a:lnTo>
                  <a:lnTo>
                    <a:pt x="262694" y="6355"/>
                  </a:lnTo>
                  <a:lnTo>
                    <a:pt x="270212" y="11331"/>
                  </a:lnTo>
                  <a:lnTo>
                    <a:pt x="274175" y="16655"/>
                  </a:lnTo>
                  <a:lnTo>
                    <a:pt x="276407" y="24903"/>
                  </a:lnTo>
                  <a:lnTo>
                    <a:pt x="277161" y="40517"/>
                  </a:lnTo>
                  <a:lnTo>
                    <a:pt x="268777" y="78163"/>
                  </a:lnTo>
                  <a:lnTo>
                    <a:pt x="253678" y="118431"/>
                  </a:lnTo>
                  <a:lnTo>
                    <a:pt x="252591" y="128001"/>
                  </a:lnTo>
                  <a:lnTo>
                    <a:pt x="253371" y="129098"/>
                  </a:lnTo>
                  <a:lnTo>
                    <a:pt x="254827" y="128896"/>
                  </a:lnTo>
                  <a:lnTo>
                    <a:pt x="263871" y="121862"/>
                  </a:lnTo>
                  <a:lnTo>
                    <a:pt x="285750" y="836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3"/>
            <p:cNvSpPr/>
            <p:nvPr>
              <p:custDataLst>
                <p:tags r:id="rId118"/>
              </p:custDataLst>
            </p:nvPr>
          </p:nvSpPr>
          <p:spPr>
            <a:xfrm>
              <a:off x="9474573" y="663948"/>
              <a:ext cx="8406" cy="1"/>
            </a:xfrm>
            <a:custGeom>
              <a:avLst/>
              <a:gdLst/>
              <a:ahLst/>
              <a:cxnLst/>
              <a:rect l="0" t="0" r="0" b="0"/>
              <a:pathLst>
                <a:path w="8406" h="1">
                  <a:moveTo>
                    <a:pt x="0" y="0"/>
                  </a:moveTo>
                  <a:lnTo>
                    <a:pt x="0" y="0"/>
                  </a:lnTo>
                  <a:lnTo>
                    <a:pt x="84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4"/>
            <p:cNvSpPr/>
            <p:nvPr>
              <p:custDataLst>
                <p:tags r:id="rId119"/>
              </p:custDataLst>
            </p:nvPr>
          </p:nvSpPr>
          <p:spPr>
            <a:xfrm>
              <a:off x="9511754" y="757564"/>
              <a:ext cx="962946" cy="350462"/>
            </a:xfrm>
            <a:custGeom>
              <a:avLst/>
              <a:gdLst/>
              <a:ahLst/>
              <a:cxnLst/>
              <a:rect l="0" t="0" r="0" b="0"/>
              <a:pathLst>
                <a:path w="962946" h="350462">
                  <a:moveTo>
                    <a:pt x="4841" y="32451"/>
                  </a:moveTo>
                  <a:lnTo>
                    <a:pt x="4841" y="32451"/>
                  </a:lnTo>
                  <a:lnTo>
                    <a:pt x="0" y="72882"/>
                  </a:lnTo>
                  <a:lnTo>
                    <a:pt x="2066" y="83104"/>
                  </a:lnTo>
                  <a:lnTo>
                    <a:pt x="3925" y="85830"/>
                  </a:lnTo>
                  <a:lnTo>
                    <a:pt x="6098" y="87647"/>
                  </a:lnTo>
                  <a:lnTo>
                    <a:pt x="8480" y="88859"/>
                  </a:lnTo>
                  <a:lnTo>
                    <a:pt x="20756" y="90564"/>
                  </a:lnTo>
                  <a:lnTo>
                    <a:pt x="57095" y="79521"/>
                  </a:lnTo>
                  <a:lnTo>
                    <a:pt x="90182" y="62051"/>
                  </a:lnTo>
                  <a:lnTo>
                    <a:pt x="129227" y="43105"/>
                  </a:lnTo>
                  <a:lnTo>
                    <a:pt x="164193" y="30094"/>
                  </a:lnTo>
                  <a:lnTo>
                    <a:pt x="206000" y="24577"/>
                  </a:lnTo>
                  <a:lnTo>
                    <a:pt x="208984" y="25334"/>
                  </a:lnTo>
                  <a:lnTo>
                    <a:pt x="210973" y="26772"/>
                  </a:lnTo>
                  <a:lnTo>
                    <a:pt x="212300" y="28665"/>
                  </a:lnTo>
                  <a:lnTo>
                    <a:pt x="213773" y="33258"/>
                  </a:lnTo>
                  <a:lnTo>
                    <a:pt x="214718" y="43816"/>
                  </a:lnTo>
                  <a:lnTo>
                    <a:pt x="200602" y="77612"/>
                  </a:lnTo>
                  <a:lnTo>
                    <a:pt x="192162" y="97262"/>
                  </a:lnTo>
                  <a:lnTo>
                    <a:pt x="191353" y="100872"/>
                  </a:lnTo>
                  <a:lnTo>
                    <a:pt x="191750" y="104212"/>
                  </a:lnTo>
                  <a:lnTo>
                    <a:pt x="194679" y="110413"/>
                  </a:lnTo>
                  <a:lnTo>
                    <a:pt x="201579" y="119154"/>
                  </a:lnTo>
                  <a:lnTo>
                    <a:pt x="211811" y="122346"/>
                  </a:lnTo>
                  <a:lnTo>
                    <a:pt x="225695" y="122831"/>
                  </a:lnTo>
                  <a:lnTo>
                    <a:pt x="262418" y="115533"/>
                  </a:lnTo>
                  <a:lnTo>
                    <a:pt x="298119" y="105315"/>
                  </a:lnTo>
                  <a:lnTo>
                    <a:pt x="337335" y="92949"/>
                  </a:lnTo>
                  <a:lnTo>
                    <a:pt x="367395" y="85486"/>
                  </a:lnTo>
                  <a:lnTo>
                    <a:pt x="396320" y="75944"/>
                  </a:lnTo>
                  <a:lnTo>
                    <a:pt x="424739" y="65477"/>
                  </a:lnTo>
                  <a:lnTo>
                    <a:pt x="452933" y="54600"/>
                  </a:lnTo>
                  <a:lnTo>
                    <a:pt x="494122" y="38910"/>
                  </a:lnTo>
                  <a:lnTo>
                    <a:pt x="528532" y="27931"/>
                  </a:lnTo>
                  <a:lnTo>
                    <a:pt x="569053" y="11068"/>
                  </a:lnTo>
                  <a:lnTo>
                    <a:pt x="582494" y="7742"/>
                  </a:lnTo>
                  <a:lnTo>
                    <a:pt x="582310" y="7574"/>
                  </a:lnTo>
                  <a:lnTo>
                    <a:pt x="579618" y="7387"/>
                  </a:lnTo>
                  <a:lnTo>
                    <a:pt x="575307" y="4814"/>
                  </a:lnTo>
                  <a:lnTo>
                    <a:pt x="572850" y="2820"/>
                  </a:lnTo>
                  <a:lnTo>
                    <a:pt x="556007" y="14"/>
                  </a:lnTo>
                  <a:lnTo>
                    <a:pt x="517576" y="0"/>
                  </a:lnTo>
                  <a:lnTo>
                    <a:pt x="480383" y="5612"/>
                  </a:lnTo>
                  <a:lnTo>
                    <a:pt x="446227" y="14123"/>
                  </a:lnTo>
                  <a:lnTo>
                    <a:pt x="409113" y="33257"/>
                  </a:lnTo>
                  <a:lnTo>
                    <a:pt x="393695" y="44015"/>
                  </a:lnTo>
                  <a:lnTo>
                    <a:pt x="372868" y="67257"/>
                  </a:lnTo>
                  <a:lnTo>
                    <a:pt x="371589" y="70596"/>
                  </a:lnTo>
                  <a:lnTo>
                    <a:pt x="371671" y="73756"/>
                  </a:lnTo>
                  <a:lnTo>
                    <a:pt x="374250" y="79757"/>
                  </a:lnTo>
                  <a:lnTo>
                    <a:pt x="386160" y="94041"/>
                  </a:lnTo>
                  <a:lnTo>
                    <a:pt x="426449" y="87216"/>
                  </a:lnTo>
                  <a:lnTo>
                    <a:pt x="456803" y="80167"/>
                  </a:lnTo>
                  <a:lnTo>
                    <a:pt x="481708" y="73600"/>
                  </a:lnTo>
                  <a:lnTo>
                    <a:pt x="521831" y="61323"/>
                  </a:lnTo>
                  <a:lnTo>
                    <a:pt x="561745" y="48372"/>
                  </a:lnTo>
                  <a:lnTo>
                    <a:pt x="599399" y="35630"/>
                  </a:lnTo>
                  <a:lnTo>
                    <a:pt x="623299" y="24121"/>
                  </a:lnTo>
                  <a:lnTo>
                    <a:pt x="634966" y="15789"/>
                  </a:lnTo>
                  <a:lnTo>
                    <a:pt x="630649" y="24609"/>
                  </a:lnTo>
                  <a:lnTo>
                    <a:pt x="623513" y="31456"/>
                  </a:lnTo>
                  <a:lnTo>
                    <a:pt x="618995" y="34589"/>
                  </a:lnTo>
                  <a:lnTo>
                    <a:pt x="611483" y="45541"/>
                  </a:lnTo>
                  <a:lnTo>
                    <a:pt x="589443" y="83494"/>
                  </a:lnTo>
                  <a:lnTo>
                    <a:pt x="567758" y="119107"/>
                  </a:lnTo>
                  <a:lnTo>
                    <a:pt x="545490" y="157373"/>
                  </a:lnTo>
                  <a:lnTo>
                    <a:pt x="517507" y="197898"/>
                  </a:lnTo>
                  <a:lnTo>
                    <a:pt x="478290" y="239605"/>
                  </a:lnTo>
                  <a:lnTo>
                    <a:pt x="438135" y="278971"/>
                  </a:lnTo>
                  <a:lnTo>
                    <a:pt x="399358" y="306994"/>
                  </a:lnTo>
                  <a:lnTo>
                    <a:pt x="370976" y="328473"/>
                  </a:lnTo>
                  <a:lnTo>
                    <a:pt x="342838" y="338572"/>
                  </a:lnTo>
                  <a:lnTo>
                    <a:pt x="307761" y="344947"/>
                  </a:lnTo>
                  <a:lnTo>
                    <a:pt x="273853" y="350461"/>
                  </a:lnTo>
                  <a:lnTo>
                    <a:pt x="240178" y="344841"/>
                  </a:lnTo>
                  <a:lnTo>
                    <a:pt x="202606" y="332027"/>
                  </a:lnTo>
                  <a:lnTo>
                    <a:pt x="192968" y="324035"/>
                  </a:lnTo>
                  <a:lnTo>
                    <a:pt x="179170" y="303686"/>
                  </a:lnTo>
                  <a:lnTo>
                    <a:pt x="178193" y="287781"/>
                  </a:lnTo>
                  <a:lnTo>
                    <a:pt x="185176" y="251597"/>
                  </a:lnTo>
                  <a:lnTo>
                    <a:pt x="197310" y="230401"/>
                  </a:lnTo>
                  <a:lnTo>
                    <a:pt x="231561" y="200731"/>
                  </a:lnTo>
                  <a:lnTo>
                    <a:pt x="264282" y="181816"/>
                  </a:lnTo>
                  <a:lnTo>
                    <a:pt x="305001" y="164383"/>
                  </a:lnTo>
                  <a:lnTo>
                    <a:pt x="339329" y="153031"/>
                  </a:lnTo>
                  <a:lnTo>
                    <a:pt x="378867" y="141760"/>
                  </a:lnTo>
                  <a:lnTo>
                    <a:pt x="399868" y="136140"/>
                  </a:lnTo>
                  <a:lnTo>
                    <a:pt x="422273" y="130525"/>
                  </a:lnTo>
                  <a:lnTo>
                    <a:pt x="445614" y="124915"/>
                  </a:lnTo>
                  <a:lnTo>
                    <a:pt x="469580" y="119307"/>
                  </a:lnTo>
                  <a:lnTo>
                    <a:pt x="494894" y="113700"/>
                  </a:lnTo>
                  <a:lnTo>
                    <a:pt x="521110" y="108095"/>
                  </a:lnTo>
                  <a:lnTo>
                    <a:pt x="547926" y="102490"/>
                  </a:lnTo>
                  <a:lnTo>
                    <a:pt x="576074" y="96887"/>
                  </a:lnTo>
                  <a:lnTo>
                    <a:pt x="605113" y="91283"/>
                  </a:lnTo>
                  <a:lnTo>
                    <a:pt x="634742" y="85680"/>
                  </a:lnTo>
                  <a:lnTo>
                    <a:pt x="663833" y="80076"/>
                  </a:lnTo>
                  <a:lnTo>
                    <a:pt x="692568" y="74473"/>
                  </a:lnTo>
                  <a:lnTo>
                    <a:pt x="721060" y="68870"/>
                  </a:lnTo>
                  <a:lnTo>
                    <a:pt x="748459" y="64201"/>
                  </a:lnTo>
                  <a:lnTo>
                    <a:pt x="775131" y="60154"/>
                  </a:lnTo>
                  <a:lnTo>
                    <a:pt x="801318" y="56523"/>
                  </a:lnTo>
                  <a:lnTo>
                    <a:pt x="824377" y="53168"/>
                  </a:lnTo>
                  <a:lnTo>
                    <a:pt x="864940" y="46950"/>
                  </a:lnTo>
                  <a:lnTo>
                    <a:pt x="899154" y="43564"/>
                  </a:lnTo>
                  <a:lnTo>
                    <a:pt x="939686" y="39168"/>
                  </a:lnTo>
                  <a:lnTo>
                    <a:pt x="950240" y="36929"/>
                  </a:lnTo>
                  <a:lnTo>
                    <a:pt x="956343" y="33568"/>
                  </a:lnTo>
                  <a:lnTo>
                    <a:pt x="959477" y="29460"/>
                  </a:lnTo>
                  <a:lnTo>
                    <a:pt x="962945" y="156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5"/>
            <p:cNvSpPr/>
            <p:nvPr>
              <p:custDataLst>
                <p:tags r:id="rId120"/>
              </p:custDataLst>
            </p:nvPr>
          </p:nvSpPr>
          <p:spPr>
            <a:xfrm>
              <a:off x="9056703" y="1117787"/>
              <a:ext cx="277453" cy="327728"/>
            </a:xfrm>
            <a:custGeom>
              <a:avLst/>
              <a:gdLst/>
              <a:ahLst/>
              <a:cxnLst/>
              <a:rect l="0" t="0" r="0" b="0"/>
              <a:pathLst>
                <a:path w="277453" h="327728">
                  <a:moveTo>
                    <a:pt x="132120" y="0"/>
                  </a:moveTo>
                  <a:lnTo>
                    <a:pt x="132120" y="0"/>
                  </a:lnTo>
                  <a:lnTo>
                    <a:pt x="137101" y="24902"/>
                  </a:lnTo>
                  <a:lnTo>
                    <a:pt x="146472" y="61494"/>
                  </a:lnTo>
                  <a:lnTo>
                    <a:pt x="168434" y="103094"/>
                  </a:lnTo>
                  <a:lnTo>
                    <a:pt x="197250" y="137210"/>
                  </a:lnTo>
                  <a:lnTo>
                    <a:pt x="232557" y="168906"/>
                  </a:lnTo>
                  <a:lnTo>
                    <a:pt x="271730" y="209444"/>
                  </a:lnTo>
                  <a:lnTo>
                    <a:pt x="275621" y="215269"/>
                  </a:lnTo>
                  <a:lnTo>
                    <a:pt x="277280" y="220086"/>
                  </a:lnTo>
                  <a:lnTo>
                    <a:pt x="277452" y="224231"/>
                  </a:lnTo>
                  <a:lnTo>
                    <a:pt x="271019" y="242056"/>
                  </a:lnTo>
                  <a:lnTo>
                    <a:pt x="250057" y="258070"/>
                  </a:lnTo>
                  <a:lnTo>
                    <a:pt x="208576" y="280213"/>
                  </a:lnTo>
                  <a:lnTo>
                    <a:pt x="170857" y="296041"/>
                  </a:lnTo>
                  <a:lnTo>
                    <a:pt x="134675" y="307061"/>
                  </a:lnTo>
                  <a:lnTo>
                    <a:pt x="95731" y="316240"/>
                  </a:lnTo>
                  <a:lnTo>
                    <a:pt x="61056" y="323940"/>
                  </a:lnTo>
                  <a:lnTo>
                    <a:pt x="19522" y="327267"/>
                  </a:lnTo>
                  <a:lnTo>
                    <a:pt x="0" y="327727"/>
                  </a:lnTo>
                  <a:lnTo>
                    <a:pt x="151" y="325875"/>
                  </a:lnTo>
                  <a:lnTo>
                    <a:pt x="2808" y="318835"/>
                  </a:lnTo>
                  <a:lnTo>
                    <a:pt x="33186" y="292389"/>
                  </a:lnTo>
                  <a:lnTo>
                    <a:pt x="69915" y="268418"/>
                  </a:lnTo>
                  <a:lnTo>
                    <a:pt x="111704" y="242691"/>
                  </a:lnTo>
                  <a:lnTo>
                    <a:pt x="123716" y="235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6"/>
            <p:cNvSpPr/>
            <p:nvPr>
              <p:custDataLst>
                <p:tags r:id="rId121"/>
              </p:custDataLst>
            </p:nvPr>
          </p:nvSpPr>
          <p:spPr>
            <a:xfrm>
              <a:off x="9352072" y="1227044"/>
              <a:ext cx="459515" cy="390664"/>
            </a:xfrm>
            <a:custGeom>
              <a:avLst/>
              <a:gdLst/>
              <a:ahLst/>
              <a:cxnLst/>
              <a:rect l="0" t="0" r="0" b="0"/>
              <a:pathLst>
                <a:path w="459515" h="390664">
                  <a:moveTo>
                    <a:pt x="88884" y="0"/>
                  </a:moveTo>
                  <a:lnTo>
                    <a:pt x="88884" y="0"/>
                  </a:lnTo>
                  <a:lnTo>
                    <a:pt x="115654" y="31231"/>
                  </a:lnTo>
                  <a:lnTo>
                    <a:pt x="136762" y="64038"/>
                  </a:lnTo>
                  <a:lnTo>
                    <a:pt x="158971" y="100221"/>
                  </a:lnTo>
                  <a:lnTo>
                    <a:pt x="186943" y="138330"/>
                  </a:lnTo>
                  <a:lnTo>
                    <a:pt x="203125" y="145524"/>
                  </a:lnTo>
                  <a:lnTo>
                    <a:pt x="239488" y="150143"/>
                  </a:lnTo>
                  <a:lnTo>
                    <a:pt x="281290" y="143411"/>
                  </a:lnTo>
                  <a:lnTo>
                    <a:pt x="319067" y="129234"/>
                  </a:lnTo>
                  <a:lnTo>
                    <a:pt x="359280" y="105144"/>
                  </a:lnTo>
                  <a:lnTo>
                    <a:pt x="397686" y="79006"/>
                  </a:lnTo>
                  <a:lnTo>
                    <a:pt x="423620" y="61075"/>
                  </a:lnTo>
                  <a:lnTo>
                    <a:pt x="458532" y="39007"/>
                  </a:lnTo>
                  <a:lnTo>
                    <a:pt x="459514" y="39078"/>
                  </a:lnTo>
                  <a:lnTo>
                    <a:pt x="459235" y="40060"/>
                  </a:lnTo>
                  <a:lnTo>
                    <a:pt x="422182" y="55886"/>
                  </a:lnTo>
                  <a:lnTo>
                    <a:pt x="385610" y="77257"/>
                  </a:lnTo>
                  <a:lnTo>
                    <a:pt x="356166" y="94101"/>
                  </a:lnTo>
                  <a:lnTo>
                    <a:pt x="327517" y="114038"/>
                  </a:lnTo>
                  <a:lnTo>
                    <a:pt x="296731" y="135350"/>
                  </a:lnTo>
                  <a:lnTo>
                    <a:pt x="264370" y="157274"/>
                  </a:lnTo>
                  <a:lnTo>
                    <a:pt x="231312" y="179468"/>
                  </a:lnTo>
                  <a:lnTo>
                    <a:pt x="197943" y="204273"/>
                  </a:lnTo>
                  <a:lnTo>
                    <a:pt x="164435" y="229928"/>
                  </a:lnTo>
                  <a:lnTo>
                    <a:pt x="130866" y="253781"/>
                  </a:lnTo>
                  <a:lnTo>
                    <a:pt x="99761" y="276833"/>
                  </a:lnTo>
                  <a:lnTo>
                    <a:pt x="60979" y="310811"/>
                  </a:lnTo>
                  <a:lnTo>
                    <a:pt x="27238" y="351295"/>
                  </a:lnTo>
                  <a:lnTo>
                    <a:pt x="0" y="382643"/>
                  </a:lnTo>
                  <a:lnTo>
                    <a:pt x="680" y="384897"/>
                  </a:lnTo>
                  <a:lnTo>
                    <a:pt x="6414" y="389891"/>
                  </a:lnTo>
                  <a:lnTo>
                    <a:pt x="10560" y="390663"/>
                  </a:lnTo>
                  <a:lnTo>
                    <a:pt x="20144" y="389030"/>
                  </a:lnTo>
                  <a:lnTo>
                    <a:pt x="55868" y="366020"/>
                  </a:lnTo>
                  <a:lnTo>
                    <a:pt x="94468" y="336434"/>
                  </a:lnTo>
                  <a:lnTo>
                    <a:pt x="105693" y="327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7"/>
            <p:cNvSpPr/>
            <p:nvPr>
              <p:custDataLst>
                <p:tags r:id="rId122"/>
              </p:custDataLst>
            </p:nvPr>
          </p:nvSpPr>
          <p:spPr>
            <a:xfrm>
              <a:off x="9830249" y="1151404"/>
              <a:ext cx="240757" cy="260439"/>
            </a:xfrm>
            <a:custGeom>
              <a:avLst/>
              <a:gdLst/>
              <a:ahLst/>
              <a:cxnLst/>
              <a:rect l="0" t="0" r="0" b="0"/>
              <a:pathLst>
                <a:path w="240757" h="260439">
                  <a:moveTo>
                    <a:pt x="215825" y="0"/>
                  </a:moveTo>
                  <a:lnTo>
                    <a:pt x="215825" y="0"/>
                  </a:lnTo>
                  <a:lnTo>
                    <a:pt x="193518" y="31232"/>
                  </a:lnTo>
                  <a:lnTo>
                    <a:pt x="179643" y="64038"/>
                  </a:lnTo>
                  <a:lnTo>
                    <a:pt x="178888" y="82623"/>
                  </a:lnTo>
                  <a:lnTo>
                    <a:pt x="182600" y="100222"/>
                  </a:lnTo>
                  <a:lnTo>
                    <a:pt x="200946" y="138331"/>
                  </a:lnTo>
                  <a:lnTo>
                    <a:pt x="233844" y="178259"/>
                  </a:lnTo>
                  <a:lnTo>
                    <a:pt x="237840" y="185993"/>
                  </a:lnTo>
                  <a:lnTo>
                    <a:pt x="240756" y="211594"/>
                  </a:lnTo>
                  <a:lnTo>
                    <a:pt x="235931" y="220420"/>
                  </a:lnTo>
                  <a:lnTo>
                    <a:pt x="232030" y="225388"/>
                  </a:lnTo>
                  <a:lnTo>
                    <a:pt x="217734" y="233398"/>
                  </a:lnTo>
                  <a:lnTo>
                    <a:pt x="182582" y="246149"/>
                  </a:lnTo>
                  <a:lnTo>
                    <a:pt x="148181" y="254822"/>
                  </a:lnTo>
                  <a:lnTo>
                    <a:pt x="112880" y="258844"/>
                  </a:lnTo>
                  <a:lnTo>
                    <a:pt x="78762" y="260035"/>
                  </a:lnTo>
                  <a:lnTo>
                    <a:pt x="40481" y="260438"/>
                  </a:lnTo>
                  <a:lnTo>
                    <a:pt x="16327" y="259574"/>
                  </a:lnTo>
                  <a:lnTo>
                    <a:pt x="6385" y="256063"/>
                  </a:lnTo>
                  <a:lnTo>
                    <a:pt x="3361" y="253819"/>
                  </a:lnTo>
                  <a:lnTo>
                    <a:pt x="0" y="248836"/>
                  </a:lnTo>
                  <a:lnTo>
                    <a:pt x="995" y="241018"/>
                  </a:lnTo>
                  <a:lnTo>
                    <a:pt x="2567" y="236318"/>
                  </a:lnTo>
                  <a:lnTo>
                    <a:pt x="18166" y="216320"/>
                  </a:lnTo>
                  <a:lnTo>
                    <a:pt x="56180" y="183530"/>
                  </a:lnTo>
                  <a:lnTo>
                    <a:pt x="106567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8"/>
            <p:cNvSpPr/>
            <p:nvPr>
              <p:custDataLst>
                <p:tags r:id="rId123"/>
              </p:custDataLst>
            </p:nvPr>
          </p:nvSpPr>
          <p:spPr>
            <a:xfrm>
              <a:off x="10272992" y="1151404"/>
              <a:ext cx="58833" cy="249116"/>
            </a:xfrm>
            <a:custGeom>
              <a:avLst/>
              <a:gdLst/>
              <a:ahLst/>
              <a:cxnLst/>
              <a:rect l="0" t="0" r="0" b="0"/>
              <a:pathLst>
                <a:path w="58833" h="249116">
                  <a:moveTo>
                    <a:pt x="58832" y="0"/>
                  </a:moveTo>
                  <a:lnTo>
                    <a:pt x="58832" y="0"/>
                  </a:lnTo>
                  <a:lnTo>
                    <a:pt x="54368" y="40155"/>
                  </a:lnTo>
                  <a:lnTo>
                    <a:pt x="49690" y="69830"/>
                  </a:lnTo>
                  <a:lnTo>
                    <a:pt x="41805" y="105046"/>
                  </a:lnTo>
                  <a:lnTo>
                    <a:pt x="30773" y="142043"/>
                  </a:lnTo>
                  <a:lnTo>
                    <a:pt x="26312" y="176329"/>
                  </a:lnTo>
                  <a:lnTo>
                    <a:pt x="22938" y="207588"/>
                  </a:lnTo>
                  <a:lnTo>
                    <a:pt x="17617" y="232017"/>
                  </a:lnTo>
                  <a:lnTo>
                    <a:pt x="16916" y="249115"/>
                  </a:lnTo>
                  <a:lnTo>
                    <a:pt x="0" y="201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9"/>
            <p:cNvSpPr/>
            <p:nvPr>
              <p:custDataLst>
                <p:tags r:id="rId124"/>
              </p:custDataLst>
            </p:nvPr>
          </p:nvSpPr>
          <p:spPr>
            <a:xfrm>
              <a:off x="10172140" y="1227044"/>
              <a:ext cx="268942" cy="25105"/>
            </a:xfrm>
            <a:custGeom>
              <a:avLst/>
              <a:gdLst/>
              <a:ahLst/>
              <a:cxnLst/>
              <a:rect l="0" t="0" r="0" b="0"/>
              <a:pathLst>
                <a:path w="268942" h="25105">
                  <a:moveTo>
                    <a:pt x="0" y="0"/>
                  </a:moveTo>
                  <a:lnTo>
                    <a:pt x="0" y="0"/>
                  </a:lnTo>
                  <a:lnTo>
                    <a:pt x="35692" y="8923"/>
                  </a:lnTo>
                  <a:lnTo>
                    <a:pt x="65666" y="15794"/>
                  </a:lnTo>
                  <a:lnTo>
                    <a:pt x="94552" y="21027"/>
                  </a:lnTo>
                  <a:lnTo>
                    <a:pt x="136131" y="23973"/>
                  </a:lnTo>
                  <a:lnTo>
                    <a:pt x="172522" y="24846"/>
                  </a:lnTo>
                  <a:lnTo>
                    <a:pt x="206030" y="25104"/>
                  </a:lnTo>
                  <a:lnTo>
                    <a:pt x="240431" y="22702"/>
                  </a:lnTo>
                  <a:lnTo>
                    <a:pt x="263666" y="16651"/>
                  </a:lnTo>
                  <a:lnTo>
                    <a:pt x="265422" y="14836"/>
                  </a:lnTo>
                  <a:lnTo>
                    <a:pt x="268941" y="8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0"/>
            <p:cNvSpPr/>
            <p:nvPr>
              <p:custDataLst>
                <p:tags r:id="rId125"/>
              </p:custDataLst>
            </p:nvPr>
          </p:nvSpPr>
          <p:spPr>
            <a:xfrm>
              <a:off x="10424272" y="1211506"/>
              <a:ext cx="655149" cy="140724"/>
            </a:xfrm>
            <a:custGeom>
              <a:avLst/>
              <a:gdLst/>
              <a:ahLst/>
              <a:cxnLst/>
              <a:rect l="0" t="0" r="0" b="0"/>
              <a:pathLst>
                <a:path w="655149" h="140724">
                  <a:moveTo>
                    <a:pt x="0" y="57560"/>
                  </a:moveTo>
                  <a:lnTo>
                    <a:pt x="0" y="57560"/>
                  </a:lnTo>
                  <a:lnTo>
                    <a:pt x="31232" y="48637"/>
                  </a:lnTo>
                  <a:lnTo>
                    <a:pt x="64037" y="43088"/>
                  </a:lnTo>
                  <a:lnTo>
                    <a:pt x="99287" y="34503"/>
                  </a:lnTo>
                  <a:lnTo>
                    <a:pt x="140129" y="17991"/>
                  </a:lnTo>
                  <a:lnTo>
                    <a:pt x="159525" y="15551"/>
                  </a:lnTo>
                  <a:lnTo>
                    <a:pt x="155175" y="11080"/>
                  </a:lnTo>
                  <a:lnTo>
                    <a:pt x="150521" y="8888"/>
                  </a:lnTo>
                  <a:lnTo>
                    <a:pt x="119928" y="0"/>
                  </a:lnTo>
                  <a:lnTo>
                    <a:pt x="97011" y="5690"/>
                  </a:lnTo>
                  <a:lnTo>
                    <a:pt x="66476" y="13316"/>
                  </a:lnTo>
                  <a:lnTo>
                    <a:pt x="58325" y="14057"/>
                  </a:lnTo>
                  <a:lnTo>
                    <a:pt x="51957" y="16418"/>
                  </a:lnTo>
                  <a:lnTo>
                    <a:pt x="35027" y="28647"/>
                  </a:lnTo>
                  <a:lnTo>
                    <a:pt x="31756" y="29881"/>
                  </a:lnTo>
                  <a:lnTo>
                    <a:pt x="29574" y="32570"/>
                  </a:lnTo>
                  <a:lnTo>
                    <a:pt x="27152" y="40539"/>
                  </a:lnTo>
                  <a:lnTo>
                    <a:pt x="25787" y="55526"/>
                  </a:lnTo>
                  <a:lnTo>
                    <a:pt x="29844" y="71795"/>
                  </a:lnTo>
                  <a:lnTo>
                    <a:pt x="39412" y="82874"/>
                  </a:lnTo>
                  <a:lnTo>
                    <a:pt x="76404" y="109868"/>
                  </a:lnTo>
                  <a:lnTo>
                    <a:pt x="107615" y="121825"/>
                  </a:lnTo>
                  <a:lnTo>
                    <a:pt x="148993" y="131568"/>
                  </a:lnTo>
                  <a:lnTo>
                    <a:pt x="189098" y="138631"/>
                  </a:lnTo>
                  <a:lnTo>
                    <a:pt x="217270" y="140723"/>
                  </a:lnTo>
                  <a:lnTo>
                    <a:pt x="224221" y="139149"/>
                  </a:lnTo>
                  <a:lnTo>
                    <a:pt x="244580" y="128184"/>
                  </a:lnTo>
                  <a:lnTo>
                    <a:pt x="254379" y="125368"/>
                  </a:lnTo>
                  <a:lnTo>
                    <a:pt x="261845" y="121003"/>
                  </a:lnTo>
                  <a:lnTo>
                    <a:pt x="292345" y="82516"/>
                  </a:lnTo>
                  <a:lnTo>
                    <a:pt x="318120" y="43538"/>
                  </a:lnTo>
                  <a:lnTo>
                    <a:pt x="333509" y="23006"/>
                  </a:lnTo>
                  <a:lnTo>
                    <a:pt x="343083" y="18857"/>
                  </a:lnTo>
                  <a:lnTo>
                    <a:pt x="346385" y="18684"/>
                  </a:lnTo>
                  <a:lnTo>
                    <a:pt x="348584" y="19503"/>
                  </a:lnTo>
                  <a:lnTo>
                    <a:pt x="352909" y="23865"/>
                  </a:lnTo>
                  <a:lnTo>
                    <a:pt x="352962" y="32843"/>
                  </a:lnTo>
                  <a:lnTo>
                    <a:pt x="350484" y="39727"/>
                  </a:lnTo>
                  <a:lnTo>
                    <a:pt x="327707" y="80475"/>
                  </a:lnTo>
                  <a:lnTo>
                    <a:pt x="316554" y="97987"/>
                  </a:lnTo>
                  <a:lnTo>
                    <a:pt x="309209" y="115812"/>
                  </a:lnTo>
                  <a:lnTo>
                    <a:pt x="302593" y="124749"/>
                  </a:lnTo>
                  <a:lnTo>
                    <a:pt x="307032" y="115858"/>
                  </a:lnTo>
                  <a:lnTo>
                    <a:pt x="348897" y="79777"/>
                  </a:lnTo>
                  <a:lnTo>
                    <a:pt x="385518" y="55032"/>
                  </a:lnTo>
                  <a:lnTo>
                    <a:pt x="420006" y="27904"/>
                  </a:lnTo>
                  <a:lnTo>
                    <a:pt x="447085" y="12205"/>
                  </a:lnTo>
                  <a:lnTo>
                    <a:pt x="471637" y="7801"/>
                  </a:lnTo>
                  <a:lnTo>
                    <a:pt x="478246" y="9921"/>
                  </a:lnTo>
                  <a:lnTo>
                    <a:pt x="481316" y="11793"/>
                  </a:lnTo>
                  <a:lnTo>
                    <a:pt x="483362" y="13975"/>
                  </a:lnTo>
                  <a:lnTo>
                    <a:pt x="485636" y="18890"/>
                  </a:lnTo>
                  <a:lnTo>
                    <a:pt x="484158" y="26677"/>
                  </a:lnTo>
                  <a:lnTo>
                    <a:pt x="479453" y="36364"/>
                  </a:lnTo>
                  <a:lnTo>
                    <a:pt x="451325" y="75558"/>
                  </a:lnTo>
                  <a:lnTo>
                    <a:pt x="448053" y="82057"/>
                  </a:lnTo>
                  <a:lnTo>
                    <a:pt x="447179" y="85097"/>
                  </a:lnTo>
                  <a:lnTo>
                    <a:pt x="445663" y="87124"/>
                  </a:lnTo>
                  <a:lnTo>
                    <a:pt x="440935" y="89977"/>
                  </a:lnTo>
                  <a:lnTo>
                    <a:pt x="441502" y="90377"/>
                  </a:lnTo>
                  <a:lnTo>
                    <a:pt x="442813" y="90644"/>
                  </a:lnTo>
                  <a:lnTo>
                    <a:pt x="443687" y="91756"/>
                  </a:lnTo>
                  <a:lnTo>
                    <a:pt x="444658" y="95481"/>
                  </a:lnTo>
                  <a:lnTo>
                    <a:pt x="445849" y="96848"/>
                  </a:lnTo>
                  <a:lnTo>
                    <a:pt x="449665" y="98367"/>
                  </a:lnTo>
                  <a:lnTo>
                    <a:pt x="487368" y="90280"/>
                  </a:lnTo>
                  <a:lnTo>
                    <a:pt x="525518" y="79795"/>
                  </a:lnTo>
                  <a:lnTo>
                    <a:pt x="557979" y="67053"/>
                  </a:lnTo>
                  <a:lnTo>
                    <a:pt x="590081" y="59289"/>
                  </a:lnTo>
                  <a:lnTo>
                    <a:pt x="622715" y="53660"/>
                  </a:lnTo>
                  <a:lnTo>
                    <a:pt x="654211" y="49331"/>
                  </a:lnTo>
                  <a:lnTo>
                    <a:pt x="654654" y="50207"/>
                  </a:lnTo>
                  <a:lnTo>
                    <a:pt x="655148" y="53669"/>
                  </a:lnTo>
                  <a:lnTo>
                    <a:pt x="640991" y="91463"/>
                  </a:lnTo>
                  <a:lnTo>
                    <a:pt x="636914" y="108071"/>
                  </a:lnTo>
                  <a:lnTo>
                    <a:pt x="622386" y="140622"/>
                  </a:lnTo>
                  <a:lnTo>
                    <a:pt x="630331" y="13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1"/>
            <p:cNvSpPr/>
            <p:nvPr>
              <p:custDataLst>
                <p:tags r:id="rId126"/>
              </p:custDataLst>
            </p:nvPr>
          </p:nvSpPr>
          <p:spPr>
            <a:xfrm>
              <a:off x="6541434" y="857250"/>
              <a:ext cx="260537" cy="67236"/>
            </a:xfrm>
            <a:custGeom>
              <a:avLst/>
              <a:gdLst/>
              <a:ahLst/>
              <a:cxnLst/>
              <a:rect l="0" t="0" r="0" b="0"/>
              <a:pathLst>
                <a:path w="260537" h="67236">
                  <a:moveTo>
                    <a:pt x="0" y="67235"/>
                  </a:moveTo>
                  <a:lnTo>
                    <a:pt x="0" y="67235"/>
                  </a:lnTo>
                  <a:lnTo>
                    <a:pt x="39324" y="37422"/>
                  </a:lnTo>
                  <a:lnTo>
                    <a:pt x="79302" y="22398"/>
                  </a:lnTo>
                  <a:lnTo>
                    <a:pt x="106838" y="15246"/>
                  </a:lnTo>
                  <a:lnTo>
                    <a:pt x="137131" y="11445"/>
                  </a:lnTo>
                  <a:lnTo>
                    <a:pt x="168337" y="9756"/>
                  </a:lnTo>
                  <a:lnTo>
                    <a:pt x="197769" y="9005"/>
                  </a:lnTo>
                  <a:lnTo>
                    <a:pt x="236128" y="4121"/>
                  </a:lnTo>
                  <a:lnTo>
                    <a:pt x="2605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9"/>
          <p:cNvGrpSpPr/>
          <p:nvPr/>
        </p:nvGrpSpPr>
        <p:grpSpPr>
          <a:xfrm>
            <a:off x="4175755" y="294370"/>
            <a:ext cx="2610065" cy="412746"/>
            <a:chOff x="4175755" y="294370"/>
            <a:chExt cx="2610065" cy="412746"/>
          </a:xfrm>
        </p:grpSpPr>
        <p:sp>
          <p:nvSpPr>
            <p:cNvPr id="291" name="SMARTInkShape-82"/>
            <p:cNvSpPr/>
            <p:nvPr>
              <p:custDataLst>
                <p:tags r:id="rId94"/>
              </p:custDataLst>
            </p:nvPr>
          </p:nvSpPr>
          <p:spPr>
            <a:xfrm>
              <a:off x="4175755" y="336176"/>
              <a:ext cx="600753" cy="209072"/>
            </a:xfrm>
            <a:custGeom>
              <a:avLst/>
              <a:gdLst/>
              <a:ahLst/>
              <a:cxnLst/>
              <a:rect l="0" t="0" r="0" b="0"/>
              <a:pathLst>
                <a:path w="600753" h="209072">
                  <a:moveTo>
                    <a:pt x="62870" y="0"/>
                  </a:moveTo>
                  <a:lnTo>
                    <a:pt x="62870" y="0"/>
                  </a:lnTo>
                  <a:lnTo>
                    <a:pt x="32123" y="38391"/>
                  </a:lnTo>
                  <a:lnTo>
                    <a:pt x="13190" y="72593"/>
                  </a:lnTo>
                  <a:lnTo>
                    <a:pt x="5817" y="106384"/>
                  </a:lnTo>
                  <a:lnTo>
                    <a:pt x="0" y="139119"/>
                  </a:lnTo>
                  <a:lnTo>
                    <a:pt x="1621" y="158015"/>
                  </a:lnTo>
                  <a:lnTo>
                    <a:pt x="7945" y="173261"/>
                  </a:lnTo>
                  <a:lnTo>
                    <a:pt x="27223" y="198266"/>
                  </a:lnTo>
                  <a:lnTo>
                    <a:pt x="40490" y="204847"/>
                  </a:lnTo>
                  <a:lnTo>
                    <a:pt x="76296" y="209071"/>
                  </a:lnTo>
                  <a:lnTo>
                    <a:pt x="108351" y="205341"/>
                  </a:lnTo>
                  <a:lnTo>
                    <a:pt x="141506" y="189399"/>
                  </a:lnTo>
                  <a:lnTo>
                    <a:pt x="180397" y="164689"/>
                  </a:lnTo>
                  <a:lnTo>
                    <a:pt x="218100" y="133800"/>
                  </a:lnTo>
                  <a:lnTo>
                    <a:pt x="249048" y="94228"/>
                  </a:lnTo>
                  <a:lnTo>
                    <a:pt x="259559" y="80629"/>
                  </a:lnTo>
                  <a:lnTo>
                    <a:pt x="263090" y="72553"/>
                  </a:lnTo>
                  <a:lnTo>
                    <a:pt x="263585" y="72648"/>
                  </a:lnTo>
                  <a:lnTo>
                    <a:pt x="264380" y="75049"/>
                  </a:lnTo>
                  <a:lnTo>
                    <a:pt x="252860" y="91748"/>
                  </a:lnTo>
                  <a:lnTo>
                    <a:pt x="242997" y="119184"/>
                  </a:lnTo>
                  <a:lnTo>
                    <a:pt x="240978" y="135147"/>
                  </a:lnTo>
                  <a:lnTo>
                    <a:pt x="245060" y="149090"/>
                  </a:lnTo>
                  <a:lnTo>
                    <a:pt x="258438" y="168798"/>
                  </a:lnTo>
                  <a:lnTo>
                    <a:pt x="271680" y="178675"/>
                  </a:lnTo>
                  <a:lnTo>
                    <a:pt x="291894" y="187515"/>
                  </a:lnTo>
                  <a:lnTo>
                    <a:pt x="298663" y="187576"/>
                  </a:lnTo>
                  <a:lnTo>
                    <a:pt x="337626" y="169398"/>
                  </a:lnTo>
                  <a:lnTo>
                    <a:pt x="372388" y="147250"/>
                  </a:lnTo>
                  <a:lnTo>
                    <a:pt x="408552" y="108727"/>
                  </a:lnTo>
                  <a:lnTo>
                    <a:pt x="433642" y="75535"/>
                  </a:lnTo>
                  <a:lnTo>
                    <a:pt x="459512" y="33782"/>
                  </a:lnTo>
                  <a:lnTo>
                    <a:pt x="466018" y="25548"/>
                  </a:lnTo>
                  <a:lnTo>
                    <a:pt x="469067" y="58591"/>
                  </a:lnTo>
                  <a:lnTo>
                    <a:pt x="479659" y="95144"/>
                  </a:lnTo>
                  <a:lnTo>
                    <a:pt x="492450" y="136203"/>
                  </a:lnTo>
                  <a:lnTo>
                    <a:pt x="504059" y="154229"/>
                  </a:lnTo>
                  <a:lnTo>
                    <a:pt x="530917" y="185113"/>
                  </a:lnTo>
                  <a:lnTo>
                    <a:pt x="544501" y="189662"/>
                  </a:lnTo>
                  <a:lnTo>
                    <a:pt x="567898" y="192224"/>
                  </a:lnTo>
                  <a:lnTo>
                    <a:pt x="600752" y="184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3"/>
            <p:cNvSpPr/>
            <p:nvPr>
              <p:custDataLst>
                <p:tags r:id="rId95"/>
              </p:custDataLst>
            </p:nvPr>
          </p:nvSpPr>
          <p:spPr>
            <a:xfrm>
              <a:off x="4902583" y="333576"/>
              <a:ext cx="151271" cy="170515"/>
            </a:xfrm>
            <a:custGeom>
              <a:avLst/>
              <a:gdLst/>
              <a:ahLst/>
              <a:cxnLst/>
              <a:rect l="0" t="0" r="0" b="0"/>
              <a:pathLst>
                <a:path w="151271" h="170515">
                  <a:moveTo>
                    <a:pt x="8395" y="95049"/>
                  </a:moveTo>
                  <a:lnTo>
                    <a:pt x="8395" y="95049"/>
                  </a:lnTo>
                  <a:lnTo>
                    <a:pt x="3934" y="130742"/>
                  </a:lnTo>
                  <a:lnTo>
                    <a:pt x="0" y="170514"/>
                  </a:lnTo>
                  <a:lnTo>
                    <a:pt x="924" y="154476"/>
                  </a:lnTo>
                  <a:lnTo>
                    <a:pt x="11621" y="127124"/>
                  </a:lnTo>
                  <a:lnTo>
                    <a:pt x="31059" y="86441"/>
                  </a:lnTo>
                  <a:lnTo>
                    <a:pt x="56422" y="49057"/>
                  </a:lnTo>
                  <a:lnTo>
                    <a:pt x="93230" y="19624"/>
                  </a:lnTo>
                  <a:lnTo>
                    <a:pt x="121751" y="1502"/>
                  </a:lnTo>
                  <a:lnTo>
                    <a:pt x="127855" y="0"/>
                  </a:lnTo>
                  <a:lnTo>
                    <a:pt x="139619" y="822"/>
                  </a:lnTo>
                  <a:lnTo>
                    <a:pt x="143502" y="2349"/>
                  </a:lnTo>
                  <a:lnTo>
                    <a:pt x="146093" y="4300"/>
                  </a:lnTo>
                  <a:lnTo>
                    <a:pt x="151270" y="11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4"/>
            <p:cNvSpPr/>
            <p:nvPr>
              <p:custDataLst>
                <p:tags r:id="rId96"/>
              </p:custDataLst>
            </p:nvPr>
          </p:nvSpPr>
          <p:spPr>
            <a:xfrm>
              <a:off x="5095875" y="336176"/>
              <a:ext cx="126067" cy="168090"/>
            </a:xfrm>
            <a:custGeom>
              <a:avLst/>
              <a:gdLst/>
              <a:ahLst/>
              <a:cxnLst/>
              <a:rect l="0" t="0" r="0" b="0"/>
              <a:pathLst>
                <a:path w="126067" h="168090">
                  <a:moveTo>
                    <a:pt x="0" y="168089"/>
                  </a:moveTo>
                  <a:lnTo>
                    <a:pt x="0" y="168089"/>
                  </a:lnTo>
                  <a:lnTo>
                    <a:pt x="8922" y="127934"/>
                  </a:lnTo>
                  <a:lnTo>
                    <a:pt x="23395" y="89578"/>
                  </a:lnTo>
                  <a:lnTo>
                    <a:pt x="45019" y="52454"/>
                  </a:lnTo>
                  <a:lnTo>
                    <a:pt x="61690" y="33181"/>
                  </a:lnTo>
                  <a:lnTo>
                    <a:pt x="95255" y="6818"/>
                  </a:lnTo>
                  <a:lnTo>
                    <a:pt x="115173" y="1347"/>
                  </a:lnTo>
                  <a:lnTo>
                    <a:pt x="1260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5"/>
            <p:cNvSpPr/>
            <p:nvPr>
              <p:custDataLst>
                <p:tags r:id="rId97"/>
              </p:custDataLst>
            </p:nvPr>
          </p:nvSpPr>
          <p:spPr>
            <a:xfrm>
              <a:off x="5230345" y="344639"/>
              <a:ext cx="302560" cy="158640"/>
            </a:xfrm>
            <a:custGeom>
              <a:avLst/>
              <a:gdLst/>
              <a:ahLst/>
              <a:cxnLst/>
              <a:rect l="0" t="0" r="0" b="0"/>
              <a:pathLst>
                <a:path w="302560" h="158640">
                  <a:moveTo>
                    <a:pt x="0" y="50368"/>
                  </a:moveTo>
                  <a:lnTo>
                    <a:pt x="0" y="50368"/>
                  </a:lnTo>
                  <a:lnTo>
                    <a:pt x="37456" y="78314"/>
                  </a:lnTo>
                  <a:lnTo>
                    <a:pt x="56802" y="82088"/>
                  </a:lnTo>
                  <a:lnTo>
                    <a:pt x="92982" y="76901"/>
                  </a:lnTo>
                  <a:lnTo>
                    <a:pt x="132639" y="64394"/>
                  </a:lnTo>
                  <a:lnTo>
                    <a:pt x="159142" y="47054"/>
                  </a:lnTo>
                  <a:lnTo>
                    <a:pt x="198429" y="11283"/>
                  </a:lnTo>
                  <a:lnTo>
                    <a:pt x="205853" y="4983"/>
                  </a:lnTo>
                  <a:lnTo>
                    <a:pt x="216663" y="606"/>
                  </a:lnTo>
                  <a:lnTo>
                    <a:pt x="216347" y="384"/>
                  </a:lnTo>
                  <a:lnTo>
                    <a:pt x="211116" y="0"/>
                  </a:lnTo>
                  <a:lnTo>
                    <a:pt x="201485" y="4421"/>
                  </a:lnTo>
                  <a:lnTo>
                    <a:pt x="194449" y="11582"/>
                  </a:lnTo>
                  <a:lnTo>
                    <a:pt x="169298" y="52218"/>
                  </a:lnTo>
                  <a:lnTo>
                    <a:pt x="162533" y="76130"/>
                  </a:lnTo>
                  <a:lnTo>
                    <a:pt x="163439" y="90144"/>
                  </a:lnTo>
                  <a:lnTo>
                    <a:pt x="179514" y="131480"/>
                  </a:lnTo>
                  <a:lnTo>
                    <a:pt x="192226" y="148381"/>
                  </a:lnTo>
                  <a:lnTo>
                    <a:pt x="204964" y="154628"/>
                  </a:lnTo>
                  <a:lnTo>
                    <a:pt x="235967" y="158639"/>
                  </a:lnTo>
                  <a:lnTo>
                    <a:pt x="252418" y="154207"/>
                  </a:lnTo>
                  <a:lnTo>
                    <a:pt x="277430" y="138721"/>
                  </a:lnTo>
                  <a:lnTo>
                    <a:pt x="302559" y="1176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6"/>
            <p:cNvSpPr/>
            <p:nvPr>
              <p:custDataLst>
                <p:tags r:id="rId98"/>
              </p:custDataLst>
            </p:nvPr>
          </p:nvSpPr>
          <p:spPr>
            <a:xfrm>
              <a:off x="5625353" y="294370"/>
              <a:ext cx="613523" cy="179743"/>
            </a:xfrm>
            <a:custGeom>
              <a:avLst/>
              <a:gdLst/>
              <a:ahLst/>
              <a:cxnLst/>
              <a:rect l="0" t="0" r="0" b="0"/>
              <a:pathLst>
                <a:path w="613523" h="179743">
                  <a:moveTo>
                    <a:pt x="0" y="83829"/>
                  </a:moveTo>
                  <a:lnTo>
                    <a:pt x="0" y="83829"/>
                  </a:lnTo>
                  <a:lnTo>
                    <a:pt x="7643" y="125193"/>
                  </a:lnTo>
                  <a:lnTo>
                    <a:pt x="16159" y="138943"/>
                  </a:lnTo>
                  <a:lnTo>
                    <a:pt x="21045" y="142050"/>
                  </a:lnTo>
                  <a:lnTo>
                    <a:pt x="26170" y="143187"/>
                  </a:lnTo>
                  <a:lnTo>
                    <a:pt x="44795" y="140325"/>
                  </a:lnTo>
                  <a:lnTo>
                    <a:pt x="68056" y="131073"/>
                  </a:lnTo>
                  <a:lnTo>
                    <a:pt x="103589" y="105821"/>
                  </a:lnTo>
                  <a:lnTo>
                    <a:pt x="137501" y="83746"/>
                  </a:lnTo>
                  <a:lnTo>
                    <a:pt x="177480" y="63446"/>
                  </a:lnTo>
                  <a:lnTo>
                    <a:pt x="189695" y="60762"/>
                  </a:lnTo>
                  <a:lnTo>
                    <a:pt x="193698" y="60981"/>
                  </a:lnTo>
                  <a:lnTo>
                    <a:pt x="196367" y="62060"/>
                  </a:lnTo>
                  <a:lnTo>
                    <a:pt x="205113" y="70502"/>
                  </a:lnTo>
                  <a:lnTo>
                    <a:pt x="205845" y="74010"/>
                  </a:lnTo>
                  <a:lnTo>
                    <a:pt x="202435" y="107311"/>
                  </a:lnTo>
                  <a:lnTo>
                    <a:pt x="202784" y="141384"/>
                  </a:lnTo>
                  <a:lnTo>
                    <a:pt x="208458" y="160128"/>
                  </a:lnTo>
                  <a:lnTo>
                    <a:pt x="213422" y="168477"/>
                  </a:lnTo>
                  <a:lnTo>
                    <a:pt x="216988" y="171077"/>
                  </a:lnTo>
                  <a:lnTo>
                    <a:pt x="225929" y="173966"/>
                  </a:lnTo>
                  <a:lnTo>
                    <a:pt x="245925" y="175592"/>
                  </a:lnTo>
                  <a:lnTo>
                    <a:pt x="264003" y="168502"/>
                  </a:lnTo>
                  <a:lnTo>
                    <a:pt x="295182" y="148760"/>
                  </a:lnTo>
                  <a:lnTo>
                    <a:pt x="336554" y="120463"/>
                  </a:lnTo>
                  <a:lnTo>
                    <a:pt x="359774" y="105450"/>
                  </a:lnTo>
                  <a:lnTo>
                    <a:pt x="388327" y="87037"/>
                  </a:lnTo>
                  <a:lnTo>
                    <a:pt x="412032" y="71960"/>
                  </a:lnTo>
                  <a:lnTo>
                    <a:pt x="450821" y="47738"/>
                  </a:lnTo>
                  <a:lnTo>
                    <a:pt x="489987" y="22812"/>
                  </a:lnTo>
                  <a:lnTo>
                    <a:pt x="529098" y="0"/>
                  </a:lnTo>
                  <a:lnTo>
                    <a:pt x="515049" y="761"/>
                  </a:lnTo>
                  <a:lnTo>
                    <a:pt x="501587" y="4265"/>
                  </a:lnTo>
                  <a:lnTo>
                    <a:pt x="461890" y="32609"/>
                  </a:lnTo>
                  <a:lnTo>
                    <a:pt x="439416" y="52466"/>
                  </a:lnTo>
                  <a:lnTo>
                    <a:pt x="423418" y="76092"/>
                  </a:lnTo>
                  <a:lnTo>
                    <a:pt x="416972" y="92530"/>
                  </a:lnTo>
                  <a:lnTo>
                    <a:pt x="412496" y="129832"/>
                  </a:lnTo>
                  <a:lnTo>
                    <a:pt x="417098" y="141939"/>
                  </a:lnTo>
                  <a:lnTo>
                    <a:pt x="426304" y="153545"/>
                  </a:lnTo>
                  <a:lnTo>
                    <a:pt x="439733" y="164929"/>
                  </a:lnTo>
                  <a:lnTo>
                    <a:pt x="455040" y="171234"/>
                  </a:lnTo>
                  <a:lnTo>
                    <a:pt x="492154" y="179742"/>
                  </a:lnTo>
                  <a:lnTo>
                    <a:pt x="524436" y="178756"/>
                  </a:lnTo>
                  <a:lnTo>
                    <a:pt x="562120" y="168088"/>
                  </a:lnTo>
                  <a:lnTo>
                    <a:pt x="584139" y="153339"/>
                  </a:lnTo>
                  <a:lnTo>
                    <a:pt x="613522" y="125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7"/>
            <p:cNvSpPr/>
            <p:nvPr>
              <p:custDataLst>
                <p:tags r:id="rId99"/>
              </p:custDataLst>
            </p:nvPr>
          </p:nvSpPr>
          <p:spPr>
            <a:xfrm>
              <a:off x="6293481" y="319368"/>
              <a:ext cx="355927" cy="387748"/>
            </a:xfrm>
            <a:custGeom>
              <a:avLst/>
              <a:gdLst/>
              <a:ahLst/>
              <a:cxnLst/>
              <a:rect l="0" t="0" r="0" b="0"/>
              <a:pathLst>
                <a:path w="355927" h="387748">
                  <a:moveTo>
                    <a:pt x="46247" y="0"/>
                  </a:moveTo>
                  <a:lnTo>
                    <a:pt x="46247" y="0"/>
                  </a:lnTo>
                  <a:lnTo>
                    <a:pt x="50708" y="35692"/>
                  </a:lnTo>
                  <a:lnTo>
                    <a:pt x="57945" y="66812"/>
                  </a:lnTo>
                  <a:lnTo>
                    <a:pt x="62449" y="73490"/>
                  </a:lnTo>
                  <a:lnTo>
                    <a:pt x="74926" y="83400"/>
                  </a:lnTo>
                  <a:lnTo>
                    <a:pt x="97701" y="94229"/>
                  </a:lnTo>
                  <a:lnTo>
                    <a:pt x="113938" y="95418"/>
                  </a:lnTo>
                  <a:lnTo>
                    <a:pt x="151651" y="88573"/>
                  </a:lnTo>
                  <a:lnTo>
                    <a:pt x="189295" y="77295"/>
                  </a:lnTo>
                  <a:lnTo>
                    <a:pt x="221753" y="64198"/>
                  </a:lnTo>
                  <a:lnTo>
                    <a:pt x="259593" y="53054"/>
                  </a:lnTo>
                  <a:lnTo>
                    <a:pt x="294877" y="39273"/>
                  </a:lnTo>
                  <a:lnTo>
                    <a:pt x="335283" y="28267"/>
                  </a:lnTo>
                  <a:lnTo>
                    <a:pt x="352879" y="25816"/>
                  </a:lnTo>
                  <a:lnTo>
                    <a:pt x="354323" y="26549"/>
                  </a:lnTo>
                  <a:lnTo>
                    <a:pt x="355284" y="27971"/>
                  </a:lnTo>
                  <a:lnTo>
                    <a:pt x="355926" y="29853"/>
                  </a:lnTo>
                  <a:lnTo>
                    <a:pt x="354486" y="32042"/>
                  </a:lnTo>
                  <a:lnTo>
                    <a:pt x="320316" y="58369"/>
                  </a:lnTo>
                  <a:lnTo>
                    <a:pt x="293187" y="77925"/>
                  </a:lnTo>
                  <a:lnTo>
                    <a:pt x="261520" y="100001"/>
                  </a:lnTo>
                  <a:lnTo>
                    <a:pt x="225657" y="125376"/>
                  </a:lnTo>
                  <a:lnTo>
                    <a:pt x="190419" y="154708"/>
                  </a:lnTo>
                  <a:lnTo>
                    <a:pt x="155147" y="186421"/>
                  </a:lnTo>
                  <a:lnTo>
                    <a:pt x="117681" y="219192"/>
                  </a:lnTo>
                  <a:lnTo>
                    <a:pt x="84221" y="252433"/>
                  </a:lnTo>
                  <a:lnTo>
                    <a:pt x="55653" y="284950"/>
                  </a:lnTo>
                  <a:lnTo>
                    <a:pt x="33618" y="314965"/>
                  </a:lnTo>
                  <a:lnTo>
                    <a:pt x="9925" y="349190"/>
                  </a:lnTo>
                  <a:lnTo>
                    <a:pt x="0" y="372612"/>
                  </a:lnTo>
                  <a:lnTo>
                    <a:pt x="168" y="382875"/>
                  </a:lnTo>
                  <a:lnTo>
                    <a:pt x="1520" y="386919"/>
                  </a:lnTo>
                  <a:lnTo>
                    <a:pt x="4288" y="387747"/>
                  </a:lnTo>
                  <a:lnTo>
                    <a:pt x="12347" y="383687"/>
                  </a:lnTo>
                  <a:lnTo>
                    <a:pt x="46247" y="361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8"/>
            <p:cNvSpPr/>
            <p:nvPr>
              <p:custDataLst>
                <p:tags r:id="rId100"/>
              </p:custDataLst>
            </p:nvPr>
          </p:nvSpPr>
          <p:spPr>
            <a:xfrm>
              <a:off x="6541434" y="437029"/>
              <a:ext cx="244386" cy="218516"/>
            </a:xfrm>
            <a:custGeom>
              <a:avLst/>
              <a:gdLst/>
              <a:ahLst/>
              <a:cxnLst/>
              <a:rect l="0" t="0" r="0" b="0"/>
              <a:pathLst>
                <a:path w="244386" h="218516">
                  <a:moveTo>
                    <a:pt x="226919" y="0"/>
                  </a:moveTo>
                  <a:lnTo>
                    <a:pt x="226919" y="0"/>
                  </a:lnTo>
                  <a:lnTo>
                    <a:pt x="240304" y="31232"/>
                  </a:lnTo>
                  <a:lnTo>
                    <a:pt x="244385" y="51545"/>
                  </a:lnTo>
                  <a:lnTo>
                    <a:pt x="244165" y="59577"/>
                  </a:lnTo>
                  <a:lnTo>
                    <a:pt x="236452" y="75971"/>
                  </a:lnTo>
                  <a:lnTo>
                    <a:pt x="213868" y="100952"/>
                  </a:lnTo>
                  <a:lnTo>
                    <a:pt x="181030" y="126096"/>
                  </a:lnTo>
                  <a:lnTo>
                    <a:pt x="147693" y="145690"/>
                  </a:lnTo>
                  <a:lnTo>
                    <a:pt x="121807" y="158759"/>
                  </a:lnTo>
                  <a:lnTo>
                    <a:pt x="92411" y="173075"/>
                  </a:lnTo>
                  <a:lnTo>
                    <a:pt x="69078" y="184486"/>
                  </a:lnTo>
                  <a:lnTo>
                    <a:pt x="33191" y="202146"/>
                  </a:lnTo>
                  <a:lnTo>
                    <a:pt x="0" y="218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0"/>
          <p:cNvGrpSpPr/>
          <p:nvPr/>
        </p:nvGrpSpPr>
        <p:grpSpPr>
          <a:xfrm>
            <a:off x="2482103" y="19118"/>
            <a:ext cx="1252258" cy="676071"/>
            <a:chOff x="2482103" y="19118"/>
            <a:chExt cx="1252258" cy="676071"/>
          </a:xfrm>
        </p:grpSpPr>
        <p:sp>
          <p:nvSpPr>
            <p:cNvPr id="299" name="SMARTInkShape-89"/>
            <p:cNvSpPr/>
            <p:nvPr>
              <p:custDataLst>
                <p:tags r:id="rId89"/>
              </p:custDataLst>
            </p:nvPr>
          </p:nvSpPr>
          <p:spPr>
            <a:xfrm>
              <a:off x="2494500" y="19118"/>
              <a:ext cx="305607" cy="676071"/>
            </a:xfrm>
            <a:custGeom>
              <a:avLst/>
              <a:gdLst/>
              <a:ahLst/>
              <a:cxnLst/>
              <a:rect l="0" t="0" r="0" b="0"/>
              <a:pathLst>
                <a:path w="305607" h="676071">
                  <a:moveTo>
                    <a:pt x="147287" y="367485"/>
                  </a:moveTo>
                  <a:lnTo>
                    <a:pt x="147287" y="367485"/>
                  </a:lnTo>
                  <a:lnTo>
                    <a:pt x="169698" y="332622"/>
                  </a:lnTo>
                  <a:lnTo>
                    <a:pt x="187441" y="305022"/>
                  </a:lnTo>
                  <a:lnTo>
                    <a:pt x="202071" y="281954"/>
                  </a:lnTo>
                  <a:lnTo>
                    <a:pt x="225797" y="243871"/>
                  </a:lnTo>
                  <a:lnTo>
                    <a:pt x="243190" y="213871"/>
                  </a:lnTo>
                  <a:lnTo>
                    <a:pt x="263482" y="173492"/>
                  </a:lnTo>
                  <a:lnTo>
                    <a:pt x="281323" y="136937"/>
                  </a:lnTo>
                  <a:lnTo>
                    <a:pt x="299622" y="95025"/>
                  </a:lnTo>
                  <a:lnTo>
                    <a:pt x="305519" y="57487"/>
                  </a:lnTo>
                  <a:lnTo>
                    <a:pt x="305606" y="32528"/>
                  </a:lnTo>
                  <a:lnTo>
                    <a:pt x="302318" y="19088"/>
                  </a:lnTo>
                  <a:lnTo>
                    <a:pt x="298265" y="13823"/>
                  </a:lnTo>
                  <a:lnTo>
                    <a:pt x="286293" y="5483"/>
                  </a:lnTo>
                  <a:lnTo>
                    <a:pt x="259341" y="0"/>
                  </a:lnTo>
                  <a:lnTo>
                    <a:pt x="240978" y="3697"/>
                  </a:lnTo>
                  <a:lnTo>
                    <a:pt x="209910" y="21260"/>
                  </a:lnTo>
                  <a:lnTo>
                    <a:pt x="171133" y="55101"/>
                  </a:lnTo>
                  <a:lnTo>
                    <a:pt x="144811" y="84839"/>
                  </a:lnTo>
                  <a:lnTo>
                    <a:pt x="120662" y="116732"/>
                  </a:lnTo>
                  <a:lnTo>
                    <a:pt x="97478" y="149583"/>
                  </a:lnTo>
                  <a:lnTo>
                    <a:pt x="76590" y="183794"/>
                  </a:lnTo>
                  <a:lnTo>
                    <a:pt x="61082" y="220788"/>
                  </a:lnTo>
                  <a:lnTo>
                    <a:pt x="47964" y="256529"/>
                  </a:lnTo>
                  <a:lnTo>
                    <a:pt x="35908" y="291090"/>
                  </a:lnTo>
                  <a:lnTo>
                    <a:pt x="24324" y="325127"/>
                  </a:lnTo>
                  <a:lnTo>
                    <a:pt x="15441" y="358931"/>
                  </a:lnTo>
                  <a:lnTo>
                    <a:pt x="9314" y="392632"/>
                  </a:lnTo>
                  <a:lnTo>
                    <a:pt x="6590" y="426286"/>
                  </a:lnTo>
                  <a:lnTo>
                    <a:pt x="2890" y="457430"/>
                  </a:lnTo>
                  <a:lnTo>
                    <a:pt x="0" y="487769"/>
                  </a:lnTo>
                  <a:lnTo>
                    <a:pt x="1828" y="519930"/>
                  </a:lnTo>
                  <a:lnTo>
                    <a:pt x="3646" y="560613"/>
                  </a:lnTo>
                  <a:lnTo>
                    <a:pt x="8647" y="600786"/>
                  </a:lnTo>
                  <a:lnTo>
                    <a:pt x="18702" y="641837"/>
                  </a:lnTo>
                  <a:lnTo>
                    <a:pt x="29681" y="666409"/>
                  </a:lnTo>
                  <a:lnTo>
                    <a:pt x="35253" y="673097"/>
                  </a:lnTo>
                  <a:lnTo>
                    <a:pt x="40841" y="676070"/>
                  </a:lnTo>
                  <a:lnTo>
                    <a:pt x="41772" y="674995"/>
                  </a:lnTo>
                  <a:lnTo>
                    <a:pt x="38029" y="661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90"/>
            <p:cNvSpPr/>
            <p:nvPr>
              <p:custDataLst>
                <p:tags r:id="rId90"/>
              </p:custDataLst>
            </p:nvPr>
          </p:nvSpPr>
          <p:spPr>
            <a:xfrm>
              <a:off x="2482103" y="546287"/>
              <a:ext cx="260538" cy="29676"/>
            </a:xfrm>
            <a:custGeom>
              <a:avLst/>
              <a:gdLst/>
              <a:ahLst/>
              <a:cxnLst/>
              <a:rect l="0" t="0" r="0" b="0"/>
              <a:pathLst>
                <a:path w="260538" h="29676">
                  <a:moveTo>
                    <a:pt x="0" y="25213"/>
                  </a:moveTo>
                  <a:lnTo>
                    <a:pt x="0" y="25213"/>
                  </a:lnTo>
                  <a:lnTo>
                    <a:pt x="31231" y="29675"/>
                  </a:lnTo>
                  <a:lnTo>
                    <a:pt x="61505" y="29375"/>
                  </a:lnTo>
                  <a:lnTo>
                    <a:pt x="93637" y="27063"/>
                  </a:lnTo>
                  <a:lnTo>
                    <a:pt x="126594" y="26035"/>
                  </a:lnTo>
                  <a:lnTo>
                    <a:pt x="159919" y="23088"/>
                  </a:lnTo>
                  <a:lnTo>
                    <a:pt x="193406" y="17732"/>
                  </a:lnTo>
                  <a:lnTo>
                    <a:pt x="226965" y="9126"/>
                  </a:lnTo>
                  <a:lnTo>
                    <a:pt x="2605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91"/>
            <p:cNvSpPr/>
            <p:nvPr>
              <p:custDataLst>
                <p:tags r:id="rId91"/>
              </p:custDataLst>
            </p:nvPr>
          </p:nvSpPr>
          <p:spPr>
            <a:xfrm>
              <a:off x="2826683" y="529478"/>
              <a:ext cx="33619" cy="128314"/>
            </a:xfrm>
            <a:custGeom>
              <a:avLst/>
              <a:gdLst/>
              <a:ahLst/>
              <a:cxnLst/>
              <a:rect l="0" t="0" r="0" b="0"/>
              <a:pathLst>
                <a:path w="33619" h="128314">
                  <a:moveTo>
                    <a:pt x="33618" y="0"/>
                  </a:moveTo>
                  <a:lnTo>
                    <a:pt x="33618" y="0"/>
                  </a:lnTo>
                  <a:lnTo>
                    <a:pt x="29157" y="31231"/>
                  </a:lnTo>
                  <a:lnTo>
                    <a:pt x="21986" y="63996"/>
                  </a:lnTo>
                  <a:lnTo>
                    <a:pt x="12429" y="104251"/>
                  </a:lnTo>
                  <a:lnTo>
                    <a:pt x="9200" y="126219"/>
                  </a:lnTo>
                  <a:lnTo>
                    <a:pt x="8001" y="128035"/>
                  </a:lnTo>
                  <a:lnTo>
                    <a:pt x="6268" y="128313"/>
                  </a:lnTo>
                  <a:lnTo>
                    <a:pt x="4179" y="127564"/>
                  </a:lnTo>
                  <a:lnTo>
                    <a:pt x="2786" y="125197"/>
                  </a:lnTo>
                  <a:lnTo>
                    <a:pt x="0" y="109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92"/>
            <p:cNvSpPr/>
            <p:nvPr>
              <p:custDataLst>
                <p:tags r:id="rId92"/>
              </p:custDataLst>
            </p:nvPr>
          </p:nvSpPr>
          <p:spPr>
            <a:xfrm>
              <a:off x="2843492" y="403412"/>
              <a:ext cx="453840" cy="250037"/>
            </a:xfrm>
            <a:custGeom>
              <a:avLst/>
              <a:gdLst/>
              <a:ahLst/>
              <a:cxnLst/>
              <a:rect l="0" t="0" r="0" b="0"/>
              <a:pathLst>
                <a:path w="453840" h="250037">
                  <a:moveTo>
                    <a:pt x="0" y="0"/>
                  </a:moveTo>
                  <a:lnTo>
                    <a:pt x="0" y="0"/>
                  </a:lnTo>
                  <a:lnTo>
                    <a:pt x="35693" y="22308"/>
                  </a:lnTo>
                  <a:lnTo>
                    <a:pt x="76386" y="46078"/>
                  </a:lnTo>
                  <a:lnTo>
                    <a:pt x="83597" y="50172"/>
                  </a:lnTo>
                  <a:lnTo>
                    <a:pt x="116218" y="55293"/>
                  </a:lnTo>
                  <a:lnTo>
                    <a:pt x="141912" y="59274"/>
                  </a:lnTo>
                  <a:lnTo>
                    <a:pt x="182913" y="66187"/>
                  </a:lnTo>
                  <a:lnTo>
                    <a:pt x="224775" y="72839"/>
                  </a:lnTo>
                  <a:lnTo>
                    <a:pt x="260114" y="75086"/>
                  </a:lnTo>
                  <a:lnTo>
                    <a:pt x="294072" y="75530"/>
                  </a:lnTo>
                  <a:lnTo>
                    <a:pt x="327756" y="73128"/>
                  </a:lnTo>
                  <a:lnTo>
                    <a:pt x="356926" y="63937"/>
                  </a:lnTo>
                  <a:lnTo>
                    <a:pt x="370443" y="55882"/>
                  </a:lnTo>
                  <a:lnTo>
                    <a:pt x="384755" y="36433"/>
                  </a:lnTo>
                  <a:lnTo>
                    <a:pt x="384437" y="34561"/>
                  </a:lnTo>
                  <a:lnTo>
                    <a:pt x="381594" y="29990"/>
                  </a:lnTo>
                  <a:lnTo>
                    <a:pt x="379528" y="28398"/>
                  </a:lnTo>
                  <a:lnTo>
                    <a:pt x="374744" y="26628"/>
                  </a:lnTo>
                  <a:lnTo>
                    <a:pt x="362338" y="25632"/>
                  </a:lnTo>
                  <a:lnTo>
                    <a:pt x="346833" y="29799"/>
                  </a:lnTo>
                  <a:lnTo>
                    <a:pt x="323929" y="47216"/>
                  </a:lnTo>
                  <a:lnTo>
                    <a:pt x="303288" y="68774"/>
                  </a:lnTo>
                  <a:lnTo>
                    <a:pt x="287001" y="103647"/>
                  </a:lnTo>
                  <a:lnTo>
                    <a:pt x="280207" y="135298"/>
                  </a:lnTo>
                  <a:lnTo>
                    <a:pt x="277911" y="174996"/>
                  </a:lnTo>
                  <a:lnTo>
                    <a:pt x="282578" y="192636"/>
                  </a:lnTo>
                  <a:lnTo>
                    <a:pt x="296330" y="217864"/>
                  </a:lnTo>
                  <a:lnTo>
                    <a:pt x="314098" y="233159"/>
                  </a:lnTo>
                  <a:lnTo>
                    <a:pt x="337106" y="245058"/>
                  </a:lnTo>
                  <a:lnTo>
                    <a:pt x="366127" y="250036"/>
                  </a:lnTo>
                  <a:lnTo>
                    <a:pt x="398383" y="247049"/>
                  </a:lnTo>
                  <a:lnTo>
                    <a:pt x="439011" y="227056"/>
                  </a:lnTo>
                  <a:lnTo>
                    <a:pt x="453839" y="218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93"/>
            <p:cNvSpPr/>
            <p:nvPr>
              <p:custDataLst>
                <p:tags r:id="rId93"/>
              </p:custDataLst>
            </p:nvPr>
          </p:nvSpPr>
          <p:spPr>
            <a:xfrm>
              <a:off x="3451299" y="193301"/>
              <a:ext cx="283062" cy="467397"/>
            </a:xfrm>
            <a:custGeom>
              <a:avLst/>
              <a:gdLst/>
              <a:ahLst/>
              <a:cxnLst/>
              <a:rect l="0" t="0" r="0" b="0"/>
              <a:pathLst>
                <a:path w="283062" h="467397">
                  <a:moveTo>
                    <a:pt x="148591" y="0"/>
                  </a:moveTo>
                  <a:lnTo>
                    <a:pt x="148591" y="0"/>
                  </a:lnTo>
                  <a:lnTo>
                    <a:pt x="157514" y="35693"/>
                  </a:lnTo>
                  <a:lnTo>
                    <a:pt x="164385" y="65668"/>
                  </a:lnTo>
                  <a:lnTo>
                    <a:pt x="169618" y="95487"/>
                  </a:lnTo>
                  <a:lnTo>
                    <a:pt x="171943" y="127417"/>
                  </a:lnTo>
                  <a:lnTo>
                    <a:pt x="175467" y="160284"/>
                  </a:lnTo>
                  <a:lnTo>
                    <a:pt x="179212" y="193569"/>
                  </a:lnTo>
                  <a:lnTo>
                    <a:pt x="180877" y="227038"/>
                  </a:lnTo>
                  <a:lnTo>
                    <a:pt x="181616" y="258100"/>
                  </a:lnTo>
                  <a:lnTo>
                    <a:pt x="182033" y="299347"/>
                  </a:lnTo>
                  <a:lnTo>
                    <a:pt x="183998" y="322610"/>
                  </a:lnTo>
                  <a:lnTo>
                    <a:pt x="197987" y="357880"/>
                  </a:lnTo>
                  <a:lnTo>
                    <a:pt x="205096" y="370102"/>
                  </a:lnTo>
                  <a:lnTo>
                    <a:pt x="219598" y="382233"/>
                  </a:lnTo>
                  <a:lnTo>
                    <a:pt x="230265" y="388708"/>
                  </a:lnTo>
                  <a:lnTo>
                    <a:pt x="234790" y="389874"/>
                  </a:lnTo>
                  <a:lnTo>
                    <a:pt x="238740" y="389717"/>
                  </a:lnTo>
                  <a:lnTo>
                    <a:pt x="242308" y="388680"/>
                  </a:lnTo>
                  <a:lnTo>
                    <a:pt x="248763" y="380055"/>
                  </a:lnTo>
                  <a:lnTo>
                    <a:pt x="253810" y="365951"/>
                  </a:lnTo>
                  <a:lnTo>
                    <a:pt x="255717" y="336076"/>
                  </a:lnTo>
                  <a:lnTo>
                    <a:pt x="252854" y="311230"/>
                  </a:lnTo>
                  <a:lnTo>
                    <a:pt x="243489" y="289604"/>
                  </a:lnTo>
                  <a:lnTo>
                    <a:pt x="222466" y="264169"/>
                  </a:lnTo>
                  <a:lnTo>
                    <a:pt x="214649" y="257356"/>
                  </a:lnTo>
                  <a:lnTo>
                    <a:pt x="196004" y="249785"/>
                  </a:lnTo>
                  <a:lnTo>
                    <a:pt x="174332" y="247354"/>
                  </a:lnTo>
                  <a:lnTo>
                    <a:pt x="136815" y="251236"/>
                  </a:lnTo>
                  <a:lnTo>
                    <a:pt x="101627" y="259234"/>
                  </a:lnTo>
                  <a:lnTo>
                    <a:pt x="68478" y="273951"/>
                  </a:lnTo>
                  <a:lnTo>
                    <a:pt x="31705" y="301059"/>
                  </a:lnTo>
                  <a:lnTo>
                    <a:pt x="23042" y="307162"/>
                  </a:lnTo>
                  <a:lnTo>
                    <a:pt x="10926" y="323904"/>
                  </a:lnTo>
                  <a:lnTo>
                    <a:pt x="3362" y="343796"/>
                  </a:lnTo>
                  <a:lnTo>
                    <a:pt x="0" y="365088"/>
                  </a:lnTo>
                  <a:lnTo>
                    <a:pt x="3487" y="384511"/>
                  </a:lnTo>
                  <a:lnTo>
                    <a:pt x="12196" y="402482"/>
                  </a:lnTo>
                  <a:lnTo>
                    <a:pt x="33783" y="427416"/>
                  </a:lnTo>
                  <a:lnTo>
                    <a:pt x="74068" y="453047"/>
                  </a:lnTo>
                  <a:lnTo>
                    <a:pt x="96793" y="462825"/>
                  </a:lnTo>
                  <a:lnTo>
                    <a:pt x="136771" y="467396"/>
                  </a:lnTo>
                  <a:lnTo>
                    <a:pt x="167617" y="465156"/>
                  </a:lnTo>
                  <a:lnTo>
                    <a:pt x="197512" y="458557"/>
                  </a:lnTo>
                  <a:lnTo>
                    <a:pt x="226363" y="448465"/>
                  </a:lnTo>
                  <a:lnTo>
                    <a:pt x="264187" y="429835"/>
                  </a:lnTo>
                  <a:lnTo>
                    <a:pt x="283061" y="420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1"/>
          <p:cNvGrpSpPr/>
          <p:nvPr/>
        </p:nvGrpSpPr>
        <p:grpSpPr>
          <a:xfrm>
            <a:off x="439831" y="240025"/>
            <a:ext cx="1840567" cy="525127"/>
            <a:chOff x="439831" y="240025"/>
            <a:chExt cx="1840567" cy="525127"/>
          </a:xfrm>
        </p:grpSpPr>
        <p:sp>
          <p:nvSpPr>
            <p:cNvPr id="305" name="SMARTInkShape-94"/>
            <p:cNvSpPr/>
            <p:nvPr>
              <p:custDataLst>
                <p:tags r:id="rId84"/>
              </p:custDataLst>
            </p:nvPr>
          </p:nvSpPr>
          <p:spPr>
            <a:xfrm>
              <a:off x="439831" y="512669"/>
              <a:ext cx="512670" cy="57732"/>
            </a:xfrm>
            <a:custGeom>
              <a:avLst/>
              <a:gdLst/>
              <a:ahLst/>
              <a:cxnLst/>
              <a:rect l="0" t="0" r="0" b="0"/>
              <a:pathLst>
                <a:path w="512670" h="57732">
                  <a:moveTo>
                    <a:pt x="0" y="0"/>
                  </a:moveTo>
                  <a:lnTo>
                    <a:pt x="0" y="0"/>
                  </a:lnTo>
                  <a:lnTo>
                    <a:pt x="24902" y="2490"/>
                  </a:lnTo>
                  <a:lnTo>
                    <a:pt x="61494" y="6710"/>
                  </a:lnTo>
                  <a:lnTo>
                    <a:pt x="90208" y="11698"/>
                  </a:lnTo>
                  <a:lnTo>
                    <a:pt x="120401" y="14537"/>
                  </a:lnTo>
                  <a:lnTo>
                    <a:pt x="151563" y="16733"/>
                  </a:lnTo>
                  <a:lnTo>
                    <a:pt x="180976" y="20822"/>
                  </a:lnTo>
                  <a:lnTo>
                    <a:pt x="212103" y="23262"/>
                  </a:lnTo>
                  <a:lnTo>
                    <a:pt x="243680" y="25280"/>
                  </a:lnTo>
                  <a:lnTo>
                    <a:pt x="273278" y="29289"/>
                  </a:lnTo>
                  <a:lnTo>
                    <a:pt x="311729" y="36797"/>
                  </a:lnTo>
                  <a:lnTo>
                    <a:pt x="346779" y="44936"/>
                  </a:lnTo>
                  <a:lnTo>
                    <a:pt x="380821" y="53261"/>
                  </a:lnTo>
                  <a:lnTo>
                    <a:pt x="419078" y="57731"/>
                  </a:lnTo>
                  <a:lnTo>
                    <a:pt x="453612" y="56123"/>
                  </a:lnTo>
                  <a:lnTo>
                    <a:pt x="478984" y="47134"/>
                  </a:lnTo>
                  <a:lnTo>
                    <a:pt x="487411" y="42629"/>
                  </a:lnTo>
                  <a:lnTo>
                    <a:pt x="499264" y="30152"/>
                  </a:lnTo>
                  <a:lnTo>
                    <a:pt x="512669" y="8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95"/>
            <p:cNvSpPr/>
            <p:nvPr>
              <p:custDataLst>
                <p:tags r:id="rId85"/>
              </p:custDataLst>
            </p:nvPr>
          </p:nvSpPr>
          <p:spPr>
            <a:xfrm>
              <a:off x="1096658" y="240025"/>
              <a:ext cx="629049" cy="510282"/>
            </a:xfrm>
            <a:custGeom>
              <a:avLst/>
              <a:gdLst/>
              <a:ahLst/>
              <a:cxnLst/>
              <a:rect l="0" t="0" r="0" b="0"/>
              <a:pathLst>
                <a:path w="629049" h="510282">
                  <a:moveTo>
                    <a:pt x="40739" y="45725"/>
                  </a:moveTo>
                  <a:lnTo>
                    <a:pt x="40739" y="45725"/>
                  </a:lnTo>
                  <a:lnTo>
                    <a:pt x="35759" y="73117"/>
                  </a:lnTo>
                  <a:lnTo>
                    <a:pt x="28253" y="114863"/>
                  </a:lnTo>
                  <a:lnTo>
                    <a:pt x="21805" y="152092"/>
                  </a:lnTo>
                  <a:lnTo>
                    <a:pt x="13336" y="192296"/>
                  </a:lnTo>
                  <a:lnTo>
                    <a:pt x="5214" y="234132"/>
                  </a:lnTo>
                  <a:lnTo>
                    <a:pt x="1605" y="274516"/>
                  </a:lnTo>
                  <a:lnTo>
                    <a:pt x="0" y="314253"/>
                  </a:lnTo>
                  <a:lnTo>
                    <a:pt x="221" y="352769"/>
                  </a:lnTo>
                  <a:lnTo>
                    <a:pt x="3432" y="388564"/>
                  </a:lnTo>
                  <a:lnTo>
                    <a:pt x="7972" y="420659"/>
                  </a:lnTo>
                  <a:lnTo>
                    <a:pt x="14970" y="448620"/>
                  </a:lnTo>
                  <a:lnTo>
                    <a:pt x="34660" y="479177"/>
                  </a:lnTo>
                  <a:lnTo>
                    <a:pt x="58237" y="499541"/>
                  </a:lnTo>
                  <a:lnTo>
                    <a:pt x="74663" y="508269"/>
                  </a:lnTo>
                  <a:lnTo>
                    <a:pt x="96282" y="510281"/>
                  </a:lnTo>
                  <a:lnTo>
                    <a:pt x="120520" y="506194"/>
                  </a:lnTo>
                  <a:lnTo>
                    <a:pt x="156100" y="488143"/>
                  </a:lnTo>
                  <a:lnTo>
                    <a:pt x="196732" y="461317"/>
                  </a:lnTo>
                  <a:lnTo>
                    <a:pt x="227731" y="430893"/>
                  </a:lnTo>
                  <a:lnTo>
                    <a:pt x="257695" y="398073"/>
                  </a:lnTo>
                  <a:lnTo>
                    <a:pt x="286575" y="362008"/>
                  </a:lnTo>
                  <a:lnTo>
                    <a:pt x="300814" y="340624"/>
                  </a:lnTo>
                  <a:lnTo>
                    <a:pt x="314975" y="317964"/>
                  </a:lnTo>
                  <a:lnTo>
                    <a:pt x="329085" y="294453"/>
                  </a:lnTo>
                  <a:lnTo>
                    <a:pt x="343161" y="270375"/>
                  </a:lnTo>
                  <a:lnTo>
                    <a:pt x="357214" y="245918"/>
                  </a:lnTo>
                  <a:lnTo>
                    <a:pt x="370318" y="222143"/>
                  </a:lnTo>
                  <a:lnTo>
                    <a:pt x="382789" y="198822"/>
                  </a:lnTo>
                  <a:lnTo>
                    <a:pt x="394839" y="175804"/>
                  </a:lnTo>
                  <a:lnTo>
                    <a:pt x="405673" y="153923"/>
                  </a:lnTo>
                  <a:lnTo>
                    <a:pt x="425182" y="112178"/>
                  </a:lnTo>
                  <a:lnTo>
                    <a:pt x="440700" y="76816"/>
                  </a:lnTo>
                  <a:lnTo>
                    <a:pt x="453823" y="45536"/>
                  </a:lnTo>
                  <a:lnTo>
                    <a:pt x="470777" y="7278"/>
                  </a:lnTo>
                  <a:lnTo>
                    <a:pt x="474975" y="2351"/>
                  </a:lnTo>
                  <a:lnTo>
                    <a:pt x="478708" y="0"/>
                  </a:lnTo>
                  <a:lnTo>
                    <a:pt x="481196" y="1235"/>
                  </a:lnTo>
                  <a:lnTo>
                    <a:pt x="483961" y="10076"/>
                  </a:lnTo>
                  <a:lnTo>
                    <a:pt x="485517" y="39728"/>
                  </a:lnTo>
                  <a:lnTo>
                    <a:pt x="485881" y="69829"/>
                  </a:lnTo>
                  <a:lnTo>
                    <a:pt x="486977" y="104997"/>
                  </a:lnTo>
                  <a:lnTo>
                    <a:pt x="490577" y="142416"/>
                  </a:lnTo>
                  <a:lnTo>
                    <a:pt x="495289" y="180836"/>
                  </a:lnTo>
                  <a:lnTo>
                    <a:pt x="500497" y="219701"/>
                  </a:lnTo>
                  <a:lnTo>
                    <a:pt x="505924" y="258763"/>
                  </a:lnTo>
                  <a:lnTo>
                    <a:pt x="513939" y="295423"/>
                  </a:lnTo>
                  <a:lnTo>
                    <a:pt x="523726" y="329459"/>
                  </a:lnTo>
                  <a:lnTo>
                    <a:pt x="534302" y="360150"/>
                  </a:lnTo>
                  <a:lnTo>
                    <a:pt x="555218" y="399217"/>
                  </a:lnTo>
                  <a:lnTo>
                    <a:pt x="579157" y="425526"/>
                  </a:lnTo>
                  <a:lnTo>
                    <a:pt x="593178" y="433974"/>
                  </a:lnTo>
                  <a:lnTo>
                    <a:pt x="599532" y="436227"/>
                  </a:lnTo>
                  <a:lnTo>
                    <a:pt x="605635" y="434927"/>
                  </a:lnTo>
                  <a:lnTo>
                    <a:pt x="629048" y="415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96"/>
            <p:cNvSpPr/>
            <p:nvPr>
              <p:custDataLst>
                <p:tags r:id="rId86"/>
              </p:custDataLst>
            </p:nvPr>
          </p:nvSpPr>
          <p:spPr>
            <a:xfrm>
              <a:off x="1725706" y="565766"/>
              <a:ext cx="302560" cy="199386"/>
            </a:xfrm>
            <a:custGeom>
              <a:avLst/>
              <a:gdLst/>
              <a:ahLst/>
              <a:cxnLst/>
              <a:rect l="0" t="0" r="0" b="0"/>
              <a:pathLst>
                <a:path w="302560" h="199386">
                  <a:moveTo>
                    <a:pt x="0" y="81374"/>
                  </a:moveTo>
                  <a:lnTo>
                    <a:pt x="0" y="81374"/>
                  </a:lnTo>
                  <a:lnTo>
                    <a:pt x="31231" y="81374"/>
                  </a:lnTo>
                  <a:lnTo>
                    <a:pt x="56525" y="73903"/>
                  </a:lnTo>
                  <a:lnTo>
                    <a:pt x="94255" y="53947"/>
                  </a:lnTo>
                  <a:lnTo>
                    <a:pt x="132516" y="30291"/>
                  </a:lnTo>
                  <a:lnTo>
                    <a:pt x="167508" y="10520"/>
                  </a:lnTo>
                  <a:lnTo>
                    <a:pt x="199044" y="1238"/>
                  </a:lnTo>
                  <a:lnTo>
                    <a:pt x="216397" y="0"/>
                  </a:lnTo>
                  <a:lnTo>
                    <a:pt x="242756" y="6815"/>
                  </a:lnTo>
                  <a:lnTo>
                    <a:pt x="248683" y="9256"/>
                  </a:lnTo>
                  <a:lnTo>
                    <a:pt x="257758" y="19439"/>
                  </a:lnTo>
                  <a:lnTo>
                    <a:pt x="271194" y="48803"/>
                  </a:lnTo>
                  <a:lnTo>
                    <a:pt x="277064" y="88290"/>
                  </a:lnTo>
                  <a:lnTo>
                    <a:pt x="282761" y="121917"/>
                  </a:lnTo>
                  <a:lnTo>
                    <a:pt x="285798" y="158236"/>
                  </a:lnTo>
                  <a:lnTo>
                    <a:pt x="297331" y="194919"/>
                  </a:lnTo>
                  <a:lnTo>
                    <a:pt x="299073" y="198159"/>
                  </a:lnTo>
                  <a:lnTo>
                    <a:pt x="300235" y="199385"/>
                  </a:lnTo>
                  <a:lnTo>
                    <a:pt x="302559" y="199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97"/>
            <p:cNvSpPr/>
            <p:nvPr>
              <p:custDataLst>
                <p:tags r:id="rId87"/>
              </p:custDataLst>
            </p:nvPr>
          </p:nvSpPr>
          <p:spPr>
            <a:xfrm>
              <a:off x="2221566" y="613522"/>
              <a:ext cx="16810" cy="126067"/>
            </a:xfrm>
            <a:custGeom>
              <a:avLst/>
              <a:gdLst/>
              <a:ahLst/>
              <a:cxnLst/>
              <a:rect l="0" t="0" r="0" b="0"/>
              <a:pathLst>
                <a:path w="16810" h="126067">
                  <a:moveTo>
                    <a:pt x="16809" y="0"/>
                  </a:moveTo>
                  <a:lnTo>
                    <a:pt x="16809" y="0"/>
                  </a:lnTo>
                  <a:lnTo>
                    <a:pt x="12347" y="31231"/>
                  </a:lnTo>
                  <a:lnTo>
                    <a:pt x="9573" y="64038"/>
                  </a:lnTo>
                  <a:lnTo>
                    <a:pt x="2859" y="99288"/>
                  </a:lnTo>
                  <a:lnTo>
                    <a:pt x="0" y="126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98"/>
            <p:cNvSpPr/>
            <p:nvPr>
              <p:custDataLst>
                <p:tags r:id="rId88"/>
              </p:custDataLst>
            </p:nvPr>
          </p:nvSpPr>
          <p:spPr>
            <a:xfrm>
              <a:off x="2221566" y="504265"/>
              <a:ext cx="58832" cy="33618"/>
            </a:xfrm>
            <a:custGeom>
              <a:avLst/>
              <a:gdLst/>
              <a:ahLst/>
              <a:cxnLst/>
              <a:rect l="0" t="0" r="0" b="0"/>
              <a:pathLst>
                <a:path w="58832" h="33618">
                  <a:moveTo>
                    <a:pt x="0" y="33617"/>
                  </a:moveTo>
                  <a:lnTo>
                    <a:pt x="0" y="33617"/>
                  </a:lnTo>
                  <a:lnTo>
                    <a:pt x="40431" y="10514"/>
                  </a:lnTo>
                  <a:lnTo>
                    <a:pt x="588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SMARTInkShape-99"/>
          <p:cNvSpPr/>
          <p:nvPr>
            <p:custDataLst>
              <p:tags r:id="rId3"/>
            </p:custDataLst>
          </p:nvPr>
        </p:nvSpPr>
        <p:spPr>
          <a:xfrm>
            <a:off x="969309" y="5925110"/>
            <a:ext cx="445434" cy="100854"/>
          </a:xfrm>
          <a:custGeom>
            <a:avLst/>
            <a:gdLst/>
            <a:ahLst/>
            <a:cxnLst/>
            <a:rect l="0" t="0" r="0" b="0"/>
            <a:pathLst>
              <a:path w="445434" h="100854">
                <a:moveTo>
                  <a:pt x="0" y="100853"/>
                </a:moveTo>
                <a:lnTo>
                  <a:pt x="0" y="100853"/>
                </a:lnTo>
                <a:lnTo>
                  <a:pt x="33548" y="76816"/>
                </a:lnTo>
                <a:lnTo>
                  <a:pt x="69808" y="63641"/>
                </a:lnTo>
                <a:lnTo>
                  <a:pt x="110595" y="50823"/>
                </a:lnTo>
                <a:lnTo>
                  <a:pt x="143271" y="42140"/>
                </a:lnTo>
                <a:lnTo>
                  <a:pt x="176610" y="36143"/>
                </a:lnTo>
                <a:lnTo>
                  <a:pt x="210145" y="31876"/>
                </a:lnTo>
                <a:lnTo>
                  <a:pt x="243738" y="27188"/>
                </a:lnTo>
                <a:lnTo>
                  <a:pt x="277348" y="25798"/>
                </a:lnTo>
                <a:lnTo>
                  <a:pt x="310964" y="22897"/>
                </a:lnTo>
                <a:lnTo>
                  <a:pt x="344581" y="18612"/>
                </a:lnTo>
                <a:lnTo>
                  <a:pt x="380689" y="17344"/>
                </a:lnTo>
                <a:lnTo>
                  <a:pt x="405452" y="15179"/>
                </a:lnTo>
                <a:lnTo>
                  <a:pt x="44543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SMARTInkShape-Group13"/>
          <p:cNvGrpSpPr/>
          <p:nvPr/>
        </p:nvGrpSpPr>
        <p:grpSpPr>
          <a:xfrm>
            <a:off x="6536082" y="4849345"/>
            <a:ext cx="1207184" cy="756399"/>
            <a:chOff x="6536082" y="4849345"/>
            <a:chExt cx="1207184" cy="756399"/>
          </a:xfrm>
        </p:grpSpPr>
        <p:sp>
          <p:nvSpPr>
            <p:cNvPr id="312" name="SMARTInkShape-100"/>
            <p:cNvSpPr/>
            <p:nvPr>
              <p:custDataLst>
                <p:tags r:id="rId80"/>
              </p:custDataLst>
            </p:nvPr>
          </p:nvSpPr>
          <p:spPr>
            <a:xfrm>
              <a:off x="6536082" y="4849345"/>
              <a:ext cx="576853" cy="531724"/>
            </a:xfrm>
            <a:custGeom>
              <a:avLst/>
              <a:gdLst/>
              <a:ahLst/>
              <a:cxnLst/>
              <a:rect l="0" t="0" r="0" b="0"/>
              <a:pathLst>
                <a:path w="576853" h="531724">
                  <a:moveTo>
                    <a:pt x="13756" y="0"/>
                  </a:moveTo>
                  <a:lnTo>
                    <a:pt x="13756" y="0"/>
                  </a:lnTo>
                  <a:lnTo>
                    <a:pt x="16246" y="27393"/>
                  </a:lnTo>
                  <a:lnTo>
                    <a:pt x="18217" y="49078"/>
                  </a:lnTo>
                  <a:lnTo>
                    <a:pt x="20408" y="90605"/>
                  </a:lnTo>
                  <a:lnTo>
                    <a:pt x="19514" y="131784"/>
                  </a:lnTo>
                  <a:lnTo>
                    <a:pt x="16661" y="153224"/>
                  </a:lnTo>
                  <a:lnTo>
                    <a:pt x="12891" y="174988"/>
                  </a:lnTo>
                  <a:lnTo>
                    <a:pt x="10378" y="196968"/>
                  </a:lnTo>
                  <a:lnTo>
                    <a:pt x="8702" y="219091"/>
                  </a:lnTo>
                  <a:lnTo>
                    <a:pt x="7584" y="241311"/>
                  </a:lnTo>
                  <a:lnTo>
                    <a:pt x="5906" y="263594"/>
                  </a:lnTo>
                  <a:lnTo>
                    <a:pt x="3854" y="285921"/>
                  </a:lnTo>
                  <a:lnTo>
                    <a:pt x="1552" y="308276"/>
                  </a:lnTo>
                  <a:lnTo>
                    <a:pt x="1484" y="348057"/>
                  </a:lnTo>
                  <a:lnTo>
                    <a:pt x="2700" y="382545"/>
                  </a:lnTo>
                  <a:lnTo>
                    <a:pt x="0" y="422028"/>
                  </a:lnTo>
                  <a:lnTo>
                    <a:pt x="4285" y="450016"/>
                  </a:lnTo>
                  <a:lnTo>
                    <a:pt x="8924" y="460856"/>
                  </a:lnTo>
                  <a:lnTo>
                    <a:pt x="12403" y="464120"/>
                  </a:lnTo>
                  <a:lnTo>
                    <a:pt x="21247" y="467746"/>
                  </a:lnTo>
                  <a:lnTo>
                    <a:pt x="41189" y="465326"/>
                  </a:lnTo>
                  <a:lnTo>
                    <a:pt x="56765" y="453653"/>
                  </a:lnTo>
                  <a:lnTo>
                    <a:pt x="83774" y="423590"/>
                  </a:lnTo>
                  <a:lnTo>
                    <a:pt x="110453" y="385112"/>
                  </a:lnTo>
                  <a:lnTo>
                    <a:pt x="124902" y="356993"/>
                  </a:lnTo>
                  <a:lnTo>
                    <a:pt x="140662" y="325817"/>
                  </a:lnTo>
                  <a:lnTo>
                    <a:pt x="160822" y="285690"/>
                  </a:lnTo>
                  <a:lnTo>
                    <a:pt x="189209" y="248178"/>
                  </a:lnTo>
                  <a:lnTo>
                    <a:pt x="198502" y="241037"/>
                  </a:lnTo>
                  <a:lnTo>
                    <a:pt x="201354" y="240066"/>
                  </a:lnTo>
                  <a:lnTo>
                    <a:pt x="203255" y="240352"/>
                  </a:lnTo>
                  <a:lnTo>
                    <a:pt x="204522" y="241478"/>
                  </a:lnTo>
                  <a:lnTo>
                    <a:pt x="205931" y="247708"/>
                  </a:lnTo>
                  <a:lnTo>
                    <a:pt x="212684" y="286621"/>
                  </a:lnTo>
                  <a:lnTo>
                    <a:pt x="214639" y="323154"/>
                  </a:lnTo>
                  <a:lnTo>
                    <a:pt x="216152" y="358985"/>
                  </a:lnTo>
                  <a:lnTo>
                    <a:pt x="222099" y="397823"/>
                  </a:lnTo>
                  <a:lnTo>
                    <a:pt x="230710" y="433402"/>
                  </a:lnTo>
                  <a:lnTo>
                    <a:pt x="244674" y="467601"/>
                  </a:lnTo>
                  <a:lnTo>
                    <a:pt x="266125" y="507641"/>
                  </a:lnTo>
                  <a:lnTo>
                    <a:pt x="278134" y="520707"/>
                  </a:lnTo>
                  <a:lnTo>
                    <a:pt x="292809" y="529627"/>
                  </a:lnTo>
                  <a:lnTo>
                    <a:pt x="306179" y="531723"/>
                  </a:lnTo>
                  <a:lnTo>
                    <a:pt x="334442" y="529922"/>
                  </a:lnTo>
                  <a:lnTo>
                    <a:pt x="350519" y="522205"/>
                  </a:lnTo>
                  <a:lnTo>
                    <a:pt x="388127" y="489962"/>
                  </a:lnTo>
                  <a:lnTo>
                    <a:pt x="420496" y="454063"/>
                  </a:lnTo>
                  <a:lnTo>
                    <a:pt x="437634" y="424989"/>
                  </a:lnTo>
                  <a:lnTo>
                    <a:pt x="452411" y="391525"/>
                  </a:lnTo>
                  <a:lnTo>
                    <a:pt x="468317" y="351748"/>
                  </a:lnTo>
                  <a:lnTo>
                    <a:pt x="484724" y="314149"/>
                  </a:lnTo>
                  <a:lnTo>
                    <a:pt x="500421" y="278762"/>
                  </a:lnTo>
                  <a:lnTo>
                    <a:pt x="513623" y="244358"/>
                  </a:lnTo>
                  <a:lnTo>
                    <a:pt x="531556" y="202411"/>
                  </a:lnTo>
                  <a:lnTo>
                    <a:pt x="554346" y="163352"/>
                  </a:lnTo>
                  <a:lnTo>
                    <a:pt x="576852" y="142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1"/>
            <p:cNvSpPr/>
            <p:nvPr>
              <p:custDataLst>
                <p:tags r:id="rId81"/>
              </p:custDataLst>
            </p:nvPr>
          </p:nvSpPr>
          <p:spPr>
            <a:xfrm>
              <a:off x="7071521" y="5210735"/>
              <a:ext cx="138864" cy="251511"/>
            </a:xfrm>
            <a:custGeom>
              <a:avLst/>
              <a:gdLst/>
              <a:ahLst/>
              <a:cxnLst/>
              <a:rect l="0" t="0" r="0" b="0"/>
              <a:pathLst>
                <a:path w="138864" h="251511">
                  <a:moveTo>
                    <a:pt x="117053" y="0"/>
                  </a:moveTo>
                  <a:lnTo>
                    <a:pt x="117053" y="0"/>
                  </a:lnTo>
                  <a:lnTo>
                    <a:pt x="99206" y="31231"/>
                  </a:lnTo>
                  <a:lnTo>
                    <a:pt x="77973" y="66799"/>
                  </a:lnTo>
                  <a:lnTo>
                    <a:pt x="40172" y="103370"/>
                  </a:lnTo>
                  <a:lnTo>
                    <a:pt x="6331" y="144006"/>
                  </a:lnTo>
                  <a:lnTo>
                    <a:pt x="2476" y="150538"/>
                  </a:lnTo>
                  <a:lnTo>
                    <a:pt x="0" y="162340"/>
                  </a:lnTo>
                  <a:lnTo>
                    <a:pt x="732" y="164256"/>
                  </a:lnTo>
                  <a:lnTo>
                    <a:pt x="2152" y="165533"/>
                  </a:lnTo>
                  <a:lnTo>
                    <a:pt x="4033" y="166385"/>
                  </a:lnTo>
                  <a:lnTo>
                    <a:pt x="30860" y="167939"/>
                  </a:lnTo>
                  <a:lnTo>
                    <a:pt x="47210" y="163582"/>
                  </a:lnTo>
                  <a:lnTo>
                    <a:pt x="68343" y="151916"/>
                  </a:lnTo>
                  <a:lnTo>
                    <a:pt x="93873" y="124532"/>
                  </a:lnTo>
                  <a:lnTo>
                    <a:pt x="122555" y="88304"/>
                  </a:lnTo>
                  <a:lnTo>
                    <a:pt x="128836" y="73798"/>
                  </a:lnTo>
                  <a:lnTo>
                    <a:pt x="133566" y="32860"/>
                  </a:lnTo>
                  <a:lnTo>
                    <a:pt x="131797" y="29378"/>
                  </a:lnTo>
                  <a:lnTo>
                    <a:pt x="119363" y="18649"/>
                  </a:lnTo>
                  <a:lnTo>
                    <a:pt x="115589" y="17626"/>
                  </a:lnTo>
                  <a:lnTo>
                    <a:pt x="113275" y="17354"/>
                  </a:lnTo>
                  <a:lnTo>
                    <a:pt x="108215" y="19541"/>
                  </a:lnTo>
                  <a:lnTo>
                    <a:pt x="97357" y="28555"/>
                  </a:lnTo>
                  <a:lnTo>
                    <a:pt x="84551" y="45502"/>
                  </a:lnTo>
                  <a:lnTo>
                    <a:pt x="79262" y="62868"/>
                  </a:lnTo>
                  <a:lnTo>
                    <a:pt x="75867" y="104452"/>
                  </a:lnTo>
                  <a:lnTo>
                    <a:pt x="80383" y="138872"/>
                  </a:lnTo>
                  <a:lnTo>
                    <a:pt x="88615" y="176581"/>
                  </a:lnTo>
                  <a:lnTo>
                    <a:pt x="104684" y="213561"/>
                  </a:lnTo>
                  <a:lnTo>
                    <a:pt x="134738" y="248664"/>
                  </a:lnTo>
                  <a:lnTo>
                    <a:pt x="138863" y="251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02"/>
            <p:cNvSpPr/>
            <p:nvPr>
              <p:custDataLst>
                <p:tags r:id="rId82"/>
              </p:custDataLst>
            </p:nvPr>
          </p:nvSpPr>
          <p:spPr>
            <a:xfrm>
              <a:off x="7457515" y="4899772"/>
              <a:ext cx="176494" cy="610899"/>
            </a:xfrm>
            <a:custGeom>
              <a:avLst/>
              <a:gdLst/>
              <a:ahLst/>
              <a:cxnLst/>
              <a:rect l="0" t="0" r="0" b="0"/>
              <a:pathLst>
                <a:path w="176494" h="610899">
                  <a:moveTo>
                    <a:pt x="0" y="0"/>
                  </a:moveTo>
                  <a:lnTo>
                    <a:pt x="0" y="0"/>
                  </a:lnTo>
                  <a:lnTo>
                    <a:pt x="2490" y="24902"/>
                  </a:lnTo>
                  <a:lnTo>
                    <a:pt x="5776" y="64296"/>
                  </a:lnTo>
                  <a:lnTo>
                    <a:pt x="7236" y="103593"/>
                  </a:lnTo>
                  <a:lnTo>
                    <a:pt x="8560" y="125091"/>
                  </a:lnTo>
                  <a:lnTo>
                    <a:pt x="10376" y="147828"/>
                  </a:lnTo>
                  <a:lnTo>
                    <a:pt x="12521" y="171390"/>
                  </a:lnTo>
                  <a:lnTo>
                    <a:pt x="13949" y="195503"/>
                  </a:lnTo>
                  <a:lnTo>
                    <a:pt x="14903" y="219982"/>
                  </a:lnTo>
                  <a:lnTo>
                    <a:pt x="15537" y="244707"/>
                  </a:lnTo>
                  <a:lnTo>
                    <a:pt x="17829" y="269594"/>
                  </a:lnTo>
                  <a:lnTo>
                    <a:pt x="21224" y="294590"/>
                  </a:lnTo>
                  <a:lnTo>
                    <a:pt x="25355" y="319658"/>
                  </a:lnTo>
                  <a:lnTo>
                    <a:pt x="28109" y="344774"/>
                  </a:lnTo>
                  <a:lnTo>
                    <a:pt x="29945" y="369923"/>
                  </a:lnTo>
                  <a:lnTo>
                    <a:pt x="31168" y="395094"/>
                  </a:lnTo>
                  <a:lnTo>
                    <a:pt x="33852" y="418410"/>
                  </a:lnTo>
                  <a:lnTo>
                    <a:pt x="37510" y="440491"/>
                  </a:lnTo>
                  <a:lnTo>
                    <a:pt x="45618" y="480590"/>
                  </a:lnTo>
                  <a:lnTo>
                    <a:pt x="52337" y="513975"/>
                  </a:lnTo>
                  <a:lnTo>
                    <a:pt x="58435" y="544377"/>
                  </a:lnTo>
                  <a:lnTo>
                    <a:pt x="67118" y="580273"/>
                  </a:lnTo>
                  <a:lnTo>
                    <a:pt x="73720" y="595009"/>
                  </a:lnTo>
                  <a:lnTo>
                    <a:pt x="82880" y="604672"/>
                  </a:lnTo>
                  <a:lnTo>
                    <a:pt x="93176" y="609589"/>
                  </a:lnTo>
                  <a:lnTo>
                    <a:pt x="98536" y="610898"/>
                  </a:lnTo>
                  <a:lnTo>
                    <a:pt x="103978" y="608972"/>
                  </a:lnTo>
                  <a:lnTo>
                    <a:pt x="115003" y="599361"/>
                  </a:lnTo>
                  <a:lnTo>
                    <a:pt x="131711" y="573737"/>
                  </a:lnTo>
                  <a:lnTo>
                    <a:pt x="142894" y="545725"/>
                  </a:lnTo>
                  <a:lnTo>
                    <a:pt x="154089" y="510552"/>
                  </a:lnTo>
                  <a:lnTo>
                    <a:pt x="165290" y="470017"/>
                  </a:lnTo>
                  <a:lnTo>
                    <a:pt x="176493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03"/>
            <p:cNvSpPr/>
            <p:nvPr>
              <p:custDataLst>
                <p:tags r:id="rId83"/>
              </p:custDataLst>
            </p:nvPr>
          </p:nvSpPr>
          <p:spPr>
            <a:xfrm>
              <a:off x="7726495" y="4857750"/>
              <a:ext cx="16771" cy="747994"/>
            </a:xfrm>
            <a:custGeom>
              <a:avLst/>
              <a:gdLst/>
              <a:ahLst/>
              <a:cxnLst/>
              <a:rect l="0" t="0" r="0" b="0"/>
              <a:pathLst>
                <a:path w="16771" h="747994">
                  <a:moveTo>
                    <a:pt x="16770" y="0"/>
                  </a:moveTo>
                  <a:lnTo>
                    <a:pt x="16770" y="0"/>
                  </a:lnTo>
                  <a:lnTo>
                    <a:pt x="14279" y="27393"/>
                  </a:lnTo>
                  <a:lnTo>
                    <a:pt x="12308" y="49078"/>
                  </a:lnTo>
                  <a:lnTo>
                    <a:pt x="7627" y="90604"/>
                  </a:lnTo>
                  <a:lnTo>
                    <a:pt x="3369" y="131783"/>
                  </a:lnTo>
                  <a:lnTo>
                    <a:pt x="2232" y="153223"/>
                  </a:lnTo>
                  <a:lnTo>
                    <a:pt x="1475" y="174987"/>
                  </a:lnTo>
                  <a:lnTo>
                    <a:pt x="971" y="197901"/>
                  </a:lnTo>
                  <a:lnTo>
                    <a:pt x="634" y="221581"/>
                  </a:lnTo>
                  <a:lnTo>
                    <a:pt x="409" y="245772"/>
                  </a:lnTo>
                  <a:lnTo>
                    <a:pt x="260" y="270304"/>
                  </a:lnTo>
                  <a:lnTo>
                    <a:pt x="160" y="295063"/>
                  </a:lnTo>
                  <a:lnTo>
                    <a:pt x="95" y="319973"/>
                  </a:lnTo>
                  <a:lnTo>
                    <a:pt x="50" y="345918"/>
                  </a:lnTo>
                  <a:lnTo>
                    <a:pt x="20" y="372554"/>
                  </a:lnTo>
                  <a:lnTo>
                    <a:pt x="0" y="399649"/>
                  </a:lnTo>
                  <a:lnTo>
                    <a:pt x="1854" y="425183"/>
                  </a:lnTo>
                  <a:lnTo>
                    <a:pt x="4958" y="449675"/>
                  </a:lnTo>
                  <a:lnTo>
                    <a:pt x="8895" y="473475"/>
                  </a:lnTo>
                  <a:lnTo>
                    <a:pt x="13270" y="514860"/>
                  </a:lnTo>
                  <a:lnTo>
                    <a:pt x="15215" y="552864"/>
                  </a:lnTo>
                  <a:lnTo>
                    <a:pt x="16078" y="591543"/>
                  </a:lnTo>
                  <a:lnTo>
                    <a:pt x="16463" y="625543"/>
                  </a:lnTo>
                  <a:lnTo>
                    <a:pt x="15699" y="656217"/>
                  </a:lnTo>
                  <a:lnTo>
                    <a:pt x="12247" y="685414"/>
                  </a:lnTo>
                  <a:lnTo>
                    <a:pt x="9516" y="723640"/>
                  </a:lnTo>
                  <a:lnTo>
                    <a:pt x="8365" y="747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SMARTInkShape-104"/>
          <p:cNvSpPr/>
          <p:nvPr>
            <p:custDataLst>
              <p:tags r:id="rId4"/>
            </p:custDataLst>
          </p:nvPr>
        </p:nvSpPr>
        <p:spPr>
          <a:xfrm>
            <a:off x="5995147" y="4924985"/>
            <a:ext cx="50428" cy="450054"/>
          </a:xfrm>
          <a:custGeom>
            <a:avLst/>
            <a:gdLst/>
            <a:ahLst/>
            <a:cxnLst/>
            <a:rect l="0" t="0" r="0" b="0"/>
            <a:pathLst>
              <a:path w="50428" h="450054">
                <a:moveTo>
                  <a:pt x="50427" y="0"/>
                </a:moveTo>
                <a:lnTo>
                  <a:pt x="50427" y="0"/>
                </a:lnTo>
                <a:lnTo>
                  <a:pt x="45446" y="24902"/>
                </a:lnTo>
                <a:lnTo>
                  <a:pt x="37941" y="62428"/>
                </a:lnTo>
                <a:lnTo>
                  <a:pt x="31492" y="94670"/>
                </a:lnTo>
                <a:lnTo>
                  <a:pt x="28004" y="129544"/>
                </a:lnTo>
                <a:lnTo>
                  <a:pt x="27387" y="165899"/>
                </a:lnTo>
                <a:lnTo>
                  <a:pt x="30226" y="200734"/>
                </a:lnTo>
                <a:lnTo>
                  <a:pt x="32111" y="234891"/>
                </a:lnTo>
                <a:lnTo>
                  <a:pt x="32014" y="267815"/>
                </a:lnTo>
                <a:lnTo>
                  <a:pt x="28859" y="298012"/>
                </a:lnTo>
                <a:lnTo>
                  <a:pt x="29324" y="329486"/>
                </a:lnTo>
                <a:lnTo>
                  <a:pt x="32346" y="371236"/>
                </a:lnTo>
                <a:lnTo>
                  <a:pt x="30750" y="403839"/>
                </a:lnTo>
                <a:lnTo>
                  <a:pt x="21845" y="439396"/>
                </a:lnTo>
                <a:lnTo>
                  <a:pt x="16557" y="447420"/>
                </a:lnTo>
                <a:lnTo>
                  <a:pt x="13840" y="449560"/>
                </a:lnTo>
                <a:lnTo>
                  <a:pt x="11094" y="450053"/>
                </a:lnTo>
                <a:lnTo>
                  <a:pt x="8330" y="449448"/>
                </a:lnTo>
                <a:lnTo>
                  <a:pt x="0" y="4454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15"/>
          <p:cNvGrpSpPr/>
          <p:nvPr/>
        </p:nvGrpSpPr>
        <p:grpSpPr>
          <a:xfrm>
            <a:off x="4193614" y="4723280"/>
            <a:ext cx="2011644" cy="697032"/>
            <a:chOff x="4193614" y="4723280"/>
            <a:chExt cx="2011644" cy="697032"/>
          </a:xfrm>
        </p:grpSpPr>
        <p:sp>
          <p:nvSpPr>
            <p:cNvPr id="318" name="SMARTInkShape-105"/>
            <p:cNvSpPr/>
            <p:nvPr>
              <p:custDataLst>
                <p:tags r:id="rId76"/>
              </p:custDataLst>
            </p:nvPr>
          </p:nvSpPr>
          <p:spPr>
            <a:xfrm>
              <a:off x="4193614" y="4723280"/>
              <a:ext cx="658534" cy="661069"/>
            </a:xfrm>
            <a:custGeom>
              <a:avLst/>
              <a:gdLst/>
              <a:ahLst/>
              <a:cxnLst/>
              <a:rect l="0" t="0" r="0" b="0"/>
              <a:pathLst>
                <a:path w="658534" h="661069">
                  <a:moveTo>
                    <a:pt x="339165" y="0"/>
                  </a:moveTo>
                  <a:lnTo>
                    <a:pt x="339165" y="0"/>
                  </a:lnTo>
                  <a:lnTo>
                    <a:pt x="307934" y="13384"/>
                  </a:lnTo>
                  <a:lnTo>
                    <a:pt x="266204" y="39554"/>
                  </a:lnTo>
                  <a:lnTo>
                    <a:pt x="230787" y="62715"/>
                  </a:lnTo>
                  <a:lnTo>
                    <a:pt x="210883" y="75427"/>
                  </a:lnTo>
                  <a:lnTo>
                    <a:pt x="182674" y="100711"/>
                  </a:lnTo>
                  <a:lnTo>
                    <a:pt x="148926" y="134376"/>
                  </a:lnTo>
                  <a:lnTo>
                    <a:pt x="111486" y="173628"/>
                  </a:lnTo>
                  <a:lnTo>
                    <a:pt x="83725" y="207266"/>
                  </a:lnTo>
                  <a:lnTo>
                    <a:pt x="62416" y="237163"/>
                  </a:lnTo>
                  <a:lnTo>
                    <a:pt x="45408" y="264564"/>
                  </a:lnTo>
                  <a:lnTo>
                    <a:pt x="32203" y="289369"/>
                  </a:lnTo>
                  <a:lnTo>
                    <a:pt x="21531" y="312442"/>
                  </a:lnTo>
                  <a:lnTo>
                    <a:pt x="12548" y="334360"/>
                  </a:lnTo>
                  <a:lnTo>
                    <a:pt x="2568" y="376146"/>
                  </a:lnTo>
                  <a:lnTo>
                    <a:pt x="0" y="416507"/>
                  </a:lnTo>
                  <a:lnTo>
                    <a:pt x="5085" y="456234"/>
                  </a:lnTo>
                  <a:lnTo>
                    <a:pt x="18551" y="493190"/>
                  </a:lnTo>
                  <a:lnTo>
                    <a:pt x="37920" y="528291"/>
                  </a:lnTo>
                  <a:lnTo>
                    <a:pt x="62092" y="562567"/>
                  </a:lnTo>
                  <a:lnTo>
                    <a:pt x="90889" y="591498"/>
                  </a:lnTo>
                  <a:lnTo>
                    <a:pt x="123298" y="615873"/>
                  </a:lnTo>
                  <a:lnTo>
                    <a:pt x="159492" y="636044"/>
                  </a:lnTo>
                  <a:lnTo>
                    <a:pt x="199857" y="649368"/>
                  </a:lnTo>
                  <a:lnTo>
                    <a:pt x="239897" y="657469"/>
                  </a:lnTo>
                  <a:lnTo>
                    <a:pt x="273257" y="661068"/>
                  </a:lnTo>
                  <a:lnTo>
                    <a:pt x="306138" y="660178"/>
                  </a:lnTo>
                  <a:lnTo>
                    <a:pt x="337559" y="654801"/>
                  </a:lnTo>
                  <a:lnTo>
                    <a:pt x="375316" y="636025"/>
                  </a:lnTo>
                  <a:lnTo>
                    <a:pt x="395387" y="620721"/>
                  </a:lnTo>
                  <a:lnTo>
                    <a:pt x="406175" y="602091"/>
                  </a:lnTo>
                  <a:lnTo>
                    <a:pt x="410036" y="582294"/>
                  </a:lnTo>
                  <a:lnTo>
                    <a:pt x="408638" y="564157"/>
                  </a:lnTo>
                  <a:lnTo>
                    <a:pt x="393678" y="533737"/>
                  </a:lnTo>
                  <a:lnTo>
                    <a:pt x="367042" y="505526"/>
                  </a:lnTo>
                  <a:lnTo>
                    <a:pt x="331031" y="479425"/>
                  </a:lnTo>
                  <a:lnTo>
                    <a:pt x="289519" y="452217"/>
                  </a:lnTo>
                  <a:lnTo>
                    <a:pt x="248807" y="431348"/>
                  </a:lnTo>
                  <a:lnTo>
                    <a:pt x="213919" y="412354"/>
                  </a:lnTo>
                  <a:lnTo>
                    <a:pt x="245353" y="411829"/>
                  </a:lnTo>
                  <a:lnTo>
                    <a:pt x="285954" y="419293"/>
                  </a:lnTo>
                  <a:lnTo>
                    <a:pt x="317698" y="425205"/>
                  </a:lnTo>
                  <a:lnTo>
                    <a:pt x="345398" y="429145"/>
                  </a:lnTo>
                  <a:lnTo>
                    <a:pt x="370402" y="431774"/>
                  </a:lnTo>
                  <a:lnTo>
                    <a:pt x="393607" y="433526"/>
                  </a:lnTo>
                  <a:lnTo>
                    <a:pt x="434332" y="440452"/>
                  </a:lnTo>
                  <a:lnTo>
                    <a:pt x="471109" y="447888"/>
                  </a:lnTo>
                  <a:lnTo>
                    <a:pt x="506130" y="451194"/>
                  </a:lnTo>
                  <a:lnTo>
                    <a:pt x="540372" y="452663"/>
                  </a:lnTo>
                  <a:lnTo>
                    <a:pt x="572399" y="453316"/>
                  </a:lnTo>
                  <a:lnTo>
                    <a:pt x="611430" y="453683"/>
                  </a:lnTo>
                  <a:lnTo>
                    <a:pt x="651593" y="453818"/>
                  </a:lnTo>
                  <a:lnTo>
                    <a:pt x="658533" y="453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06"/>
            <p:cNvSpPr/>
            <p:nvPr>
              <p:custDataLst>
                <p:tags r:id="rId77"/>
              </p:custDataLst>
            </p:nvPr>
          </p:nvSpPr>
          <p:spPr>
            <a:xfrm>
              <a:off x="4826934" y="5143500"/>
              <a:ext cx="218516" cy="253339"/>
            </a:xfrm>
            <a:custGeom>
              <a:avLst/>
              <a:gdLst/>
              <a:ahLst/>
              <a:cxnLst/>
              <a:rect l="0" t="0" r="0" b="0"/>
              <a:pathLst>
                <a:path w="218516" h="253339">
                  <a:moveTo>
                    <a:pt x="0" y="134471"/>
                  </a:moveTo>
                  <a:lnTo>
                    <a:pt x="0" y="134471"/>
                  </a:lnTo>
                  <a:lnTo>
                    <a:pt x="0" y="159372"/>
                  </a:lnTo>
                  <a:lnTo>
                    <a:pt x="933" y="194098"/>
                  </a:lnTo>
                  <a:lnTo>
                    <a:pt x="6651" y="231608"/>
                  </a:lnTo>
                  <a:lnTo>
                    <a:pt x="7236" y="238449"/>
                  </a:lnTo>
                  <a:lnTo>
                    <a:pt x="9493" y="243943"/>
                  </a:lnTo>
                  <a:lnTo>
                    <a:pt x="16981" y="252541"/>
                  </a:lnTo>
                  <a:lnTo>
                    <a:pt x="21593" y="253338"/>
                  </a:lnTo>
                  <a:lnTo>
                    <a:pt x="26535" y="252002"/>
                  </a:lnTo>
                  <a:lnTo>
                    <a:pt x="31698" y="249244"/>
                  </a:lnTo>
                  <a:lnTo>
                    <a:pt x="35139" y="244604"/>
                  </a:lnTo>
                  <a:lnTo>
                    <a:pt x="45577" y="209119"/>
                  </a:lnTo>
                  <a:lnTo>
                    <a:pt x="63822" y="174429"/>
                  </a:lnTo>
                  <a:lnTo>
                    <a:pt x="83655" y="139670"/>
                  </a:lnTo>
                  <a:lnTo>
                    <a:pt x="104650" y="99390"/>
                  </a:lnTo>
                  <a:lnTo>
                    <a:pt x="126297" y="60203"/>
                  </a:lnTo>
                  <a:lnTo>
                    <a:pt x="140972" y="38486"/>
                  </a:lnTo>
                  <a:lnTo>
                    <a:pt x="162661" y="21125"/>
                  </a:lnTo>
                  <a:lnTo>
                    <a:pt x="196118" y="3868"/>
                  </a:lnTo>
                  <a:lnTo>
                    <a:pt x="2185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07"/>
            <p:cNvSpPr/>
            <p:nvPr>
              <p:custDataLst>
                <p:tags r:id="rId78"/>
              </p:custDataLst>
            </p:nvPr>
          </p:nvSpPr>
          <p:spPr>
            <a:xfrm>
              <a:off x="5079066" y="5160904"/>
              <a:ext cx="672353" cy="259408"/>
            </a:xfrm>
            <a:custGeom>
              <a:avLst/>
              <a:gdLst/>
              <a:ahLst/>
              <a:cxnLst/>
              <a:rect l="0" t="0" r="0" b="0"/>
              <a:pathLst>
                <a:path w="672353" h="259408">
                  <a:moveTo>
                    <a:pt x="0" y="125471"/>
                  </a:moveTo>
                  <a:lnTo>
                    <a:pt x="0" y="125471"/>
                  </a:lnTo>
                  <a:lnTo>
                    <a:pt x="35693" y="143317"/>
                  </a:lnTo>
                  <a:lnTo>
                    <a:pt x="63177" y="149589"/>
                  </a:lnTo>
                  <a:lnTo>
                    <a:pt x="102140" y="147870"/>
                  </a:lnTo>
                  <a:lnTo>
                    <a:pt x="128506" y="141963"/>
                  </a:lnTo>
                  <a:lnTo>
                    <a:pt x="164350" y="122887"/>
                  </a:lnTo>
                  <a:lnTo>
                    <a:pt x="198626" y="99492"/>
                  </a:lnTo>
                  <a:lnTo>
                    <a:pt x="238693" y="66489"/>
                  </a:lnTo>
                  <a:lnTo>
                    <a:pt x="267761" y="27834"/>
                  </a:lnTo>
                  <a:lnTo>
                    <a:pt x="270956" y="23961"/>
                  </a:lnTo>
                  <a:lnTo>
                    <a:pt x="272152" y="19510"/>
                  </a:lnTo>
                  <a:lnTo>
                    <a:pt x="270991" y="9585"/>
                  </a:lnTo>
                  <a:lnTo>
                    <a:pt x="267506" y="6191"/>
                  </a:lnTo>
                  <a:lnTo>
                    <a:pt x="256163" y="2422"/>
                  </a:lnTo>
                  <a:lnTo>
                    <a:pt x="224187" y="0"/>
                  </a:lnTo>
                  <a:lnTo>
                    <a:pt x="188964" y="515"/>
                  </a:lnTo>
                  <a:lnTo>
                    <a:pt x="154456" y="6167"/>
                  </a:lnTo>
                  <a:lnTo>
                    <a:pt x="120574" y="14689"/>
                  </a:lnTo>
                  <a:lnTo>
                    <a:pt x="88747" y="29562"/>
                  </a:lnTo>
                  <a:lnTo>
                    <a:pt x="67592" y="50361"/>
                  </a:lnTo>
                  <a:lnTo>
                    <a:pt x="55928" y="68769"/>
                  </a:lnTo>
                  <a:lnTo>
                    <a:pt x="51513" y="91720"/>
                  </a:lnTo>
                  <a:lnTo>
                    <a:pt x="51151" y="97367"/>
                  </a:lnTo>
                  <a:lnTo>
                    <a:pt x="55729" y="111113"/>
                  </a:lnTo>
                  <a:lnTo>
                    <a:pt x="65857" y="126560"/>
                  </a:lnTo>
                  <a:lnTo>
                    <a:pt x="102794" y="156813"/>
                  </a:lnTo>
                  <a:lnTo>
                    <a:pt x="137535" y="175223"/>
                  </a:lnTo>
                  <a:lnTo>
                    <a:pt x="150521" y="181051"/>
                  </a:lnTo>
                  <a:lnTo>
                    <a:pt x="181590" y="185869"/>
                  </a:lnTo>
                  <a:lnTo>
                    <a:pt x="224714" y="190016"/>
                  </a:lnTo>
                  <a:lnTo>
                    <a:pt x="275877" y="193715"/>
                  </a:lnTo>
                  <a:lnTo>
                    <a:pt x="314652" y="194312"/>
                  </a:lnTo>
                  <a:lnTo>
                    <a:pt x="345172" y="192842"/>
                  </a:lnTo>
                  <a:lnTo>
                    <a:pt x="370189" y="189996"/>
                  </a:lnTo>
                  <a:lnTo>
                    <a:pt x="407944" y="181852"/>
                  </a:lnTo>
                  <a:lnTo>
                    <a:pt x="447711" y="166767"/>
                  </a:lnTo>
                  <a:lnTo>
                    <a:pt x="486245" y="144938"/>
                  </a:lnTo>
                  <a:lnTo>
                    <a:pt x="503387" y="128229"/>
                  </a:lnTo>
                  <a:lnTo>
                    <a:pt x="508543" y="117048"/>
                  </a:lnTo>
                  <a:lnTo>
                    <a:pt x="511854" y="99112"/>
                  </a:lnTo>
                  <a:lnTo>
                    <a:pt x="507327" y="90100"/>
                  </a:lnTo>
                  <a:lnTo>
                    <a:pt x="499088" y="80802"/>
                  </a:lnTo>
                  <a:lnTo>
                    <a:pt x="489202" y="73557"/>
                  </a:lnTo>
                  <a:lnTo>
                    <a:pt x="478582" y="69714"/>
                  </a:lnTo>
                  <a:lnTo>
                    <a:pt x="447624" y="67247"/>
                  </a:lnTo>
                  <a:lnTo>
                    <a:pt x="429599" y="71891"/>
                  </a:lnTo>
                  <a:lnTo>
                    <a:pt x="387665" y="90505"/>
                  </a:lnTo>
                  <a:lnTo>
                    <a:pt x="351457" y="127786"/>
                  </a:lnTo>
                  <a:lnTo>
                    <a:pt x="341119" y="144004"/>
                  </a:lnTo>
                  <a:lnTo>
                    <a:pt x="337641" y="156072"/>
                  </a:lnTo>
                  <a:lnTo>
                    <a:pt x="336827" y="165841"/>
                  </a:lnTo>
                  <a:lnTo>
                    <a:pt x="338478" y="170127"/>
                  </a:lnTo>
                  <a:lnTo>
                    <a:pt x="345292" y="177379"/>
                  </a:lnTo>
                  <a:lnTo>
                    <a:pt x="359630" y="186713"/>
                  </a:lnTo>
                  <a:lnTo>
                    <a:pt x="384628" y="190929"/>
                  </a:lnTo>
                  <a:lnTo>
                    <a:pt x="419831" y="185646"/>
                  </a:lnTo>
                  <a:lnTo>
                    <a:pt x="453762" y="173119"/>
                  </a:lnTo>
                  <a:lnTo>
                    <a:pt x="487441" y="152938"/>
                  </a:lnTo>
                  <a:lnTo>
                    <a:pt x="528958" y="124282"/>
                  </a:lnTo>
                  <a:lnTo>
                    <a:pt x="545708" y="109196"/>
                  </a:lnTo>
                  <a:lnTo>
                    <a:pt x="546116" y="113281"/>
                  </a:lnTo>
                  <a:lnTo>
                    <a:pt x="545240" y="114543"/>
                  </a:lnTo>
                  <a:lnTo>
                    <a:pt x="543721" y="115386"/>
                  </a:lnTo>
                  <a:lnTo>
                    <a:pt x="541774" y="115946"/>
                  </a:lnTo>
                  <a:lnTo>
                    <a:pt x="537121" y="121549"/>
                  </a:lnTo>
                  <a:lnTo>
                    <a:pt x="534574" y="125657"/>
                  </a:lnTo>
                  <a:lnTo>
                    <a:pt x="530485" y="151449"/>
                  </a:lnTo>
                  <a:lnTo>
                    <a:pt x="530711" y="169690"/>
                  </a:lnTo>
                  <a:lnTo>
                    <a:pt x="539870" y="209480"/>
                  </a:lnTo>
                  <a:lnTo>
                    <a:pt x="545303" y="220704"/>
                  </a:lnTo>
                  <a:lnTo>
                    <a:pt x="558861" y="236591"/>
                  </a:lnTo>
                  <a:lnTo>
                    <a:pt x="575640" y="247627"/>
                  </a:lnTo>
                  <a:lnTo>
                    <a:pt x="605145" y="258136"/>
                  </a:lnTo>
                  <a:lnTo>
                    <a:pt x="624426" y="259407"/>
                  </a:lnTo>
                  <a:lnTo>
                    <a:pt x="634865" y="257213"/>
                  </a:lnTo>
                  <a:lnTo>
                    <a:pt x="661856" y="242893"/>
                  </a:lnTo>
                  <a:lnTo>
                    <a:pt x="672352" y="234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08"/>
            <p:cNvSpPr/>
            <p:nvPr>
              <p:custDataLst>
                <p:tags r:id="rId79"/>
              </p:custDataLst>
            </p:nvPr>
          </p:nvSpPr>
          <p:spPr>
            <a:xfrm>
              <a:off x="5827059" y="5185522"/>
              <a:ext cx="378199" cy="25214"/>
            </a:xfrm>
            <a:custGeom>
              <a:avLst/>
              <a:gdLst/>
              <a:ahLst/>
              <a:cxnLst/>
              <a:rect l="0" t="0" r="0" b="0"/>
              <a:pathLst>
                <a:path w="378199" h="25214">
                  <a:moveTo>
                    <a:pt x="0" y="25213"/>
                  </a:moveTo>
                  <a:lnTo>
                    <a:pt x="0" y="25213"/>
                  </a:lnTo>
                  <a:lnTo>
                    <a:pt x="31230" y="20752"/>
                  </a:lnTo>
                  <a:lnTo>
                    <a:pt x="63995" y="18562"/>
                  </a:lnTo>
                  <a:lnTo>
                    <a:pt x="99413" y="17588"/>
                  </a:lnTo>
                  <a:lnTo>
                    <a:pt x="133831" y="17156"/>
                  </a:lnTo>
                  <a:lnTo>
                    <a:pt x="170294" y="16962"/>
                  </a:lnTo>
                  <a:lnTo>
                    <a:pt x="208289" y="16878"/>
                  </a:lnTo>
                  <a:lnTo>
                    <a:pt x="246965" y="16839"/>
                  </a:lnTo>
                  <a:lnTo>
                    <a:pt x="283453" y="14332"/>
                  </a:lnTo>
                  <a:lnTo>
                    <a:pt x="317413" y="10105"/>
                  </a:lnTo>
                  <a:lnTo>
                    <a:pt x="358113" y="3409"/>
                  </a:lnTo>
                  <a:lnTo>
                    <a:pt x="3781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16"/>
          <p:cNvGrpSpPr/>
          <p:nvPr/>
        </p:nvGrpSpPr>
        <p:grpSpPr>
          <a:xfrm>
            <a:off x="1476219" y="4667002"/>
            <a:ext cx="2249878" cy="719706"/>
            <a:chOff x="1476219" y="4667002"/>
            <a:chExt cx="2249878" cy="719706"/>
          </a:xfrm>
        </p:grpSpPr>
        <p:sp>
          <p:nvSpPr>
            <p:cNvPr id="323" name="SMARTInkShape-109"/>
            <p:cNvSpPr/>
            <p:nvPr>
              <p:custDataLst>
                <p:tags r:id="rId67"/>
              </p:custDataLst>
            </p:nvPr>
          </p:nvSpPr>
          <p:spPr>
            <a:xfrm>
              <a:off x="1476219" y="4667002"/>
              <a:ext cx="661304" cy="719706"/>
            </a:xfrm>
            <a:custGeom>
              <a:avLst/>
              <a:gdLst/>
              <a:ahLst/>
              <a:cxnLst/>
              <a:rect l="0" t="0" r="0" b="0"/>
              <a:pathLst>
                <a:path w="661304" h="719706">
                  <a:moveTo>
                    <a:pt x="661303" y="39468"/>
                  </a:moveTo>
                  <a:lnTo>
                    <a:pt x="661303" y="39468"/>
                  </a:lnTo>
                  <a:lnTo>
                    <a:pt x="625610" y="21622"/>
                  </a:lnTo>
                  <a:lnTo>
                    <a:pt x="585567" y="6062"/>
                  </a:lnTo>
                  <a:lnTo>
                    <a:pt x="545584" y="0"/>
                  </a:lnTo>
                  <a:lnTo>
                    <a:pt x="504167" y="2665"/>
                  </a:lnTo>
                  <a:lnTo>
                    <a:pt x="462323" y="13830"/>
                  </a:lnTo>
                  <a:lnTo>
                    <a:pt x="431860" y="26206"/>
                  </a:lnTo>
                  <a:lnTo>
                    <a:pt x="415892" y="33429"/>
                  </a:lnTo>
                  <a:lnTo>
                    <a:pt x="387505" y="57853"/>
                  </a:lnTo>
                  <a:lnTo>
                    <a:pt x="350837" y="93747"/>
                  </a:lnTo>
                  <a:lnTo>
                    <a:pt x="308649" y="137287"/>
                  </a:lnTo>
                  <a:lnTo>
                    <a:pt x="278656" y="172850"/>
                  </a:lnTo>
                  <a:lnTo>
                    <a:pt x="256793" y="203095"/>
                  </a:lnTo>
                  <a:lnTo>
                    <a:pt x="240350" y="229796"/>
                  </a:lnTo>
                  <a:lnTo>
                    <a:pt x="229389" y="254132"/>
                  </a:lnTo>
                  <a:lnTo>
                    <a:pt x="222081" y="276895"/>
                  </a:lnTo>
                  <a:lnTo>
                    <a:pt x="217209" y="298605"/>
                  </a:lnTo>
                  <a:lnTo>
                    <a:pt x="219266" y="340160"/>
                  </a:lnTo>
                  <a:lnTo>
                    <a:pt x="229519" y="379484"/>
                  </a:lnTo>
                  <a:lnTo>
                    <a:pt x="243413" y="415638"/>
                  </a:lnTo>
                  <a:lnTo>
                    <a:pt x="261417" y="450383"/>
                  </a:lnTo>
                  <a:lnTo>
                    <a:pt x="281870" y="483568"/>
                  </a:lnTo>
                  <a:lnTo>
                    <a:pt x="303411" y="513881"/>
                  </a:lnTo>
                  <a:lnTo>
                    <a:pt x="325436" y="542916"/>
                  </a:lnTo>
                  <a:lnTo>
                    <a:pt x="358836" y="583023"/>
                  </a:lnTo>
                  <a:lnTo>
                    <a:pt x="389899" y="616073"/>
                  </a:lnTo>
                  <a:lnTo>
                    <a:pt x="425482" y="654251"/>
                  </a:lnTo>
                  <a:lnTo>
                    <a:pt x="433211" y="674681"/>
                  </a:lnTo>
                  <a:lnTo>
                    <a:pt x="423902" y="679128"/>
                  </a:lnTo>
                  <a:lnTo>
                    <a:pt x="383028" y="694055"/>
                  </a:lnTo>
                  <a:lnTo>
                    <a:pt x="352106" y="701746"/>
                  </a:lnTo>
                  <a:lnTo>
                    <a:pt x="315639" y="708278"/>
                  </a:lnTo>
                  <a:lnTo>
                    <a:pt x="274530" y="714293"/>
                  </a:lnTo>
                  <a:lnTo>
                    <a:pt x="233847" y="717589"/>
                  </a:lnTo>
                  <a:lnTo>
                    <a:pt x="193977" y="719054"/>
                  </a:lnTo>
                  <a:lnTo>
                    <a:pt x="154468" y="719705"/>
                  </a:lnTo>
                  <a:lnTo>
                    <a:pt x="117609" y="717505"/>
                  </a:lnTo>
                  <a:lnTo>
                    <a:pt x="83485" y="713414"/>
                  </a:lnTo>
                  <a:lnTo>
                    <a:pt x="52755" y="708483"/>
                  </a:lnTo>
                  <a:lnTo>
                    <a:pt x="22589" y="695995"/>
                  </a:lnTo>
                  <a:lnTo>
                    <a:pt x="6284" y="680467"/>
                  </a:lnTo>
                  <a:lnTo>
                    <a:pt x="1323" y="664580"/>
                  </a:lnTo>
                  <a:lnTo>
                    <a:pt x="0" y="655114"/>
                  </a:lnTo>
                  <a:lnTo>
                    <a:pt x="7061" y="619483"/>
                  </a:lnTo>
                  <a:lnTo>
                    <a:pt x="25444" y="583817"/>
                  </a:lnTo>
                  <a:lnTo>
                    <a:pt x="39376" y="560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0"/>
            <p:cNvSpPr/>
            <p:nvPr>
              <p:custDataLst>
                <p:tags r:id="rId68"/>
              </p:custDataLst>
            </p:nvPr>
          </p:nvSpPr>
          <p:spPr>
            <a:xfrm>
              <a:off x="2229970" y="4672853"/>
              <a:ext cx="107701" cy="600430"/>
            </a:xfrm>
            <a:custGeom>
              <a:avLst/>
              <a:gdLst/>
              <a:ahLst/>
              <a:cxnLst/>
              <a:rect l="0" t="0" r="0" b="0"/>
              <a:pathLst>
                <a:path w="107701" h="600430">
                  <a:moveTo>
                    <a:pt x="84045" y="0"/>
                  </a:moveTo>
                  <a:lnTo>
                    <a:pt x="84045" y="0"/>
                  </a:lnTo>
                  <a:lnTo>
                    <a:pt x="97429" y="40154"/>
                  </a:lnTo>
                  <a:lnTo>
                    <a:pt x="104001" y="69829"/>
                  </a:lnTo>
                  <a:lnTo>
                    <a:pt x="107700" y="110026"/>
                  </a:lnTo>
                  <a:lnTo>
                    <a:pt x="107632" y="138548"/>
                  </a:lnTo>
                  <a:lnTo>
                    <a:pt x="104488" y="169900"/>
                  </a:lnTo>
                  <a:lnTo>
                    <a:pt x="97489" y="202511"/>
                  </a:lnTo>
                  <a:lnTo>
                    <a:pt x="88152" y="236615"/>
                  </a:lnTo>
                  <a:lnTo>
                    <a:pt x="77777" y="273563"/>
                  </a:lnTo>
                  <a:lnTo>
                    <a:pt x="66940" y="311772"/>
                  </a:lnTo>
                  <a:lnTo>
                    <a:pt x="56832" y="349609"/>
                  </a:lnTo>
                  <a:lnTo>
                    <a:pt x="49227" y="385102"/>
                  </a:lnTo>
                  <a:lnTo>
                    <a:pt x="44024" y="411749"/>
                  </a:lnTo>
                  <a:lnTo>
                    <a:pt x="37754" y="444455"/>
                  </a:lnTo>
                  <a:lnTo>
                    <a:pt x="30772" y="481201"/>
                  </a:lnTo>
                  <a:lnTo>
                    <a:pt x="26118" y="509434"/>
                  </a:lnTo>
                  <a:lnTo>
                    <a:pt x="20946" y="550763"/>
                  </a:lnTo>
                  <a:lnTo>
                    <a:pt x="11851" y="592444"/>
                  </a:lnTo>
                  <a:lnTo>
                    <a:pt x="9936" y="599484"/>
                  </a:lnTo>
                  <a:lnTo>
                    <a:pt x="9426" y="600429"/>
                  </a:lnTo>
                  <a:lnTo>
                    <a:pt x="9085" y="600124"/>
                  </a:lnTo>
                  <a:lnTo>
                    <a:pt x="7773" y="596361"/>
                  </a:lnTo>
                  <a:lnTo>
                    <a:pt x="0" y="579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11"/>
            <p:cNvSpPr/>
            <p:nvPr>
              <p:custDataLst>
                <p:tags r:id="rId69"/>
              </p:custDataLst>
            </p:nvPr>
          </p:nvSpPr>
          <p:spPr>
            <a:xfrm>
              <a:off x="2179544" y="5059457"/>
              <a:ext cx="336178" cy="1"/>
            </a:xfrm>
            <a:custGeom>
              <a:avLst/>
              <a:gdLst/>
              <a:ahLst/>
              <a:cxnLst/>
              <a:rect l="0" t="0" r="0" b="0"/>
              <a:pathLst>
                <a:path w="336178" h="1">
                  <a:moveTo>
                    <a:pt x="0" y="0"/>
                  </a:moveTo>
                  <a:lnTo>
                    <a:pt x="0" y="0"/>
                  </a:lnTo>
                  <a:lnTo>
                    <a:pt x="31231" y="0"/>
                  </a:lnTo>
                  <a:lnTo>
                    <a:pt x="61505" y="0"/>
                  </a:lnTo>
                  <a:lnTo>
                    <a:pt x="94571" y="0"/>
                  </a:lnTo>
                  <a:lnTo>
                    <a:pt x="131056" y="0"/>
                  </a:lnTo>
                  <a:lnTo>
                    <a:pt x="166571" y="0"/>
                  </a:lnTo>
                  <a:lnTo>
                    <a:pt x="201965" y="0"/>
                  </a:lnTo>
                  <a:lnTo>
                    <a:pt x="239486" y="0"/>
                  </a:lnTo>
                  <a:lnTo>
                    <a:pt x="277950" y="0"/>
                  </a:lnTo>
                  <a:lnTo>
                    <a:pt x="318924" y="0"/>
                  </a:lnTo>
                  <a:lnTo>
                    <a:pt x="3361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12"/>
            <p:cNvSpPr/>
            <p:nvPr>
              <p:custDataLst>
                <p:tags r:id="rId70"/>
              </p:custDataLst>
            </p:nvPr>
          </p:nvSpPr>
          <p:spPr>
            <a:xfrm>
              <a:off x="2490814" y="5085807"/>
              <a:ext cx="335870" cy="273809"/>
            </a:xfrm>
            <a:custGeom>
              <a:avLst/>
              <a:gdLst/>
              <a:ahLst/>
              <a:cxnLst/>
              <a:rect l="0" t="0" r="0" b="0"/>
              <a:pathLst>
                <a:path w="335870" h="273809">
                  <a:moveTo>
                    <a:pt x="100546" y="57693"/>
                  </a:moveTo>
                  <a:lnTo>
                    <a:pt x="100546" y="57693"/>
                  </a:lnTo>
                  <a:lnTo>
                    <a:pt x="59816" y="94262"/>
                  </a:lnTo>
                  <a:lnTo>
                    <a:pt x="29623" y="132256"/>
                  </a:lnTo>
                  <a:lnTo>
                    <a:pt x="7542" y="172514"/>
                  </a:lnTo>
                  <a:lnTo>
                    <a:pt x="1244" y="208411"/>
                  </a:lnTo>
                  <a:lnTo>
                    <a:pt x="0" y="238017"/>
                  </a:lnTo>
                  <a:lnTo>
                    <a:pt x="4810" y="250207"/>
                  </a:lnTo>
                  <a:lnTo>
                    <a:pt x="13173" y="260917"/>
                  </a:lnTo>
                  <a:lnTo>
                    <a:pt x="23116" y="268789"/>
                  </a:lnTo>
                  <a:lnTo>
                    <a:pt x="36250" y="272911"/>
                  </a:lnTo>
                  <a:lnTo>
                    <a:pt x="51426" y="273808"/>
                  </a:lnTo>
                  <a:lnTo>
                    <a:pt x="76654" y="268130"/>
                  </a:lnTo>
                  <a:lnTo>
                    <a:pt x="106437" y="254101"/>
                  </a:lnTo>
                  <a:lnTo>
                    <a:pt x="142072" y="222245"/>
                  </a:lnTo>
                  <a:lnTo>
                    <a:pt x="167635" y="188626"/>
                  </a:lnTo>
                  <a:lnTo>
                    <a:pt x="185459" y="154172"/>
                  </a:lnTo>
                  <a:lnTo>
                    <a:pt x="195441" y="126682"/>
                  </a:lnTo>
                  <a:lnTo>
                    <a:pt x="205831" y="95280"/>
                  </a:lnTo>
                  <a:lnTo>
                    <a:pt x="212759" y="71545"/>
                  </a:lnTo>
                  <a:lnTo>
                    <a:pt x="220455" y="37703"/>
                  </a:lnTo>
                  <a:lnTo>
                    <a:pt x="224788" y="11823"/>
                  </a:lnTo>
                  <a:lnTo>
                    <a:pt x="224462" y="7503"/>
                  </a:lnTo>
                  <a:lnTo>
                    <a:pt x="223311" y="4623"/>
                  </a:lnTo>
                  <a:lnTo>
                    <a:pt x="219216" y="0"/>
                  </a:lnTo>
                  <a:lnTo>
                    <a:pt x="216166" y="1859"/>
                  </a:lnTo>
                  <a:lnTo>
                    <a:pt x="206598" y="10660"/>
                  </a:lnTo>
                  <a:lnTo>
                    <a:pt x="198478" y="27571"/>
                  </a:lnTo>
                  <a:lnTo>
                    <a:pt x="194619" y="50325"/>
                  </a:lnTo>
                  <a:lnTo>
                    <a:pt x="200025" y="89821"/>
                  </a:lnTo>
                  <a:lnTo>
                    <a:pt x="207425" y="122515"/>
                  </a:lnTo>
                  <a:lnTo>
                    <a:pt x="215532" y="155859"/>
                  </a:lnTo>
                  <a:lnTo>
                    <a:pt x="224782" y="188462"/>
                  </a:lnTo>
                  <a:lnTo>
                    <a:pt x="244166" y="225050"/>
                  </a:lnTo>
                  <a:lnTo>
                    <a:pt x="254958" y="240397"/>
                  </a:lnTo>
                  <a:lnTo>
                    <a:pt x="265980" y="250331"/>
                  </a:lnTo>
                  <a:lnTo>
                    <a:pt x="287147" y="261174"/>
                  </a:lnTo>
                  <a:lnTo>
                    <a:pt x="306700" y="265839"/>
                  </a:lnTo>
                  <a:lnTo>
                    <a:pt x="312688" y="264626"/>
                  </a:lnTo>
                  <a:lnTo>
                    <a:pt x="335869" y="250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3"/>
            <p:cNvSpPr/>
            <p:nvPr>
              <p:custDataLst>
                <p:tags r:id="rId71"/>
              </p:custDataLst>
            </p:nvPr>
          </p:nvSpPr>
          <p:spPr>
            <a:xfrm>
              <a:off x="2893919" y="5162629"/>
              <a:ext cx="294155" cy="215647"/>
            </a:xfrm>
            <a:custGeom>
              <a:avLst/>
              <a:gdLst/>
              <a:ahLst/>
              <a:cxnLst/>
              <a:rect l="0" t="0" r="0" b="0"/>
              <a:pathLst>
                <a:path w="294155" h="215647">
                  <a:moveTo>
                    <a:pt x="0" y="31297"/>
                  </a:moveTo>
                  <a:lnTo>
                    <a:pt x="0" y="31297"/>
                  </a:lnTo>
                  <a:lnTo>
                    <a:pt x="8923" y="71452"/>
                  </a:lnTo>
                  <a:lnTo>
                    <a:pt x="18934" y="109808"/>
                  </a:lnTo>
                  <a:lnTo>
                    <a:pt x="30682" y="147866"/>
                  </a:lnTo>
                  <a:lnTo>
                    <a:pt x="44806" y="186375"/>
                  </a:lnTo>
                  <a:lnTo>
                    <a:pt x="56339" y="206815"/>
                  </a:lnTo>
                  <a:lnTo>
                    <a:pt x="57170" y="209941"/>
                  </a:lnTo>
                  <a:lnTo>
                    <a:pt x="58657" y="212025"/>
                  </a:lnTo>
                  <a:lnTo>
                    <a:pt x="60583" y="213415"/>
                  </a:lnTo>
                  <a:lnTo>
                    <a:pt x="65921" y="215646"/>
                  </a:lnTo>
                  <a:lnTo>
                    <a:pt x="71308" y="211570"/>
                  </a:lnTo>
                  <a:lnTo>
                    <a:pt x="78818" y="199987"/>
                  </a:lnTo>
                  <a:lnTo>
                    <a:pt x="89722" y="164987"/>
                  </a:lnTo>
                  <a:lnTo>
                    <a:pt x="99007" y="127459"/>
                  </a:lnTo>
                  <a:lnTo>
                    <a:pt x="112239" y="88635"/>
                  </a:lnTo>
                  <a:lnTo>
                    <a:pt x="128038" y="49471"/>
                  </a:lnTo>
                  <a:lnTo>
                    <a:pt x="139082" y="32838"/>
                  </a:lnTo>
                  <a:lnTo>
                    <a:pt x="166509" y="9432"/>
                  </a:lnTo>
                  <a:lnTo>
                    <a:pt x="178592" y="2903"/>
                  </a:lnTo>
                  <a:lnTo>
                    <a:pt x="190188" y="0"/>
                  </a:lnTo>
                  <a:lnTo>
                    <a:pt x="199077" y="1203"/>
                  </a:lnTo>
                  <a:lnTo>
                    <a:pt x="222077" y="13085"/>
                  </a:lnTo>
                  <a:lnTo>
                    <a:pt x="258354" y="41915"/>
                  </a:lnTo>
                  <a:lnTo>
                    <a:pt x="273885" y="47535"/>
                  </a:lnTo>
                  <a:lnTo>
                    <a:pt x="294154" y="48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14"/>
            <p:cNvSpPr/>
            <p:nvPr>
              <p:custDataLst>
                <p:tags r:id="rId72"/>
              </p:custDataLst>
            </p:nvPr>
          </p:nvSpPr>
          <p:spPr>
            <a:xfrm>
              <a:off x="3347757" y="5034243"/>
              <a:ext cx="67236" cy="282399"/>
            </a:xfrm>
            <a:custGeom>
              <a:avLst/>
              <a:gdLst/>
              <a:ahLst/>
              <a:cxnLst/>
              <a:rect l="0" t="0" r="0" b="0"/>
              <a:pathLst>
                <a:path w="67236" h="282399">
                  <a:moveTo>
                    <a:pt x="67235" y="0"/>
                  </a:moveTo>
                  <a:lnTo>
                    <a:pt x="67235" y="0"/>
                  </a:lnTo>
                  <a:lnTo>
                    <a:pt x="62774" y="31232"/>
                  </a:lnTo>
                  <a:lnTo>
                    <a:pt x="60000" y="68500"/>
                  </a:lnTo>
                  <a:lnTo>
                    <a:pt x="59351" y="96746"/>
                  </a:lnTo>
                  <a:lnTo>
                    <a:pt x="58129" y="127042"/>
                  </a:lnTo>
                  <a:lnTo>
                    <a:pt x="54472" y="156071"/>
                  </a:lnTo>
                  <a:lnTo>
                    <a:pt x="47164" y="194202"/>
                  </a:lnTo>
                  <a:lnTo>
                    <a:pt x="39084" y="229157"/>
                  </a:lnTo>
                  <a:lnTo>
                    <a:pt x="31848" y="267391"/>
                  </a:lnTo>
                  <a:lnTo>
                    <a:pt x="27228" y="277590"/>
                  </a:lnTo>
                  <a:lnTo>
                    <a:pt x="22062" y="282123"/>
                  </a:lnTo>
                  <a:lnTo>
                    <a:pt x="18443" y="282398"/>
                  </a:lnTo>
                  <a:lnTo>
                    <a:pt x="0" y="277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15"/>
            <p:cNvSpPr/>
            <p:nvPr>
              <p:custDataLst>
                <p:tags r:id="rId73"/>
              </p:custDataLst>
            </p:nvPr>
          </p:nvSpPr>
          <p:spPr>
            <a:xfrm>
              <a:off x="3297331" y="5151905"/>
              <a:ext cx="201707" cy="36360"/>
            </a:xfrm>
            <a:custGeom>
              <a:avLst/>
              <a:gdLst/>
              <a:ahLst/>
              <a:cxnLst/>
              <a:rect l="0" t="0" r="0" b="0"/>
              <a:pathLst>
                <a:path w="201707" h="36360">
                  <a:moveTo>
                    <a:pt x="0" y="0"/>
                  </a:moveTo>
                  <a:lnTo>
                    <a:pt x="0" y="0"/>
                  </a:lnTo>
                  <a:lnTo>
                    <a:pt x="31231" y="8923"/>
                  </a:lnTo>
                  <a:lnTo>
                    <a:pt x="68499" y="18933"/>
                  </a:lnTo>
                  <a:lnTo>
                    <a:pt x="107660" y="27813"/>
                  </a:lnTo>
                  <a:lnTo>
                    <a:pt x="148835" y="36359"/>
                  </a:lnTo>
                  <a:lnTo>
                    <a:pt x="188357" y="35127"/>
                  </a:lnTo>
                  <a:lnTo>
                    <a:pt x="201706" y="33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16"/>
            <p:cNvSpPr/>
            <p:nvPr>
              <p:custDataLst>
                <p:tags r:id="rId74"/>
              </p:custDataLst>
            </p:nvPr>
          </p:nvSpPr>
          <p:spPr>
            <a:xfrm>
              <a:off x="3448610" y="5118287"/>
              <a:ext cx="277487" cy="260285"/>
            </a:xfrm>
            <a:custGeom>
              <a:avLst/>
              <a:gdLst/>
              <a:ahLst/>
              <a:cxnLst/>
              <a:rect l="0" t="0" r="0" b="0"/>
              <a:pathLst>
                <a:path w="277487" h="260285">
                  <a:moveTo>
                    <a:pt x="235324" y="0"/>
                  </a:moveTo>
                  <a:lnTo>
                    <a:pt x="235324" y="0"/>
                  </a:lnTo>
                  <a:lnTo>
                    <a:pt x="199630" y="8924"/>
                  </a:lnTo>
                  <a:lnTo>
                    <a:pt x="164049" y="18934"/>
                  </a:lnTo>
                  <a:lnTo>
                    <a:pt x="123217" y="40180"/>
                  </a:lnTo>
                  <a:lnTo>
                    <a:pt x="118564" y="43595"/>
                  </a:lnTo>
                  <a:lnTo>
                    <a:pt x="113394" y="52371"/>
                  </a:lnTo>
                  <a:lnTo>
                    <a:pt x="112015" y="57325"/>
                  </a:lnTo>
                  <a:lnTo>
                    <a:pt x="115464" y="70302"/>
                  </a:lnTo>
                  <a:lnTo>
                    <a:pt x="130396" y="93357"/>
                  </a:lnTo>
                  <a:lnTo>
                    <a:pt x="165001" y="126247"/>
                  </a:lnTo>
                  <a:lnTo>
                    <a:pt x="206872" y="159720"/>
                  </a:lnTo>
                  <a:lnTo>
                    <a:pt x="243088" y="190818"/>
                  </a:lnTo>
                  <a:lnTo>
                    <a:pt x="272758" y="215222"/>
                  </a:lnTo>
                  <a:lnTo>
                    <a:pt x="276155" y="220055"/>
                  </a:lnTo>
                  <a:lnTo>
                    <a:pt x="277486" y="224211"/>
                  </a:lnTo>
                  <a:lnTo>
                    <a:pt x="277439" y="227915"/>
                  </a:lnTo>
                  <a:lnTo>
                    <a:pt x="275541" y="231318"/>
                  </a:lnTo>
                  <a:lnTo>
                    <a:pt x="268450" y="237590"/>
                  </a:lnTo>
                  <a:lnTo>
                    <a:pt x="245035" y="250832"/>
                  </a:lnTo>
                  <a:lnTo>
                    <a:pt x="205517" y="257661"/>
                  </a:lnTo>
                  <a:lnTo>
                    <a:pt x="171961" y="259258"/>
                  </a:lnTo>
                  <a:lnTo>
                    <a:pt x="135258" y="259969"/>
                  </a:lnTo>
                  <a:lnTo>
                    <a:pt x="97157" y="260284"/>
                  </a:lnTo>
                  <a:lnTo>
                    <a:pt x="58434" y="257934"/>
                  </a:lnTo>
                  <a:lnTo>
                    <a:pt x="17314" y="253851"/>
                  </a:lnTo>
                  <a:lnTo>
                    <a:pt x="0" y="252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17"/>
            <p:cNvSpPr/>
            <p:nvPr>
              <p:custDataLst>
                <p:tags r:id="rId75"/>
              </p:custDataLst>
            </p:nvPr>
          </p:nvSpPr>
          <p:spPr>
            <a:xfrm>
              <a:off x="2628771" y="5017434"/>
              <a:ext cx="197913" cy="117663"/>
            </a:xfrm>
            <a:custGeom>
              <a:avLst/>
              <a:gdLst/>
              <a:ahLst/>
              <a:cxnLst/>
              <a:rect l="0" t="0" r="0" b="0"/>
              <a:pathLst>
                <a:path w="197913" h="117663">
                  <a:moveTo>
                    <a:pt x="13016" y="117662"/>
                  </a:moveTo>
                  <a:lnTo>
                    <a:pt x="13016" y="117662"/>
                  </a:lnTo>
                  <a:lnTo>
                    <a:pt x="8554" y="86431"/>
                  </a:lnTo>
                  <a:lnTo>
                    <a:pt x="2640" y="46671"/>
                  </a:lnTo>
                  <a:lnTo>
                    <a:pt x="496" y="42320"/>
                  </a:lnTo>
                  <a:lnTo>
                    <a:pt x="0" y="38485"/>
                  </a:lnTo>
                  <a:lnTo>
                    <a:pt x="1939" y="31735"/>
                  </a:lnTo>
                  <a:lnTo>
                    <a:pt x="3764" y="29560"/>
                  </a:lnTo>
                  <a:lnTo>
                    <a:pt x="28759" y="13684"/>
                  </a:lnTo>
                  <a:lnTo>
                    <a:pt x="65254" y="4406"/>
                  </a:lnTo>
                  <a:lnTo>
                    <a:pt x="105703" y="581"/>
                  </a:lnTo>
                  <a:lnTo>
                    <a:pt x="147518" y="76"/>
                  </a:lnTo>
                  <a:lnTo>
                    <a:pt x="189338" y="7"/>
                  </a:lnTo>
                  <a:lnTo>
                    <a:pt x="1979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3" name="SMARTInkShape-118"/>
          <p:cNvSpPr/>
          <p:nvPr>
            <p:custDataLst>
              <p:tags r:id="rId5"/>
            </p:custDataLst>
          </p:nvPr>
        </p:nvSpPr>
        <p:spPr>
          <a:xfrm>
            <a:off x="885265" y="4891368"/>
            <a:ext cx="344581" cy="58832"/>
          </a:xfrm>
          <a:custGeom>
            <a:avLst/>
            <a:gdLst/>
            <a:ahLst/>
            <a:cxnLst/>
            <a:rect l="0" t="0" r="0" b="0"/>
            <a:pathLst>
              <a:path w="344581" h="58832">
                <a:moveTo>
                  <a:pt x="0" y="58831"/>
                </a:moveTo>
                <a:lnTo>
                  <a:pt x="0" y="58831"/>
                </a:lnTo>
                <a:lnTo>
                  <a:pt x="40154" y="36522"/>
                </a:lnTo>
                <a:lnTo>
                  <a:pt x="72319" y="23080"/>
                </a:lnTo>
                <a:lnTo>
                  <a:pt x="104046" y="13993"/>
                </a:lnTo>
                <a:lnTo>
                  <a:pt x="139936" y="6841"/>
                </a:lnTo>
                <a:lnTo>
                  <a:pt x="177676" y="3041"/>
                </a:lnTo>
                <a:lnTo>
                  <a:pt x="215305" y="1352"/>
                </a:lnTo>
                <a:lnTo>
                  <a:pt x="250706" y="600"/>
                </a:lnTo>
                <a:lnTo>
                  <a:pt x="287606" y="267"/>
                </a:lnTo>
                <a:lnTo>
                  <a:pt x="327699" y="79"/>
                </a:lnTo>
                <a:lnTo>
                  <a:pt x="3445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SMARTInkShape-119"/>
          <p:cNvSpPr/>
          <p:nvPr>
            <p:custDataLst>
              <p:tags r:id="rId6"/>
            </p:custDataLst>
          </p:nvPr>
        </p:nvSpPr>
        <p:spPr>
          <a:xfrm>
            <a:off x="6291082" y="4118162"/>
            <a:ext cx="15029" cy="302559"/>
          </a:xfrm>
          <a:custGeom>
            <a:avLst/>
            <a:gdLst/>
            <a:ahLst/>
            <a:cxnLst/>
            <a:rect l="0" t="0" r="0" b="0"/>
            <a:pathLst>
              <a:path w="15029" h="302559">
                <a:moveTo>
                  <a:pt x="15028" y="0"/>
                </a:moveTo>
                <a:lnTo>
                  <a:pt x="15028" y="0"/>
                </a:lnTo>
                <a:lnTo>
                  <a:pt x="12538" y="27392"/>
                </a:lnTo>
                <a:lnTo>
                  <a:pt x="9253" y="68204"/>
                </a:lnTo>
                <a:lnTo>
                  <a:pt x="7791" y="101906"/>
                </a:lnTo>
                <a:lnTo>
                  <a:pt x="4653" y="132448"/>
                </a:lnTo>
                <a:lnTo>
                  <a:pt x="1079" y="161586"/>
                </a:lnTo>
                <a:lnTo>
                  <a:pt x="0" y="203307"/>
                </a:lnTo>
                <a:lnTo>
                  <a:pt x="4247" y="239741"/>
                </a:lnTo>
                <a:lnTo>
                  <a:pt x="8645" y="280535"/>
                </a:lnTo>
                <a:lnTo>
                  <a:pt x="15028" y="3025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19"/>
          <p:cNvGrpSpPr/>
          <p:nvPr/>
        </p:nvGrpSpPr>
        <p:grpSpPr>
          <a:xfrm>
            <a:off x="4525688" y="3824007"/>
            <a:ext cx="3906739" cy="781612"/>
            <a:chOff x="4525688" y="3824007"/>
            <a:chExt cx="3906739" cy="781612"/>
          </a:xfrm>
        </p:grpSpPr>
        <p:sp>
          <p:nvSpPr>
            <p:cNvPr id="335" name="SMARTInkShape-120"/>
            <p:cNvSpPr/>
            <p:nvPr>
              <p:custDataLst>
                <p:tags r:id="rId55"/>
              </p:custDataLst>
            </p:nvPr>
          </p:nvSpPr>
          <p:spPr>
            <a:xfrm>
              <a:off x="4525688" y="4034118"/>
              <a:ext cx="65923" cy="389331"/>
            </a:xfrm>
            <a:custGeom>
              <a:avLst/>
              <a:gdLst/>
              <a:ahLst/>
              <a:cxnLst/>
              <a:rect l="0" t="0" r="0" b="0"/>
              <a:pathLst>
                <a:path w="65923" h="389331">
                  <a:moveTo>
                    <a:pt x="65922" y="0"/>
                  </a:moveTo>
                  <a:lnTo>
                    <a:pt x="65922" y="0"/>
                  </a:lnTo>
                  <a:lnTo>
                    <a:pt x="63432" y="24902"/>
                  </a:lnTo>
                  <a:lnTo>
                    <a:pt x="58279" y="65229"/>
                  </a:lnTo>
                  <a:lnTo>
                    <a:pt x="54290" y="86442"/>
                  </a:lnTo>
                  <a:lnTo>
                    <a:pt x="49763" y="108054"/>
                  </a:lnTo>
                  <a:lnTo>
                    <a:pt x="42243" y="149499"/>
                  </a:lnTo>
                  <a:lnTo>
                    <a:pt x="35787" y="188775"/>
                  </a:lnTo>
                  <a:lnTo>
                    <a:pt x="29806" y="224907"/>
                  </a:lnTo>
                  <a:lnTo>
                    <a:pt x="24035" y="259642"/>
                  </a:lnTo>
                  <a:lnTo>
                    <a:pt x="18357" y="291890"/>
                  </a:lnTo>
                  <a:lnTo>
                    <a:pt x="10846" y="331043"/>
                  </a:lnTo>
                  <a:lnTo>
                    <a:pt x="5343" y="370267"/>
                  </a:lnTo>
                  <a:lnTo>
                    <a:pt x="0" y="387837"/>
                  </a:lnTo>
                  <a:lnTo>
                    <a:pt x="497" y="389294"/>
                  </a:lnTo>
                  <a:lnTo>
                    <a:pt x="1762" y="389330"/>
                  </a:lnTo>
                  <a:lnTo>
                    <a:pt x="3538" y="388421"/>
                  </a:lnTo>
                  <a:lnTo>
                    <a:pt x="5513" y="379940"/>
                  </a:lnTo>
                  <a:lnTo>
                    <a:pt x="7091" y="361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21"/>
            <p:cNvSpPr/>
            <p:nvPr>
              <p:custDataLst>
                <p:tags r:id="rId56"/>
              </p:custDataLst>
            </p:nvPr>
          </p:nvSpPr>
          <p:spPr>
            <a:xfrm>
              <a:off x="4583206" y="3824007"/>
              <a:ext cx="84045" cy="75641"/>
            </a:xfrm>
            <a:custGeom>
              <a:avLst/>
              <a:gdLst/>
              <a:ahLst/>
              <a:cxnLst/>
              <a:rect l="0" t="0" r="0" b="0"/>
              <a:pathLst>
                <a:path w="84045" h="75641">
                  <a:moveTo>
                    <a:pt x="0" y="75640"/>
                  </a:moveTo>
                  <a:lnTo>
                    <a:pt x="0" y="75640"/>
                  </a:lnTo>
                  <a:lnTo>
                    <a:pt x="19195" y="40051"/>
                  </a:lnTo>
                  <a:lnTo>
                    <a:pt x="44429" y="16697"/>
                  </a:lnTo>
                  <a:lnTo>
                    <a:pt x="58966" y="7421"/>
                  </a:lnTo>
                  <a:lnTo>
                    <a:pt x="840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22"/>
            <p:cNvSpPr/>
            <p:nvPr>
              <p:custDataLst>
                <p:tags r:id="rId57"/>
              </p:custDataLst>
            </p:nvPr>
          </p:nvSpPr>
          <p:spPr>
            <a:xfrm>
              <a:off x="4701290" y="3825772"/>
              <a:ext cx="839714" cy="651055"/>
            </a:xfrm>
            <a:custGeom>
              <a:avLst/>
              <a:gdLst/>
              <a:ahLst/>
              <a:cxnLst/>
              <a:rect l="0" t="0" r="0" b="0"/>
              <a:pathLst>
                <a:path w="839714" h="651055">
                  <a:moveTo>
                    <a:pt x="58409" y="141110"/>
                  </a:moveTo>
                  <a:lnTo>
                    <a:pt x="58409" y="141110"/>
                  </a:lnTo>
                  <a:lnTo>
                    <a:pt x="58409" y="181265"/>
                  </a:lnTo>
                  <a:lnTo>
                    <a:pt x="58409" y="215920"/>
                  </a:lnTo>
                  <a:lnTo>
                    <a:pt x="57475" y="250933"/>
                  </a:lnTo>
                  <a:lnTo>
                    <a:pt x="53947" y="288283"/>
                  </a:lnTo>
                  <a:lnTo>
                    <a:pt x="46776" y="326672"/>
                  </a:lnTo>
                  <a:lnTo>
                    <a:pt x="38297" y="364590"/>
                  </a:lnTo>
                  <a:lnTo>
                    <a:pt x="31416" y="400119"/>
                  </a:lnTo>
                  <a:lnTo>
                    <a:pt x="22755" y="434585"/>
                  </a:lnTo>
                  <a:lnTo>
                    <a:pt x="14548" y="465779"/>
                  </a:lnTo>
                  <a:lnTo>
                    <a:pt x="8993" y="500024"/>
                  </a:lnTo>
                  <a:lnTo>
                    <a:pt x="1714" y="537116"/>
                  </a:lnTo>
                  <a:lnTo>
                    <a:pt x="0" y="549804"/>
                  </a:lnTo>
                  <a:lnTo>
                    <a:pt x="793" y="550845"/>
                  </a:lnTo>
                  <a:lnTo>
                    <a:pt x="4164" y="552001"/>
                  </a:lnTo>
                  <a:lnTo>
                    <a:pt x="15773" y="552652"/>
                  </a:lnTo>
                  <a:lnTo>
                    <a:pt x="25763" y="547823"/>
                  </a:lnTo>
                  <a:lnTo>
                    <a:pt x="67287" y="516597"/>
                  </a:lnTo>
                  <a:lnTo>
                    <a:pt x="105032" y="486859"/>
                  </a:lnTo>
                  <a:lnTo>
                    <a:pt x="146721" y="456259"/>
                  </a:lnTo>
                  <a:lnTo>
                    <a:pt x="177967" y="441171"/>
                  </a:lnTo>
                  <a:lnTo>
                    <a:pt x="208040" y="433221"/>
                  </a:lnTo>
                  <a:lnTo>
                    <a:pt x="248732" y="431236"/>
                  </a:lnTo>
                  <a:lnTo>
                    <a:pt x="269997" y="435342"/>
                  </a:lnTo>
                  <a:lnTo>
                    <a:pt x="282560" y="443392"/>
                  </a:lnTo>
                  <a:lnTo>
                    <a:pt x="294884" y="462886"/>
                  </a:lnTo>
                  <a:lnTo>
                    <a:pt x="306479" y="502215"/>
                  </a:lnTo>
                  <a:lnTo>
                    <a:pt x="309336" y="540495"/>
                  </a:lnTo>
                  <a:lnTo>
                    <a:pt x="311118" y="579541"/>
                  </a:lnTo>
                  <a:lnTo>
                    <a:pt x="319612" y="618778"/>
                  </a:lnTo>
                  <a:lnTo>
                    <a:pt x="325778" y="634488"/>
                  </a:lnTo>
                  <a:lnTo>
                    <a:pt x="334745" y="644583"/>
                  </a:lnTo>
                  <a:lnTo>
                    <a:pt x="344955" y="649692"/>
                  </a:lnTo>
                  <a:lnTo>
                    <a:pt x="350293" y="651054"/>
                  </a:lnTo>
                  <a:lnTo>
                    <a:pt x="356652" y="648228"/>
                  </a:lnTo>
                  <a:lnTo>
                    <a:pt x="389478" y="616852"/>
                  </a:lnTo>
                  <a:lnTo>
                    <a:pt x="423264" y="583074"/>
                  </a:lnTo>
                  <a:lnTo>
                    <a:pt x="454204" y="552137"/>
                  </a:lnTo>
                  <a:lnTo>
                    <a:pt x="485691" y="518783"/>
                  </a:lnTo>
                  <a:lnTo>
                    <a:pt x="535631" y="465730"/>
                  </a:lnTo>
                  <a:lnTo>
                    <a:pt x="597873" y="399546"/>
                  </a:lnTo>
                  <a:lnTo>
                    <a:pt x="643103" y="349820"/>
                  </a:lnTo>
                  <a:lnTo>
                    <a:pt x="676991" y="311066"/>
                  </a:lnTo>
                  <a:lnTo>
                    <a:pt x="703318" y="279627"/>
                  </a:lnTo>
                  <a:lnTo>
                    <a:pt x="725540" y="253065"/>
                  </a:lnTo>
                  <a:lnTo>
                    <a:pt x="745024" y="229754"/>
                  </a:lnTo>
                  <a:lnTo>
                    <a:pt x="778188" y="189846"/>
                  </a:lnTo>
                  <a:lnTo>
                    <a:pt x="805380" y="156545"/>
                  </a:lnTo>
                  <a:lnTo>
                    <a:pt x="822444" y="126181"/>
                  </a:lnTo>
                  <a:lnTo>
                    <a:pt x="834811" y="85327"/>
                  </a:lnTo>
                  <a:lnTo>
                    <a:pt x="838476" y="52055"/>
                  </a:lnTo>
                  <a:lnTo>
                    <a:pt x="839713" y="24638"/>
                  </a:lnTo>
                  <a:lnTo>
                    <a:pt x="837947" y="20506"/>
                  </a:lnTo>
                  <a:lnTo>
                    <a:pt x="831005" y="13425"/>
                  </a:lnTo>
                  <a:lnTo>
                    <a:pt x="816596" y="4189"/>
                  </a:lnTo>
                  <a:lnTo>
                    <a:pt x="796038" y="0"/>
                  </a:lnTo>
                  <a:lnTo>
                    <a:pt x="767742" y="3219"/>
                  </a:lnTo>
                  <a:lnTo>
                    <a:pt x="735700" y="14550"/>
                  </a:lnTo>
                  <a:lnTo>
                    <a:pt x="702550" y="38658"/>
                  </a:lnTo>
                  <a:lnTo>
                    <a:pt x="673532" y="78382"/>
                  </a:lnTo>
                  <a:lnTo>
                    <a:pt x="658324" y="111986"/>
                  </a:lnTo>
                  <a:lnTo>
                    <a:pt x="646272" y="149644"/>
                  </a:lnTo>
                  <a:lnTo>
                    <a:pt x="637804" y="191283"/>
                  </a:lnTo>
                  <a:lnTo>
                    <a:pt x="631437" y="212845"/>
                  </a:lnTo>
                  <a:lnTo>
                    <a:pt x="623457" y="234691"/>
                  </a:lnTo>
                  <a:lnTo>
                    <a:pt x="614402" y="256725"/>
                  </a:lnTo>
                  <a:lnTo>
                    <a:pt x="607431" y="279820"/>
                  </a:lnTo>
                  <a:lnTo>
                    <a:pt x="601850" y="303620"/>
                  </a:lnTo>
                  <a:lnTo>
                    <a:pt x="597196" y="327891"/>
                  </a:lnTo>
                  <a:lnTo>
                    <a:pt x="593159" y="351542"/>
                  </a:lnTo>
                  <a:lnTo>
                    <a:pt x="589533" y="374781"/>
                  </a:lnTo>
                  <a:lnTo>
                    <a:pt x="586183" y="397744"/>
                  </a:lnTo>
                  <a:lnTo>
                    <a:pt x="583950" y="419589"/>
                  </a:lnTo>
                  <a:lnTo>
                    <a:pt x="581468" y="461293"/>
                  </a:lnTo>
                  <a:lnTo>
                    <a:pt x="580364" y="501617"/>
                  </a:lnTo>
                  <a:lnTo>
                    <a:pt x="579874" y="539461"/>
                  </a:lnTo>
                  <a:lnTo>
                    <a:pt x="579656" y="571844"/>
                  </a:lnTo>
                  <a:lnTo>
                    <a:pt x="579534" y="611863"/>
                  </a:lnTo>
                  <a:lnTo>
                    <a:pt x="575036" y="638455"/>
                  </a:lnTo>
                  <a:lnTo>
                    <a:pt x="571849" y="642629"/>
                  </a:lnTo>
                  <a:lnTo>
                    <a:pt x="567857" y="644478"/>
                  </a:lnTo>
                  <a:lnTo>
                    <a:pt x="554269" y="645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23"/>
            <p:cNvSpPr/>
            <p:nvPr>
              <p:custDataLst>
                <p:tags r:id="rId58"/>
              </p:custDataLst>
            </p:nvPr>
          </p:nvSpPr>
          <p:spPr>
            <a:xfrm>
              <a:off x="5121088" y="4235823"/>
              <a:ext cx="403413" cy="42023"/>
            </a:xfrm>
            <a:custGeom>
              <a:avLst/>
              <a:gdLst/>
              <a:ahLst/>
              <a:cxnLst/>
              <a:rect l="0" t="0" r="0" b="0"/>
              <a:pathLst>
                <a:path w="403413" h="42023">
                  <a:moveTo>
                    <a:pt x="0" y="0"/>
                  </a:moveTo>
                  <a:lnTo>
                    <a:pt x="0" y="0"/>
                  </a:lnTo>
                  <a:lnTo>
                    <a:pt x="31230" y="0"/>
                  </a:lnTo>
                  <a:lnTo>
                    <a:pt x="72961" y="0"/>
                  </a:lnTo>
                  <a:lnTo>
                    <a:pt x="105888" y="2490"/>
                  </a:lnTo>
                  <a:lnTo>
                    <a:pt x="141377" y="6710"/>
                  </a:lnTo>
                  <a:lnTo>
                    <a:pt x="175827" y="11698"/>
                  </a:lnTo>
                  <a:lnTo>
                    <a:pt x="212304" y="14538"/>
                  </a:lnTo>
                  <a:lnTo>
                    <a:pt x="248439" y="16733"/>
                  </a:lnTo>
                  <a:lnTo>
                    <a:pt x="280063" y="20822"/>
                  </a:lnTo>
                  <a:lnTo>
                    <a:pt x="309680" y="25752"/>
                  </a:lnTo>
                  <a:lnTo>
                    <a:pt x="350114" y="31287"/>
                  </a:lnTo>
                  <a:lnTo>
                    <a:pt x="388320" y="37620"/>
                  </a:lnTo>
                  <a:lnTo>
                    <a:pt x="403412" y="42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24"/>
            <p:cNvSpPr/>
            <p:nvPr>
              <p:custDataLst>
                <p:tags r:id="rId59"/>
              </p:custDataLst>
            </p:nvPr>
          </p:nvSpPr>
          <p:spPr>
            <a:xfrm>
              <a:off x="5457265" y="4160184"/>
              <a:ext cx="218515" cy="235324"/>
            </a:xfrm>
            <a:custGeom>
              <a:avLst/>
              <a:gdLst/>
              <a:ahLst/>
              <a:cxnLst/>
              <a:rect l="0" t="0" r="0" b="0"/>
              <a:pathLst>
                <a:path w="218515" h="235324">
                  <a:moveTo>
                    <a:pt x="0" y="235323"/>
                  </a:moveTo>
                  <a:lnTo>
                    <a:pt x="0" y="235323"/>
                  </a:lnTo>
                  <a:lnTo>
                    <a:pt x="13384" y="199631"/>
                  </a:lnTo>
                  <a:lnTo>
                    <a:pt x="35093" y="159588"/>
                  </a:lnTo>
                  <a:lnTo>
                    <a:pt x="63729" y="124066"/>
                  </a:lnTo>
                  <a:lnTo>
                    <a:pt x="91410" y="89884"/>
                  </a:lnTo>
                  <a:lnTo>
                    <a:pt x="131636" y="52514"/>
                  </a:lnTo>
                  <a:lnTo>
                    <a:pt x="167528" y="26179"/>
                  </a:lnTo>
                  <a:lnTo>
                    <a:pt x="207235" y="4969"/>
                  </a:lnTo>
                  <a:lnTo>
                    <a:pt x="2185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25"/>
            <p:cNvSpPr/>
            <p:nvPr>
              <p:custDataLst>
                <p:tags r:id="rId60"/>
              </p:custDataLst>
            </p:nvPr>
          </p:nvSpPr>
          <p:spPr>
            <a:xfrm>
              <a:off x="5676831" y="4182418"/>
              <a:ext cx="408245" cy="270215"/>
            </a:xfrm>
            <a:custGeom>
              <a:avLst/>
              <a:gdLst/>
              <a:ahLst/>
              <a:cxnLst/>
              <a:rect l="0" t="0" r="0" b="0"/>
              <a:pathLst>
                <a:path w="408245" h="270215">
                  <a:moveTo>
                    <a:pt x="116610" y="19788"/>
                  </a:moveTo>
                  <a:lnTo>
                    <a:pt x="116610" y="19788"/>
                  </a:lnTo>
                  <a:lnTo>
                    <a:pt x="85380" y="51019"/>
                  </a:lnTo>
                  <a:lnTo>
                    <a:pt x="52573" y="83826"/>
                  </a:lnTo>
                  <a:lnTo>
                    <a:pt x="23099" y="120010"/>
                  </a:lnTo>
                  <a:lnTo>
                    <a:pt x="6934" y="144733"/>
                  </a:lnTo>
                  <a:lnTo>
                    <a:pt x="1315" y="164302"/>
                  </a:lnTo>
                  <a:lnTo>
                    <a:pt x="0" y="176154"/>
                  </a:lnTo>
                  <a:lnTo>
                    <a:pt x="1906" y="185156"/>
                  </a:lnTo>
                  <a:lnTo>
                    <a:pt x="8229" y="195474"/>
                  </a:lnTo>
                  <a:lnTo>
                    <a:pt x="13345" y="200592"/>
                  </a:lnTo>
                  <a:lnTo>
                    <a:pt x="18730" y="202866"/>
                  </a:lnTo>
                  <a:lnTo>
                    <a:pt x="26728" y="201387"/>
                  </a:lnTo>
                  <a:lnTo>
                    <a:pt x="31476" y="199685"/>
                  </a:lnTo>
                  <a:lnTo>
                    <a:pt x="47080" y="183903"/>
                  </a:lnTo>
                  <a:lnTo>
                    <a:pt x="68152" y="151606"/>
                  </a:lnTo>
                  <a:lnTo>
                    <a:pt x="80047" y="116327"/>
                  </a:lnTo>
                  <a:lnTo>
                    <a:pt x="94052" y="81802"/>
                  </a:lnTo>
                  <a:lnTo>
                    <a:pt x="103597" y="48849"/>
                  </a:lnTo>
                  <a:lnTo>
                    <a:pt x="107801" y="8332"/>
                  </a:lnTo>
                  <a:lnTo>
                    <a:pt x="108026" y="1312"/>
                  </a:lnTo>
                  <a:lnTo>
                    <a:pt x="109020" y="0"/>
                  </a:lnTo>
                  <a:lnTo>
                    <a:pt x="110616" y="59"/>
                  </a:lnTo>
                  <a:lnTo>
                    <a:pt x="112614" y="1032"/>
                  </a:lnTo>
                  <a:lnTo>
                    <a:pt x="113012" y="1681"/>
                  </a:lnTo>
                  <a:lnTo>
                    <a:pt x="112343" y="2115"/>
                  </a:lnTo>
                  <a:lnTo>
                    <a:pt x="110965" y="2403"/>
                  </a:lnTo>
                  <a:lnTo>
                    <a:pt x="110045" y="3529"/>
                  </a:lnTo>
                  <a:lnTo>
                    <a:pt x="99171" y="40759"/>
                  </a:lnTo>
                  <a:lnTo>
                    <a:pt x="95786" y="60858"/>
                  </a:lnTo>
                  <a:lnTo>
                    <a:pt x="98195" y="93174"/>
                  </a:lnTo>
                  <a:lnTo>
                    <a:pt x="101193" y="125472"/>
                  </a:lnTo>
                  <a:lnTo>
                    <a:pt x="117992" y="161957"/>
                  </a:lnTo>
                  <a:lnTo>
                    <a:pt x="123133" y="170597"/>
                  </a:lnTo>
                  <a:lnTo>
                    <a:pt x="163710" y="185177"/>
                  </a:lnTo>
                  <a:lnTo>
                    <a:pt x="192834" y="191680"/>
                  </a:lnTo>
                  <a:lnTo>
                    <a:pt x="215985" y="193213"/>
                  </a:lnTo>
                  <a:lnTo>
                    <a:pt x="251669" y="187447"/>
                  </a:lnTo>
                  <a:lnTo>
                    <a:pt x="292758" y="168450"/>
                  </a:lnTo>
                  <a:lnTo>
                    <a:pt x="333052" y="145079"/>
                  </a:lnTo>
                  <a:lnTo>
                    <a:pt x="374143" y="106308"/>
                  </a:lnTo>
                  <a:lnTo>
                    <a:pt x="398723" y="70704"/>
                  </a:lnTo>
                  <a:lnTo>
                    <a:pt x="407196" y="47636"/>
                  </a:lnTo>
                  <a:lnTo>
                    <a:pt x="408244" y="36834"/>
                  </a:lnTo>
                  <a:lnTo>
                    <a:pt x="407217" y="33953"/>
                  </a:lnTo>
                  <a:lnTo>
                    <a:pt x="405598" y="32033"/>
                  </a:lnTo>
                  <a:lnTo>
                    <a:pt x="394395" y="24869"/>
                  </a:lnTo>
                  <a:lnTo>
                    <a:pt x="379248" y="21293"/>
                  </a:lnTo>
                  <a:lnTo>
                    <a:pt x="345848" y="21019"/>
                  </a:lnTo>
                  <a:lnTo>
                    <a:pt x="324502" y="27520"/>
                  </a:lnTo>
                  <a:lnTo>
                    <a:pt x="293329" y="46792"/>
                  </a:lnTo>
                  <a:lnTo>
                    <a:pt x="288534" y="60427"/>
                  </a:lnTo>
                  <a:lnTo>
                    <a:pt x="287337" y="78004"/>
                  </a:lnTo>
                  <a:lnTo>
                    <a:pt x="292846" y="104584"/>
                  </a:lnTo>
                  <a:lnTo>
                    <a:pt x="308478" y="144066"/>
                  </a:lnTo>
                  <a:lnTo>
                    <a:pt x="320381" y="168048"/>
                  </a:lnTo>
                  <a:lnTo>
                    <a:pt x="333247" y="189472"/>
                  </a:lnTo>
                  <a:lnTo>
                    <a:pt x="349279" y="229300"/>
                  </a:lnTo>
                  <a:lnTo>
                    <a:pt x="349820" y="239904"/>
                  </a:lnTo>
                  <a:lnTo>
                    <a:pt x="346947" y="247731"/>
                  </a:lnTo>
                  <a:lnTo>
                    <a:pt x="340067" y="254322"/>
                  </a:lnTo>
                  <a:lnTo>
                    <a:pt x="320434" y="266161"/>
                  </a:lnTo>
                  <a:lnTo>
                    <a:pt x="304106" y="270214"/>
                  </a:lnTo>
                  <a:lnTo>
                    <a:pt x="295503" y="268672"/>
                  </a:lnTo>
                  <a:lnTo>
                    <a:pt x="287632" y="263940"/>
                  </a:lnTo>
                  <a:lnTo>
                    <a:pt x="277909" y="255611"/>
                  </a:lnTo>
                  <a:lnTo>
                    <a:pt x="266397" y="235960"/>
                  </a:lnTo>
                  <a:lnTo>
                    <a:pt x="260395" y="196791"/>
                  </a:lnTo>
                  <a:lnTo>
                    <a:pt x="259485" y="187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26"/>
            <p:cNvSpPr/>
            <p:nvPr>
              <p:custDataLst>
                <p:tags r:id="rId61"/>
              </p:custDataLst>
            </p:nvPr>
          </p:nvSpPr>
          <p:spPr>
            <a:xfrm>
              <a:off x="6196853" y="4261037"/>
              <a:ext cx="210111" cy="33619"/>
            </a:xfrm>
            <a:custGeom>
              <a:avLst/>
              <a:gdLst/>
              <a:ahLst/>
              <a:cxnLst/>
              <a:rect l="0" t="0" r="0" b="0"/>
              <a:pathLst>
                <a:path w="210111" h="33619">
                  <a:moveTo>
                    <a:pt x="0" y="0"/>
                  </a:moveTo>
                  <a:lnTo>
                    <a:pt x="0" y="0"/>
                  </a:lnTo>
                  <a:lnTo>
                    <a:pt x="35693" y="8923"/>
                  </a:lnTo>
                  <a:lnTo>
                    <a:pt x="65667" y="15794"/>
                  </a:lnTo>
                  <a:lnTo>
                    <a:pt x="106302" y="24913"/>
                  </a:lnTo>
                  <a:lnTo>
                    <a:pt x="141999" y="31038"/>
                  </a:lnTo>
                  <a:lnTo>
                    <a:pt x="176233" y="32853"/>
                  </a:lnTo>
                  <a:lnTo>
                    <a:pt x="210110" y="33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27"/>
            <p:cNvSpPr/>
            <p:nvPr>
              <p:custDataLst>
                <p:tags r:id="rId62"/>
              </p:custDataLst>
            </p:nvPr>
          </p:nvSpPr>
          <p:spPr>
            <a:xfrm>
              <a:off x="6440582" y="4269454"/>
              <a:ext cx="386603" cy="166052"/>
            </a:xfrm>
            <a:custGeom>
              <a:avLst/>
              <a:gdLst/>
              <a:ahLst/>
              <a:cxnLst/>
              <a:rect l="0" t="0" r="0" b="0"/>
              <a:pathLst>
                <a:path w="386603" h="166052">
                  <a:moveTo>
                    <a:pt x="0" y="92436"/>
                  </a:moveTo>
                  <a:lnTo>
                    <a:pt x="0" y="92436"/>
                  </a:lnTo>
                  <a:lnTo>
                    <a:pt x="13383" y="56743"/>
                  </a:lnTo>
                  <a:lnTo>
                    <a:pt x="30630" y="25623"/>
                  </a:lnTo>
                  <a:lnTo>
                    <a:pt x="41939" y="16050"/>
                  </a:lnTo>
                  <a:lnTo>
                    <a:pt x="69538" y="1604"/>
                  </a:lnTo>
                  <a:lnTo>
                    <a:pt x="110531" y="30"/>
                  </a:lnTo>
                  <a:lnTo>
                    <a:pt x="120010" y="0"/>
                  </a:lnTo>
                  <a:lnTo>
                    <a:pt x="125864" y="2483"/>
                  </a:lnTo>
                  <a:lnTo>
                    <a:pt x="134466" y="8389"/>
                  </a:lnTo>
                  <a:lnTo>
                    <a:pt x="122837" y="39126"/>
                  </a:lnTo>
                  <a:lnTo>
                    <a:pt x="113279" y="75707"/>
                  </a:lnTo>
                  <a:lnTo>
                    <a:pt x="111978" y="91538"/>
                  </a:lnTo>
                  <a:lnTo>
                    <a:pt x="118752" y="116919"/>
                  </a:lnTo>
                  <a:lnTo>
                    <a:pt x="121189" y="122765"/>
                  </a:lnTo>
                  <a:lnTo>
                    <a:pt x="128878" y="131751"/>
                  </a:lnTo>
                  <a:lnTo>
                    <a:pt x="149033" y="145129"/>
                  </a:lnTo>
                  <a:lnTo>
                    <a:pt x="174373" y="149448"/>
                  </a:lnTo>
                  <a:lnTo>
                    <a:pt x="209691" y="144198"/>
                  </a:lnTo>
                  <a:lnTo>
                    <a:pt x="234265" y="135891"/>
                  </a:lnTo>
                  <a:lnTo>
                    <a:pt x="271403" y="107011"/>
                  </a:lnTo>
                  <a:lnTo>
                    <a:pt x="302553" y="84035"/>
                  </a:lnTo>
                  <a:lnTo>
                    <a:pt x="302556" y="88494"/>
                  </a:lnTo>
                  <a:lnTo>
                    <a:pt x="297715" y="112720"/>
                  </a:lnTo>
                  <a:lnTo>
                    <a:pt x="299783" y="131645"/>
                  </a:lnTo>
                  <a:lnTo>
                    <a:pt x="306305" y="145036"/>
                  </a:lnTo>
                  <a:lnTo>
                    <a:pt x="316363" y="154101"/>
                  </a:lnTo>
                  <a:lnTo>
                    <a:pt x="336842" y="163520"/>
                  </a:lnTo>
                  <a:lnTo>
                    <a:pt x="349234" y="166051"/>
                  </a:lnTo>
                  <a:lnTo>
                    <a:pt x="363458" y="162195"/>
                  </a:lnTo>
                  <a:lnTo>
                    <a:pt x="386602" y="151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28"/>
            <p:cNvSpPr/>
            <p:nvPr>
              <p:custDataLst>
                <p:tags r:id="rId63"/>
              </p:custDataLst>
            </p:nvPr>
          </p:nvSpPr>
          <p:spPr>
            <a:xfrm>
              <a:off x="6920594" y="4319868"/>
              <a:ext cx="225958" cy="178080"/>
            </a:xfrm>
            <a:custGeom>
              <a:avLst/>
              <a:gdLst/>
              <a:ahLst/>
              <a:cxnLst/>
              <a:rect l="0" t="0" r="0" b="0"/>
              <a:pathLst>
                <a:path w="225958" h="178080">
                  <a:moveTo>
                    <a:pt x="57869" y="0"/>
                  </a:moveTo>
                  <a:lnTo>
                    <a:pt x="57869" y="0"/>
                  </a:lnTo>
                  <a:lnTo>
                    <a:pt x="22280" y="24971"/>
                  </a:lnTo>
                  <a:lnTo>
                    <a:pt x="9991" y="37868"/>
                  </a:lnTo>
                  <a:lnTo>
                    <a:pt x="3906" y="54806"/>
                  </a:lnTo>
                  <a:lnTo>
                    <a:pt x="0" y="91653"/>
                  </a:lnTo>
                  <a:lnTo>
                    <a:pt x="4446" y="106414"/>
                  </a:lnTo>
                  <a:lnTo>
                    <a:pt x="26980" y="135569"/>
                  </a:lnTo>
                  <a:lnTo>
                    <a:pt x="50273" y="160009"/>
                  </a:lnTo>
                  <a:lnTo>
                    <a:pt x="71613" y="171657"/>
                  </a:lnTo>
                  <a:lnTo>
                    <a:pt x="96661" y="178079"/>
                  </a:lnTo>
                  <a:lnTo>
                    <a:pt x="123358" y="177820"/>
                  </a:lnTo>
                  <a:lnTo>
                    <a:pt x="148296" y="169612"/>
                  </a:lnTo>
                  <a:lnTo>
                    <a:pt x="185826" y="146751"/>
                  </a:lnTo>
                  <a:lnTo>
                    <a:pt x="225957" y="117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29"/>
            <p:cNvSpPr/>
            <p:nvPr>
              <p:custDataLst>
                <p:tags r:id="rId64"/>
              </p:custDataLst>
            </p:nvPr>
          </p:nvSpPr>
          <p:spPr>
            <a:xfrm>
              <a:off x="7255809" y="4109757"/>
              <a:ext cx="84045" cy="430945"/>
            </a:xfrm>
            <a:custGeom>
              <a:avLst/>
              <a:gdLst/>
              <a:ahLst/>
              <a:cxnLst/>
              <a:rect l="0" t="0" r="0" b="0"/>
              <a:pathLst>
                <a:path w="84045" h="430945">
                  <a:moveTo>
                    <a:pt x="84044" y="0"/>
                  </a:moveTo>
                  <a:lnTo>
                    <a:pt x="84044" y="0"/>
                  </a:lnTo>
                  <a:lnTo>
                    <a:pt x="81553" y="24902"/>
                  </a:lnTo>
                  <a:lnTo>
                    <a:pt x="77333" y="63362"/>
                  </a:lnTo>
                  <a:lnTo>
                    <a:pt x="72346" y="99131"/>
                  </a:lnTo>
                  <a:lnTo>
                    <a:pt x="64526" y="136196"/>
                  </a:lnTo>
                  <a:lnTo>
                    <a:pt x="56693" y="173525"/>
                  </a:lnTo>
                  <a:lnTo>
                    <a:pt x="53211" y="208791"/>
                  </a:lnTo>
                  <a:lnTo>
                    <a:pt x="49173" y="243142"/>
                  </a:lnTo>
                  <a:lnTo>
                    <a:pt x="45200" y="277085"/>
                  </a:lnTo>
                  <a:lnTo>
                    <a:pt x="43435" y="310848"/>
                  </a:lnTo>
                  <a:lnTo>
                    <a:pt x="42650" y="342039"/>
                  </a:lnTo>
                  <a:lnTo>
                    <a:pt x="42208" y="380870"/>
                  </a:lnTo>
                  <a:lnTo>
                    <a:pt x="39587" y="407628"/>
                  </a:lnTo>
                  <a:lnTo>
                    <a:pt x="32896" y="424893"/>
                  </a:lnTo>
                  <a:lnTo>
                    <a:pt x="30335" y="428938"/>
                  </a:lnTo>
                  <a:lnTo>
                    <a:pt x="27694" y="430702"/>
                  </a:lnTo>
                  <a:lnTo>
                    <a:pt x="24999" y="430944"/>
                  </a:lnTo>
                  <a:lnTo>
                    <a:pt x="22268" y="430171"/>
                  </a:lnTo>
                  <a:lnTo>
                    <a:pt x="0" y="403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0"/>
            <p:cNvSpPr/>
            <p:nvPr>
              <p:custDataLst>
                <p:tags r:id="rId65"/>
              </p:custDataLst>
            </p:nvPr>
          </p:nvSpPr>
          <p:spPr>
            <a:xfrm>
              <a:off x="7121338" y="4261461"/>
              <a:ext cx="739589" cy="218072"/>
            </a:xfrm>
            <a:custGeom>
              <a:avLst/>
              <a:gdLst/>
              <a:ahLst/>
              <a:cxnLst/>
              <a:rect l="0" t="0" r="0" b="0"/>
              <a:pathLst>
                <a:path w="739589" h="218072">
                  <a:moveTo>
                    <a:pt x="0" y="66811"/>
                  </a:moveTo>
                  <a:lnTo>
                    <a:pt x="0" y="66811"/>
                  </a:lnTo>
                  <a:lnTo>
                    <a:pt x="31231" y="71272"/>
                  </a:lnTo>
                  <a:lnTo>
                    <a:pt x="72962" y="82970"/>
                  </a:lnTo>
                  <a:lnTo>
                    <a:pt x="105889" y="88001"/>
                  </a:lnTo>
                  <a:lnTo>
                    <a:pt x="143246" y="90236"/>
                  </a:lnTo>
                  <a:lnTo>
                    <a:pt x="184750" y="91230"/>
                  </a:lnTo>
                  <a:lnTo>
                    <a:pt x="223119" y="96651"/>
                  </a:lnTo>
                  <a:lnTo>
                    <a:pt x="257913" y="102485"/>
                  </a:lnTo>
                  <a:lnTo>
                    <a:pt x="288941" y="101966"/>
                  </a:lnTo>
                  <a:lnTo>
                    <a:pt x="320787" y="98622"/>
                  </a:lnTo>
                  <a:lnTo>
                    <a:pt x="362744" y="91489"/>
                  </a:lnTo>
                  <a:lnTo>
                    <a:pt x="383470" y="84316"/>
                  </a:lnTo>
                  <a:lnTo>
                    <a:pt x="414828" y="62372"/>
                  </a:lnTo>
                  <a:lnTo>
                    <a:pt x="424931" y="29377"/>
                  </a:lnTo>
                  <a:lnTo>
                    <a:pt x="426983" y="18113"/>
                  </a:lnTo>
                  <a:lnTo>
                    <a:pt x="425663" y="14735"/>
                  </a:lnTo>
                  <a:lnTo>
                    <a:pt x="422915" y="12483"/>
                  </a:lnTo>
                  <a:lnTo>
                    <a:pt x="419216" y="10982"/>
                  </a:lnTo>
                  <a:lnTo>
                    <a:pt x="416750" y="9048"/>
                  </a:lnTo>
                  <a:lnTo>
                    <a:pt x="414009" y="4408"/>
                  </a:lnTo>
                  <a:lnTo>
                    <a:pt x="411411" y="2797"/>
                  </a:lnTo>
                  <a:lnTo>
                    <a:pt x="397536" y="0"/>
                  </a:lnTo>
                  <a:lnTo>
                    <a:pt x="393641" y="2255"/>
                  </a:lnTo>
                  <a:lnTo>
                    <a:pt x="391296" y="4163"/>
                  </a:lnTo>
                  <a:lnTo>
                    <a:pt x="388689" y="8774"/>
                  </a:lnTo>
                  <a:lnTo>
                    <a:pt x="387222" y="21600"/>
                  </a:lnTo>
                  <a:lnTo>
                    <a:pt x="382264" y="55494"/>
                  </a:lnTo>
                  <a:lnTo>
                    <a:pt x="397436" y="93843"/>
                  </a:lnTo>
                  <a:lnTo>
                    <a:pt x="422234" y="134855"/>
                  </a:lnTo>
                  <a:lnTo>
                    <a:pt x="442594" y="153082"/>
                  </a:lnTo>
                  <a:lnTo>
                    <a:pt x="465344" y="163343"/>
                  </a:lnTo>
                  <a:lnTo>
                    <a:pt x="477938" y="163254"/>
                  </a:lnTo>
                  <a:lnTo>
                    <a:pt x="502077" y="157918"/>
                  </a:lnTo>
                  <a:lnTo>
                    <a:pt x="539260" y="134378"/>
                  </a:lnTo>
                  <a:lnTo>
                    <a:pt x="552609" y="128230"/>
                  </a:lnTo>
                  <a:lnTo>
                    <a:pt x="561025" y="126153"/>
                  </a:lnTo>
                  <a:lnTo>
                    <a:pt x="564666" y="128360"/>
                  </a:lnTo>
                  <a:lnTo>
                    <a:pt x="566943" y="130255"/>
                  </a:lnTo>
                  <a:lnTo>
                    <a:pt x="569476" y="134852"/>
                  </a:lnTo>
                  <a:lnTo>
                    <a:pt x="579523" y="172907"/>
                  </a:lnTo>
                  <a:lnTo>
                    <a:pt x="579792" y="192978"/>
                  </a:lnTo>
                  <a:lnTo>
                    <a:pt x="581697" y="199481"/>
                  </a:lnTo>
                  <a:lnTo>
                    <a:pt x="588794" y="209198"/>
                  </a:lnTo>
                  <a:lnTo>
                    <a:pt x="595684" y="214138"/>
                  </a:lnTo>
                  <a:lnTo>
                    <a:pt x="603255" y="217309"/>
                  </a:lnTo>
                  <a:lnTo>
                    <a:pt x="617590" y="218071"/>
                  </a:lnTo>
                  <a:lnTo>
                    <a:pt x="619969" y="216209"/>
                  </a:lnTo>
                  <a:lnTo>
                    <a:pt x="628782" y="203617"/>
                  </a:lnTo>
                  <a:lnTo>
                    <a:pt x="636780" y="176653"/>
                  </a:lnTo>
                  <a:lnTo>
                    <a:pt x="639734" y="164188"/>
                  </a:lnTo>
                  <a:lnTo>
                    <a:pt x="651868" y="133360"/>
                  </a:lnTo>
                  <a:lnTo>
                    <a:pt x="659279" y="95832"/>
                  </a:lnTo>
                  <a:lnTo>
                    <a:pt x="672234" y="57245"/>
                  </a:lnTo>
                  <a:lnTo>
                    <a:pt x="674141" y="54830"/>
                  </a:lnTo>
                  <a:lnTo>
                    <a:pt x="678750" y="52148"/>
                  </a:lnTo>
                  <a:lnTo>
                    <a:pt x="701545" y="45349"/>
                  </a:lnTo>
                  <a:lnTo>
                    <a:pt x="739588" y="50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1"/>
            <p:cNvSpPr/>
            <p:nvPr>
              <p:custDataLst>
                <p:tags r:id="rId66"/>
              </p:custDataLst>
            </p:nvPr>
          </p:nvSpPr>
          <p:spPr>
            <a:xfrm>
              <a:off x="7953375" y="4316142"/>
              <a:ext cx="479052" cy="289477"/>
            </a:xfrm>
            <a:custGeom>
              <a:avLst/>
              <a:gdLst/>
              <a:ahLst/>
              <a:cxnLst/>
              <a:rect l="0" t="0" r="0" b="0"/>
              <a:pathLst>
                <a:path w="479052" h="289477">
                  <a:moveTo>
                    <a:pt x="0" y="54152"/>
                  </a:moveTo>
                  <a:lnTo>
                    <a:pt x="0" y="54152"/>
                  </a:lnTo>
                  <a:lnTo>
                    <a:pt x="30746" y="94583"/>
                  </a:lnTo>
                  <a:lnTo>
                    <a:pt x="45103" y="104805"/>
                  </a:lnTo>
                  <a:lnTo>
                    <a:pt x="72610" y="115022"/>
                  </a:lnTo>
                  <a:lnTo>
                    <a:pt x="104417" y="115040"/>
                  </a:lnTo>
                  <a:lnTo>
                    <a:pt x="124707" y="111552"/>
                  </a:lnTo>
                  <a:lnTo>
                    <a:pt x="151307" y="106427"/>
                  </a:lnTo>
                  <a:lnTo>
                    <a:pt x="182114" y="100207"/>
                  </a:lnTo>
                  <a:lnTo>
                    <a:pt x="223815" y="88318"/>
                  </a:lnTo>
                  <a:lnTo>
                    <a:pt x="263041" y="71123"/>
                  </a:lnTo>
                  <a:lnTo>
                    <a:pt x="281260" y="59827"/>
                  </a:lnTo>
                  <a:lnTo>
                    <a:pt x="295832" y="43901"/>
                  </a:lnTo>
                  <a:lnTo>
                    <a:pt x="300567" y="32853"/>
                  </a:lnTo>
                  <a:lnTo>
                    <a:pt x="301674" y="26632"/>
                  </a:lnTo>
                  <a:lnTo>
                    <a:pt x="301035" y="23666"/>
                  </a:lnTo>
                  <a:lnTo>
                    <a:pt x="297835" y="17880"/>
                  </a:lnTo>
                  <a:lnTo>
                    <a:pt x="277399" y="9372"/>
                  </a:lnTo>
                  <a:lnTo>
                    <a:pt x="236095" y="0"/>
                  </a:lnTo>
                  <a:lnTo>
                    <a:pt x="198406" y="3140"/>
                  </a:lnTo>
                  <a:lnTo>
                    <a:pt x="163168" y="10919"/>
                  </a:lnTo>
                  <a:lnTo>
                    <a:pt x="122777" y="29806"/>
                  </a:lnTo>
                  <a:lnTo>
                    <a:pt x="109662" y="41464"/>
                  </a:lnTo>
                  <a:lnTo>
                    <a:pt x="100722" y="55983"/>
                  </a:lnTo>
                  <a:lnTo>
                    <a:pt x="98616" y="71775"/>
                  </a:lnTo>
                  <a:lnTo>
                    <a:pt x="101727" y="89065"/>
                  </a:lnTo>
                  <a:lnTo>
                    <a:pt x="109334" y="109201"/>
                  </a:lnTo>
                  <a:lnTo>
                    <a:pt x="137502" y="141537"/>
                  </a:lnTo>
                  <a:lnTo>
                    <a:pt x="167257" y="163650"/>
                  </a:lnTo>
                  <a:lnTo>
                    <a:pt x="208390" y="190434"/>
                  </a:lnTo>
                  <a:lnTo>
                    <a:pt x="235110" y="201970"/>
                  </a:lnTo>
                  <a:lnTo>
                    <a:pt x="276269" y="218999"/>
                  </a:lnTo>
                  <a:lnTo>
                    <a:pt x="327055" y="239690"/>
                  </a:lnTo>
                  <a:lnTo>
                    <a:pt x="366514" y="254418"/>
                  </a:lnTo>
                  <a:lnTo>
                    <a:pt x="398423" y="265170"/>
                  </a:lnTo>
                  <a:lnTo>
                    <a:pt x="425300" y="273272"/>
                  </a:lnTo>
                  <a:lnTo>
                    <a:pt x="463124" y="284675"/>
                  </a:lnTo>
                  <a:lnTo>
                    <a:pt x="479051" y="289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132"/>
          <p:cNvSpPr/>
          <p:nvPr>
            <p:custDataLst>
              <p:tags r:id="rId7"/>
            </p:custDataLst>
          </p:nvPr>
        </p:nvSpPr>
        <p:spPr>
          <a:xfrm>
            <a:off x="3734360" y="3950073"/>
            <a:ext cx="21710" cy="554693"/>
          </a:xfrm>
          <a:custGeom>
            <a:avLst/>
            <a:gdLst/>
            <a:ahLst/>
            <a:cxnLst/>
            <a:rect l="0" t="0" r="0" b="0"/>
            <a:pathLst>
              <a:path w="21710" h="554693">
                <a:moveTo>
                  <a:pt x="0" y="0"/>
                </a:moveTo>
                <a:lnTo>
                  <a:pt x="0" y="0"/>
                </a:lnTo>
                <a:lnTo>
                  <a:pt x="7471" y="24903"/>
                </a:lnTo>
                <a:lnTo>
                  <a:pt x="17328" y="64296"/>
                </a:lnTo>
                <a:lnTo>
                  <a:pt x="21709" y="103593"/>
                </a:lnTo>
                <a:lnTo>
                  <a:pt x="21166" y="142848"/>
                </a:lnTo>
                <a:lnTo>
                  <a:pt x="18745" y="183018"/>
                </a:lnTo>
                <a:lnTo>
                  <a:pt x="18100" y="204189"/>
                </a:lnTo>
                <a:lnTo>
                  <a:pt x="17383" y="240162"/>
                </a:lnTo>
                <a:lnTo>
                  <a:pt x="16815" y="268609"/>
                </a:lnTo>
                <a:lnTo>
                  <a:pt x="14946" y="299535"/>
                </a:lnTo>
                <a:lnTo>
                  <a:pt x="11831" y="350970"/>
                </a:lnTo>
                <a:lnTo>
                  <a:pt x="7888" y="416076"/>
                </a:lnTo>
                <a:lnTo>
                  <a:pt x="5259" y="460413"/>
                </a:lnTo>
                <a:lnTo>
                  <a:pt x="3506" y="490906"/>
                </a:lnTo>
                <a:lnTo>
                  <a:pt x="1558" y="527277"/>
                </a:lnTo>
                <a:lnTo>
                  <a:pt x="0" y="5546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21"/>
          <p:cNvGrpSpPr/>
          <p:nvPr/>
        </p:nvGrpSpPr>
        <p:grpSpPr>
          <a:xfrm>
            <a:off x="1768105" y="3781985"/>
            <a:ext cx="2260411" cy="772257"/>
            <a:chOff x="1768105" y="3781985"/>
            <a:chExt cx="2260411" cy="772257"/>
          </a:xfrm>
        </p:grpSpPr>
        <p:sp>
          <p:nvSpPr>
            <p:cNvPr id="349" name="SMARTInkShape-133"/>
            <p:cNvSpPr/>
            <p:nvPr>
              <p:custDataLst>
                <p:tags r:id="rId48"/>
              </p:custDataLst>
            </p:nvPr>
          </p:nvSpPr>
          <p:spPr>
            <a:xfrm>
              <a:off x="1768105" y="3899647"/>
              <a:ext cx="167712" cy="528693"/>
            </a:xfrm>
            <a:custGeom>
              <a:avLst/>
              <a:gdLst/>
              <a:ahLst/>
              <a:cxnLst/>
              <a:rect l="0" t="0" r="0" b="0"/>
              <a:pathLst>
                <a:path w="167712" h="528693">
                  <a:moveTo>
                    <a:pt x="50049" y="16809"/>
                  </a:moveTo>
                  <a:lnTo>
                    <a:pt x="50049" y="16809"/>
                  </a:lnTo>
                  <a:lnTo>
                    <a:pt x="50983" y="32684"/>
                  </a:lnTo>
                  <a:lnTo>
                    <a:pt x="52539" y="59142"/>
                  </a:lnTo>
                  <a:lnTo>
                    <a:pt x="54511" y="92656"/>
                  </a:lnTo>
                  <a:lnTo>
                    <a:pt x="54891" y="129940"/>
                  </a:lnTo>
                  <a:lnTo>
                    <a:pt x="54211" y="169737"/>
                  </a:lnTo>
                  <a:lnTo>
                    <a:pt x="52824" y="211209"/>
                  </a:lnTo>
                  <a:lnTo>
                    <a:pt x="50965" y="245395"/>
                  </a:lnTo>
                  <a:lnTo>
                    <a:pt x="48792" y="274722"/>
                  </a:lnTo>
                  <a:lnTo>
                    <a:pt x="46410" y="300809"/>
                  </a:lnTo>
                  <a:lnTo>
                    <a:pt x="44822" y="324738"/>
                  </a:lnTo>
                  <a:lnTo>
                    <a:pt x="43763" y="347227"/>
                  </a:lnTo>
                  <a:lnTo>
                    <a:pt x="41652" y="388713"/>
                  </a:lnTo>
                  <a:lnTo>
                    <a:pt x="37601" y="425827"/>
                  </a:lnTo>
                  <a:lnTo>
                    <a:pt x="32688" y="458509"/>
                  </a:lnTo>
                  <a:lnTo>
                    <a:pt x="24673" y="495688"/>
                  </a:lnTo>
                  <a:lnTo>
                    <a:pt x="16914" y="526824"/>
                  </a:lnTo>
                  <a:lnTo>
                    <a:pt x="15819" y="527709"/>
                  </a:lnTo>
                  <a:lnTo>
                    <a:pt x="12113" y="528692"/>
                  </a:lnTo>
                  <a:lnTo>
                    <a:pt x="10751" y="526152"/>
                  </a:lnTo>
                  <a:lnTo>
                    <a:pt x="3924" y="485392"/>
                  </a:lnTo>
                  <a:lnTo>
                    <a:pt x="1534" y="455100"/>
                  </a:lnTo>
                  <a:lnTo>
                    <a:pt x="472" y="418914"/>
                  </a:lnTo>
                  <a:lnTo>
                    <a:pt x="0" y="377929"/>
                  </a:lnTo>
                  <a:lnTo>
                    <a:pt x="2676" y="355607"/>
                  </a:lnTo>
                  <a:lnTo>
                    <a:pt x="7261" y="332321"/>
                  </a:lnTo>
                  <a:lnTo>
                    <a:pt x="13119" y="308393"/>
                  </a:lnTo>
                  <a:lnTo>
                    <a:pt x="19826" y="284970"/>
                  </a:lnTo>
                  <a:lnTo>
                    <a:pt x="27099" y="261885"/>
                  </a:lnTo>
                  <a:lnTo>
                    <a:pt x="34749" y="239024"/>
                  </a:lnTo>
                  <a:lnTo>
                    <a:pt x="43585" y="217246"/>
                  </a:lnTo>
                  <a:lnTo>
                    <a:pt x="63362" y="175618"/>
                  </a:lnTo>
                  <a:lnTo>
                    <a:pt x="82113" y="137817"/>
                  </a:lnTo>
                  <a:lnTo>
                    <a:pt x="99785" y="104208"/>
                  </a:lnTo>
                  <a:lnTo>
                    <a:pt x="125484" y="64286"/>
                  </a:lnTo>
                  <a:lnTo>
                    <a:pt x="154286" y="22313"/>
                  </a:lnTo>
                  <a:lnTo>
                    <a:pt x="1677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4"/>
            <p:cNvSpPr/>
            <p:nvPr>
              <p:custDataLst>
                <p:tags r:id="rId49"/>
              </p:custDataLst>
            </p:nvPr>
          </p:nvSpPr>
          <p:spPr>
            <a:xfrm>
              <a:off x="2078691" y="4052839"/>
              <a:ext cx="243729" cy="323495"/>
            </a:xfrm>
            <a:custGeom>
              <a:avLst/>
              <a:gdLst/>
              <a:ahLst/>
              <a:cxnLst/>
              <a:rect l="0" t="0" r="0" b="0"/>
              <a:pathLst>
                <a:path w="243729" h="323495">
                  <a:moveTo>
                    <a:pt x="0" y="82131"/>
                  </a:moveTo>
                  <a:lnTo>
                    <a:pt x="0" y="82131"/>
                  </a:lnTo>
                  <a:lnTo>
                    <a:pt x="40154" y="91055"/>
                  </a:lnTo>
                  <a:lnTo>
                    <a:pt x="78510" y="92142"/>
                  </a:lnTo>
                  <a:lnTo>
                    <a:pt x="109859" y="84143"/>
                  </a:lnTo>
                  <a:lnTo>
                    <a:pt x="128216" y="75361"/>
                  </a:lnTo>
                  <a:lnTo>
                    <a:pt x="139784" y="66360"/>
                  </a:lnTo>
                  <a:lnTo>
                    <a:pt x="146171" y="53644"/>
                  </a:lnTo>
                  <a:lnTo>
                    <a:pt x="148075" y="38655"/>
                  </a:lnTo>
                  <a:lnTo>
                    <a:pt x="145809" y="22654"/>
                  </a:lnTo>
                  <a:lnTo>
                    <a:pt x="139228" y="15399"/>
                  </a:lnTo>
                  <a:lnTo>
                    <a:pt x="116975" y="2357"/>
                  </a:lnTo>
                  <a:lnTo>
                    <a:pt x="105998" y="0"/>
                  </a:lnTo>
                  <a:lnTo>
                    <a:pt x="86331" y="2362"/>
                  </a:lnTo>
                  <a:lnTo>
                    <a:pt x="63970" y="14191"/>
                  </a:lnTo>
                  <a:lnTo>
                    <a:pt x="41055" y="38448"/>
                  </a:lnTo>
                  <a:lnTo>
                    <a:pt x="20984" y="73754"/>
                  </a:lnTo>
                  <a:lnTo>
                    <a:pt x="12132" y="113786"/>
                  </a:lnTo>
                  <a:lnTo>
                    <a:pt x="7571" y="143825"/>
                  </a:lnTo>
                  <a:lnTo>
                    <a:pt x="4299" y="175852"/>
                  </a:lnTo>
                  <a:lnTo>
                    <a:pt x="5957" y="208763"/>
                  </a:lnTo>
                  <a:lnTo>
                    <a:pt x="16602" y="249869"/>
                  </a:lnTo>
                  <a:lnTo>
                    <a:pt x="31585" y="281243"/>
                  </a:lnTo>
                  <a:lnTo>
                    <a:pt x="47344" y="297003"/>
                  </a:lnTo>
                  <a:lnTo>
                    <a:pt x="77217" y="313886"/>
                  </a:lnTo>
                  <a:lnTo>
                    <a:pt x="100620" y="320538"/>
                  </a:lnTo>
                  <a:lnTo>
                    <a:pt x="129698" y="323494"/>
                  </a:lnTo>
                  <a:lnTo>
                    <a:pt x="158808" y="317338"/>
                  </a:lnTo>
                  <a:lnTo>
                    <a:pt x="187309" y="304330"/>
                  </a:lnTo>
                  <a:lnTo>
                    <a:pt x="224936" y="279740"/>
                  </a:lnTo>
                  <a:lnTo>
                    <a:pt x="243728" y="267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5"/>
            <p:cNvSpPr/>
            <p:nvPr>
              <p:custDataLst>
                <p:tags r:id="rId50"/>
              </p:custDataLst>
            </p:nvPr>
          </p:nvSpPr>
          <p:spPr>
            <a:xfrm>
              <a:off x="2449555" y="3781985"/>
              <a:ext cx="225816" cy="612799"/>
            </a:xfrm>
            <a:custGeom>
              <a:avLst/>
              <a:gdLst/>
              <a:ahLst/>
              <a:cxnLst/>
              <a:rect l="0" t="0" r="0" b="0"/>
              <a:pathLst>
                <a:path w="225816" h="612799">
                  <a:moveTo>
                    <a:pt x="7335" y="0"/>
                  </a:moveTo>
                  <a:lnTo>
                    <a:pt x="7335" y="0"/>
                  </a:lnTo>
                  <a:lnTo>
                    <a:pt x="7335" y="27392"/>
                  </a:lnTo>
                  <a:lnTo>
                    <a:pt x="7335" y="49078"/>
                  </a:lnTo>
                  <a:lnTo>
                    <a:pt x="9825" y="90604"/>
                  </a:lnTo>
                  <a:lnTo>
                    <a:pt x="13111" y="131783"/>
                  </a:lnTo>
                  <a:lnTo>
                    <a:pt x="13987" y="153224"/>
                  </a:lnTo>
                  <a:lnTo>
                    <a:pt x="14571" y="174987"/>
                  </a:lnTo>
                  <a:lnTo>
                    <a:pt x="14960" y="197902"/>
                  </a:lnTo>
                  <a:lnTo>
                    <a:pt x="15220" y="221582"/>
                  </a:lnTo>
                  <a:lnTo>
                    <a:pt x="15393" y="245772"/>
                  </a:lnTo>
                  <a:lnTo>
                    <a:pt x="16442" y="270304"/>
                  </a:lnTo>
                  <a:lnTo>
                    <a:pt x="18075" y="295063"/>
                  </a:lnTo>
                  <a:lnTo>
                    <a:pt x="20098" y="319974"/>
                  </a:lnTo>
                  <a:lnTo>
                    <a:pt x="21447" y="344051"/>
                  </a:lnTo>
                  <a:lnTo>
                    <a:pt x="22345" y="367573"/>
                  </a:lnTo>
                  <a:lnTo>
                    <a:pt x="22945" y="390725"/>
                  </a:lnTo>
                  <a:lnTo>
                    <a:pt x="23344" y="413631"/>
                  </a:lnTo>
                  <a:lnTo>
                    <a:pt x="23611" y="436371"/>
                  </a:lnTo>
                  <a:lnTo>
                    <a:pt x="23789" y="459003"/>
                  </a:lnTo>
                  <a:lnTo>
                    <a:pt x="23985" y="499089"/>
                  </a:lnTo>
                  <a:lnTo>
                    <a:pt x="23140" y="533714"/>
                  </a:lnTo>
                  <a:lnTo>
                    <a:pt x="18346" y="572340"/>
                  </a:lnTo>
                  <a:lnTo>
                    <a:pt x="15841" y="603730"/>
                  </a:lnTo>
                  <a:lnTo>
                    <a:pt x="16741" y="604192"/>
                  </a:lnTo>
                  <a:lnTo>
                    <a:pt x="20231" y="604707"/>
                  </a:lnTo>
                  <a:lnTo>
                    <a:pt x="21535" y="602043"/>
                  </a:lnTo>
                  <a:lnTo>
                    <a:pt x="32723" y="561065"/>
                  </a:lnTo>
                  <a:lnTo>
                    <a:pt x="47437" y="522443"/>
                  </a:lnTo>
                  <a:lnTo>
                    <a:pt x="63133" y="492734"/>
                  </a:lnTo>
                  <a:lnTo>
                    <a:pt x="90480" y="451979"/>
                  </a:lnTo>
                  <a:lnTo>
                    <a:pt x="121306" y="422160"/>
                  </a:lnTo>
                  <a:lnTo>
                    <a:pt x="157521" y="400563"/>
                  </a:lnTo>
                  <a:lnTo>
                    <a:pt x="189417" y="390739"/>
                  </a:lnTo>
                  <a:lnTo>
                    <a:pt x="198760" y="389361"/>
                  </a:lnTo>
                  <a:lnTo>
                    <a:pt x="206856" y="393111"/>
                  </a:lnTo>
                  <a:lnTo>
                    <a:pt x="220832" y="409729"/>
                  </a:lnTo>
                  <a:lnTo>
                    <a:pt x="225798" y="427697"/>
                  </a:lnTo>
                  <a:lnTo>
                    <a:pt x="225815" y="436411"/>
                  </a:lnTo>
                  <a:lnTo>
                    <a:pt x="218364" y="456054"/>
                  </a:lnTo>
                  <a:lnTo>
                    <a:pt x="195928" y="488112"/>
                  </a:lnTo>
                  <a:lnTo>
                    <a:pt x="165623" y="521269"/>
                  </a:lnTo>
                  <a:lnTo>
                    <a:pt x="132987" y="554749"/>
                  </a:lnTo>
                  <a:lnTo>
                    <a:pt x="99661" y="583345"/>
                  </a:lnTo>
                  <a:lnTo>
                    <a:pt x="66129" y="601157"/>
                  </a:lnTo>
                  <a:lnTo>
                    <a:pt x="30258" y="611080"/>
                  </a:lnTo>
                  <a:lnTo>
                    <a:pt x="11118" y="612798"/>
                  </a:lnTo>
                  <a:lnTo>
                    <a:pt x="7055" y="611172"/>
                  </a:lnTo>
                  <a:lnTo>
                    <a:pt x="4347" y="608220"/>
                  </a:lnTo>
                  <a:lnTo>
                    <a:pt x="1338" y="599026"/>
                  </a:lnTo>
                  <a:lnTo>
                    <a:pt x="0" y="585602"/>
                  </a:lnTo>
                  <a:lnTo>
                    <a:pt x="15739" y="537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6"/>
            <p:cNvSpPr/>
            <p:nvPr>
              <p:custDataLst>
                <p:tags r:id="rId51"/>
              </p:custDataLst>
            </p:nvPr>
          </p:nvSpPr>
          <p:spPr>
            <a:xfrm>
              <a:off x="2776257" y="4109757"/>
              <a:ext cx="495851" cy="369795"/>
            </a:xfrm>
            <a:custGeom>
              <a:avLst/>
              <a:gdLst/>
              <a:ahLst/>
              <a:cxnLst/>
              <a:rect l="0" t="0" r="0" b="0"/>
              <a:pathLst>
                <a:path w="495851" h="369795">
                  <a:moveTo>
                    <a:pt x="0" y="0"/>
                  </a:moveTo>
                  <a:lnTo>
                    <a:pt x="0" y="0"/>
                  </a:lnTo>
                  <a:lnTo>
                    <a:pt x="8923" y="35693"/>
                  </a:lnTo>
                  <a:lnTo>
                    <a:pt x="13304" y="65668"/>
                  </a:lnTo>
                  <a:lnTo>
                    <a:pt x="14317" y="94553"/>
                  </a:lnTo>
                  <a:lnTo>
                    <a:pt x="11656" y="122956"/>
                  </a:lnTo>
                  <a:lnTo>
                    <a:pt x="12340" y="151142"/>
                  </a:lnTo>
                  <a:lnTo>
                    <a:pt x="15484" y="190771"/>
                  </a:lnTo>
                  <a:lnTo>
                    <a:pt x="18088" y="212721"/>
                  </a:lnTo>
                  <a:lnTo>
                    <a:pt x="35665" y="248199"/>
                  </a:lnTo>
                  <a:lnTo>
                    <a:pt x="46668" y="257543"/>
                  </a:lnTo>
                  <a:lnTo>
                    <a:pt x="60896" y="263876"/>
                  </a:lnTo>
                  <a:lnTo>
                    <a:pt x="76557" y="266690"/>
                  </a:lnTo>
                  <a:lnTo>
                    <a:pt x="92856" y="262961"/>
                  </a:lnTo>
                  <a:lnTo>
                    <a:pt x="130608" y="240886"/>
                  </a:lnTo>
                  <a:lnTo>
                    <a:pt x="166392" y="203774"/>
                  </a:lnTo>
                  <a:lnTo>
                    <a:pt x="194904" y="166007"/>
                  </a:lnTo>
                  <a:lnTo>
                    <a:pt x="218313" y="127315"/>
                  </a:lnTo>
                  <a:lnTo>
                    <a:pt x="235155" y="101095"/>
                  </a:lnTo>
                  <a:lnTo>
                    <a:pt x="235274" y="105386"/>
                  </a:lnTo>
                  <a:lnTo>
                    <a:pt x="228665" y="134503"/>
                  </a:lnTo>
                  <a:lnTo>
                    <a:pt x="227436" y="173078"/>
                  </a:lnTo>
                  <a:lnTo>
                    <a:pt x="228083" y="202990"/>
                  </a:lnTo>
                  <a:lnTo>
                    <a:pt x="233697" y="244212"/>
                  </a:lnTo>
                  <a:lnTo>
                    <a:pt x="238647" y="265421"/>
                  </a:lnTo>
                  <a:lnTo>
                    <a:pt x="248941" y="281696"/>
                  </a:lnTo>
                  <a:lnTo>
                    <a:pt x="273914" y="302900"/>
                  </a:lnTo>
                  <a:lnTo>
                    <a:pt x="287960" y="304889"/>
                  </a:lnTo>
                  <a:lnTo>
                    <a:pt x="295628" y="304113"/>
                  </a:lnTo>
                  <a:lnTo>
                    <a:pt x="309128" y="295779"/>
                  </a:lnTo>
                  <a:lnTo>
                    <a:pt x="330692" y="278068"/>
                  </a:lnTo>
                  <a:lnTo>
                    <a:pt x="352131" y="262887"/>
                  </a:lnTo>
                  <a:lnTo>
                    <a:pt x="377629" y="245295"/>
                  </a:lnTo>
                  <a:lnTo>
                    <a:pt x="415921" y="223258"/>
                  </a:lnTo>
                  <a:lnTo>
                    <a:pt x="453499" y="205602"/>
                  </a:lnTo>
                  <a:lnTo>
                    <a:pt x="468628" y="199703"/>
                  </a:lnTo>
                  <a:lnTo>
                    <a:pt x="489254" y="201258"/>
                  </a:lnTo>
                  <a:lnTo>
                    <a:pt x="491456" y="203275"/>
                  </a:lnTo>
                  <a:lnTo>
                    <a:pt x="493903" y="210496"/>
                  </a:lnTo>
                  <a:lnTo>
                    <a:pt x="495603" y="247376"/>
                  </a:lnTo>
                  <a:lnTo>
                    <a:pt x="495810" y="289273"/>
                  </a:lnTo>
                  <a:lnTo>
                    <a:pt x="495850" y="325874"/>
                  </a:lnTo>
                  <a:lnTo>
                    <a:pt x="494923" y="345990"/>
                  </a:lnTo>
                  <a:lnTo>
                    <a:pt x="487456" y="369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7"/>
            <p:cNvSpPr/>
            <p:nvPr>
              <p:custDataLst>
                <p:tags r:id="rId52"/>
              </p:custDataLst>
            </p:nvPr>
          </p:nvSpPr>
          <p:spPr>
            <a:xfrm>
              <a:off x="3272117" y="4050927"/>
              <a:ext cx="25215" cy="100854"/>
            </a:xfrm>
            <a:custGeom>
              <a:avLst/>
              <a:gdLst/>
              <a:ahLst/>
              <a:cxnLst/>
              <a:rect l="0" t="0" r="0" b="0"/>
              <a:pathLst>
                <a:path w="25215" h="100854">
                  <a:moveTo>
                    <a:pt x="0" y="100853"/>
                  </a:moveTo>
                  <a:lnTo>
                    <a:pt x="0" y="100853"/>
                  </a:lnTo>
                  <a:lnTo>
                    <a:pt x="8924" y="69621"/>
                  </a:lnTo>
                  <a:lnTo>
                    <a:pt x="18934" y="27891"/>
                  </a:lnTo>
                  <a:lnTo>
                    <a:pt x="252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38"/>
            <p:cNvSpPr/>
            <p:nvPr>
              <p:custDataLst>
                <p:tags r:id="rId53"/>
              </p:custDataLst>
            </p:nvPr>
          </p:nvSpPr>
          <p:spPr>
            <a:xfrm>
              <a:off x="3482228" y="3824007"/>
              <a:ext cx="27818" cy="730235"/>
            </a:xfrm>
            <a:custGeom>
              <a:avLst/>
              <a:gdLst/>
              <a:ahLst/>
              <a:cxnLst/>
              <a:rect l="0" t="0" r="0" b="0"/>
              <a:pathLst>
                <a:path w="27818" h="730235">
                  <a:moveTo>
                    <a:pt x="0" y="0"/>
                  </a:moveTo>
                  <a:lnTo>
                    <a:pt x="0" y="0"/>
                  </a:lnTo>
                  <a:lnTo>
                    <a:pt x="7470" y="27393"/>
                  </a:lnTo>
                  <a:lnTo>
                    <a:pt x="13385" y="49078"/>
                  </a:lnTo>
                  <a:lnTo>
                    <a:pt x="22446" y="90605"/>
                  </a:lnTo>
                  <a:lnTo>
                    <a:pt x="26170" y="110830"/>
                  </a:lnTo>
                  <a:lnTo>
                    <a:pt x="27719" y="132718"/>
                  </a:lnTo>
                  <a:lnTo>
                    <a:pt x="27817" y="155714"/>
                  </a:lnTo>
                  <a:lnTo>
                    <a:pt x="26949" y="179449"/>
                  </a:lnTo>
                  <a:lnTo>
                    <a:pt x="25437" y="203677"/>
                  </a:lnTo>
                  <a:lnTo>
                    <a:pt x="23495" y="228233"/>
                  </a:lnTo>
                  <a:lnTo>
                    <a:pt x="21266" y="253009"/>
                  </a:lnTo>
                  <a:lnTo>
                    <a:pt x="19780" y="277930"/>
                  </a:lnTo>
                  <a:lnTo>
                    <a:pt x="18790" y="302948"/>
                  </a:lnTo>
                  <a:lnTo>
                    <a:pt x="18130" y="328032"/>
                  </a:lnTo>
                  <a:lnTo>
                    <a:pt x="16755" y="354092"/>
                  </a:lnTo>
                  <a:lnTo>
                    <a:pt x="14905" y="380804"/>
                  </a:lnTo>
                  <a:lnTo>
                    <a:pt x="12738" y="407951"/>
                  </a:lnTo>
                  <a:lnTo>
                    <a:pt x="10360" y="434452"/>
                  </a:lnTo>
                  <a:lnTo>
                    <a:pt x="7840" y="460525"/>
                  </a:lnTo>
                  <a:lnTo>
                    <a:pt x="5227" y="486311"/>
                  </a:lnTo>
                  <a:lnTo>
                    <a:pt x="3484" y="511905"/>
                  </a:lnTo>
                  <a:lnTo>
                    <a:pt x="2323" y="537374"/>
                  </a:lnTo>
                  <a:lnTo>
                    <a:pt x="1549" y="562757"/>
                  </a:lnTo>
                  <a:lnTo>
                    <a:pt x="1032" y="594621"/>
                  </a:lnTo>
                  <a:lnTo>
                    <a:pt x="688" y="630803"/>
                  </a:lnTo>
                  <a:lnTo>
                    <a:pt x="459" y="669866"/>
                  </a:lnTo>
                  <a:lnTo>
                    <a:pt x="306" y="695909"/>
                  </a:lnTo>
                  <a:lnTo>
                    <a:pt x="60" y="730234"/>
                  </a:lnTo>
                  <a:lnTo>
                    <a:pt x="8" y="689106"/>
                  </a:lnTo>
                  <a:lnTo>
                    <a:pt x="0" y="672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39"/>
            <p:cNvSpPr/>
            <p:nvPr>
              <p:custDataLst>
                <p:tags r:id="rId54"/>
              </p:custDataLst>
            </p:nvPr>
          </p:nvSpPr>
          <p:spPr>
            <a:xfrm>
              <a:off x="3625103" y="4143375"/>
              <a:ext cx="403413" cy="100854"/>
            </a:xfrm>
            <a:custGeom>
              <a:avLst/>
              <a:gdLst/>
              <a:ahLst/>
              <a:cxnLst/>
              <a:rect l="0" t="0" r="0" b="0"/>
              <a:pathLst>
                <a:path w="403413" h="100854">
                  <a:moveTo>
                    <a:pt x="0" y="100853"/>
                  </a:moveTo>
                  <a:lnTo>
                    <a:pt x="0" y="100853"/>
                  </a:lnTo>
                  <a:lnTo>
                    <a:pt x="29882" y="93382"/>
                  </a:lnTo>
                  <a:lnTo>
                    <a:pt x="53539" y="87468"/>
                  </a:lnTo>
                  <a:lnTo>
                    <a:pt x="94765" y="78406"/>
                  </a:lnTo>
                  <a:lnTo>
                    <a:pt x="133633" y="70333"/>
                  </a:lnTo>
                  <a:lnTo>
                    <a:pt x="154456" y="65565"/>
                  </a:lnTo>
                  <a:lnTo>
                    <a:pt x="175809" y="60519"/>
                  </a:lnTo>
                  <a:lnTo>
                    <a:pt x="210588" y="51552"/>
                  </a:lnTo>
                  <a:lnTo>
                    <a:pt x="254318" y="39971"/>
                  </a:lnTo>
                  <a:lnTo>
                    <a:pt x="304016" y="26647"/>
                  </a:lnTo>
                  <a:lnTo>
                    <a:pt x="337149" y="17764"/>
                  </a:lnTo>
                  <a:lnTo>
                    <a:pt x="373961" y="7895"/>
                  </a:lnTo>
                  <a:lnTo>
                    <a:pt x="4034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22"/>
          <p:cNvGrpSpPr/>
          <p:nvPr/>
        </p:nvGrpSpPr>
        <p:grpSpPr>
          <a:xfrm>
            <a:off x="8642537" y="2479302"/>
            <a:ext cx="1311089" cy="956408"/>
            <a:chOff x="8642537" y="2479302"/>
            <a:chExt cx="1311089" cy="956408"/>
          </a:xfrm>
        </p:grpSpPr>
        <p:sp>
          <p:nvSpPr>
            <p:cNvPr id="357" name="SMARTInkShape-140"/>
            <p:cNvSpPr/>
            <p:nvPr>
              <p:custDataLst>
                <p:tags r:id="rId44"/>
              </p:custDataLst>
            </p:nvPr>
          </p:nvSpPr>
          <p:spPr>
            <a:xfrm>
              <a:off x="8642537" y="2479302"/>
              <a:ext cx="117662" cy="352986"/>
            </a:xfrm>
            <a:custGeom>
              <a:avLst/>
              <a:gdLst/>
              <a:ahLst/>
              <a:cxnLst/>
              <a:rect l="0" t="0" r="0" b="0"/>
              <a:pathLst>
                <a:path w="117662" h="352986">
                  <a:moveTo>
                    <a:pt x="0" y="0"/>
                  </a:moveTo>
                  <a:lnTo>
                    <a:pt x="0" y="0"/>
                  </a:lnTo>
                  <a:lnTo>
                    <a:pt x="8922" y="35693"/>
                  </a:lnTo>
                  <a:lnTo>
                    <a:pt x="15794" y="65667"/>
                  </a:lnTo>
                  <a:lnTo>
                    <a:pt x="22895" y="95486"/>
                  </a:lnTo>
                  <a:lnTo>
                    <a:pt x="32275" y="127416"/>
                  </a:lnTo>
                  <a:lnTo>
                    <a:pt x="42670" y="160283"/>
                  </a:lnTo>
                  <a:lnTo>
                    <a:pt x="53516" y="193568"/>
                  </a:lnTo>
                  <a:lnTo>
                    <a:pt x="64562" y="227037"/>
                  </a:lnTo>
                  <a:lnTo>
                    <a:pt x="75697" y="260589"/>
                  </a:lnTo>
                  <a:lnTo>
                    <a:pt x="87805" y="293243"/>
                  </a:lnTo>
                  <a:lnTo>
                    <a:pt x="107570" y="333208"/>
                  </a:lnTo>
                  <a:lnTo>
                    <a:pt x="117661" y="352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1"/>
            <p:cNvSpPr/>
            <p:nvPr>
              <p:custDataLst>
                <p:tags r:id="rId45"/>
              </p:custDataLst>
            </p:nvPr>
          </p:nvSpPr>
          <p:spPr>
            <a:xfrm>
              <a:off x="8669718" y="2588559"/>
              <a:ext cx="401444" cy="543185"/>
            </a:xfrm>
            <a:custGeom>
              <a:avLst/>
              <a:gdLst/>
              <a:ahLst/>
              <a:cxnLst/>
              <a:rect l="0" t="0" r="0" b="0"/>
              <a:pathLst>
                <a:path w="401444" h="543185">
                  <a:moveTo>
                    <a:pt x="308995" y="0"/>
                  </a:moveTo>
                  <a:lnTo>
                    <a:pt x="308995" y="0"/>
                  </a:lnTo>
                  <a:lnTo>
                    <a:pt x="282226" y="31231"/>
                  </a:lnTo>
                  <a:lnTo>
                    <a:pt x="243270" y="72961"/>
                  </a:lnTo>
                  <a:lnTo>
                    <a:pt x="218463" y="108378"/>
                  </a:lnTo>
                  <a:lnTo>
                    <a:pt x="194052" y="148087"/>
                  </a:lnTo>
                  <a:lnTo>
                    <a:pt x="167638" y="187524"/>
                  </a:lnTo>
                  <a:lnTo>
                    <a:pt x="140336" y="226842"/>
                  </a:lnTo>
                  <a:lnTo>
                    <a:pt x="113573" y="266105"/>
                  </a:lnTo>
                  <a:lnTo>
                    <a:pt x="89227" y="305345"/>
                  </a:lnTo>
                  <a:lnTo>
                    <a:pt x="68444" y="347064"/>
                  </a:lnTo>
                  <a:lnTo>
                    <a:pt x="49870" y="388640"/>
                  </a:lnTo>
                  <a:lnTo>
                    <a:pt x="32278" y="425795"/>
                  </a:lnTo>
                  <a:lnTo>
                    <a:pt x="20100" y="460985"/>
                  </a:lnTo>
                  <a:lnTo>
                    <a:pt x="11575" y="492500"/>
                  </a:lnTo>
                  <a:lnTo>
                    <a:pt x="984" y="530578"/>
                  </a:lnTo>
                  <a:lnTo>
                    <a:pt x="0" y="535814"/>
                  </a:lnTo>
                  <a:lnTo>
                    <a:pt x="279" y="539305"/>
                  </a:lnTo>
                  <a:lnTo>
                    <a:pt x="1396" y="541632"/>
                  </a:lnTo>
                  <a:lnTo>
                    <a:pt x="3077" y="543184"/>
                  </a:lnTo>
                  <a:lnTo>
                    <a:pt x="6065" y="541417"/>
                  </a:lnTo>
                  <a:lnTo>
                    <a:pt x="38460" y="510921"/>
                  </a:lnTo>
                  <a:lnTo>
                    <a:pt x="73717" y="482476"/>
                  </a:lnTo>
                  <a:lnTo>
                    <a:pt x="113736" y="450391"/>
                  </a:lnTo>
                  <a:lnTo>
                    <a:pt x="155164" y="417228"/>
                  </a:lnTo>
                  <a:lnTo>
                    <a:pt x="197011" y="388207"/>
                  </a:lnTo>
                  <a:lnTo>
                    <a:pt x="238981" y="361865"/>
                  </a:lnTo>
                  <a:lnTo>
                    <a:pt x="276526" y="340779"/>
                  </a:lnTo>
                  <a:lnTo>
                    <a:pt x="315033" y="317856"/>
                  </a:lnTo>
                  <a:lnTo>
                    <a:pt x="339103" y="305857"/>
                  </a:lnTo>
                  <a:lnTo>
                    <a:pt x="348664" y="303210"/>
                  </a:lnTo>
                  <a:lnTo>
                    <a:pt x="349449" y="303927"/>
                  </a:lnTo>
                  <a:lnTo>
                    <a:pt x="350320" y="307213"/>
                  </a:lnTo>
                  <a:lnTo>
                    <a:pt x="348216" y="311787"/>
                  </a:lnTo>
                  <a:lnTo>
                    <a:pt x="324821" y="348619"/>
                  </a:lnTo>
                  <a:lnTo>
                    <a:pt x="303198" y="390202"/>
                  </a:lnTo>
                  <a:lnTo>
                    <a:pt x="282809" y="427675"/>
                  </a:lnTo>
                  <a:lnTo>
                    <a:pt x="276355" y="466060"/>
                  </a:lnTo>
                  <a:lnTo>
                    <a:pt x="275385" y="478951"/>
                  </a:lnTo>
                  <a:lnTo>
                    <a:pt x="297687" y="479021"/>
                  </a:lnTo>
                  <a:lnTo>
                    <a:pt x="306127" y="476230"/>
                  </a:lnTo>
                  <a:lnTo>
                    <a:pt x="320481" y="465658"/>
                  </a:lnTo>
                  <a:lnTo>
                    <a:pt x="328108" y="449131"/>
                  </a:lnTo>
                  <a:lnTo>
                    <a:pt x="333003" y="408085"/>
                  </a:lnTo>
                  <a:lnTo>
                    <a:pt x="334102" y="369554"/>
                  </a:lnTo>
                  <a:lnTo>
                    <a:pt x="334209" y="353034"/>
                  </a:lnTo>
                  <a:lnTo>
                    <a:pt x="337010" y="376101"/>
                  </a:lnTo>
                  <a:lnTo>
                    <a:pt x="341679" y="401079"/>
                  </a:lnTo>
                  <a:lnTo>
                    <a:pt x="347594" y="432673"/>
                  </a:lnTo>
                  <a:lnTo>
                    <a:pt x="352469" y="456537"/>
                  </a:lnTo>
                  <a:lnTo>
                    <a:pt x="360379" y="490523"/>
                  </a:lnTo>
                  <a:lnTo>
                    <a:pt x="369495" y="509986"/>
                  </a:lnTo>
                  <a:lnTo>
                    <a:pt x="374542" y="516483"/>
                  </a:lnTo>
                  <a:lnTo>
                    <a:pt x="379774" y="519881"/>
                  </a:lnTo>
                  <a:lnTo>
                    <a:pt x="385131" y="521212"/>
                  </a:lnTo>
                  <a:lnTo>
                    <a:pt x="401443" y="521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2"/>
            <p:cNvSpPr/>
            <p:nvPr>
              <p:custDataLst>
                <p:tags r:id="rId46"/>
              </p:custDataLst>
            </p:nvPr>
          </p:nvSpPr>
          <p:spPr>
            <a:xfrm>
              <a:off x="9142122" y="2899522"/>
              <a:ext cx="265217" cy="214977"/>
            </a:xfrm>
            <a:custGeom>
              <a:avLst/>
              <a:gdLst/>
              <a:ahLst/>
              <a:cxnLst/>
              <a:rect l="0" t="0" r="0" b="0"/>
              <a:pathLst>
                <a:path w="265217" h="214977">
                  <a:moveTo>
                    <a:pt x="4680" y="0"/>
                  </a:moveTo>
                  <a:lnTo>
                    <a:pt x="4680" y="0"/>
                  </a:lnTo>
                  <a:lnTo>
                    <a:pt x="9140" y="35693"/>
                  </a:lnTo>
                  <a:lnTo>
                    <a:pt x="7455" y="75736"/>
                  </a:lnTo>
                  <a:lnTo>
                    <a:pt x="4293" y="110245"/>
                  </a:lnTo>
                  <a:lnTo>
                    <a:pt x="0" y="133829"/>
                  </a:lnTo>
                  <a:lnTo>
                    <a:pt x="1978" y="146948"/>
                  </a:lnTo>
                  <a:lnTo>
                    <a:pt x="11679" y="170263"/>
                  </a:lnTo>
                  <a:lnTo>
                    <a:pt x="13080" y="172340"/>
                  </a:lnTo>
                  <a:lnTo>
                    <a:pt x="14950" y="173724"/>
                  </a:lnTo>
                  <a:lnTo>
                    <a:pt x="17129" y="174647"/>
                  </a:lnTo>
                  <a:lnTo>
                    <a:pt x="38044" y="167023"/>
                  </a:lnTo>
                  <a:lnTo>
                    <a:pt x="71143" y="142366"/>
                  </a:lnTo>
                  <a:lnTo>
                    <a:pt x="112312" y="109017"/>
                  </a:lnTo>
                  <a:lnTo>
                    <a:pt x="151283" y="83240"/>
                  </a:lnTo>
                  <a:lnTo>
                    <a:pt x="169411" y="77892"/>
                  </a:lnTo>
                  <a:lnTo>
                    <a:pt x="178435" y="79131"/>
                  </a:lnTo>
                  <a:lnTo>
                    <a:pt x="188766" y="85079"/>
                  </a:lnTo>
                  <a:lnTo>
                    <a:pt x="191838" y="87535"/>
                  </a:lnTo>
                  <a:lnTo>
                    <a:pt x="203477" y="111607"/>
                  </a:lnTo>
                  <a:lnTo>
                    <a:pt x="211022" y="136101"/>
                  </a:lnTo>
                  <a:lnTo>
                    <a:pt x="216535" y="174878"/>
                  </a:lnTo>
                  <a:lnTo>
                    <a:pt x="226341" y="205330"/>
                  </a:lnTo>
                  <a:lnTo>
                    <a:pt x="231752" y="212655"/>
                  </a:lnTo>
                  <a:lnTo>
                    <a:pt x="234502" y="214608"/>
                  </a:lnTo>
                  <a:lnTo>
                    <a:pt x="238204" y="214976"/>
                  </a:lnTo>
                  <a:lnTo>
                    <a:pt x="247296" y="212896"/>
                  </a:lnTo>
                  <a:lnTo>
                    <a:pt x="255073" y="206368"/>
                  </a:lnTo>
                  <a:lnTo>
                    <a:pt x="265216" y="193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3"/>
            <p:cNvSpPr/>
            <p:nvPr>
              <p:custDataLst>
                <p:tags r:id="rId47"/>
              </p:custDataLst>
            </p:nvPr>
          </p:nvSpPr>
          <p:spPr>
            <a:xfrm>
              <a:off x="9290852" y="2874442"/>
              <a:ext cx="662774" cy="561268"/>
            </a:xfrm>
            <a:custGeom>
              <a:avLst/>
              <a:gdLst/>
              <a:ahLst/>
              <a:cxnLst/>
              <a:rect l="0" t="0" r="0" b="0"/>
              <a:pathLst>
                <a:path w="662774" h="561268">
                  <a:moveTo>
                    <a:pt x="284575" y="67102"/>
                  </a:moveTo>
                  <a:lnTo>
                    <a:pt x="284575" y="67102"/>
                  </a:lnTo>
                  <a:lnTo>
                    <a:pt x="325007" y="49775"/>
                  </a:lnTo>
                  <a:lnTo>
                    <a:pt x="340982" y="42927"/>
                  </a:lnTo>
                  <a:lnTo>
                    <a:pt x="340855" y="43515"/>
                  </a:lnTo>
                  <a:lnTo>
                    <a:pt x="305586" y="85461"/>
                  </a:lnTo>
                  <a:lnTo>
                    <a:pt x="277830" y="120325"/>
                  </a:lnTo>
                  <a:lnTo>
                    <a:pt x="254087" y="158443"/>
                  </a:lnTo>
                  <a:lnTo>
                    <a:pt x="239055" y="186240"/>
                  </a:lnTo>
                  <a:lnTo>
                    <a:pt x="234795" y="210944"/>
                  </a:lnTo>
                  <a:lnTo>
                    <a:pt x="236926" y="217566"/>
                  </a:lnTo>
                  <a:lnTo>
                    <a:pt x="238802" y="220640"/>
                  </a:lnTo>
                  <a:lnTo>
                    <a:pt x="240986" y="222688"/>
                  </a:lnTo>
                  <a:lnTo>
                    <a:pt x="245903" y="224965"/>
                  </a:lnTo>
                  <a:lnTo>
                    <a:pt x="253920" y="226246"/>
                  </a:lnTo>
                  <a:lnTo>
                    <a:pt x="266673" y="222164"/>
                  </a:lnTo>
                  <a:lnTo>
                    <a:pt x="274438" y="212592"/>
                  </a:lnTo>
                  <a:lnTo>
                    <a:pt x="291496" y="174697"/>
                  </a:lnTo>
                  <a:lnTo>
                    <a:pt x="307377" y="140278"/>
                  </a:lnTo>
                  <a:lnTo>
                    <a:pt x="319448" y="106423"/>
                  </a:lnTo>
                  <a:lnTo>
                    <a:pt x="333401" y="72735"/>
                  </a:lnTo>
                  <a:lnTo>
                    <a:pt x="347205" y="34597"/>
                  </a:lnTo>
                  <a:lnTo>
                    <a:pt x="351204" y="4994"/>
                  </a:lnTo>
                  <a:lnTo>
                    <a:pt x="352339" y="3285"/>
                  </a:lnTo>
                  <a:lnTo>
                    <a:pt x="354030" y="2145"/>
                  </a:lnTo>
                  <a:lnTo>
                    <a:pt x="359852" y="0"/>
                  </a:lnTo>
                  <a:lnTo>
                    <a:pt x="348483" y="34972"/>
                  </a:lnTo>
                  <a:lnTo>
                    <a:pt x="344910" y="63600"/>
                  </a:lnTo>
                  <a:lnTo>
                    <a:pt x="348312" y="95739"/>
                  </a:lnTo>
                  <a:lnTo>
                    <a:pt x="355235" y="128919"/>
                  </a:lnTo>
                  <a:lnTo>
                    <a:pt x="358738" y="162407"/>
                  </a:lnTo>
                  <a:lnTo>
                    <a:pt x="359923" y="200477"/>
                  </a:lnTo>
                  <a:lnTo>
                    <a:pt x="357667" y="237464"/>
                  </a:lnTo>
                  <a:lnTo>
                    <a:pt x="348565" y="269482"/>
                  </a:lnTo>
                  <a:lnTo>
                    <a:pt x="336529" y="302625"/>
                  </a:lnTo>
                  <a:lnTo>
                    <a:pt x="319635" y="342827"/>
                  </a:lnTo>
                  <a:lnTo>
                    <a:pt x="291604" y="384455"/>
                  </a:lnTo>
                  <a:lnTo>
                    <a:pt x="266424" y="417519"/>
                  </a:lnTo>
                  <a:lnTo>
                    <a:pt x="234787" y="450972"/>
                  </a:lnTo>
                  <a:lnTo>
                    <a:pt x="197192" y="483608"/>
                  </a:lnTo>
                  <a:lnTo>
                    <a:pt x="161048" y="511435"/>
                  </a:lnTo>
                  <a:lnTo>
                    <a:pt x="122115" y="536489"/>
                  </a:lnTo>
                  <a:lnTo>
                    <a:pt x="86508" y="554289"/>
                  </a:lnTo>
                  <a:lnTo>
                    <a:pt x="53235" y="560393"/>
                  </a:lnTo>
                  <a:lnTo>
                    <a:pt x="26152" y="561267"/>
                  </a:lnTo>
                  <a:lnTo>
                    <a:pt x="12215" y="558162"/>
                  </a:lnTo>
                  <a:lnTo>
                    <a:pt x="4776" y="553670"/>
                  </a:lnTo>
                  <a:lnTo>
                    <a:pt x="1470" y="548560"/>
                  </a:lnTo>
                  <a:lnTo>
                    <a:pt x="0" y="543177"/>
                  </a:lnTo>
                  <a:lnTo>
                    <a:pt x="3635" y="530434"/>
                  </a:lnTo>
                  <a:lnTo>
                    <a:pt x="22740" y="500819"/>
                  </a:lnTo>
                  <a:lnTo>
                    <a:pt x="43695" y="477757"/>
                  </a:lnTo>
                  <a:lnTo>
                    <a:pt x="70760" y="454799"/>
                  </a:lnTo>
                  <a:lnTo>
                    <a:pt x="108414" y="424552"/>
                  </a:lnTo>
                  <a:lnTo>
                    <a:pt x="153127" y="389446"/>
                  </a:lnTo>
                  <a:lnTo>
                    <a:pt x="190405" y="361373"/>
                  </a:lnTo>
                  <a:lnTo>
                    <a:pt x="222729" y="337989"/>
                  </a:lnTo>
                  <a:lnTo>
                    <a:pt x="251749" y="317730"/>
                  </a:lnTo>
                  <a:lnTo>
                    <a:pt x="278567" y="300489"/>
                  </a:lnTo>
                  <a:lnTo>
                    <a:pt x="303915" y="285259"/>
                  </a:lnTo>
                  <a:lnTo>
                    <a:pt x="328284" y="271371"/>
                  </a:lnTo>
                  <a:lnTo>
                    <a:pt x="351999" y="257443"/>
                  </a:lnTo>
                  <a:lnTo>
                    <a:pt x="375283" y="243489"/>
                  </a:lnTo>
                  <a:lnTo>
                    <a:pt x="398275" y="229517"/>
                  </a:lnTo>
                  <a:lnTo>
                    <a:pt x="421073" y="216467"/>
                  </a:lnTo>
                  <a:lnTo>
                    <a:pt x="443744" y="204032"/>
                  </a:lnTo>
                  <a:lnTo>
                    <a:pt x="466327" y="192006"/>
                  </a:lnTo>
                  <a:lnTo>
                    <a:pt x="487919" y="181188"/>
                  </a:lnTo>
                  <a:lnTo>
                    <a:pt x="529342" y="161697"/>
                  </a:lnTo>
                  <a:lnTo>
                    <a:pt x="569541" y="143695"/>
                  </a:lnTo>
                  <a:lnTo>
                    <a:pt x="606396" y="126357"/>
                  </a:lnTo>
                  <a:lnTo>
                    <a:pt x="644409" y="103647"/>
                  </a:lnTo>
                  <a:lnTo>
                    <a:pt x="662773" y="92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SMARTInkShape-144"/>
          <p:cNvSpPr/>
          <p:nvPr>
            <p:custDataLst>
              <p:tags r:id="rId8"/>
            </p:custDataLst>
          </p:nvPr>
        </p:nvSpPr>
        <p:spPr>
          <a:xfrm>
            <a:off x="8213912" y="2874309"/>
            <a:ext cx="226920" cy="24046"/>
          </a:xfrm>
          <a:custGeom>
            <a:avLst/>
            <a:gdLst/>
            <a:ahLst/>
            <a:cxnLst/>
            <a:rect l="0" t="0" r="0" b="0"/>
            <a:pathLst>
              <a:path w="226920" h="24046">
                <a:moveTo>
                  <a:pt x="0" y="16809"/>
                </a:moveTo>
                <a:lnTo>
                  <a:pt x="0" y="16809"/>
                </a:lnTo>
                <a:lnTo>
                  <a:pt x="24902" y="19299"/>
                </a:lnTo>
                <a:lnTo>
                  <a:pt x="62429" y="22585"/>
                </a:lnTo>
                <a:lnTo>
                  <a:pt x="94669" y="24045"/>
                </a:lnTo>
                <a:lnTo>
                  <a:pt x="130148" y="20405"/>
                </a:lnTo>
                <a:lnTo>
                  <a:pt x="162865" y="17874"/>
                </a:lnTo>
                <a:lnTo>
                  <a:pt x="199740" y="10310"/>
                </a:lnTo>
                <a:lnTo>
                  <a:pt x="22691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24"/>
          <p:cNvGrpSpPr/>
          <p:nvPr/>
        </p:nvGrpSpPr>
        <p:grpSpPr>
          <a:xfrm>
            <a:off x="6768353" y="2588559"/>
            <a:ext cx="1227044" cy="546288"/>
            <a:chOff x="6768353" y="2588559"/>
            <a:chExt cx="1227044" cy="546288"/>
          </a:xfrm>
        </p:grpSpPr>
        <p:sp>
          <p:nvSpPr>
            <p:cNvPr id="363" name="SMARTInkShape-145"/>
            <p:cNvSpPr/>
            <p:nvPr>
              <p:custDataLst>
                <p:tags r:id="rId38"/>
              </p:custDataLst>
            </p:nvPr>
          </p:nvSpPr>
          <p:spPr>
            <a:xfrm>
              <a:off x="6768353" y="2857500"/>
              <a:ext cx="134472" cy="15414"/>
            </a:xfrm>
            <a:custGeom>
              <a:avLst/>
              <a:gdLst/>
              <a:ahLst/>
              <a:cxnLst/>
              <a:rect l="0" t="0" r="0" b="0"/>
              <a:pathLst>
                <a:path w="134472" h="15414">
                  <a:moveTo>
                    <a:pt x="0" y="0"/>
                  </a:moveTo>
                  <a:lnTo>
                    <a:pt x="0" y="0"/>
                  </a:lnTo>
                  <a:lnTo>
                    <a:pt x="31231" y="8923"/>
                  </a:lnTo>
                  <a:lnTo>
                    <a:pt x="64038" y="14473"/>
                  </a:lnTo>
                  <a:lnTo>
                    <a:pt x="100222" y="15413"/>
                  </a:lnTo>
                  <a:lnTo>
                    <a:pt x="134471" y="8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6"/>
            <p:cNvSpPr/>
            <p:nvPr>
              <p:custDataLst>
                <p:tags r:id="rId39"/>
              </p:custDataLst>
            </p:nvPr>
          </p:nvSpPr>
          <p:spPr>
            <a:xfrm>
              <a:off x="6953752" y="2588559"/>
              <a:ext cx="66734" cy="504265"/>
            </a:xfrm>
            <a:custGeom>
              <a:avLst/>
              <a:gdLst/>
              <a:ahLst/>
              <a:cxnLst/>
              <a:rect l="0" t="0" r="0" b="0"/>
              <a:pathLst>
                <a:path w="66734" h="504265">
                  <a:moveTo>
                    <a:pt x="66733" y="0"/>
                  </a:moveTo>
                  <a:lnTo>
                    <a:pt x="66733" y="0"/>
                  </a:lnTo>
                  <a:lnTo>
                    <a:pt x="62272" y="31231"/>
                  </a:lnTo>
                  <a:lnTo>
                    <a:pt x="57591" y="61505"/>
                  </a:lnTo>
                  <a:lnTo>
                    <a:pt x="52398" y="94571"/>
                  </a:lnTo>
                  <a:lnTo>
                    <a:pt x="46977" y="131056"/>
                  </a:lnTo>
                  <a:lnTo>
                    <a:pt x="38965" y="166571"/>
                  </a:lnTo>
                  <a:lnTo>
                    <a:pt x="30112" y="201965"/>
                  </a:lnTo>
                  <a:lnTo>
                    <a:pt x="23065" y="239485"/>
                  </a:lnTo>
                  <a:lnTo>
                    <a:pt x="16820" y="275460"/>
                  </a:lnTo>
                  <a:lnTo>
                    <a:pt x="10932" y="310125"/>
                  </a:lnTo>
                  <a:lnTo>
                    <a:pt x="5202" y="344208"/>
                  </a:lnTo>
                  <a:lnTo>
                    <a:pt x="2034" y="378033"/>
                  </a:lnTo>
                  <a:lnTo>
                    <a:pt x="624" y="410809"/>
                  </a:lnTo>
                  <a:lnTo>
                    <a:pt x="0" y="440939"/>
                  </a:lnTo>
                  <a:lnTo>
                    <a:pt x="8570" y="479691"/>
                  </a:lnTo>
                  <a:lnTo>
                    <a:pt x="16307" y="504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7"/>
            <p:cNvSpPr/>
            <p:nvPr>
              <p:custDataLst>
                <p:tags r:id="rId40"/>
              </p:custDataLst>
            </p:nvPr>
          </p:nvSpPr>
          <p:spPr>
            <a:xfrm>
              <a:off x="7163809" y="2991971"/>
              <a:ext cx="16361" cy="142876"/>
            </a:xfrm>
            <a:custGeom>
              <a:avLst/>
              <a:gdLst/>
              <a:ahLst/>
              <a:cxnLst/>
              <a:rect l="0" t="0" r="0" b="0"/>
              <a:pathLst>
                <a:path w="16361" h="142876">
                  <a:moveTo>
                    <a:pt x="16360" y="0"/>
                  </a:moveTo>
                  <a:lnTo>
                    <a:pt x="16360" y="0"/>
                  </a:lnTo>
                  <a:lnTo>
                    <a:pt x="11898" y="35692"/>
                  </a:lnTo>
                  <a:lnTo>
                    <a:pt x="2959" y="74423"/>
                  </a:lnTo>
                  <a:lnTo>
                    <a:pt x="0" y="105927"/>
                  </a:lnTo>
                  <a:lnTo>
                    <a:pt x="2241" y="114936"/>
                  </a:lnTo>
                  <a:lnTo>
                    <a:pt x="5415" y="122987"/>
                  </a:lnTo>
                  <a:lnTo>
                    <a:pt x="7956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8"/>
            <p:cNvSpPr/>
            <p:nvPr>
              <p:custDataLst>
                <p:tags r:id="rId41"/>
              </p:custDataLst>
            </p:nvPr>
          </p:nvSpPr>
          <p:spPr>
            <a:xfrm>
              <a:off x="7205383" y="2807073"/>
              <a:ext cx="58831" cy="33619"/>
            </a:xfrm>
            <a:custGeom>
              <a:avLst/>
              <a:gdLst/>
              <a:ahLst/>
              <a:cxnLst/>
              <a:rect l="0" t="0" r="0" b="0"/>
              <a:pathLst>
                <a:path w="58831" h="33619">
                  <a:moveTo>
                    <a:pt x="0" y="33618"/>
                  </a:moveTo>
                  <a:lnTo>
                    <a:pt x="0" y="33618"/>
                  </a:lnTo>
                  <a:lnTo>
                    <a:pt x="40431" y="10515"/>
                  </a:lnTo>
                  <a:lnTo>
                    <a:pt x="588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9"/>
            <p:cNvSpPr/>
            <p:nvPr>
              <p:custDataLst>
                <p:tags r:id="rId42"/>
              </p:custDataLst>
            </p:nvPr>
          </p:nvSpPr>
          <p:spPr>
            <a:xfrm>
              <a:off x="7417164" y="2861054"/>
              <a:ext cx="174822" cy="221517"/>
            </a:xfrm>
            <a:custGeom>
              <a:avLst/>
              <a:gdLst/>
              <a:ahLst/>
              <a:cxnLst/>
              <a:rect l="0" t="0" r="0" b="0"/>
              <a:pathLst>
                <a:path w="174822" h="221517">
                  <a:moveTo>
                    <a:pt x="23542" y="147725"/>
                  </a:moveTo>
                  <a:lnTo>
                    <a:pt x="23542" y="147725"/>
                  </a:lnTo>
                  <a:lnTo>
                    <a:pt x="64907" y="110269"/>
                  </a:lnTo>
                  <a:lnTo>
                    <a:pt x="78657" y="90924"/>
                  </a:lnTo>
                  <a:lnTo>
                    <a:pt x="87186" y="59821"/>
                  </a:lnTo>
                  <a:lnTo>
                    <a:pt x="89713" y="31410"/>
                  </a:lnTo>
                  <a:lnTo>
                    <a:pt x="85324" y="16343"/>
                  </a:lnTo>
                  <a:lnTo>
                    <a:pt x="78082" y="5289"/>
                  </a:lnTo>
                  <a:lnTo>
                    <a:pt x="71750" y="376"/>
                  </a:lnTo>
                  <a:lnTo>
                    <a:pt x="67820" y="0"/>
                  </a:lnTo>
                  <a:lnTo>
                    <a:pt x="53367" y="3932"/>
                  </a:lnTo>
                  <a:lnTo>
                    <a:pt x="34241" y="13627"/>
                  </a:lnTo>
                  <a:lnTo>
                    <a:pt x="27363" y="19957"/>
                  </a:lnTo>
                  <a:lnTo>
                    <a:pt x="18240" y="34955"/>
                  </a:lnTo>
                  <a:lnTo>
                    <a:pt x="3971" y="72730"/>
                  </a:lnTo>
                  <a:lnTo>
                    <a:pt x="0" y="97490"/>
                  </a:lnTo>
                  <a:lnTo>
                    <a:pt x="3285" y="122569"/>
                  </a:lnTo>
                  <a:lnTo>
                    <a:pt x="24563" y="164542"/>
                  </a:lnTo>
                  <a:lnTo>
                    <a:pt x="46156" y="193692"/>
                  </a:lnTo>
                  <a:lnTo>
                    <a:pt x="62230" y="203329"/>
                  </a:lnTo>
                  <a:lnTo>
                    <a:pt x="98522" y="217125"/>
                  </a:lnTo>
                  <a:lnTo>
                    <a:pt x="128660" y="221516"/>
                  </a:lnTo>
                  <a:lnTo>
                    <a:pt x="174821" y="214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50"/>
            <p:cNvSpPr/>
            <p:nvPr>
              <p:custDataLst>
                <p:tags r:id="rId43"/>
              </p:custDataLst>
            </p:nvPr>
          </p:nvSpPr>
          <p:spPr>
            <a:xfrm>
              <a:off x="7735091" y="2876638"/>
              <a:ext cx="260306" cy="193744"/>
            </a:xfrm>
            <a:custGeom>
              <a:avLst/>
              <a:gdLst/>
              <a:ahLst/>
              <a:cxnLst/>
              <a:rect l="0" t="0" r="0" b="0"/>
              <a:pathLst>
                <a:path w="260306" h="193744">
                  <a:moveTo>
                    <a:pt x="8174" y="6075"/>
                  </a:moveTo>
                  <a:lnTo>
                    <a:pt x="8174" y="6075"/>
                  </a:lnTo>
                  <a:lnTo>
                    <a:pt x="3712" y="37307"/>
                  </a:lnTo>
                  <a:lnTo>
                    <a:pt x="938" y="70113"/>
                  </a:lnTo>
                  <a:lnTo>
                    <a:pt x="0" y="111139"/>
                  </a:lnTo>
                  <a:lnTo>
                    <a:pt x="771" y="132870"/>
                  </a:lnTo>
                  <a:lnTo>
                    <a:pt x="7014" y="158223"/>
                  </a:lnTo>
                  <a:lnTo>
                    <a:pt x="8334" y="160735"/>
                  </a:lnTo>
                  <a:lnTo>
                    <a:pt x="10148" y="162409"/>
                  </a:lnTo>
                  <a:lnTo>
                    <a:pt x="12291" y="163526"/>
                  </a:lnTo>
                  <a:lnTo>
                    <a:pt x="14654" y="163337"/>
                  </a:lnTo>
                  <a:lnTo>
                    <a:pt x="19770" y="160636"/>
                  </a:lnTo>
                  <a:lnTo>
                    <a:pt x="32360" y="149404"/>
                  </a:lnTo>
                  <a:lnTo>
                    <a:pt x="61324" y="107633"/>
                  </a:lnTo>
                  <a:lnTo>
                    <a:pt x="88295" y="68988"/>
                  </a:lnTo>
                  <a:lnTo>
                    <a:pt x="117382" y="33029"/>
                  </a:lnTo>
                  <a:lnTo>
                    <a:pt x="142082" y="9462"/>
                  </a:lnTo>
                  <a:lnTo>
                    <a:pt x="153600" y="2912"/>
                  </a:lnTo>
                  <a:lnTo>
                    <a:pt x="164945" y="0"/>
                  </a:lnTo>
                  <a:lnTo>
                    <a:pt x="176211" y="1196"/>
                  </a:lnTo>
                  <a:lnTo>
                    <a:pt x="181831" y="2823"/>
                  </a:lnTo>
                  <a:lnTo>
                    <a:pt x="190566" y="9610"/>
                  </a:lnTo>
                  <a:lnTo>
                    <a:pt x="197560" y="19786"/>
                  </a:lnTo>
                  <a:lnTo>
                    <a:pt x="212535" y="61662"/>
                  </a:lnTo>
                  <a:lnTo>
                    <a:pt x="216581" y="93620"/>
                  </a:lnTo>
                  <a:lnTo>
                    <a:pt x="222240" y="126746"/>
                  </a:lnTo>
                  <a:lnTo>
                    <a:pt x="233454" y="168602"/>
                  </a:lnTo>
                  <a:lnTo>
                    <a:pt x="249103" y="192304"/>
                  </a:lnTo>
                  <a:lnTo>
                    <a:pt x="250970" y="193728"/>
                  </a:lnTo>
                  <a:lnTo>
                    <a:pt x="253148" y="193743"/>
                  </a:lnTo>
                  <a:lnTo>
                    <a:pt x="260305" y="190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MARTInkShape-151"/>
          <p:cNvSpPr/>
          <p:nvPr>
            <p:custDataLst>
              <p:tags r:id="rId9"/>
            </p:custDataLst>
          </p:nvPr>
        </p:nvSpPr>
        <p:spPr>
          <a:xfrm>
            <a:off x="6575051" y="2496110"/>
            <a:ext cx="176494" cy="766690"/>
          </a:xfrm>
          <a:custGeom>
            <a:avLst/>
            <a:gdLst/>
            <a:ahLst/>
            <a:cxnLst/>
            <a:rect l="0" t="0" r="0" b="0"/>
            <a:pathLst>
              <a:path w="176494" h="766690">
                <a:moveTo>
                  <a:pt x="176493" y="0"/>
                </a:moveTo>
                <a:lnTo>
                  <a:pt x="176493" y="0"/>
                </a:lnTo>
                <a:lnTo>
                  <a:pt x="172032" y="40155"/>
                </a:lnTo>
                <a:lnTo>
                  <a:pt x="169257" y="74049"/>
                </a:lnTo>
                <a:lnTo>
                  <a:pt x="168320" y="108943"/>
                </a:lnTo>
                <a:lnTo>
                  <a:pt x="166289" y="135311"/>
                </a:lnTo>
                <a:lnTo>
                  <a:pt x="152307" y="177212"/>
                </a:lnTo>
                <a:lnTo>
                  <a:pt x="143180" y="210324"/>
                </a:lnTo>
                <a:lnTo>
                  <a:pt x="134561" y="243792"/>
                </a:lnTo>
                <a:lnTo>
                  <a:pt x="128584" y="279855"/>
                </a:lnTo>
                <a:lnTo>
                  <a:pt x="124322" y="320111"/>
                </a:lnTo>
                <a:lnTo>
                  <a:pt x="117146" y="361610"/>
                </a:lnTo>
                <a:lnTo>
                  <a:pt x="111830" y="390436"/>
                </a:lnTo>
                <a:lnTo>
                  <a:pt x="106354" y="421924"/>
                </a:lnTo>
                <a:lnTo>
                  <a:pt x="100807" y="452105"/>
                </a:lnTo>
                <a:lnTo>
                  <a:pt x="94296" y="481083"/>
                </a:lnTo>
                <a:lnTo>
                  <a:pt x="85177" y="509526"/>
                </a:lnTo>
                <a:lnTo>
                  <a:pt x="79196" y="532052"/>
                </a:lnTo>
                <a:lnTo>
                  <a:pt x="72408" y="560142"/>
                </a:lnTo>
                <a:lnTo>
                  <a:pt x="65081" y="591943"/>
                </a:lnTo>
                <a:lnTo>
                  <a:pt x="59263" y="616879"/>
                </a:lnTo>
                <a:lnTo>
                  <a:pt x="50308" y="654546"/>
                </a:lnTo>
                <a:lnTo>
                  <a:pt x="40016" y="692291"/>
                </a:lnTo>
                <a:lnTo>
                  <a:pt x="29106" y="730142"/>
                </a:lnTo>
                <a:lnTo>
                  <a:pt x="23492" y="759616"/>
                </a:lnTo>
                <a:lnTo>
                  <a:pt x="21264" y="764146"/>
                </a:lnTo>
                <a:lnTo>
                  <a:pt x="17912" y="766232"/>
                </a:lnTo>
                <a:lnTo>
                  <a:pt x="13809" y="766689"/>
                </a:lnTo>
                <a:lnTo>
                  <a:pt x="0" y="76480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SMARTInkShape-152"/>
          <p:cNvSpPr/>
          <p:nvPr>
            <p:custDataLst>
              <p:tags r:id="rId10"/>
            </p:custDataLst>
          </p:nvPr>
        </p:nvSpPr>
        <p:spPr>
          <a:xfrm>
            <a:off x="5835480" y="2781904"/>
            <a:ext cx="476768" cy="208738"/>
          </a:xfrm>
          <a:custGeom>
            <a:avLst/>
            <a:gdLst/>
            <a:ahLst/>
            <a:cxnLst/>
            <a:rect l="0" t="0" r="0" b="0"/>
            <a:pathLst>
              <a:path w="476768" h="208738">
                <a:moveTo>
                  <a:pt x="75623" y="126023"/>
                </a:moveTo>
                <a:lnTo>
                  <a:pt x="75623" y="126023"/>
                </a:lnTo>
                <a:lnTo>
                  <a:pt x="34258" y="114471"/>
                </a:lnTo>
                <a:lnTo>
                  <a:pt x="15535" y="109838"/>
                </a:lnTo>
                <a:lnTo>
                  <a:pt x="0" y="100820"/>
                </a:lnTo>
                <a:lnTo>
                  <a:pt x="36721" y="100809"/>
                </a:lnTo>
                <a:lnTo>
                  <a:pt x="69382" y="103300"/>
                </a:lnTo>
                <a:lnTo>
                  <a:pt x="110459" y="108435"/>
                </a:lnTo>
                <a:lnTo>
                  <a:pt x="149567" y="109060"/>
                </a:lnTo>
                <a:lnTo>
                  <a:pt x="184545" y="109183"/>
                </a:lnTo>
                <a:lnTo>
                  <a:pt x="218431" y="114984"/>
                </a:lnTo>
                <a:lnTo>
                  <a:pt x="252102" y="117098"/>
                </a:lnTo>
                <a:lnTo>
                  <a:pt x="285731" y="117515"/>
                </a:lnTo>
                <a:lnTo>
                  <a:pt x="319350" y="117598"/>
                </a:lnTo>
                <a:lnTo>
                  <a:pt x="350478" y="115124"/>
                </a:lnTo>
                <a:lnTo>
                  <a:pt x="379722" y="109992"/>
                </a:lnTo>
                <a:lnTo>
                  <a:pt x="403235" y="109217"/>
                </a:lnTo>
                <a:lnTo>
                  <a:pt x="396721" y="93420"/>
                </a:lnTo>
                <a:lnTo>
                  <a:pt x="396144" y="90280"/>
                </a:lnTo>
                <a:lnTo>
                  <a:pt x="390523" y="84301"/>
                </a:lnTo>
                <a:lnTo>
                  <a:pt x="350926" y="54890"/>
                </a:lnTo>
                <a:lnTo>
                  <a:pt x="334373" y="35848"/>
                </a:lnTo>
                <a:lnTo>
                  <a:pt x="294829" y="8420"/>
                </a:lnTo>
                <a:lnTo>
                  <a:pt x="287530" y="1628"/>
                </a:lnTo>
                <a:lnTo>
                  <a:pt x="284041" y="699"/>
                </a:lnTo>
                <a:lnTo>
                  <a:pt x="278654" y="103"/>
                </a:lnTo>
                <a:lnTo>
                  <a:pt x="282183" y="0"/>
                </a:lnTo>
                <a:lnTo>
                  <a:pt x="322488" y="6675"/>
                </a:lnTo>
                <a:lnTo>
                  <a:pt x="360333" y="14495"/>
                </a:lnTo>
                <a:lnTo>
                  <a:pt x="377719" y="17624"/>
                </a:lnTo>
                <a:lnTo>
                  <a:pt x="415681" y="35566"/>
                </a:lnTo>
                <a:lnTo>
                  <a:pt x="451842" y="50276"/>
                </a:lnTo>
                <a:lnTo>
                  <a:pt x="463213" y="56872"/>
                </a:lnTo>
                <a:lnTo>
                  <a:pt x="471380" y="66029"/>
                </a:lnTo>
                <a:lnTo>
                  <a:pt x="475632" y="73834"/>
                </a:lnTo>
                <a:lnTo>
                  <a:pt x="476767" y="77223"/>
                </a:lnTo>
                <a:lnTo>
                  <a:pt x="475536" y="85968"/>
                </a:lnTo>
                <a:lnTo>
                  <a:pt x="462675" y="111263"/>
                </a:lnTo>
                <a:lnTo>
                  <a:pt x="427561" y="144853"/>
                </a:lnTo>
                <a:lnTo>
                  <a:pt x="386448" y="177476"/>
                </a:lnTo>
                <a:lnTo>
                  <a:pt x="349008" y="195457"/>
                </a:lnTo>
                <a:lnTo>
                  <a:pt x="328710" y="203335"/>
                </a:lnTo>
                <a:lnTo>
                  <a:pt x="321199" y="208737"/>
                </a:lnTo>
                <a:lnTo>
                  <a:pt x="327755" y="2016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SMARTInkShape-153"/>
          <p:cNvSpPr/>
          <p:nvPr>
            <p:custDataLst>
              <p:tags r:id="rId11"/>
            </p:custDataLst>
          </p:nvPr>
        </p:nvSpPr>
        <p:spPr>
          <a:xfrm>
            <a:off x="792816" y="4017309"/>
            <a:ext cx="395008" cy="38080"/>
          </a:xfrm>
          <a:custGeom>
            <a:avLst/>
            <a:gdLst/>
            <a:ahLst/>
            <a:cxnLst/>
            <a:rect l="0" t="0" r="0" b="0"/>
            <a:pathLst>
              <a:path w="395008" h="38080">
                <a:moveTo>
                  <a:pt x="0" y="33618"/>
                </a:moveTo>
                <a:lnTo>
                  <a:pt x="0" y="33618"/>
                </a:lnTo>
                <a:lnTo>
                  <a:pt x="35693" y="38079"/>
                </a:lnTo>
                <a:lnTo>
                  <a:pt x="75736" y="36392"/>
                </a:lnTo>
                <a:lnTo>
                  <a:pt x="115719" y="29978"/>
                </a:lnTo>
                <a:lnTo>
                  <a:pt x="157137" y="22163"/>
                </a:lnTo>
                <a:lnTo>
                  <a:pt x="187500" y="16698"/>
                </a:lnTo>
                <a:lnTo>
                  <a:pt x="218738" y="12090"/>
                </a:lnTo>
                <a:lnTo>
                  <a:pt x="248185" y="10042"/>
                </a:lnTo>
                <a:lnTo>
                  <a:pt x="279326" y="6643"/>
                </a:lnTo>
                <a:lnTo>
                  <a:pt x="309976" y="2952"/>
                </a:lnTo>
                <a:lnTo>
                  <a:pt x="348231" y="874"/>
                </a:lnTo>
                <a:lnTo>
                  <a:pt x="39500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SMARTInkShape-154"/>
          <p:cNvSpPr/>
          <p:nvPr>
            <p:custDataLst>
              <p:tags r:id="rId12"/>
            </p:custDataLst>
          </p:nvPr>
        </p:nvSpPr>
        <p:spPr>
          <a:xfrm>
            <a:off x="4692463" y="2706221"/>
            <a:ext cx="46484" cy="512670"/>
          </a:xfrm>
          <a:custGeom>
            <a:avLst/>
            <a:gdLst/>
            <a:ahLst/>
            <a:cxnLst/>
            <a:rect l="0" t="0" r="0" b="0"/>
            <a:pathLst>
              <a:path w="46484" h="512670">
                <a:moveTo>
                  <a:pt x="42022" y="0"/>
                </a:moveTo>
                <a:lnTo>
                  <a:pt x="42022" y="0"/>
                </a:lnTo>
                <a:lnTo>
                  <a:pt x="46483" y="35692"/>
                </a:lnTo>
                <a:lnTo>
                  <a:pt x="46184" y="68158"/>
                </a:lnTo>
                <a:lnTo>
                  <a:pt x="43872" y="101262"/>
                </a:lnTo>
                <a:lnTo>
                  <a:pt x="42844" y="134652"/>
                </a:lnTo>
                <a:lnTo>
                  <a:pt x="39898" y="173149"/>
                </a:lnTo>
                <a:lnTo>
                  <a:pt x="37804" y="193874"/>
                </a:lnTo>
                <a:lnTo>
                  <a:pt x="34541" y="231036"/>
                </a:lnTo>
                <a:lnTo>
                  <a:pt x="30498" y="279156"/>
                </a:lnTo>
                <a:lnTo>
                  <a:pt x="25935" y="334582"/>
                </a:lnTo>
                <a:lnTo>
                  <a:pt x="21959" y="375268"/>
                </a:lnTo>
                <a:lnTo>
                  <a:pt x="18375" y="406127"/>
                </a:lnTo>
                <a:lnTo>
                  <a:pt x="15052" y="430435"/>
                </a:lnTo>
                <a:lnTo>
                  <a:pt x="8869" y="467405"/>
                </a:lnTo>
                <a:lnTo>
                  <a:pt x="778" y="508695"/>
                </a:lnTo>
                <a:lnTo>
                  <a:pt x="0" y="5126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SMARTInkShape-Group29"/>
          <p:cNvGrpSpPr/>
          <p:nvPr/>
        </p:nvGrpSpPr>
        <p:grpSpPr>
          <a:xfrm>
            <a:off x="3393920" y="2637378"/>
            <a:ext cx="2517184" cy="1007216"/>
            <a:chOff x="3393920" y="2637378"/>
            <a:chExt cx="2517184" cy="1007216"/>
          </a:xfrm>
        </p:grpSpPr>
        <p:sp>
          <p:nvSpPr>
            <p:cNvPr id="374" name="SMARTInkShape-155"/>
            <p:cNvSpPr/>
            <p:nvPr>
              <p:custDataLst>
                <p:tags r:id="rId31"/>
              </p:custDataLst>
            </p:nvPr>
          </p:nvSpPr>
          <p:spPr>
            <a:xfrm>
              <a:off x="3393920" y="2874309"/>
              <a:ext cx="617787" cy="404052"/>
            </a:xfrm>
            <a:custGeom>
              <a:avLst/>
              <a:gdLst/>
              <a:ahLst/>
              <a:cxnLst/>
              <a:rect l="0" t="0" r="0" b="0"/>
              <a:pathLst>
                <a:path w="617787" h="404052">
                  <a:moveTo>
                    <a:pt x="256396" y="0"/>
                  </a:moveTo>
                  <a:lnTo>
                    <a:pt x="256396" y="0"/>
                  </a:lnTo>
                  <a:lnTo>
                    <a:pt x="228624" y="38390"/>
                  </a:lnTo>
                  <a:lnTo>
                    <a:pt x="191412" y="74460"/>
                  </a:lnTo>
                  <a:lnTo>
                    <a:pt x="161213" y="104063"/>
                  </a:lnTo>
                  <a:lnTo>
                    <a:pt x="129115" y="135897"/>
                  </a:lnTo>
                  <a:lnTo>
                    <a:pt x="97106" y="168722"/>
                  </a:lnTo>
                  <a:lnTo>
                    <a:pt x="67316" y="201988"/>
                  </a:lnTo>
                  <a:lnTo>
                    <a:pt x="43493" y="235449"/>
                  </a:lnTo>
                  <a:lnTo>
                    <a:pt x="24501" y="267129"/>
                  </a:lnTo>
                  <a:lnTo>
                    <a:pt x="5176" y="305965"/>
                  </a:lnTo>
                  <a:lnTo>
                    <a:pt x="0" y="329597"/>
                  </a:lnTo>
                  <a:lnTo>
                    <a:pt x="2680" y="350061"/>
                  </a:lnTo>
                  <a:lnTo>
                    <a:pt x="14689" y="374842"/>
                  </a:lnTo>
                  <a:lnTo>
                    <a:pt x="19618" y="381564"/>
                  </a:lnTo>
                  <a:lnTo>
                    <a:pt x="48864" y="399947"/>
                  </a:lnTo>
                  <a:lnTo>
                    <a:pt x="76380" y="404051"/>
                  </a:lnTo>
                  <a:lnTo>
                    <a:pt x="109153" y="401828"/>
                  </a:lnTo>
                  <a:lnTo>
                    <a:pt x="148622" y="394614"/>
                  </a:lnTo>
                  <a:lnTo>
                    <a:pt x="169605" y="389143"/>
                  </a:lnTo>
                  <a:lnTo>
                    <a:pt x="191065" y="382693"/>
                  </a:lnTo>
                  <a:lnTo>
                    <a:pt x="212842" y="375592"/>
                  </a:lnTo>
                  <a:lnTo>
                    <a:pt x="235764" y="366189"/>
                  </a:lnTo>
                  <a:lnTo>
                    <a:pt x="259450" y="355250"/>
                  </a:lnTo>
                  <a:lnTo>
                    <a:pt x="283646" y="343289"/>
                  </a:lnTo>
                  <a:lnTo>
                    <a:pt x="306313" y="330646"/>
                  </a:lnTo>
                  <a:lnTo>
                    <a:pt x="327961" y="317548"/>
                  </a:lnTo>
                  <a:lnTo>
                    <a:pt x="362908" y="295213"/>
                  </a:lnTo>
                  <a:lnTo>
                    <a:pt x="402420" y="267708"/>
                  </a:lnTo>
                  <a:lnTo>
                    <a:pt x="426584" y="248509"/>
                  </a:lnTo>
                  <a:lnTo>
                    <a:pt x="456700" y="224504"/>
                  </a:lnTo>
                  <a:lnTo>
                    <a:pt x="495143" y="195341"/>
                  </a:lnTo>
                  <a:lnTo>
                    <a:pt x="526117" y="173471"/>
                  </a:lnTo>
                  <a:lnTo>
                    <a:pt x="527725" y="170743"/>
                  </a:lnTo>
                  <a:lnTo>
                    <a:pt x="527863" y="167991"/>
                  </a:lnTo>
                  <a:lnTo>
                    <a:pt x="527021" y="165222"/>
                  </a:lnTo>
                  <a:lnTo>
                    <a:pt x="524592" y="163375"/>
                  </a:lnTo>
                  <a:lnTo>
                    <a:pt x="516913" y="161325"/>
                  </a:lnTo>
                  <a:lnTo>
                    <a:pt x="497628" y="164631"/>
                  </a:lnTo>
                  <a:lnTo>
                    <a:pt x="474171" y="175987"/>
                  </a:lnTo>
                  <a:lnTo>
                    <a:pt x="434437" y="210909"/>
                  </a:lnTo>
                  <a:lnTo>
                    <a:pt x="402635" y="247492"/>
                  </a:lnTo>
                  <a:lnTo>
                    <a:pt x="376923" y="281470"/>
                  </a:lnTo>
                  <a:lnTo>
                    <a:pt x="355562" y="322747"/>
                  </a:lnTo>
                  <a:lnTo>
                    <a:pt x="349434" y="334997"/>
                  </a:lnTo>
                  <a:lnTo>
                    <a:pt x="362404" y="349211"/>
                  </a:lnTo>
                  <a:lnTo>
                    <a:pt x="369090" y="352337"/>
                  </a:lnTo>
                  <a:lnTo>
                    <a:pt x="383990" y="353320"/>
                  </a:lnTo>
                  <a:lnTo>
                    <a:pt x="397459" y="348154"/>
                  </a:lnTo>
                  <a:lnTo>
                    <a:pt x="425787" y="325157"/>
                  </a:lnTo>
                  <a:lnTo>
                    <a:pt x="458359" y="286928"/>
                  </a:lnTo>
                  <a:lnTo>
                    <a:pt x="490254" y="245632"/>
                  </a:lnTo>
                  <a:lnTo>
                    <a:pt x="503520" y="217182"/>
                  </a:lnTo>
                  <a:lnTo>
                    <a:pt x="520310" y="180570"/>
                  </a:lnTo>
                  <a:lnTo>
                    <a:pt x="533586" y="151618"/>
                  </a:lnTo>
                  <a:lnTo>
                    <a:pt x="529234" y="155841"/>
                  </a:lnTo>
                  <a:lnTo>
                    <a:pt x="527069" y="195329"/>
                  </a:lnTo>
                  <a:lnTo>
                    <a:pt x="526492" y="225469"/>
                  </a:lnTo>
                  <a:lnTo>
                    <a:pt x="527975" y="251166"/>
                  </a:lnTo>
                  <a:lnTo>
                    <a:pt x="530831" y="273900"/>
                  </a:lnTo>
                  <a:lnTo>
                    <a:pt x="538051" y="312233"/>
                  </a:lnTo>
                  <a:lnTo>
                    <a:pt x="544372" y="341721"/>
                  </a:lnTo>
                  <a:lnTo>
                    <a:pt x="557765" y="364788"/>
                  </a:lnTo>
                  <a:lnTo>
                    <a:pt x="587876" y="397961"/>
                  </a:lnTo>
                  <a:lnTo>
                    <a:pt x="594111" y="401646"/>
                  </a:lnTo>
                  <a:lnTo>
                    <a:pt x="600135" y="403168"/>
                  </a:lnTo>
                  <a:lnTo>
                    <a:pt x="617786" y="403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56"/>
            <p:cNvSpPr/>
            <p:nvPr>
              <p:custDataLst>
                <p:tags r:id="rId32"/>
              </p:custDataLst>
            </p:nvPr>
          </p:nvSpPr>
          <p:spPr>
            <a:xfrm>
              <a:off x="4095750" y="3134846"/>
              <a:ext cx="75641" cy="509748"/>
            </a:xfrm>
            <a:custGeom>
              <a:avLst/>
              <a:gdLst/>
              <a:ahLst/>
              <a:cxnLst/>
              <a:rect l="0" t="0" r="0" b="0"/>
              <a:pathLst>
                <a:path w="75641" h="509748">
                  <a:moveTo>
                    <a:pt x="75640" y="0"/>
                  </a:moveTo>
                  <a:lnTo>
                    <a:pt x="75640" y="0"/>
                  </a:lnTo>
                  <a:lnTo>
                    <a:pt x="66716" y="40154"/>
                  </a:lnTo>
                  <a:lnTo>
                    <a:pt x="59846" y="77300"/>
                  </a:lnTo>
                  <a:lnTo>
                    <a:pt x="53679" y="116532"/>
                  </a:lnTo>
                  <a:lnTo>
                    <a:pt x="50727" y="137452"/>
                  </a:lnTo>
                  <a:lnTo>
                    <a:pt x="47825" y="158870"/>
                  </a:lnTo>
                  <a:lnTo>
                    <a:pt x="42111" y="200099"/>
                  </a:lnTo>
                  <a:lnTo>
                    <a:pt x="37393" y="241146"/>
                  </a:lnTo>
                  <a:lnTo>
                    <a:pt x="36134" y="262551"/>
                  </a:lnTo>
                  <a:lnTo>
                    <a:pt x="35296" y="284291"/>
                  </a:lnTo>
                  <a:lnTo>
                    <a:pt x="31873" y="325878"/>
                  </a:lnTo>
                  <a:lnTo>
                    <a:pt x="28173" y="366151"/>
                  </a:lnTo>
                  <a:lnTo>
                    <a:pt x="26529" y="405839"/>
                  </a:lnTo>
                  <a:lnTo>
                    <a:pt x="23307" y="437797"/>
                  </a:lnTo>
                  <a:lnTo>
                    <a:pt x="18734" y="474298"/>
                  </a:lnTo>
                  <a:lnTo>
                    <a:pt x="16922" y="509747"/>
                  </a:lnTo>
                  <a:lnTo>
                    <a:pt x="15951" y="508853"/>
                  </a:lnTo>
                  <a:lnTo>
                    <a:pt x="0" y="479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57"/>
            <p:cNvSpPr/>
            <p:nvPr>
              <p:custDataLst>
                <p:tags r:id="rId33"/>
              </p:custDataLst>
            </p:nvPr>
          </p:nvSpPr>
          <p:spPr>
            <a:xfrm>
              <a:off x="4104154" y="3028388"/>
              <a:ext cx="189598" cy="375400"/>
            </a:xfrm>
            <a:custGeom>
              <a:avLst/>
              <a:gdLst/>
              <a:ahLst/>
              <a:cxnLst/>
              <a:rect l="0" t="0" r="0" b="0"/>
              <a:pathLst>
                <a:path w="189598" h="375400">
                  <a:moveTo>
                    <a:pt x="0" y="375399"/>
                  </a:moveTo>
                  <a:lnTo>
                    <a:pt x="0" y="375399"/>
                  </a:lnTo>
                  <a:lnTo>
                    <a:pt x="0" y="343026"/>
                  </a:lnTo>
                  <a:lnTo>
                    <a:pt x="0" y="317398"/>
                  </a:lnTo>
                  <a:lnTo>
                    <a:pt x="0" y="294710"/>
                  </a:lnTo>
                  <a:lnTo>
                    <a:pt x="0" y="254559"/>
                  </a:lnTo>
                  <a:lnTo>
                    <a:pt x="2490" y="220528"/>
                  </a:lnTo>
                  <a:lnTo>
                    <a:pt x="6710" y="190773"/>
                  </a:lnTo>
                  <a:lnTo>
                    <a:pt x="16203" y="152088"/>
                  </a:lnTo>
                  <a:lnTo>
                    <a:pt x="35928" y="112403"/>
                  </a:lnTo>
                  <a:lnTo>
                    <a:pt x="60450" y="76573"/>
                  </a:lnTo>
                  <a:lnTo>
                    <a:pt x="90023" y="43234"/>
                  </a:lnTo>
                  <a:lnTo>
                    <a:pt x="117877" y="17065"/>
                  </a:lnTo>
                  <a:lnTo>
                    <a:pt x="148438" y="3501"/>
                  </a:lnTo>
                  <a:lnTo>
                    <a:pt x="166826" y="0"/>
                  </a:lnTo>
                  <a:lnTo>
                    <a:pt x="173783" y="935"/>
                  </a:lnTo>
                  <a:lnTo>
                    <a:pt x="179356" y="3425"/>
                  </a:lnTo>
                  <a:lnTo>
                    <a:pt x="184005" y="6953"/>
                  </a:lnTo>
                  <a:lnTo>
                    <a:pt x="189170" y="23324"/>
                  </a:lnTo>
                  <a:lnTo>
                    <a:pt x="189597" y="45230"/>
                  </a:lnTo>
                  <a:lnTo>
                    <a:pt x="178404" y="78563"/>
                  </a:lnTo>
                  <a:lnTo>
                    <a:pt x="156827" y="112096"/>
                  </a:lnTo>
                  <a:lnTo>
                    <a:pt x="127192" y="144755"/>
                  </a:lnTo>
                  <a:lnTo>
                    <a:pt x="91018" y="173523"/>
                  </a:lnTo>
                  <a:lnTo>
                    <a:pt x="54771" y="194473"/>
                  </a:lnTo>
                  <a:lnTo>
                    <a:pt x="31191" y="203784"/>
                  </a:lnTo>
                  <a:lnTo>
                    <a:pt x="23596" y="204960"/>
                  </a:lnTo>
                  <a:lnTo>
                    <a:pt x="19465" y="203875"/>
                  </a:lnTo>
                  <a:lnTo>
                    <a:pt x="17646" y="201285"/>
                  </a:lnTo>
                  <a:lnTo>
                    <a:pt x="16809" y="190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58"/>
            <p:cNvSpPr/>
            <p:nvPr>
              <p:custDataLst>
                <p:tags r:id="rId34"/>
              </p:custDataLst>
            </p:nvPr>
          </p:nvSpPr>
          <p:spPr>
            <a:xfrm>
              <a:off x="4398309" y="3059206"/>
              <a:ext cx="40292" cy="134472"/>
            </a:xfrm>
            <a:custGeom>
              <a:avLst/>
              <a:gdLst/>
              <a:ahLst/>
              <a:cxnLst/>
              <a:rect l="0" t="0" r="0" b="0"/>
              <a:pathLst>
                <a:path w="40292" h="134472">
                  <a:moveTo>
                    <a:pt x="0" y="0"/>
                  </a:moveTo>
                  <a:lnTo>
                    <a:pt x="0" y="0"/>
                  </a:lnTo>
                  <a:lnTo>
                    <a:pt x="28879" y="31681"/>
                  </a:lnTo>
                  <a:lnTo>
                    <a:pt x="36180" y="49565"/>
                  </a:lnTo>
                  <a:lnTo>
                    <a:pt x="40291" y="75385"/>
                  </a:lnTo>
                  <a:lnTo>
                    <a:pt x="35142" y="110976"/>
                  </a:lnTo>
                  <a:lnTo>
                    <a:pt x="33362" y="124028"/>
                  </a:lnTo>
                  <a:lnTo>
                    <a:pt x="31579" y="127509"/>
                  </a:lnTo>
                  <a:lnTo>
                    <a:pt x="25213" y="134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59"/>
            <p:cNvSpPr/>
            <p:nvPr>
              <p:custDataLst>
                <p:tags r:id="rId35"/>
              </p:custDataLst>
            </p:nvPr>
          </p:nvSpPr>
          <p:spPr>
            <a:xfrm>
              <a:off x="4457140" y="2899522"/>
              <a:ext cx="33618" cy="58832"/>
            </a:xfrm>
            <a:custGeom>
              <a:avLst/>
              <a:gdLst/>
              <a:ahLst/>
              <a:cxnLst/>
              <a:rect l="0" t="0" r="0" b="0"/>
              <a:pathLst>
                <a:path w="33618" h="58832">
                  <a:moveTo>
                    <a:pt x="0" y="58831"/>
                  </a:moveTo>
                  <a:lnTo>
                    <a:pt x="0" y="58831"/>
                  </a:lnTo>
                  <a:lnTo>
                    <a:pt x="23103" y="18400"/>
                  </a:lnTo>
                  <a:lnTo>
                    <a:pt x="336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60"/>
            <p:cNvSpPr/>
            <p:nvPr>
              <p:custDataLst>
                <p:tags r:id="rId36"/>
              </p:custDataLst>
            </p:nvPr>
          </p:nvSpPr>
          <p:spPr>
            <a:xfrm>
              <a:off x="4633632" y="2991971"/>
              <a:ext cx="310964" cy="50427"/>
            </a:xfrm>
            <a:custGeom>
              <a:avLst/>
              <a:gdLst/>
              <a:ahLst/>
              <a:cxnLst/>
              <a:rect l="0" t="0" r="0" b="0"/>
              <a:pathLst>
                <a:path w="310964" h="50427">
                  <a:moveTo>
                    <a:pt x="0" y="50426"/>
                  </a:moveTo>
                  <a:lnTo>
                    <a:pt x="0" y="50426"/>
                  </a:lnTo>
                  <a:lnTo>
                    <a:pt x="27392" y="42955"/>
                  </a:lnTo>
                  <a:lnTo>
                    <a:pt x="69138" y="32165"/>
                  </a:lnTo>
                  <a:lnTo>
                    <a:pt x="106368" y="24256"/>
                  </a:lnTo>
                  <a:lnTo>
                    <a:pt x="141591" y="17628"/>
                  </a:lnTo>
                  <a:lnTo>
                    <a:pt x="176856" y="12504"/>
                  </a:lnTo>
                  <a:lnTo>
                    <a:pt x="214319" y="10226"/>
                  </a:lnTo>
                  <a:lnTo>
                    <a:pt x="252758" y="6723"/>
                  </a:lnTo>
                  <a:lnTo>
                    <a:pt x="3109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61"/>
            <p:cNvSpPr/>
            <p:nvPr>
              <p:custDataLst>
                <p:tags r:id="rId37"/>
              </p:custDataLst>
            </p:nvPr>
          </p:nvSpPr>
          <p:spPr>
            <a:xfrm>
              <a:off x="4936877" y="2637378"/>
              <a:ext cx="974227" cy="661682"/>
            </a:xfrm>
            <a:custGeom>
              <a:avLst/>
              <a:gdLst/>
              <a:ahLst/>
              <a:cxnLst/>
              <a:rect l="0" t="0" r="0" b="0"/>
              <a:pathLst>
                <a:path w="974227" h="661682">
                  <a:moveTo>
                    <a:pt x="125380" y="371401"/>
                  </a:moveTo>
                  <a:lnTo>
                    <a:pt x="125380" y="371401"/>
                  </a:lnTo>
                  <a:lnTo>
                    <a:pt x="87923" y="398240"/>
                  </a:lnTo>
                  <a:lnTo>
                    <a:pt x="50642" y="439511"/>
                  </a:lnTo>
                  <a:lnTo>
                    <a:pt x="27285" y="475004"/>
                  </a:lnTo>
                  <a:lnTo>
                    <a:pt x="11026" y="512601"/>
                  </a:lnTo>
                  <a:lnTo>
                    <a:pt x="1627" y="554307"/>
                  </a:lnTo>
                  <a:lnTo>
                    <a:pt x="0" y="571998"/>
                  </a:lnTo>
                  <a:lnTo>
                    <a:pt x="2110" y="579774"/>
                  </a:lnTo>
                  <a:lnTo>
                    <a:pt x="3979" y="583155"/>
                  </a:lnTo>
                  <a:lnTo>
                    <a:pt x="7093" y="584474"/>
                  </a:lnTo>
                  <a:lnTo>
                    <a:pt x="15533" y="583451"/>
                  </a:lnTo>
                  <a:lnTo>
                    <a:pt x="35247" y="577625"/>
                  </a:lnTo>
                  <a:lnTo>
                    <a:pt x="48279" y="567644"/>
                  </a:lnTo>
                  <a:lnTo>
                    <a:pt x="76325" y="533949"/>
                  </a:lnTo>
                  <a:lnTo>
                    <a:pt x="103067" y="497099"/>
                  </a:lnTo>
                  <a:lnTo>
                    <a:pt x="124372" y="465712"/>
                  </a:lnTo>
                  <a:lnTo>
                    <a:pt x="140883" y="424133"/>
                  </a:lnTo>
                  <a:lnTo>
                    <a:pt x="150025" y="383753"/>
                  </a:lnTo>
                  <a:lnTo>
                    <a:pt x="149281" y="382437"/>
                  </a:lnTo>
                  <a:lnTo>
                    <a:pt x="147850" y="381560"/>
                  </a:lnTo>
                  <a:lnTo>
                    <a:pt x="145963" y="380975"/>
                  </a:lnTo>
                  <a:lnTo>
                    <a:pt x="133906" y="410208"/>
                  </a:lnTo>
                  <a:lnTo>
                    <a:pt x="125461" y="433691"/>
                  </a:lnTo>
                  <a:lnTo>
                    <a:pt x="116078" y="469745"/>
                  </a:lnTo>
                  <a:lnTo>
                    <a:pt x="110796" y="508553"/>
                  </a:lnTo>
                  <a:lnTo>
                    <a:pt x="110054" y="518864"/>
                  </a:lnTo>
                  <a:lnTo>
                    <a:pt x="114211" y="535303"/>
                  </a:lnTo>
                  <a:lnTo>
                    <a:pt x="122284" y="547901"/>
                  </a:lnTo>
                  <a:lnTo>
                    <a:pt x="132097" y="556613"/>
                  </a:lnTo>
                  <a:lnTo>
                    <a:pt x="152584" y="566768"/>
                  </a:lnTo>
                  <a:lnTo>
                    <a:pt x="168286" y="567799"/>
                  </a:lnTo>
                  <a:lnTo>
                    <a:pt x="200349" y="560640"/>
                  </a:lnTo>
                  <a:lnTo>
                    <a:pt x="227803" y="549824"/>
                  </a:lnTo>
                  <a:lnTo>
                    <a:pt x="267061" y="521800"/>
                  </a:lnTo>
                  <a:lnTo>
                    <a:pt x="300718" y="497387"/>
                  </a:lnTo>
                  <a:lnTo>
                    <a:pt x="334978" y="468484"/>
                  </a:lnTo>
                  <a:lnTo>
                    <a:pt x="367947" y="436027"/>
                  </a:lnTo>
                  <a:lnTo>
                    <a:pt x="398163" y="399813"/>
                  </a:lnTo>
                  <a:lnTo>
                    <a:pt x="429647" y="361928"/>
                  </a:lnTo>
                  <a:lnTo>
                    <a:pt x="462316" y="321434"/>
                  </a:lnTo>
                  <a:lnTo>
                    <a:pt x="478871" y="298869"/>
                  </a:lnTo>
                  <a:lnTo>
                    <a:pt x="495511" y="275422"/>
                  </a:lnTo>
                  <a:lnTo>
                    <a:pt x="512208" y="250451"/>
                  </a:lnTo>
                  <a:lnTo>
                    <a:pt x="528942" y="224467"/>
                  </a:lnTo>
                  <a:lnTo>
                    <a:pt x="545700" y="197806"/>
                  </a:lnTo>
                  <a:lnTo>
                    <a:pt x="560609" y="171627"/>
                  </a:lnTo>
                  <a:lnTo>
                    <a:pt x="574283" y="145769"/>
                  </a:lnTo>
                  <a:lnTo>
                    <a:pt x="587134" y="120127"/>
                  </a:lnTo>
                  <a:lnTo>
                    <a:pt x="597570" y="97429"/>
                  </a:lnTo>
                  <a:lnTo>
                    <a:pt x="614143" y="57268"/>
                  </a:lnTo>
                  <a:lnTo>
                    <a:pt x="633975" y="21005"/>
                  </a:lnTo>
                  <a:lnTo>
                    <a:pt x="638418" y="7738"/>
                  </a:lnTo>
                  <a:lnTo>
                    <a:pt x="638295" y="2893"/>
                  </a:lnTo>
                  <a:lnTo>
                    <a:pt x="637279" y="597"/>
                  </a:lnTo>
                  <a:lnTo>
                    <a:pt x="635668" y="0"/>
                  </a:lnTo>
                  <a:lnTo>
                    <a:pt x="621911" y="5751"/>
                  </a:lnTo>
                  <a:lnTo>
                    <a:pt x="602140" y="22134"/>
                  </a:lnTo>
                  <a:lnTo>
                    <a:pt x="578540" y="53654"/>
                  </a:lnTo>
                  <a:lnTo>
                    <a:pt x="562108" y="81703"/>
                  </a:lnTo>
                  <a:lnTo>
                    <a:pt x="544533" y="113779"/>
                  </a:lnTo>
                  <a:lnTo>
                    <a:pt x="524271" y="149824"/>
                  </a:lnTo>
                  <a:lnTo>
                    <a:pt x="507795" y="190123"/>
                  </a:lnTo>
                  <a:lnTo>
                    <a:pt x="500787" y="211329"/>
                  </a:lnTo>
                  <a:lnTo>
                    <a:pt x="494247" y="232936"/>
                  </a:lnTo>
                  <a:lnTo>
                    <a:pt x="488020" y="254812"/>
                  </a:lnTo>
                  <a:lnTo>
                    <a:pt x="482000" y="276867"/>
                  </a:lnTo>
                  <a:lnTo>
                    <a:pt x="478921" y="299974"/>
                  </a:lnTo>
                  <a:lnTo>
                    <a:pt x="477802" y="323783"/>
                  </a:lnTo>
                  <a:lnTo>
                    <a:pt x="477991" y="348060"/>
                  </a:lnTo>
                  <a:lnTo>
                    <a:pt x="478115" y="372650"/>
                  </a:lnTo>
                  <a:lnTo>
                    <a:pt x="478199" y="397447"/>
                  </a:lnTo>
                  <a:lnTo>
                    <a:pt x="478254" y="422382"/>
                  </a:lnTo>
                  <a:lnTo>
                    <a:pt x="482026" y="445543"/>
                  </a:lnTo>
                  <a:lnTo>
                    <a:pt x="488277" y="467521"/>
                  </a:lnTo>
                  <a:lnTo>
                    <a:pt x="505182" y="508437"/>
                  </a:lnTo>
                  <a:lnTo>
                    <a:pt x="525147" y="545298"/>
                  </a:lnTo>
                  <a:lnTo>
                    <a:pt x="553941" y="575378"/>
                  </a:lnTo>
                  <a:lnTo>
                    <a:pt x="588527" y="601197"/>
                  </a:lnTo>
                  <a:lnTo>
                    <a:pt x="625689" y="625124"/>
                  </a:lnTo>
                  <a:lnTo>
                    <a:pt x="646618" y="634866"/>
                  </a:lnTo>
                  <a:lnTo>
                    <a:pt x="668976" y="643228"/>
                  </a:lnTo>
                  <a:lnTo>
                    <a:pt x="692284" y="650671"/>
                  </a:lnTo>
                  <a:lnTo>
                    <a:pt x="716228" y="655632"/>
                  </a:lnTo>
                  <a:lnTo>
                    <a:pt x="740595" y="658940"/>
                  </a:lnTo>
                  <a:lnTo>
                    <a:pt x="765244" y="661145"/>
                  </a:lnTo>
                  <a:lnTo>
                    <a:pt x="788214" y="661681"/>
                  </a:lnTo>
                  <a:lnTo>
                    <a:pt x="810063" y="661106"/>
                  </a:lnTo>
                  <a:lnTo>
                    <a:pt x="851772" y="656107"/>
                  </a:lnTo>
                  <a:lnTo>
                    <a:pt x="892098" y="644548"/>
                  </a:lnTo>
                  <a:lnTo>
                    <a:pt x="926830" y="630072"/>
                  </a:lnTo>
                  <a:lnTo>
                    <a:pt x="974226" y="606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SMARTInkShape-162"/>
          <p:cNvSpPr/>
          <p:nvPr>
            <p:custDataLst>
              <p:tags r:id="rId13"/>
            </p:custDataLst>
          </p:nvPr>
        </p:nvSpPr>
        <p:spPr>
          <a:xfrm>
            <a:off x="2390347" y="3033993"/>
            <a:ext cx="554000" cy="310298"/>
          </a:xfrm>
          <a:custGeom>
            <a:avLst/>
            <a:gdLst/>
            <a:ahLst/>
            <a:cxnLst/>
            <a:rect l="0" t="0" r="0" b="0"/>
            <a:pathLst>
              <a:path w="554000" h="310298">
                <a:moveTo>
                  <a:pt x="24520" y="0"/>
                </a:moveTo>
                <a:lnTo>
                  <a:pt x="24520" y="0"/>
                </a:lnTo>
                <a:lnTo>
                  <a:pt x="17050" y="34862"/>
                </a:lnTo>
                <a:lnTo>
                  <a:pt x="11136" y="62462"/>
                </a:lnTo>
                <a:lnTo>
                  <a:pt x="7193" y="85531"/>
                </a:lnTo>
                <a:lnTo>
                  <a:pt x="2812" y="123614"/>
                </a:lnTo>
                <a:lnTo>
                  <a:pt x="865" y="156104"/>
                </a:lnTo>
                <a:lnTo>
                  <a:pt x="0" y="186107"/>
                </a:lnTo>
                <a:lnTo>
                  <a:pt x="446" y="227381"/>
                </a:lnTo>
                <a:lnTo>
                  <a:pt x="3860" y="248602"/>
                </a:lnTo>
                <a:lnTo>
                  <a:pt x="10980" y="262391"/>
                </a:lnTo>
                <a:lnTo>
                  <a:pt x="25489" y="275405"/>
                </a:lnTo>
                <a:lnTo>
                  <a:pt x="30769" y="278853"/>
                </a:lnTo>
                <a:lnTo>
                  <a:pt x="36157" y="280218"/>
                </a:lnTo>
                <a:lnTo>
                  <a:pt x="47124" y="279245"/>
                </a:lnTo>
                <a:lnTo>
                  <a:pt x="68259" y="264523"/>
                </a:lnTo>
                <a:lnTo>
                  <a:pt x="100499" y="226807"/>
                </a:lnTo>
                <a:lnTo>
                  <a:pt x="125474" y="189740"/>
                </a:lnTo>
                <a:lnTo>
                  <a:pt x="149682" y="155619"/>
                </a:lnTo>
                <a:lnTo>
                  <a:pt x="169099" y="130153"/>
                </a:lnTo>
                <a:lnTo>
                  <a:pt x="180915" y="123213"/>
                </a:lnTo>
                <a:lnTo>
                  <a:pt x="193605" y="119307"/>
                </a:lnTo>
                <a:lnTo>
                  <a:pt x="197008" y="119692"/>
                </a:lnTo>
                <a:lnTo>
                  <a:pt x="203280" y="122610"/>
                </a:lnTo>
                <a:lnTo>
                  <a:pt x="206690" y="134491"/>
                </a:lnTo>
                <a:lnTo>
                  <a:pt x="208879" y="172553"/>
                </a:lnTo>
                <a:lnTo>
                  <a:pt x="209258" y="209462"/>
                </a:lnTo>
                <a:lnTo>
                  <a:pt x="213832" y="245507"/>
                </a:lnTo>
                <a:lnTo>
                  <a:pt x="221101" y="270921"/>
                </a:lnTo>
                <a:lnTo>
                  <a:pt x="233631" y="290279"/>
                </a:lnTo>
                <a:lnTo>
                  <a:pt x="246326" y="299591"/>
                </a:lnTo>
                <a:lnTo>
                  <a:pt x="261307" y="305909"/>
                </a:lnTo>
                <a:lnTo>
                  <a:pt x="302059" y="310297"/>
                </a:lnTo>
                <a:lnTo>
                  <a:pt x="336059" y="306304"/>
                </a:lnTo>
                <a:lnTo>
                  <a:pt x="377827" y="289879"/>
                </a:lnTo>
                <a:lnTo>
                  <a:pt x="415680" y="272240"/>
                </a:lnTo>
                <a:lnTo>
                  <a:pt x="456467" y="244186"/>
                </a:lnTo>
                <a:lnTo>
                  <a:pt x="498123" y="212217"/>
                </a:lnTo>
                <a:lnTo>
                  <a:pt x="535367" y="182824"/>
                </a:lnTo>
                <a:lnTo>
                  <a:pt x="553999" y="1680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31"/>
          <p:cNvGrpSpPr/>
          <p:nvPr/>
        </p:nvGrpSpPr>
        <p:grpSpPr>
          <a:xfrm>
            <a:off x="1414793" y="2857500"/>
            <a:ext cx="772350" cy="572377"/>
            <a:chOff x="1414793" y="2857500"/>
            <a:chExt cx="772350" cy="572377"/>
          </a:xfrm>
        </p:grpSpPr>
        <p:sp>
          <p:nvSpPr>
            <p:cNvPr id="383" name="SMARTInkShape-163"/>
            <p:cNvSpPr/>
            <p:nvPr>
              <p:custDataLst>
                <p:tags r:id="rId29"/>
              </p:custDataLst>
            </p:nvPr>
          </p:nvSpPr>
          <p:spPr>
            <a:xfrm>
              <a:off x="1414793" y="2857500"/>
              <a:ext cx="394958" cy="572377"/>
            </a:xfrm>
            <a:custGeom>
              <a:avLst/>
              <a:gdLst/>
              <a:ahLst/>
              <a:cxnLst/>
              <a:rect l="0" t="0" r="0" b="0"/>
              <a:pathLst>
                <a:path w="394958" h="572377">
                  <a:moveTo>
                    <a:pt x="75589" y="0"/>
                  </a:moveTo>
                  <a:lnTo>
                    <a:pt x="75589" y="0"/>
                  </a:lnTo>
                  <a:lnTo>
                    <a:pt x="68119" y="34863"/>
                  </a:lnTo>
                  <a:lnTo>
                    <a:pt x="62204" y="62462"/>
                  </a:lnTo>
                  <a:lnTo>
                    <a:pt x="58262" y="85531"/>
                  </a:lnTo>
                  <a:lnTo>
                    <a:pt x="53881" y="123614"/>
                  </a:lnTo>
                  <a:lnTo>
                    <a:pt x="49443" y="161084"/>
                  </a:lnTo>
                  <a:lnTo>
                    <a:pt x="45292" y="198593"/>
                  </a:lnTo>
                  <a:lnTo>
                    <a:pt x="43447" y="233940"/>
                  </a:lnTo>
                  <a:lnTo>
                    <a:pt x="37647" y="270816"/>
                  </a:lnTo>
                  <a:lnTo>
                    <a:pt x="30711" y="308061"/>
                  </a:lnTo>
                  <a:lnTo>
                    <a:pt x="27629" y="343291"/>
                  </a:lnTo>
                  <a:lnTo>
                    <a:pt x="21278" y="375135"/>
                  </a:lnTo>
                  <a:lnTo>
                    <a:pt x="13164" y="404852"/>
                  </a:lnTo>
                  <a:lnTo>
                    <a:pt x="4280" y="445964"/>
                  </a:lnTo>
                  <a:lnTo>
                    <a:pt x="805" y="483410"/>
                  </a:lnTo>
                  <a:lnTo>
                    <a:pt x="0" y="503044"/>
                  </a:lnTo>
                  <a:lnTo>
                    <a:pt x="4426" y="499441"/>
                  </a:lnTo>
                  <a:lnTo>
                    <a:pt x="11652" y="483536"/>
                  </a:lnTo>
                  <a:lnTo>
                    <a:pt x="19707" y="452158"/>
                  </a:lnTo>
                  <a:lnTo>
                    <a:pt x="30208" y="421653"/>
                  </a:lnTo>
                  <a:lnTo>
                    <a:pt x="36931" y="404366"/>
                  </a:lnTo>
                  <a:lnTo>
                    <a:pt x="51685" y="375100"/>
                  </a:lnTo>
                  <a:lnTo>
                    <a:pt x="71793" y="337845"/>
                  </a:lnTo>
                  <a:lnTo>
                    <a:pt x="95470" y="295267"/>
                  </a:lnTo>
                  <a:lnTo>
                    <a:pt x="114990" y="261279"/>
                  </a:lnTo>
                  <a:lnTo>
                    <a:pt x="131739" y="233017"/>
                  </a:lnTo>
                  <a:lnTo>
                    <a:pt x="146640" y="208572"/>
                  </a:lnTo>
                  <a:lnTo>
                    <a:pt x="175648" y="171451"/>
                  </a:lnTo>
                  <a:lnTo>
                    <a:pt x="206905" y="141568"/>
                  </a:lnTo>
                  <a:lnTo>
                    <a:pt x="245700" y="112723"/>
                  </a:lnTo>
                  <a:lnTo>
                    <a:pt x="287232" y="92542"/>
                  </a:lnTo>
                  <a:lnTo>
                    <a:pt x="296993" y="91577"/>
                  </a:lnTo>
                  <a:lnTo>
                    <a:pt x="312820" y="95485"/>
                  </a:lnTo>
                  <a:lnTo>
                    <a:pt x="332229" y="108186"/>
                  </a:lnTo>
                  <a:lnTo>
                    <a:pt x="339063" y="125901"/>
                  </a:lnTo>
                  <a:lnTo>
                    <a:pt x="342910" y="167105"/>
                  </a:lnTo>
                  <a:lnTo>
                    <a:pt x="342877" y="203136"/>
                  </a:lnTo>
                  <a:lnTo>
                    <a:pt x="339749" y="244053"/>
                  </a:lnTo>
                  <a:lnTo>
                    <a:pt x="337607" y="265422"/>
                  </a:lnTo>
                  <a:lnTo>
                    <a:pt x="335246" y="287140"/>
                  </a:lnTo>
                  <a:lnTo>
                    <a:pt x="332738" y="309088"/>
                  </a:lnTo>
                  <a:lnTo>
                    <a:pt x="329198" y="331191"/>
                  </a:lnTo>
                  <a:lnTo>
                    <a:pt x="324971" y="353397"/>
                  </a:lnTo>
                  <a:lnTo>
                    <a:pt x="320285" y="375672"/>
                  </a:lnTo>
                  <a:lnTo>
                    <a:pt x="317161" y="397058"/>
                  </a:lnTo>
                  <a:lnTo>
                    <a:pt x="313690" y="438252"/>
                  </a:lnTo>
                  <a:lnTo>
                    <a:pt x="312147" y="473369"/>
                  </a:lnTo>
                  <a:lnTo>
                    <a:pt x="313329" y="503607"/>
                  </a:lnTo>
                  <a:lnTo>
                    <a:pt x="324495" y="539763"/>
                  </a:lnTo>
                  <a:lnTo>
                    <a:pt x="334381" y="556149"/>
                  </a:lnTo>
                  <a:lnTo>
                    <a:pt x="347490" y="567167"/>
                  </a:lnTo>
                  <a:lnTo>
                    <a:pt x="354908" y="571413"/>
                  </a:lnTo>
                  <a:lnTo>
                    <a:pt x="362655" y="572376"/>
                  </a:lnTo>
                  <a:lnTo>
                    <a:pt x="394957" y="563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64"/>
            <p:cNvSpPr/>
            <p:nvPr>
              <p:custDataLst>
                <p:tags r:id="rId30"/>
              </p:custDataLst>
            </p:nvPr>
          </p:nvSpPr>
          <p:spPr>
            <a:xfrm>
              <a:off x="1994647" y="2986917"/>
              <a:ext cx="192496" cy="358040"/>
            </a:xfrm>
            <a:custGeom>
              <a:avLst/>
              <a:gdLst/>
              <a:ahLst/>
              <a:cxnLst/>
              <a:rect l="0" t="0" r="0" b="0"/>
              <a:pathLst>
                <a:path w="192496" h="358040">
                  <a:moveTo>
                    <a:pt x="0" y="164737"/>
                  </a:moveTo>
                  <a:lnTo>
                    <a:pt x="0" y="164737"/>
                  </a:lnTo>
                  <a:lnTo>
                    <a:pt x="32372" y="152287"/>
                  </a:lnTo>
                  <a:lnTo>
                    <a:pt x="58001" y="142429"/>
                  </a:lnTo>
                  <a:lnTo>
                    <a:pt x="93947" y="126497"/>
                  </a:lnTo>
                  <a:lnTo>
                    <a:pt x="129934" y="107027"/>
                  </a:lnTo>
                  <a:lnTo>
                    <a:pt x="167192" y="83716"/>
                  </a:lnTo>
                  <a:lnTo>
                    <a:pt x="179518" y="69897"/>
                  </a:lnTo>
                  <a:lnTo>
                    <a:pt x="187175" y="55351"/>
                  </a:lnTo>
                  <a:lnTo>
                    <a:pt x="192092" y="30795"/>
                  </a:lnTo>
                  <a:lnTo>
                    <a:pt x="192495" y="25016"/>
                  </a:lnTo>
                  <a:lnTo>
                    <a:pt x="187962" y="13614"/>
                  </a:lnTo>
                  <a:lnTo>
                    <a:pt x="184139" y="7959"/>
                  </a:lnTo>
                  <a:lnTo>
                    <a:pt x="179723" y="4189"/>
                  </a:lnTo>
                  <a:lnTo>
                    <a:pt x="169835" y="0"/>
                  </a:lnTo>
                  <a:lnTo>
                    <a:pt x="156725" y="629"/>
                  </a:lnTo>
                  <a:lnTo>
                    <a:pt x="141560" y="4955"/>
                  </a:lnTo>
                  <a:lnTo>
                    <a:pt x="106507" y="25440"/>
                  </a:lnTo>
                  <a:lnTo>
                    <a:pt x="87491" y="41195"/>
                  </a:lnTo>
                  <a:lnTo>
                    <a:pt x="65351" y="71999"/>
                  </a:lnTo>
                  <a:lnTo>
                    <a:pt x="42398" y="110282"/>
                  </a:lnTo>
                  <a:lnTo>
                    <a:pt x="29427" y="137423"/>
                  </a:lnTo>
                  <a:lnTo>
                    <a:pt x="22417" y="170029"/>
                  </a:lnTo>
                  <a:lnTo>
                    <a:pt x="19301" y="204442"/>
                  </a:lnTo>
                  <a:lnTo>
                    <a:pt x="17916" y="235300"/>
                  </a:lnTo>
                  <a:lnTo>
                    <a:pt x="22281" y="264579"/>
                  </a:lnTo>
                  <a:lnTo>
                    <a:pt x="31381" y="291288"/>
                  </a:lnTo>
                  <a:lnTo>
                    <a:pt x="44763" y="312497"/>
                  </a:lnTo>
                  <a:lnTo>
                    <a:pt x="72509" y="335726"/>
                  </a:lnTo>
                  <a:lnTo>
                    <a:pt x="108849" y="349975"/>
                  </a:lnTo>
                  <a:lnTo>
                    <a:pt x="149187" y="355650"/>
                  </a:lnTo>
                  <a:lnTo>
                    <a:pt x="176493" y="358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32"/>
          <p:cNvGrpSpPr/>
          <p:nvPr/>
        </p:nvGrpSpPr>
        <p:grpSpPr>
          <a:xfrm>
            <a:off x="2566314" y="1891495"/>
            <a:ext cx="453672" cy="562594"/>
            <a:chOff x="2566314" y="1891495"/>
            <a:chExt cx="453672" cy="562594"/>
          </a:xfrm>
        </p:grpSpPr>
        <p:sp>
          <p:nvSpPr>
            <p:cNvPr id="386" name="SMARTInkShape-165"/>
            <p:cNvSpPr/>
            <p:nvPr>
              <p:custDataLst>
                <p:tags r:id="rId27"/>
              </p:custDataLst>
            </p:nvPr>
          </p:nvSpPr>
          <p:spPr>
            <a:xfrm>
              <a:off x="2566314" y="1891495"/>
              <a:ext cx="373812" cy="452520"/>
            </a:xfrm>
            <a:custGeom>
              <a:avLst/>
              <a:gdLst/>
              <a:ahLst/>
              <a:cxnLst/>
              <a:rect l="0" t="0" r="0" b="0"/>
              <a:pathLst>
                <a:path w="373812" h="452520">
                  <a:moveTo>
                    <a:pt x="184730" y="209608"/>
                  </a:moveTo>
                  <a:lnTo>
                    <a:pt x="184730" y="209608"/>
                  </a:lnTo>
                  <a:lnTo>
                    <a:pt x="166884" y="178377"/>
                  </a:lnTo>
                  <a:lnTo>
                    <a:pt x="155785" y="150032"/>
                  </a:lnTo>
                  <a:lnTo>
                    <a:pt x="149237" y="111147"/>
                  </a:lnTo>
                  <a:lnTo>
                    <a:pt x="136629" y="72857"/>
                  </a:lnTo>
                  <a:lnTo>
                    <a:pt x="134440" y="35107"/>
                  </a:lnTo>
                  <a:lnTo>
                    <a:pt x="131874" y="26841"/>
                  </a:lnTo>
                  <a:lnTo>
                    <a:pt x="128555" y="20055"/>
                  </a:lnTo>
                  <a:lnTo>
                    <a:pt x="126002" y="1195"/>
                  </a:lnTo>
                  <a:lnTo>
                    <a:pt x="125034" y="629"/>
                  </a:lnTo>
                  <a:lnTo>
                    <a:pt x="121468" y="0"/>
                  </a:lnTo>
                  <a:lnTo>
                    <a:pt x="120144" y="767"/>
                  </a:lnTo>
                  <a:lnTo>
                    <a:pt x="119261" y="2211"/>
                  </a:lnTo>
                  <a:lnTo>
                    <a:pt x="118018" y="8706"/>
                  </a:lnTo>
                  <a:lnTo>
                    <a:pt x="115160" y="21525"/>
                  </a:lnTo>
                  <a:lnTo>
                    <a:pt x="105828" y="55417"/>
                  </a:lnTo>
                  <a:lnTo>
                    <a:pt x="93286" y="91602"/>
                  </a:lnTo>
                  <a:lnTo>
                    <a:pt x="85569" y="120742"/>
                  </a:lnTo>
                  <a:lnTo>
                    <a:pt x="78092" y="152369"/>
                  </a:lnTo>
                  <a:lnTo>
                    <a:pt x="68544" y="185102"/>
                  </a:lnTo>
                  <a:lnTo>
                    <a:pt x="58074" y="218327"/>
                  </a:lnTo>
                  <a:lnTo>
                    <a:pt x="46262" y="256439"/>
                  </a:lnTo>
                  <a:lnTo>
                    <a:pt x="39190" y="280983"/>
                  </a:lnTo>
                  <a:lnTo>
                    <a:pt x="31674" y="307618"/>
                  </a:lnTo>
                  <a:lnTo>
                    <a:pt x="20833" y="347173"/>
                  </a:lnTo>
                  <a:lnTo>
                    <a:pt x="9479" y="387951"/>
                  </a:lnTo>
                  <a:lnTo>
                    <a:pt x="1738" y="426828"/>
                  </a:lnTo>
                  <a:lnTo>
                    <a:pt x="0" y="450579"/>
                  </a:lnTo>
                  <a:lnTo>
                    <a:pt x="878" y="451497"/>
                  </a:lnTo>
                  <a:lnTo>
                    <a:pt x="4344" y="452519"/>
                  </a:lnTo>
                  <a:lnTo>
                    <a:pt x="6575" y="451857"/>
                  </a:lnTo>
                  <a:lnTo>
                    <a:pt x="15112" y="445531"/>
                  </a:lnTo>
                  <a:lnTo>
                    <a:pt x="45948" y="409768"/>
                  </a:lnTo>
                  <a:lnTo>
                    <a:pt x="76281" y="374901"/>
                  </a:lnTo>
                  <a:lnTo>
                    <a:pt x="103415" y="343251"/>
                  </a:lnTo>
                  <a:lnTo>
                    <a:pt x="135112" y="307725"/>
                  </a:lnTo>
                  <a:lnTo>
                    <a:pt x="170651" y="267628"/>
                  </a:lnTo>
                  <a:lnTo>
                    <a:pt x="210752" y="228667"/>
                  </a:lnTo>
                  <a:lnTo>
                    <a:pt x="249715" y="193466"/>
                  </a:lnTo>
                  <a:lnTo>
                    <a:pt x="284916" y="161869"/>
                  </a:lnTo>
                  <a:lnTo>
                    <a:pt x="325814" y="130556"/>
                  </a:lnTo>
                  <a:lnTo>
                    <a:pt x="367516" y="101592"/>
                  </a:lnTo>
                  <a:lnTo>
                    <a:pt x="368689" y="100902"/>
                  </a:lnTo>
                  <a:lnTo>
                    <a:pt x="373811" y="100514"/>
                  </a:lnTo>
                  <a:lnTo>
                    <a:pt x="336745" y="131961"/>
                  </a:lnTo>
                  <a:lnTo>
                    <a:pt x="310796" y="150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66"/>
            <p:cNvSpPr/>
            <p:nvPr>
              <p:custDataLst>
                <p:tags r:id="rId28"/>
              </p:custDataLst>
            </p:nvPr>
          </p:nvSpPr>
          <p:spPr>
            <a:xfrm>
              <a:off x="2751044" y="2101103"/>
              <a:ext cx="268942" cy="352986"/>
            </a:xfrm>
            <a:custGeom>
              <a:avLst/>
              <a:gdLst/>
              <a:ahLst/>
              <a:cxnLst/>
              <a:rect l="0" t="0" r="0" b="0"/>
              <a:pathLst>
                <a:path w="268942" h="352986">
                  <a:moveTo>
                    <a:pt x="0" y="0"/>
                  </a:moveTo>
                  <a:lnTo>
                    <a:pt x="0" y="0"/>
                  </a:lnTo>
                  <a:lnTo>
                    <a:pt x="13385" y="40154"/>
                  </a:lnTo>
                  <a:lnTo>
                    <a:pt x="35093" y="78510"/>
                  </a:lnTo>
                  <a:lnTo>
                    <a:pt x="62684" y="117502"/>
                  </a:lnTo>
                  <a:lnTo>
                    <a:pt x="91619" y="149261"/>
                  </a:lnTo>
                  <a:lnTo>
                    <a:pt x="124783" y="182327"/>
                  </a:lnTo>
                  <a:lnTo>
                    <a:pt x="161897" y="215782"/>
                  </a:lnTo>
                  <a:lnTo>
                    <a:pt x="192401" y="250285"/>
                  </a:lnTo>
                  <a:lnTo>
                    <a:pt x="222813" y="288730"/>
                  </a:lnTo>
                  <a:lnTo>
                    <a:pt x="250768" y="330678"/>
                  </a:lnTo>
                  <a:lnTo>
                    <a:pt x="268941" y="352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9" name="SMARTInkShape-167"/>
          <p:cNvSpPr/>
          <p:nvPr>
            <p:custDataLst>
              <p:tags r:id="rId14"/>
            </p:custDataLst>
          </p:nvPr>
        </p:nvSpPr>
        <p:spPr>
          <a:xfrm>
            <a:off x="750794" y="3101228"/>
            <a:ext cx="445435" cy="24484"/>
          </a:xfrm>
          <a:custGeom>
            <a:avLst/>
            <a:gdLst/>
            <a:ahLst/>
            <a:cxnLst/>
            <a:rect l="0" t="0" r="0" b="0"/>
            <a:pathLst>
              <a:path w="445435" h="24484">
                <a:moveTo>
                  <a:pt x="0" y="0"/>
                </a:moveTo>
                <a:lnTo>
                  <a:pt x="0" y="0"/>
                </a:lnTo>
                <a:lnTo>
                  <a:pt x="24902" y="9961"/>
                </a:lnTo>
                <a:lnTo>
                  <a:pt x="63362" y="22170"/>
                </a:lnTo>
                <a:lnTo>
                  <a:pt x="99131" y="24483"/>
                </a:lnTo>
                <a:lnTo>
                  <a:pt x="131215" y="22398"/>
                </a:lnTo>
                <a:lnTo>
                  <a:pt x="161972" y="19293"/>
                </a:lnTo>
                <a:lnTo>
                  <a:pt x="194319" y="17913"/>
                </a:lnTo>
                <a:lnTo>
                  <a:pt x="224881" y="17299"/>
                </a:lnTo>
                <a:lnTo>
                  <a:pt x="266168" y="16093"/>
                </a:lnTo>
                <a:lnTo>
                  <a:pt x="300710" y="14464"/>
                </a:lnTo>
                <a:lnTo>
                  <a:pt x="340547" y="12444"/>
                </a:lnTo>
                <a:lnTo>
                  <a:pt x="369906" y="10164"/>
                </a:lnTo>
                <a:lnTo>
                  <a:pt x="409998" y="5140"/>
                </a:lnTo>
                <a:lnTo>
                  <a:pt x="44543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34"/>
          <p:cNvGrpSpPr/>
          <p:nvPr/>
        </p:nvGrpSpPr>
        <p:grpSpPr>
          <a:xfrm>
            <a:off x="3637633" y="1793062"/>
            <a:ext cx="2218061" cy="587872"/>
            <a:chOff x="3637633" y="1793062"/>
            <a:chExt cx="2218061" cy="587872"/>
          </a:xfrm>
        </p:grpSpPr>
        <p:sp>
          <p:nvSpPr>
            <p:cNvPr id="390" name="SMARTInkShape-168"/>
            <p:cNvSpPr/>
            <p:nvPr>
              <p:custDataLst>
                <p:tags r:id="rId23"/>
              </p:custDataLst>
            </p:nvPr>
          </p:nvSpPr>
          <p:spPr>
            <a:xfrm>
              <a:off x="3637633" y="1793062"/>
              <a:ext cx="396861" cy="563004"/>
            </a:xfrm>
            <a:custGeom>
              <a:avLst/>
              <a:gdLst/>
              <a:ahLst/>
              <a:cxnLst/>
              <a:rect l="0" t="0" r="0" b="0"/>
              <a:pathLst>
                <a:path w="396861" h="563004">
                  <a:moveTo>
                    <a:pt x="119993" y="0"/>
                  </a:moveTo>
                  <a:lnTo>
                    <a:pt x="119993" y="0"/>
                  </a:lnTo>
                  <a:lnTo>
                    <a:pt x="119993" y="27385"/>
                  </a:lnTo>
                  <a:lnTo>
                    <a:pt x="119993" y="73155"/>
                  </a:lnTo>
                  <a:lnTo>
                    <a:pt x="115884" y="111454"/>
                  </a:lnTo>
                  <a:lnTo>
                    <a:pt x="109038" y="148244"/>
                  </a:lnTo>
                  <a:lnTo>
                    <a:pt x="100366" y="194336"/>
                  </a:lnTo>
                  <a:lnTo>
                    <a:pt x="93557" y="232253"/>
                  </a:lnTo>
                  <a:lnTo>
                    <a:pt x="87992" y="264719"/>
                  </a:lnTo>
                  <a:lnTo>
                    <a:pt x="83254" y="293552"/>
                  </a:lnTo>
                  <a:lnTo>
                    <a:pt x="72513" y="339282"/>
                  </a:lnTo>
                  <a:lnTo>
                    <a:pt x="60894" y="375695"/>
                  </a:lnTo>
                  <a:lnTo>
                    <a:pt x="40750" y="419289"/>
                  </a:lnTo>
                  <a:lnTo>
                    <a:pt x="9137" y="465344"/>
                  </a:lnTo>
                  <a:lnTo>
                    <a:pt x="383" y="488423"/>
                  </a:lnTo>
                  <a:lnTo>
                    <a:pt x="202" y="487874"/>
                  </a:lnTo>
                  <a:lnTo>
                    <a:pt x="0" y="484526"/>
                  </a:lnTo>
                  <a:lnTo>
                    <a:pt x="35499" y="442752"/>
                  </a:lnTo>
                  <a:lnTo>
                    <a:pt x="61901" y="411412"/>
                  </a:lnTo>
                  <a:lnTo>
                    <a:pt x="90751" y="376944"/>
                  </a:lnTo>
                  <a:lnTo>
                    <a:pt x="126166" y="343825"/>
                  </a:lnTo>
                  <a:lnTo>
                    <a:pt x="164841" y="314043"/>
                  </a:lnTo>
                  <a:lnTo>
                    <a:pt x="202569" y="290537"/>
                  </a:lnTo>
                  <a:lnTo>
                    <a:pt x="239876" y="275297"/>
                  </a:lnTo>
                  <a:lnTo>
                    <a:pt x="276997" y="267155"/>
                  </a:lnTo>
                  <a:lnTo>
                    <a:pt x="314034" y="266959"/>
                  </a:lnTo>
                  <a:lnTo>
                    <a:pt x="354807" y="277529"/>
                  </a:lnTo>
                  <a:lnTo>
                    <a:pt x="373605" y="290740"/>
                  </a:lnTo>
                  <a:lnTo>
                    <a:pt x="395885" y="312872"/>
                  </a:lnTo>
                  <a:lnTo>
                    <a:pt x="396860" y="358000"/>
                  </a:lnTo>
                  <a:lnTo>
                    <a:pt x="388872" y="390860"/>
                  </a:lnTo>
                  <a:lnTo>
                    <a:pt x="367054" y="429716"/>
                  </a:lnTo>
                  <a:lnTo>
                    <a:pt x="347898" y="450805"/>
                  </a:lnTo>
                  <a:lnTo>
                    <a:pt x="309271" y="479998"/>
                  </a:lnTo>
                  <a:lnTo>
                    <a:pt x="271354" y="506106"/>
                  </a:lnTo>
                  <a:lnTo>
                    <a:pt x="234102" y="523312"/>
                  </a:lnTo>
                  <a:lnTo>
                    <a:pt x="198076" y="544956"/>
                  </a:lnTo>
                  <a:lnTo>
                    <a:pt x="158079" y="561114"/>
                  </a:lnTo>
                  <a:lnTo>
                    <a:pt x="145883" y="563003"/>
                  </a:lnTo>
                  <a:lnTo>
                    <a:pt x="143415" y="562241"/>
                  </a:lnTo>
                  <a:lnTo>
                    <a:pt x="141769" y="560706"/>
                  </a:lnTo>
                  <a:lnTo>
                    <a:pt x="140672" y="558656"/>
                  </a:lnTo>
                  <a:lnTo>
                    <a:pt x="141994" y="555235"/>
                  </a:lnTo>
                  <a:lnTo>
                    <a:pt x="183867" y="509535"/>
                  </a:lnTo>
                  <a:lnTo>
                    <a:pt x="221661" y="4713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69"/>
            <p:cNvSpPr/>
            <p:nvPr>
              <p:custDataLst>
                <p:tags r:id="rId24"/>
              </p:custDataLst>
            </p:nvPr>
          </p:nvSpPr>
          <p:spPr>
            <a:xfrm>
              <a:off x="4131665" y="2153523"/>
              <a:ext cx="420824" cy="227411"/>
            </a:xfrm>
            <a:custGeom>
              <a:avLst/>
              <a:gdLst/>
              <a:ahLst/>
              <a:cxnLst/>
              <a:rect l="0" t="0" r="0" b="0"/>
              <a:pathLst>
                <a:path w="420824" h="227411">
                  <a:moveTo>
                    <a:pt x="4907" y="0"/>
                  </a:moveTo>
                  <a:lnTo>
                    <a:pt x="4907" y="0"/>
                  </a:lnTo>
                  <a:lnTo>
                    <a:pt x="2168" y="30124"/>
                  </a:lnTo>
                  <a:lnTo>
                    <a:pt x="0" y="53972"/>
                  </a:lnTo>
                  <a:lnTo>
                    <a:pt x="1636" y="81168"/>
                  </a:lnTo>
                  <a:lnTo>
                    <a:pt x="5807" y="110594"/>
                  </a:lnTo>
                  <a:lnTo>
                    <a:pt x="11669" y="141508"/>
                  </a:lnTo>
                  <a:lnTo>
                    <a:pt x="26397" y="181335"/>
                  </a:lnTo>
                  <a:lnTo>
                    <a:pt x="49271" y="212565"/>
                  </a:lnTo>
                  <a:lnTo>
                    <a:pt x="62621" y="222843"/>
                  </a:lnTo>
                  <a:lnTo>
                    <a:pt x="75401" y="227410"/>
                  </a:lnTo>
                  <a:lnTo>
                    <a:pt x="90666" y="223963"/>
                  </a:lnTo>
                  <a:lnTo>
                    <a:pt x="134642" y="199321"/>
                  </a:lnTo>
                  <a:lnTo>
                    <a:pt x="162131" y="179440"/>
                  </a:lnTo>
                  <a:lnTo>
                    <a:pt x="208257" y="135010"/>
                  </a:lnTo>
                  <a:lnTo>
                    <a:pt x="251720" y="94687"/>
                  </a:lnTo>
                  <a:lnTo>
                    <a:pt x="281436" y="65439"/>
                  </a:lnTo>
                  <a:lnTo>
                    <a:pt x="281850" y="67766"/>
                  </a:lnTo>
                  <a:lnTo>
                    <a:pt x="281962" y="69824"/>
                  </a:lnTo>
                  <a:lnTo>
                    <a:pt x="294844" y="96291"/>
                  </a:lnTo>
                  <a:lnTo>
                    <a:pt x="304810" y="142064"/>
                  </a:lnTo>
                  <a:lnTo>
                    <a:pt x="317310" y="168907"/>
                  </a:lnTo>
                  <a:lnTo>
                    <a:pt x="332757" y="186746"/>
                  </a:lnTo>
                  <a:lnTo>
                    <a:pt x="351369" y="198992"/>
                  </a:lnTo>
                  <a:lnTo>
                    <a:pt x="367362" y="205856"/>
                  </a:lnTo>
                  <a:lnTo>
                    <a:pt x="382000" y="206853"/>
                  </a:lnTo>
                  <a:lnTo>
                    <a:pt x="420823" y="194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70"/>
            <p:cNvSpPr/>
            <p:nvPr>
              <p:custDataLst>
                <p:tags r:id="rId25"/>
              </p:custDataLst>
            </p:nvPr>
          </p:nvSpPr>
          <p:spPr>
            <a:xfrm>
              <a:off x="4672642" y="2073061"/>
              <a:ext cx="194095" cy="228344"/>
            </a:xfrm>
            <a:custGeom>
              <a:avLst/>
              <a:gdLst/>
              <a:ahLst/>
              <a:cxnLst/>
              <a:rect l="0" t="0" r="0" b="0"/>
              <a:pathLst>
                <a:path w="194095" h="228344">
                  <a:moveTo>
                    <a:pt x="0" y="228343"/>
                  </a:moveTo>
                  <a:lnTo>
                    <a:pt x="0" y="228343"/>
                  </a:lnTo>
                  <a:lnTo>
                    <a:pt x="9813" y="184184"/>
                  </a:lnTo>
                  <a:lnTo>
                    <a:pt x="20822" y="142003"/>
                  </a:lnTo>
                  <a:lnTo>
                    <a:pt x="30588" y="105086"/>
                  </a:lnTo>
                  <a:lnTo>
                    <a:pt x="44892" y="73038"/>
                  </a:lnTo>
                  <a:lnTo>
                    <a:pt x="75505" y="35635"/>
                  </a:lnTo>
                  <a:lnTo>
                    <a:pt x="102132" y="15034"/>
                  </a:lnTo>
                  <a:lnTo>
                    <a:pt x="129533" y="2996"/>
                  </a:lnTo>
                  <a:lnTo>
                    <a:pt x="157165" y="0"/>
                  </a:lnTo>
                  <a:lnTo>
                    <a:pt x="194094" y="6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71"/>
            <p:cNvSpPr/>
            <p:nvPr>
              <p:custDataLst>
                <p:tags r:id="rId26"/>
              </p:custDataLst>
            </p:nvPr>
          </p:nvSpPr>
          <p:spPr>
            <a:xfrm>
              <a:off x="4903716" y="1886827"/>
              <a:ext cx="951978" cy="479277"/>
            </a:xfrm>
            <a:custGeom>
              <a:avLst/>
              <a:gdLst/>
              <a:ahLst/>
              <a:cxnLst/>
              <a:rect l="0" t="0" r="0" b="0"/>
              <a:pathLst>
                <a:path w="951978" h="479277">
                  <a:moveTo>
                    <a:pt x="9233" y="312909"/>
                  </a:moveTo>
                  <a:lnTo>
                    <a:pt x="9233" y="312909"/>
                  </a:lnTo>
                  <a:lnTo>
                    <a:pt x="2882" y="358400"/>
                  </a:lnTo>
                  <a:lnTo>
                    <a:pt x="244" y="398975"/>
                  </a:lnTo>
                  <a:lnTo>
                    <a:pt x="0" y="427637"/>
                  </a:lnTo>
                  <a:lnTo>
                    <a:pt x="1025" y="429446"/>
                  </a:lnTo>
                  <a:lnTo>
                    <a:pt x="2734" y="430651"/>
                  </a:lnTo>
                  <a:lnTo>
                    <a:pt x="4900" y="431455"/>
                  </a:lnTo>
                  <a:lnTo>
                    <a:pt x="6345" y="430964"/>
                  </a:lnTo>
                  <a:lnTo>
                    <a:pt x="7307" y="429610"/>
                  </a:lnTo>
                  <a:lnTo>
                    <a:pt x="7949" y="427680"/>
                  </a:lnTo>
                  <a:lnTo>
                    <a:pt x="9404" y="426393"/>
                  </a:lnTo>
                  <a:lnTo>
                    <a:pt x="13759" y="424964"/>
                  </a:lnTo>
                  <a:lnTo>
                    <a:pt x="19118" y="418851"/>
                  </a:lnTo>
                  <a:lnTo>
                    <a:pt x="42494" y="376359"/>
                  </a:lnTo>
                  <a:lnTo>
                    <a:pt x="55851" y="357540"/>
                  </a:lnTo>
                  <a:lnTo>
                    <a:pt x="78270" y="314727"/>
                  </a:lnTo>
                  <a:lnTo>
                    <a:pt x="120716" y="268989"/>
                  </a:lnTo>
                  <a:lnTo>
                    <a:pt x="147014" y="254824"/>
                  </a:lnTo>
                  <a:lnTo>
                    <a:pt x="181243" y="249082"/>
                  </a:lnTo>
                  <a:lnTo>
                    <a:pt x="185523" y="249818"/>
                  </a:lnTo>
                  <a:lnTo>
                    <a:pt x="188377" y="251336"/>
                  </a:lnTo>
                  <a:lnTo>
                    <a:pt x="190280" y="253375"/>
                  </a:lnTo>
                  <a:lnTo>
                    <a:pt x="199685" y="277758"/>
                  </a:lnTo>
                  <a:lnTo>
                    <a:pt x="204034" y="316906"/>
                  </a:lnTo>
                  <a:lnTo>
                    <a:pt x="210612" y="339767"/>
                  </a:lnTo>
                  <a:lnTo>
                    <a:pt x="220092" y="354985"/>
                  </a:lnTo>
                  <a:lnTo>
                    <a:pt x="235451" y="371018"/>
                  </a:lnTo>
                  <a:lnTo>
                    <a:pt x="247044" y="379129"/>
                  </a:lnTo>
                  <a:lnTo>
                    <a:pt x="265118" y="384562"/>
                  </a:lnTo>
                  <a:lnTo>
                    <a:pt x="308569" y="376495"/>
                  </a:lnTo>
                  <a:lnTo>
                    <a:pt x="350089" y="365064"/>
                  </a:lnTo>
                  <a:lnTo>
                    <a:pt x="388985" y="345538"/>
                  </a:lnTo>
                  <a:lnTo>
                    <a:pt x="421166" y="326913"/>
                  </a:lnTo>
                  <a:lnTo>
                    <a:pt x="463016" y="289498"/>
                  </a:lnTo>
                  <a:lnTo>
                    <a:pt x="480300" y="275050"/>
                  </a:lnTo>
                  <a:lnTo>
                    <a:pt x="482456" y="271238"/>
                  </a:lnTo>
                  <a:lnTo>
                    <a:pt x="482866" y="267670"/>
                  </a:lnTo>
                  <a:lnTo>
                    <a:pt x="482112" y="264265"/>
                  </a:lnTo>
                  <a:lnTo>
                    <a:pt x="480583" y="261994"/>
                  </a:lnTo>
                  <a:lnTo>
                    <a:pt x="478536" y="260480"/>
                  </a:lnTo>
                  <a:lnTo>
                    <a:pt x="473524" y="258799"/>
                  </a:lnTo>
                  <a:lnTo>
                    <a:pt x="454011" y="257631"/>
                  </a:lnTo>
                  <a:lnTo>
                    <a:pt x="436896" y="262413"/>
                  </a:lnTo>
                  <a:lnTo>
                    <a:pt x="413911" y="275240"/>
                  </a:lnTo>
                  <a:lnTo>
                    <a:pt x="397401" y="292049"/>
                  </a:lnTo>
                  <a:lnTo>
                    <a:pt x="386006" y="314944"/>
                  </a:lnTo>
                  <a:lnTo>
                    <a:pt x="390294" y="343253"/>
                  </a:lnTo>
                  <a:lnTo>
                    <a:pt x="407290" y="385913"/>
                  </a:lnTo>
                  <a:lnTo>
                    <a:pt x="420293" y="402865"/>
                  </a:lnTo>
                  <a:lnTo>
                    <a:pt x="436341" y="413822"/>
                  </a:lnTo>
                  <a:lnTo>
                    <a:pt x="456482" y="416638"/>
                  </a:lnTo>
                  <a:lnTo>
                    <a:pt x="479126" y="413439"/>
                  </a:lnTo>
                  <a:lnTo>
                    <a:pt x="514969" y="399064"/>
                  </a:lnTo>
                  <a:lnTo>
                    <a:pt x="550579" y="374722"/>
                  </a:lnTo>
                  <a:lnTo>
                    <a:pt x="581098" y="340923"/>
                  </a:lnTo>
                  <a:lnTo>
                    <a:pt x="610797" y="297713"/>
                  </a:lnTo>
                  <a:lnTo>
                    <a:pt x="624732" y="271239"/>
                  </a:lnTo>
                  <a:lnTo>
                    <a:pt x="641387" y="236862"/>
                  </a:lnTo>
                  <a:lnTo>
                    <a:pt x="661734" y="194432"/>
                  </a:lnTo>
                  <a:lnTo>
                    <a:pt x="678379" y="159984"/>
                  </a:lnTo>
                  <a:lnTo>
                    <a:pt x="692556" y="130856"/>
                  </a:lnTo>
                  <a:lnTo>
                    <a:pt x="705089" y="105276"/>
                  </a:lnTo>
                  <a:lnTo>
                    <a:pt x="727230" y="63162"/>
                  </a:lnTo>
                  <a:lnTo>
                    <a:pt x="751539" y="21538"/>
                  </a:lnTo>
                  <a:lnTo>
                    <a:pt x="766213" y="0"/>
                  </a:lnTo>
                  <a:lnTo>
                    <a:pt x="767072" y="39702"/>
                  </a:lnTo>
                  <a:lnTo>
                    <a:pt x="766082" y="79741"/>
                  </a:lnTo>
                  <a:lnTo>
                    <a:pt x="762211" y="112745"/>
                  </a:lnTo>
                  <a:lnTo>
                    <a:pt x="759807" y="147953"/>
                  </a:lnTo>
                  <a:lnTo>
                    <a:pt x="759765" y="185166"/>
                  </a:lnTo>
                  <a:lnTo>
                    <a:pt x="763169" y="225668"/>
                  </a:lnTo>
                  <a:lnTo>
                    <a:pt x="765367" y="262154"/>
                  </a:lnTo>
                  <a:lnTo>
                    <a:pt x="768398" y="295486"/>
                  </a:lnTo>
                  <a:lnTo>
                    <a:pt x="776592" y="327416"/>
                  </a:lnTo>
                  <a:lnTo>
                    <a:pt x="792751" y="369354"/>
                  </a:lnTo>
                  <a:lnTo>
                    <a:pt x="822964" y="411920"/>
                  </a:lnTo>
                  <a:lnTo>
                    <a:pt x="836786" y="427432"/>
                  </a:lnTo>
                  <a:lnTo>
                    <a:pt x="852514" y="435695"/>
                  </a:lnTo>
                  <a:lnTo>
                    <a:pt x="882807" y="440999"/>
                  </a:lnTo>
                  <a:lnTo>
                    <a:pt x="895903" y="436248"/>
                  </a:lnTo>
                  <a:lnTo>
                    <a:pt x="902272" y="432105"/>
                  </a:lnTo>
                  <a:lnTo>
                    <a:pt x="906517" y="426263"/>
                  </a:lnTo>
                  <a:lnTo>
                    <a:pt x="911233" y="411555"/>
                  </a:lnTo>
                  <a:lnTo>
                    <a:pt x="913233" y="369631"/>
                  </a:lnTo>
                  <a:lnTo>
                    <a:pt x="906380" y="334965"/>
                  </a:lnTo>
                  <a:lnTo>
                    <a:pt x="897138" y="314496"/>
                  </a:lnTo>
                  <a:lnTo>
                    <a:pt x="880707" y="300606"/>
                  </a:lnTo>
                  <a:lnTo>
                    <a:pt x="845623" y="287013"/>
                  </a:lnTo>
                  <a:lnTo>
                    <a:pt x="799968" y="279220"/>
                  </a:lnTo>
                  <a:lnTo>
                    <a:pt x="766318" y="278424"/>
                  </a:lnTo>
                  <a:lnTo>
                    <a:pt x="734246" y="281493"/>
                  </a:lnTo>
                  <a:lnTo>
                    <a:pt x="692229" y="293901"/>
                  </a:lnTo>
                  <a:lnTo>
                    <a:pt x="663576" y="310586"/>
                  </a:lnTo>
                  <a:lnTo>
                    <a:pt x="659068" y="319576"/>
                  </a:lnTo>
                  <a:lnTo>
                    <a:pt x="656799" y="343258"/>
                  </a:lnTo>
                  <a:lnTo>
                    <a:pt x="664689" y="365421"/>
                  </a:lnTo>
                  <a:lnTo>
                    <a:pt x="671107" y="375645"/>
                  </a:lnTo>
                  <a:lnTo>
                    <a:pt x="709579" y="404753"/>
                  </a:lnTo>
                  <a:lnTo>
                    <a:pt x="742576" y="423561"/>
                  </a:lnTo>
                  <a:lnTo>
                    <a:pt x="778807" y="441163"/>
                  </a:lnTo>
                  <a:lnTo>
                    <a:pt x="818873" y="455833"/>
                  </a:lnTo>
                  <a:lnTo>
                    <a:pt x="857903" y="466460"/>
                  </a:lnTo>
                  <a:lnTo>
                    <a:pt x="893735" y="473580"/>
                  </a:lnTo>
                  <a:lnTo>
                    <a:pt x="939256" y="478151"/>
                  </a:lnTo>
                  <a:lnTo>
                    <a:pt x="951977" y="479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35"/>
          <p:cNvGrpSpPr/>
          <p:nvPr/>
        </p:nvGrpSpPr>
        <p:grpSpPr>
          <a:xfrm>
            <a:off x="1548647" y="1765334"/>
            <a:ext cx="1746850" cy="765631"/>
            <a:chOff x="1548647" y="1765334"/>
            <a:chExt cx="1746850" cy="765631"/>
          </a:xfrm>
        </p:grpSpPr>
        <p:sp>
          <p:nvSpPr>
            <p:cNvPr id="395" name="SMARTInkShape-172"/>
            <p:cNvSpPr/>
            <p:nvPr>
              <p:custDataLst>
                <p:tags r:id="rId16"/>
              </p:custDataLst>
            </p:nvPr>
          </p:nvSpPr>
          <p:spPr>
            <a:xfrm>
              <a:off x="1548647" y="1765334"/>
              <a:ext cx="322790" cy="765631"/>
            </a:xfrm>
            <a:custGeom>
              <a:avLst/>
              <a:gdLst/>
              <a:ahLst/>
              <a:cxnLst/>
              <a:rect l="0" t="0" r="0" b="0"/>
              <a:pathLst>
                <a:path w="322790" h="765631">
                  <a:moveTo>
                    <a:pt x="0" y="0"/>
                  </a:moveTo>
                  <a:lnTo>
                    <a:pt x="0" y="0"/>
                  </a:lnTo>
                  <a:lnTo>
                    <a:pt x="4906" y="44159"/>
                  </a:lnTo>
                  <a:lnTo>
                    <a:pt x="10054" y="76794"/>
                  </a:lnTo>
                  <a:lnTo>
                    <a:pt x="14738" y="107045"/>
                  </a:lnTo>
                  <a:lnTo>
                    <a:pt x="16820" y="141029"/>
                  </a:lnTo>
                  <a:lnTo>
                    <a:pt x="17745" y="179410"/>
                  </a:lnTo>
                  <a:lnTo>
                    <a:pt x="18156" y="221458"/>
                  </a:lnTo>
                  <a:lnTo>
                    <a:pt x="18339" y="267531"/>
                  </a:lnTo>
                  <a:lnTo>
                    <a:pt x="15682" y="312655"/>
                  </a:lnTo>
                  <a:lnTo>
                    <a:pt x="12104" y="356672"/>
                  </a:lnTo>
                  <a:lnTo>
                    <a:pt x="10514" y="400198"/>
                  </a:lnTo>
                  <a:lnTo>
                    <a:pt x="9808" y="443505"/>
                  </a:lnTo>
                  <a:lnTo>
                    <a:pt x="8467" y="485688"/>
                  </a:lnTo>
                  <a:lnTo>
                    <a:pt x="4448" y="524974"/>
                  </a:lnTo>
                  <a:lnTo>
                    <a:pt x="1977" y="560236"/>
                  </a:lnTo>
                  <a:lnTo>
                    <a:pt x="586" y="603479"/>
                  </a:lnTo>
                  <a:lnTo>
                    <a:pt x="34" y="648598"/>
                  </a:lnTo>
                  <a:lnTo>
                    <a:pt x="10" y="653965"/>
                  </a:lnTo>
                  <a:lnTo>
                    <a:pt x="3" y="650648"/>
                  </a:lnTo>
                  <a:lnTo>
                    <a:pt x="4907" y="638255"/>
                  </a:lnTo>
                  <a:lnTo>
                    <a:pt x="39497" y="593811"/>
                  </a:lnTo>
                  <a:lnTo>
                    <a:pt x="54054" y="574864"/>
                  </a:lnTo>
                  <a:lnTo>
                    <a:pt x="84957" y="560158"/>
                  </a:lnTo>
                  <a:lnTo>
                    <a:pt x="130184" y="541642"/>
                  </a:lnTo>
                  <a:lnTo>
                    <a:pt x="167402" y="533412"/>
                  </a:lnTo>
                  <a:lnTo>
                    <a:pt x="200182" y="527406"/>
                  </a:lnTo>
                  <a:lnTo>
                    <a:pt x="234797" y="538039"/>
                  </a:lnTo>
                  <a:lnTo>
                    <a:pt x="278937" y="552350"/>
                  </a:lnTo>
                  <a:lnTo>
                    <a:pt x="309598" y="562291"/>
                  </a:lnTo>
                  <a:lnTo>
                    <a:pt x="322683" y="597698"/>
                  </a:lnTo>
                  <a:lnTo>
                    <a:pt x="322789" y="625762"/>
                  </a:lnTo>
                  <a:lnTo>
                    <a:pt x="314963" y="650901"/>
                  </a:lnTo>
                  <a:lnTo>
                    <a:pt x="292209" y="682375"/>
                  </a:lnTo>
                  <a:lnTo>
                    <a:pt x="248239" y="717872"/>
                  </a:lnTo>
                  <a:lnTo>
                    <a:pt x="212191" y="738504"/>
                  </a:lnTo>
                  <a:lnTo>
                    <a:pt x="172755" y="754886"/>
                  </a:lnTo>
                  <a:lnTo>
                    <a:pt x="134028" y="763505"/>
                  </a:lnTo>
                  <a:lnTo>
                    <a:pt x="90145" y="765630"/>
                  </a:lnTo>
                  <a:lnTo>
                    <a:pt x="66076" y="759615"/>
                  </a:lnTo>
                  <a:lnTo>
                    <a:pt x="55725" y="754208"/>
                  </a:lnTo>
                  <a:lnTo>
                    <a:pt x="52555" y="750301"/>
                  </a:lnTo>
                  <a:lnTo>
                    <a:pt x="49031" y="740484"/>
                  </a:lnTo>
                  <a:lnTo>
                    <a:pt x="52943" y="726535"/>
                  </a:lnTo>
                  <a:lnTo>
                    <a:pt x="66692" y="704100"/>
                  </a:lnTo>
                  <a:lnTo>
                    <a:pt x="83183" y="6839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3"/>
            <p:cNvSpPr/>
            <p:nvPr>
              <p:custDataLst>
                <p:tags r:id="rId17"/>
              </p:custDataLst>
            </p:nvPr>
          </p:nvSpPr>
          <p:spPr>
            <a:xfrm>
              <a:off x="1985274" y="2227464"/>
              <a:ext cx="280613" cy="220879"/>
            </a:xfrm>
            <a:custGeom>
              <a:avLst/>
              <a:gdLst/>
              <a:ahLst/>
              <a:cxnLst/>
              <a:rect l="0" t="0" r="0" b="0"/>
              <a:pathLst>
                <a:path w="280613" h="220879">
                  <a:moveTo>
                    <a:pt x="53230" y="0"/>
                  </a:moveTo>
                  <a:lnTo>
                    <a:pt x="53230" y="0"/>
                  </a:lnTo>
                  <a:lnTo>
                    <a:pt x="39500" y="42219"/>
                  </a:lnTo>
                  <a:lnTo>
                    <a:pt x="28052" y="78805"/>
                  </a:lnTo>
                  <a:lnTo>
                    <a:pt x="9042" y="122027"/>
                  </a:lnTo>
                  <a:lnTo>
                    <a:pt x="0" y="160004"/>
                  </a:lnTo>
                  <a:lnTo>
                    <a:pt x="3340" y="185705"/>
                  </a:lnTo>
                  <a:lnTo>
                    <a:pt x="10860" y="198239"/>
                  </a:lnTo>
                  <a:lnTo>
                    <a:pt x="22076" y="207233"/>
                  </a:lnTo>
                  <a:lnTo>
                    <a:pt x="45711" y="217043"/>
                  </a:lnTo>
                  <a:lnTo>
                    <a:pt x="86775" y="220878"/>
                  </a:lnTo>
                  <a:lnTo>
                    <a:pt x="128894" y="218804"/>
                  </a:lnTo>
                  <a:lnTo>
                    <a:pt x="171156" y="208946"/>
                  </a:lnTo>
                  <a:lnTo>
                    <a:pt x="209694" y="190280"/>
                  </a:lnTo>
                  <a:lnTo>
                    <a:pt x="249704" y="161277"/>
                  </a:lnTo>
                  <a:lnTo>
                    <a:pt x="270851" y="137130"/>
                  </a:lnTo>
                  <a:lnTo>
                    <a:pt x="278320" y="122221"/>
                  </a:lnTo>
                  <a:lnTo>
                    <a:pt x="280311" y="115371"/>
                  </a:lnTo>
                  <a:lnTo>
                    <a:pt x="280612" y="109776"/>
                  </a:lnTo>
                  <a:lnTo>
                    <a:pt x="278208" y="100822"/>
                  </a:lnTo>
                  <a:lnTo>
                    <a:pt x="261267" y="85100"/>
                  </a:lnTo>
                  <a:lnTo>
                    <a:pt x="217110" y="67434"/>
                  </a:lnTo>
                  <a:lnTo>
                    <a:pt x="173217" y="54098"/>
                  </a:lnTo>
                  <a:lnTo>
                    <a:pt x="128963" y="47770"/>
                  </a:lnTo>
                  <a:lnTo>
                    <a:pt x="93293" y="43782"/>
                  </a:lnTo>
                  <a:lnTo>
                    <a:pt x="65020" y="37369"/>
                  </a:lnTo>
                  <a:lnTo>
                    <a:pt x="69082" y="34409"/>
                  </a:lnTo>
                  <a:lnTo>
                    <a:pt x="80958" y="27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4"/>
            <p:cNvSpPr/>
            <p:nvPr>
              <p:custDataLst>
                <p:tags r:id="rId18"/>
              </p:custDataLst>
            </p:nvPr>
          </p:nvSpPr>
          <p:spPr>
            <a:xfrm>
              <a:off x="2299568" y="2255192"/>
              <a:ext cx="221959" cy="210419"/>
            </a:xfrm>
            <a:custGeom>
              <a:avLst/>
              <a:gdLst/>
              <a:ahLst/>
              <a:cxnLst/>
              <a:rect l="0" t="0" r="0" b="0"/>
              <a:pathLst>
                <a:path w="221959" h="210419">
                  <a:moveTo>
                    <a:pt x="43941" y="0"/>
                  </a:moveTo>
                  <a:lnTo>
                    <a:pt x="43941" y="0"/>
                  </a:lnTo>
                  <a:lnTo>
                    <a:pt x="34128" y="34346"/>
                  </a:lnTo>
                  <a:lnTo>
                    <a:pt x="18212" y="75331"/>
                  </a:lnTo>
                  <a:lnTo>
                    <a:pt x="5395" y="113491"/>
                  </a:lnTo>
                  <a:lnTo>
                    <a:pt x="0" y="145907"/>
                  </a:lnTo>
                  <a:lnTo>
                    <a:pt x="3308" y="175024"/>
                  </a:lnTo>
                  <a:lnTo>
                    <a:pt x="10793" y="193350"/>
                  </a:lnTo>
                  <a:lnTo>
                    <a:pt x="19281" y="201637"/>
                  </a:lnTo>
                  <a:lnTo>
                    <a:pt x="24421" y="205284"/>
                  </a:lnTo>
                  <a:lnTo>
                    <a:pt x="46373" y="210418"/>
                  </a:lnTo>
                  <a:lnTo>
                    <a:pt x="77296" y="207032"/>
                  </a:lnTo>
                  <a:lnTo>
                    <a:pt x="112475" y="194619"/>
                  </a:lnTo>
                  <a:lnTo>
                    <a:pt x="148914" y="177932"/>
                  </a:lnTo>
                  <a:lnTo>
                    <a:pt x="190650" y="152866"/>
                  </a:lnTo>
                  <a:lnTo>
                    <a:pt x="209786" y="136746"/>
                  </a:lnTo>
                  <a:lnTo>
                    <a:pt x="220346" y="102881"/>
                  </a:lnTo>
                  <a:lnTo>
                    <a:pt x="221958" y="65237"/>
                  </a:lnTo>
                  <a:lnTo>
                    <a:pt x="218074" y="53760"/>
                  </a:lnTo>
                  <a:lnTo>
                    <a:pt x="212404" y="45083"/>
                  </a:lnTo>
                  <a:lnTo>
                    <a:pt x="205544" y="39297"/>
                  </a:lnTo>
                  <a:lnTo>
                    <a:pt x="189705" y="32869"/>
                  </a:lnTo>
                  <a:lnTo>
                    <a:pt x="144139" y="28179"/>
                  </a:lnTo>
                  <a:lnTo>
                    <a:pt x="99838" y="35725"/>
                  </a:lnTo>
                  <a:lnTo>
                    <a:pt x="91720" y="39155"/>
                  </a:lnTo>
                  <a:lnTo>
                    <a:pt x="81544" y="45799"/>
                  </a:lnTo>
                  <a:lnTo>
                    <a:pt x="86006" y="46090"/>
                  </a:lnTo>
                  <a:lnTo>
                    <a:pt x="103645" y="41270"/>
                  </a:lnTo>
                  <a:lnTo>
                    <a:pt x="136367" y="18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75"/>
            <p:cNvSpPr/>
            <p:nvPr>
              <p:custDataLst>
                <p:tags r:id="rId19"/>
              </p:custDataLst>
            </p:nvPr>
          </p:nvSpPr>
          <p:spPr>
            <a:xfrm>
              <a:off x="2603228" y="2070340"/>
              <a:ext cx="100743" cy="323023"/>
            </a:xfrm>
            <a:custGeom>
              <a:avLst/>
              <a:gdLst/>
              <a:ahLst/>
              <a:cxnLst/>
              <a:rect l="0" t="0" r="0" b="0"/>
              <a:pathLst>
                <a:path w="100743" h="323023">
                  <a:moveTo>
                    <a:pt x="91500" y="0"/>
                  </a:moveTo>
                  <a:lnTo>
                    <a:pt x="91500" y="0"/>
                  </a:lnTo>
                  <a:lnTo>
                    <a:pt x="76780" y="44159"/>
                  </a:lnTo>
                  <a:lnTo>
                    <a:pt x="64076" y="79531"/>
                  </a:lnTo>
                  <a:lnTo>
                    <a:pt x="52611" y="112369"/>
                  </a:lnTo>
                  <a:lnTo>
                    <a:pt x="44092" y="144079"/>
                  </a:lnTo>
                  <a:lnTo>
                    <a:pt x="33522" y="185893"/>
                  </a:lnTo>
                  <a:lnTo>
                    <a:pt x="23887" y="224298"/>
                  </a:lnTo>
                  <a:lnTo>
                    <a:pt x="6105" y="269969"/>
                  </a:lnTo>
                  <a:lnTo>
                    <a:pt x="0" y="284340"/>
                  </a:lnTo>
                  <a:lnTo>
                    <a:pt x="284" y="311497"/>
                  </a:lnTo>
                  <a:lnTo>
                    <a:pt x="1934" y="315495"/>
                  </a:lnTo>
                  <a:lnTo>
                    <a:pt x="4062" y="318160"/>
                  </a:lnTo>
                  <a:lnTo>
                    <a:pt x="9164" y="321121"/>
                  </a:lnTo>
                  <a:lnTo>
                    <a:pt x="20549" y="322789"/>
                  </a:lnTo>
                  <a:lnTo>
                    <a:pt x="25714" y="323022"/>
                  </a:lnTo>
                  <a:lnTo>
                    <a:pt x="47703" y="313539"/>
                  </a:lnTo>
                  <a:lnTo>
                    <a:pt x="90918" y="284182"/>
                  </a:lnTo>
                  <a:lnTo>
                    <a:pt x="100742" y="277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76"/>
            <p:cNvSpPr/>
            <p:nvPr>
              <p:custDataLst>
                <p:tags r:id="rId20"/>
              </p:custDataLst>
            </p:nvPr>
          </p:nvSpPr>
          <p:spPr>
            <a:xfrm>
              <a:off x="2820020" y="2190493"/>
              <a:ext cx="142744" cy="221824"/>
            </a:xfrm>
            <a:custGeom>
              <a:avLst/>
              <a:gdLst/>
              <a:ahLst/>
              <a:cxnLst/>
              <a:rect l="0" t="0" r="0" b="0"/>
              <a:pathLst>
                <a:path w="142744" h="221824">
                  <a:moveTo>
                    <a:pt x="31832" y="0"/>
                  </a:moveTo>
                  <a:lnTo>
                    <a:pt x="31832" y="0"/>
                  </a:lnTo>
                  <a:lnTo>
                    <a:pt x="12205" y="34346"/>
                  </a:lnTo>
                  <a:lnTo>
                    <a:pt x="0" y="65518"/>
                  </a:lnTo>
                  <a:lnTo>
                    <a:pt x="1291" y="97576"/>
                  </a:lnTo>
                  <a:lnTo>
                    <a:pt x="8331" y="115596"/>
                  </a:lnTo>
                  <a:lnTo>
                    <a:pt x="35469" y="156714"/>
                  </a:lnTo>
                  <a:lnTo>
                    <a:pt x="62408" y="184163"/>
                  </a:lnTo>
                  <a:lnTo>
                    <a:pt x="88131" y="200395"/>
                  </a:lnTo>
                  <a:lnTo>
                    <a:pt x="130531" y="217327"/>
                  </a:lnTo>
                  <a:lnTo>
                    <a:pt x="142743" y="221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77"/>
            <p:cNvSpPr/>
            <p:nvPr>
              <p:custDataLst>
                <p:tags r:id="rId21"/>
              </p:custDataLst>
            </p:nvPr>
          </p:nvSpPr>
          <p:spPr>
            <a:xfrm>
              <a:off x="3110644" y="2181251"/>
              <a:ext cx="184853" cy="231066"/>
            </a:xfrm>
            <a:custGeom>
              <a:avLst/>
              <a:gdLst/>
              <a:ahLst/>
              <a:cxnLst/>
              <a:rect l="0" t="0" r="0" b="0"/>
              <a:pathLst>
                <a:path w="184853" h="231066">
                  <a:moveTo>
                    <a:pt x="184852" y="0"/>
                  </a:moveTo>
                  <a:lnTo>
                    <a:pt x="184852" y="0"/>
                  </a:lnTo>
                  <a:lnTo>
                    <a:pt x="140693" y="0"/>
                  </a:lnTo>
                  <a:lnTo>
                    <a:pt x="103418" y="4906"/>
                  </a:lnTo>
                  <a:lnTo>
                    <a:pt x="58425" y="26041"/>
                  </a:lnTo>
                  <a:lnTo>
                    <a:pt x="51274" y="29684"/>
                  </a:lnTo>
                  <a:lnTo>
                    <a:pt x="46506" y="34166"/>
                  </a:lnTo>
                  <a:lnTo>
                    <a:pt x="41208" y="44624"/>
                  </a:lnTo>
                  <a:lnTo>
                    <a:pt x="38226" y="57153"/>
                  </a:lnTo>
                  <a:lnTo>
                    <a:pt x="42249" y="77182"/>
                  </a:lnTo>
                  <a:lnTo>
                    <a:pt x="54852" y="97722"/>
                  </a:lnTo>
                  <a:lnTo>
                    <a:pt x="93564" y="129282"/>
                  </a:lnTo>
                  <a:lnTo>
                    <a:pt x="129356" y="152811"/>
                  </a:lnTo>
                  <a:lnTo>
                    <a:pt x="146235" y="173735"/>
                  </a:lnTo>
                  <a:lnTo>
                    <a:pt x="145757" y="175387"/>
                  </a:lnTo>
                  <a:lnTo>
                    <a:pt x="142487" y="179960"/>
                  </a:lnTo>
                  <a:lnTo>
                    <a:pt x="105281" y="206682"/>
                  </a:lnTo>
                  <a:lnTo>
                    <a:pt x="68455" y="218527"/>
                  </a:lnTo>
                  <a:lnTo>
                    <a:pt x="28032" y="227740"/>
                  </a:lnTo>
                  <a:lnTo>
                    <a:pt x="0" y="231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78"/>
            <p:cNvSpPr/>
            <p:nvPr>
              <p:custDataLst>
                <p:tags r:id="rId22"/>
              </p:custDataLst>
            </p:nvPr>
          </p:nvSpPr>
          <p:spPr>
            <a:xfrm>
              <a:off x="2593060" y="2218221"/>
              <a:ext cx="110911" cy="18486"/>
            </a:xfrm>
            <a:custGeom>
              <a:avLst/>
              <a:gdLst/>
              <a:ahLst/>
              <a:cxnLst/>
              <a:rect l="0" t="0" r="0" b="0"/>
              <a:pathLst>
                <a:path w="110911" h="18486">
                  <a:moveTo>
                    <a:pt x="0" y="18485"/>
                  </a:moveTo>
                  <a:lnTo>
                    <a:pt x="0" y="18485"/>
                  </a:lnTo>
                  <a:lnTo>
                    <a:pt x="39252" y="13579"/>
                  </a:lnTo>
                  <a:lnTo>
                    <a:pt x="83288" y="5621"/>
                  </a:lnTo>
                  <a:lnTo>
                    <a:pt x="1109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179"/>
          <p:cNvSpPr/>
          <p:nvPr>
            <p:custDataLst>
              <p:tags r:id="rId15"/>
            </p:custDataLst>
          </p:nvPr>
        </p:nvSpPr>
        <p:spPr>
          <a:xfrm>
            <a:off x="689086" y="2125795"/>
            <a:ext cx="350688" cy="101670"/>
          </a:xfrm>
          <a:custGeom>
            <a:avLst/>
            <a:gdLst/>
            <a:ahLst/>
            <a:cxnLst/>
            <a:rect l="0" t="0" r="0" b="0"/>
            <a:pathLst>
              <a:path w="350688" h="101670">
                <a:moveTo>
                  <a:pt x="0" y="0"/>
                </a:moveTo>
                <a:lnTo>
                  <a:pt x="0" y="0"/>
                </a:lnTo>
                <a:lnTo>
                  <a:pt x="44159" y="24533"/>
                </a:lnTo>
                <a:lnTo>
                  <a:pt x="79532" y="39316"/>
                </a:lnTo>
                <a:lnTo>
                  <a:pt x="125576" y="53412"/>
                </a:lnTo>
                <a:lnTo>
                  <a:pt x="165235" y="61354"/>
                </a:lnTo>
                <a:lnTo>
                  <a:pt x="203002" y="66446"/>
                </a:lnTo>
                <a:lnTo>
                  <a:pt x="245685" y="74459"/>
                </a:lnTo>
                <a:lnTo>
                  <a:pt x="278641" y="80333"/>
                </a:lnTo>
                <a:lnTo>
                  <a:pt x="324009" y="89413"/>
                </a:lnTo>
                <a:lnTo>
                  <a:pt x="347341" y="95537"/>
                </a:lnTo>
                <a:lnTo>
                  <a:pt x="350687" y="97581"/>
                </a:lnTo>
                <a:lnTo>
                  <a:pt x="348810" y="98944"/>
                </a:lnTo>
                <a:lnTo>
                  <a:pt x="332733" y="1016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SMARTInkShape-Group37"/>
          <p:cNvGrpSpPr/>
          <p:nvPr/>
        </p:nvGrpSpPr>
        <p:grpSpPr>
          <a:xfrm>
            <a:off x="1045500" y="2235574"/>
            <a:ext cx="1402986" cy="863392"/>
            <a:chOff x="1045500" y="2235574"/>
            <a:chExt cx="1402986" cy="863392"/>
          </a:xfrm>
        </p:grpSpPr>
        <p:sp>
          <p:nvSpPr>
            <p:cNvPr id="4" name="SMARTInkShape-180"/>
            <p:cNvSpPr/>
            <p:nvPr>
              <p:custDataLst>
                <p:tags r:id="rId111"/>
              </p:custDataLst>
            </p:nvPr>
          </p:nvSpPr>
          <p:spPr>
            <a:xfrm>
              <a:off x="2198821" y="2766717"/>
              <a:ext cx="249665" cy="208446"/>
            </a:xfrm>
            <a:custGeom>
              <a:avLst/>
              <a:gdLst/>
              <a:ahLst/>
              <a:cxnLst/>
              <a:rect l="0" t="0" r="0" b="0"/>
              <a:pathLst>
                <a:path w="249665" h="208446">
                  <a:moveTo>
                    <a:pt x="39554" y="23548"/>
                  </a:moveTo>
                  <a:lnTo>
                    <a:pt x="39554" y="23548"/>
                  </a:lnTo>
                  <a:lnTo>
                    <a:pt x="77011" y="45718"/>
                  </a:lnTo>
                  <a:lnTo>
                    <a:pt x="118535" y="48544"/>
                  </a:lnTo>
                  <a:lnTo>
                    <a:pt x="141397" y="48697"/>
                  </a:lnTo>
                  <a:lnTo>
                    <a:pt x="155165" y="43752"/>
                  </a:lnTo>
                  <a:lnTo>
                    <a:pt x="174761" y="29821"/>
                  </a:lnTo>
                  <a:lnTo>
                    <a:pt x="179021" y="23846"/>
                  </a:lnTo>
                  <a:lnTo>
                    <a:pt x="180157" y="20945"/>
                  </a:lnTo>
                  <a:lnTo>
                    <a:pt x="179981" y="18077"/>
                  </a:lnTo>
                  <a:lnTo>
                    <a:pt x="177294" y="12401"/>
                  </a:lnTo>
                  <a:lnTo>
                    <a:pt x="166070" y="3955"/>
                  </a:lnTo>
                  <a:lnTo>
                    <a:pt x="146454" y="0"/>
                  </a:lnTo>
                  <a:lnTo>
                    <a:pt x="107084" y="6307"/>
                  </a:lnTo>
                  <a:lnTo>
                    <a:pt x="69731" y="21345"/>
                  </a:lnTo>
                  <a:lnTo>
                    <a:pt x="36459" y="48627"/>
                  </a:lnTo>
                  <a:lnTo>
                    <a:pt x="14876" y="80368"/>
                  </a:lnTo>
                  <a:lnTo>
                    <a:pt x="3086" y="113429"/>
                  </a:lnTo>
                  <a:lnTo>
                    <a:pt x="0" y="135710"/>
                  </a:lnTo>
                  <a:lnTo>
                    <a:pt x="7186" y="169255"/>
                  </a:lnTo>
                  <a:lnTo>
                    <a:pt x="23612" y="189159"/>
                  </a:lnTo>
                  <a:lnTo>
                    <a:pt x="34529" y="198390"/>
                  </a:lnTo>
                  <a:lnTo>
                    <a:pt x="63285" y="203609"/>
                  </a:lnTo>
                  <a:lnTo>
                    <a:pt x="103933" y="206154"/>
                  </a:lnTo>
                  <a:lnTo>
                    <a:pt x="152510" y="206918"/>
                  </a:lnTo>
                  <a:lnTo>
                    <a:pt x="184895" y="207427"/>
                  </a:lnTo>
                  <a:lnTo>
                    <a:pt x="220878" y="207992"/>
                  </a:lnTo>
                  <a:lnTo>
                    <a:pt x="249664" y="208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1"/>
            <p:cNvSpPr/>
            <p:nvPr>
              <p:custDataLst>
                <p:tags r:id="rId112"/>
              </p:custDataLst>
            </p:nvPr>
          </p:nvSpPr>
          <p:spPr>
            <a:xfrm>
              <a:off x="1845470" y="2781860"/>
              <a:ext cx="224818" cy="159685"/>
            </a:xfrm>
            <a:custGeom>
              <a:avLst/>
              <a:gdLst/>
              <a:ahLst/>
              <a:cxnLst/>
              <a:rect l="0" t="0" r="0" b="0"/>
              <a:pathLst>
                <a:path w="224818" h="159685">
                  <a:moveTo>
                    <a:pt x="90346" y="0"/>
                  </a:moveTo>
                  <a:lnTo>
                    <a:pt x="90346" y="0"/>
                  </a:lnTo>
                  <a:lnTo>
                    <a:pt x="72914" y="24903"/>
                  </a:lnTo>
                  <a:lnTo>
                    <a:pt x="46179" y="64296"/>
                  </a:lnTo>
                  <a:lnTo>
                    <a:pt x="21846" y="103593"/>
                  </a:lnTo>
                  <a:lnTo>
                    <a:pt x="2628" y="141826"/>
                  </a:lnTo>
                  <a:lnTo>
                    <a:pt x="0" y="151124"/>
                  </a:lnTo>
                  <a:lnTo>
                    <a:pt x="233" y="153978"/>
                  </a:lnTo>
                  <a:lnTo>
                    <a:pt x="1322" y="155880"/>
                  </a:lnTo>
                  <a:lnTo>
                    <a:pt x="2982" y="157148"/>
                  </a:lnTo>
                  <a:lnTo>
                    <a:pt x="9807" y="156067"/>
                  </a:lnTo>
                  <a:lnTo>
                    <a:pt x="33868" y="143302"/>
                  </a:lnTo>
                  <a:lnTo>
                    <a:pt x="73241" y="110310"/>
                  </a:lnTo>
                  <a:lnTo>
                    <a:pt x="109661" y="84356"/>
                  </a:lnTo>
                  <a:lnTo>
                    <a:pt x="148012" y="55469"/>
                  </a:lnTo>
                  <a:lnTo>
                    <a:pt x="172846" y="42809"/>
                  </a:lnTo>
                  <a:lnTo>
                    <a:pt x="191779" y="55640"/>
                  </a:lnTo>
                  <a:lnTo>
                    <a:pt x="200795" y="69553"/>
                  </a:lnTo>
                  <a:lnTo>
                    <a:pt x="206583" y="96849"/>
                  </a:lnTo>
                  <a:lnTo>
                    <a:pt x="210311" y="132560"/>
                  </a:lnTo>
                  <a:lnTo>
                    <a:pt x="217095" y="148223"/>
                  </a:lnTo>
                  <a:lnTo>
                    <a:pt x="224817" y="159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2"/>
            <p:cNvSpPr/>
            <p:nvPr>
              <p:custDataLst>
                <p:tags r:id="rId113"/>
              </p:custDataLst>
            </p:nvPr>
          </p:nvSpPr>
          <p:spPr>
            <a:xfrm>
              <a:off x="1611689" y="2622177"/>
              <a:ext cx="187114" cy="342096"/>
            </a:xfrm>
            <a:custGeom>
              <a:avLst/>
              <a:gdLst/>
              <a:ahLst/>
              <a:cxnLst/>
              <a:rect l="0" t="0" r="0" b="0"/>
              <a:pathLst>
                <a:path w="187114" h="342096">
                  <a:moveTo>
                    <a:pt x="55186" y="0"/>
                  </a:moveTo>
                  <a:lnTo>
                    <a:pt x="55186" y="0"/>
                  </a:lnTo>
                  <a:lnTo>
                    <a:pt x="42735" y="32372"/>
                  </a:lnTo>
                  <a:lnTo>
                    <a:pt x="32878" y="58000"/>
                  </a:lnTo>
                  <a:lnTo>
                    <a:pt x="24439" y="85358"/>
                  </a:lnTo>
                  <a:lnTo>
                    <a:pt x="16945" y="113868"/>
                  </a:lnTo>
                  <a:lnTo>
                    <a:pt x="10082" y="143147"/>
                  </a:lnTo>
                  <a:lnTo>
                    <a:pt x="5506" y="168270"/>
                  </a:lnTo>
                  <a:lnTo>
                    <a:pt x="2456" y="190621"/>
                  </a:lnTo>
                  <a:lnTo>
                    <a:pt x="0" y="228529"/>
                  </a:lnTo>
                  <a:lnTo>
                    <a:pt x="2022" y="257828"/>
                  </a:lnTo>
                  <a:lnTo>
                    <a:pt x="8410" y="295323"/>
                  </a:lnTo>
                  <a:lnTo>
                    <a:pt x="18521" y="313661"/>
                  </a:lnTo>
                  <a:lnTo>
                    <a:pt x="37474" y="331995"/>
                  </a:lnTo>
                  <a:lnTo>
                    <a:pt x="43378" y="336190"/>
                  </a:lnTo>
                  <a:lnTo>
                    <a:pt x="69534" y="342095"/>
                  </a:lnTo>
                  <a:lnTo>
                    <a:pt x="105126" y="337380"/>
                  </a:lnTo>
                  <a:lnTo>
                    <a:pt x="122205" y="332664"/>
                  </a:lnTo>
                  <a:lnTo>
                    <a:pt x="136644" y="322476"/>
                  </a:lnTo>
                  <a:lnTo>
                    <a:pt x="171746" y="284118"/>
                  </a:lnTo>
                  <a:lnTo>
                    <a:pt x="183935" y="254554"/>
                  </a:lnTo>
                  <a:lnTo>
                    <a:pt x="187113" y="236400"/>
                  </a:lnTo>
                  <a:lnTo>
                    <a:pt x="181055" y="216502"/>
                  </a:lnTo>
                  <a:lnTo>
                    <a:pt x="154339" y="177755"/>
                  </a:lnTo>
                  <a:lnTo>
                    <a:pt x="121399" y="156115"/>
                  </a:lnTo>
                  <a:lnTo>
                    <a:pt x="80924" y="138780"/>
                  </a:lnTo>
                  <a:lnTo>
                    <a:pt x="42908" y="128854"/>
                  </a:lnTo>
                  <a:lnTo>
                    <a:pt x="29185" y="128239"/>
                  </a:lnTo>
                  <a:lnTo>
                    <a:pt x="8345" y="133465"/>
                  </a:lnTo>
                  <a:lnTo>
                    <a:pt x="8083" y="134734"/>
                  </a:lnTo>
                  <a:lnTo>
                    <a:pt x="10283" y="138634"/>
                  </a:lnTo>
                  <a:lnTo>
                    <a:pt x="21233" y="146080"/>
                  </a:lnTo>
                  <a:lnTo>
                    <a:pt x="55085" y="156028"/>
                  </a:lnTo>
                  <a:lnTo>
                    <a:pt x="97208" y="159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3"/>
            <p:cNvSpPr/>
            <p:nvPr>
              <p:custDataLst>
                <p:tags r:id="rId114"/>
              </p:custDataLst>
            </p:nvPr>
          </p:nvSpPr>
          <p:spPr>
            <a:xfrm>
              <a:off x="1045500" y="2235574"/>
              <a:ext cx="713824" cy="863392"/>
            </a:xfrm>
            <a:custGeom>
              <a:avLst/>
              <a:gdLst/>
              <a:ahLst/>
              <a:cxnLst/>
              <a:rect l="0" t="0" r="0" b="0"/>
              <a:pathLst>
                <a:path w="713824" h="863392">
                  <a:moveTo>
                    <a:pt x="318816" y="0"/>
                  </a:moveTo>
                  <a:lnTo>
                    <a:pt x="318816" y="0"/>
                  </a:lnTo>
                  <a:lnTo>
                    <a:pt x="313836" y="24902"/>
                  </a:lnTo>
                  <a:lnTo>
                    <a:pt x="306331" y="63361"/>
                  </a:lnTo>
                  <a:lnTo>
                    <a:pt x="299882" y="99131"/>
                  </a:lnTo>
                  <a:lnTo>
                    <a:pt x="294988" y="119315"/>
                  </a:lnTo>
                  <a:lnTo>
                    <a:pt x="288923" y="141175"/>
                  </a:lnTo>
                  <a:lnTo>
                    <a:pt x="282079" y="164154"/>
                  </a:lnTo>
                  <a:lnTo>
                    <a:pt x="273780" y="187877"/>
                  </a:lnTo>
                  <a:lnTo>
                    <a:pt x="264513" y="212097"/>
                  </a:lnTo>
                  <a:lnTo>
                    <a:pt x="254599" y="236647"/>
                  </a:lnTo>
                  <a:lnTo>
                    <a:pt x="244255" y="263287"/>
                  </a:lnTo>
                  <a:lnTo>
                    <a:pt x="233623" y="291319"/>
                  </a:lnTo>
                  <a:lnTo>
                    <a:pt x="222800" y="320279"/>
                  </a:lnTo>
                  <a:lnTo>
                    <a:pt x="211850" y="349857"/>
                  </a:lnTo>
                  <a:lnTo>
                    <a:pt x="200814" y="379848"/>
                  </a:lnTo>
                  <a:lnTo>
                    <a:pt x="189722" y="410115"/>
                  </a:lnTo>
                  <a:lnTo>
                    <a:pt x="177658" y="439630"/>
                  </a:lnTo>
                  <a:lnTo>
                    <a:pt x="164946" y="468645"/>
                  </a:lnTo>
                  <a:lnTo>
                    <a:pt x="151802" y="497327"/>
                  </a:lnTo>
                  <a:lnTo>
                    <a:pt x="139304" y="526720"/>
                  </a:lnTo>
                  <a:lnTo>
                    <a:pt x="127237" y="556588"/>
                  </a:lnTo>
                  <a:lnTo>
                    <a:pt x="115457" y="586772"/>
                  </a:lnTo>
                  <a:lnTo>
                    <a:pt x="103869" y="615299"/>
                  </a:lnTo>
                  <a:lnTo>
                    <a:pt x="92407" y="642721"/>
                  </a:lnTo>
                  <a:lnTo>
                    <a:pt x="81031" y="669407"/>
                  </a:lnTo>
                  <a:lnTo>
                    <a:pt x="70646" y="694668"/>
                  </a:lnTo>
                  <a:lnTo>
                    <a:pt x="60921" y="718980"/>
                  </a:lnTo>
                  <a:lnTo>
                    <a:pt x="51636" y="742658"/>
                  </a:lnTo>
                  <a:lnTo>
                    <a:pt x="36339" y="781418"/>
                  </a:lnTo>
                  <a:lnTo>
                    <a:pt x="24249" y="813275"/>
                  </a:lnTo>
                  <a:lnTo>
                    <a:pt x="8878" y="854200"/>
                  </a:lnTo>
                  <a:lnTo>
                    <a:pt x="1311" y="863391"/>
                  </a:lnTo>
                  <a:lnTo>
                    <a:pt x="690" y="862278"/>
                  </a:lnTo>
                  <a:lnTo>
                    <a:pt x="0" y="856061"/>
                  </a:lnTo>
                  <a:lnTo>
                    <a:pt x="4074" y="824213"/>
                  </a:lnTo>
                  <a:lnTo>
                    <a:pt x="11154" y="789961"/>
                  </a:lnTo>
                  <a:lnTo>
                    <a:pt x="15656" y="770369"/>
                  </a:lnTo>
                  <a:lnTo>
                    <a:pt x="21460" y="747035"/>
                  </a:lnTo>
                  <a:lnTo>
                    <a:pt x="28130" y="721207"/>
                  </a:lnTo>
                  <a:lnTo>
                    <a:pt x="35378" y="693716"/>
                  </a:lnTo>
                  <a:lnTo>
                    <a:pt x="42078" y="664183"/>
                  </a:lnTo>
                  <a:lnTo>
                    <a:pt x="48412" y="633288"/>
                  </a:lnTo>
                  <a:lnTo>
                    <a:pt x="54503" y="601486"/>
                  </a:lnTo>
                  <a:lnTo>
                    <a:pt x="61365" y="568145"/>
                  </a:lnTo>
                  <a:lnTo>
                    <a:pt x="68740" y="533778"/>
                  </a:lnTo>
                  <a:lnTo>
                    <a:pt x="76459" y="498727"/>
                  </a:lnTo>
                  <a:lnTo>
                    <a:pt x="85340" y="464153"/>
                  </a:lnTo>
                  <a:lnTo>
                    <a:pt x="94997" y="429899"/>
                  </a:lnTo>
                  <a:lnTo>
                    <a:pt x="105169" y="395856"/>
                  </a:lnTo>
                  <a:lnTo>
                    <a:pt x="114752" y="363823"/>
                  </a:lnTo>
                  <a:lnTo>
                    <a:pt x="123943" y="333129"/>
                  </a:lnTo>
                  <a:lnTo>
                    <a:pt x="132871" y="303329"/>
                  </a:lnTo>
                  <a:lnTo>
                    <a:pt x="141625" y="275057"/>
                  </a:lnTo>
                  <a:lnTo>
                    <a:pt x="150262" y="247805"/>
                  </a:lnTo>
                  <a:lnTo>
                    <a:pt x="158822" y="221233"/>
                  </a:lnTo>
                  <a:lnTo>
                    <a:pt x="167330" y="196981"/>
                  </a:lnTo>
                  <a:lnTo>
                    <a:pt x="175803" y="174276"/>
                  </a:lnTo>
                  <a:lnTo>
                    <a:pt x="191755" y="134419"/>
                  </a:lnTo>
                  <a:lnTo>
                    <a:pt x="211235" y="92848"/>
                  </a:lnTo>
                  <a:lnTo>
                    <a:pt x="231303" y="63679"/>
                  </a:lnTo>
                  <a:lnTo>
                    <a:pt x="233394" y="62997"/>
                  </a:lnTo>
                  <a:lnTo>
                    <a:pt x="235721" y="63476"/>
                  </a:lnTo>
                  <a:lnTo>
                    <a:pt x="238206" y="64729"/>
                  </a:lnTo>
                  <a:lnTo>
                    <a:pt x="240967" y="76082"/>
                  </a:lnTo>
                  <a:lnTo>
                    <a:pt x="242522" y="108454"/>
                  </a:lnTo>
                  <a:lnTo>
                    <a:pt x="241952" y="138783"/>
                  </a:lnTo>
                  <a:lnTo>
                    <a:pt x="238585" y="174051"/>
                  </a:lnTo>
                  <a:lnTo>
                    <a:pt x="237314" y="194475"/>
                  </a:lnTo>
                  <a:lnTo>
                    <a:pt x="236467" y="216495"/>
                  </a:lnTo>
                  <a:lnTo>
                    <a:pt x="235902" y="239580"/>
                  </a:lnTo>
                  <a:lnTo>
                    <a:pt x="234591" y="264308"/>
                  </a:lnTo>
                  <a:lnTo>
                    <a:pt x="232784" y="290132"/>
                  </a:lnTo>
                  <a:lnTo>
                    <a:pt x="230645" y="316685"/>
                  </a:lnTo>
                  <a:lnTo>
                    <a:pt x="228285" y="343727"/>
                  </a:lnTo>
                  <a:lnTo>
                    <a:pt x="225779" y="371092"/>
                  </a:lnTo>
                  <a:lnTo>
                    <a:pt x="223173" y="398674"/>
                  </a:lnTo>
                  <a:lnTo>
                    <a:pt x="220503" y="426401"/>
                  </a:lnTo>
                  <a:lnTo>
                    <a:pt x="217788" y="454222"/>
                  </a:lnTo>
                  <a:lnTo>
                    <a:pt x="215045" y="482109"/>
                  </a:lnTo>
                  <a:lnTo>
                    <a:pt x="212283" y="509104"/>
                  </a:lnTo>
                  <a:lnTo>
                    <a:pt x="209507" y="535506"/>
                  </a:lnTo>
                  <a:lnTo>
                    <a:pt x="206723" y="561511"/>
                  </a:lnTo>
                  <a:lnTo>
                    <a:pt x="205800" y="586318"/>
                  </a:lnTo>
                  <a:lnTo>
                    <a:pt x="206119" y="610327"/>
                  </a:lnTo>
                  <a:lnTo>
                    <a:pt x="207266" y="633804"/>
                  </a:lnTo>
                  <a:lnTo>
                    <a:pt x="211030" y="672340"/>
                  </a:lnTo>
                  <a:lnTo>
                    <a:pt x="216749" y="701295"/>
                  </a:lnTo>
                  <a:lnTo>
                    <a:pt x="225517" y="717277"/>
                  </a:lnTo>
                  <a:lnTo>
                    <a:pt x="238129" y="727493"/>
                  </a:lnTo>
                  <a:lnTo>
                    <a:pt x="245415" y="731525"/>
                  </a:lnTo>
                  <a:lnTo>
                    <a:pt x="263470" y="733514"/>
                  </a:lnTo>
                  <a:lnTo>
                    <a:pt x="273514" y="732737"/>
                  </a:lnTo>
                  <a:lnTo>
                    <a:pt x="294635" y="721913"/>
                  </a:lnTo>
                  <a:lnTo>
                    <a:pt x="332507" y="687348"/>
                  </a:lnTo>
                  <a:lnTo>
                    <a:pt x="363188" y="651936"/>
                  </a:lnTo>
                  <a:lnTo>
                    <a:pt x="379213" y="630727"/>
                  </a:lnTo>
                  <a:lnTo>
                    <a:pt x="395500" y="608183"/>
                  </a:lnTo>
                  <a:lnTo>
                    <a:pt x="411961" y="583816"/>
                  </a:lnTo>
                  <a:lnTo>
                    <a:pt x="428538" y="558232"/>
                  </a:lnTo>
                  <a:lnTo>
                    <a:pt x="445192" y="531838"/>
                  </a:lnTo>
                  <a:lnTo>
                    <a:pt x="461897" y="504904"/>
                  </a:lnTo>
                  <a:lnTo>
                    <a:pt x="478637" y="477610"/>
                  </a:lnTo>
                  <a:lnTo>
                    <a:pt x="495400" y="450076"/>
                  </a:lnTo>
                  <a:lnTo>
                    <a:pt x="513113" y="423315"/>
                  </a:lnTo>
                  <a:lnTo>
                    <a:pt x="531457" y="397070"/>
                  </a:lnTo>
                  <a:lnTo>
                    <a:pt x="550224" y="371169"/>
                  </a:lnTo>
                  <a:lnTo>
                    <a:pt x="576742" y="335225"/>
                  </a:lnTo>
                  <a:lnTo>
                    <a:pt x="608429" y="292586"/>
                  </a:lnTo>
                  <a:lnTo>
                    <a:pt x="643560" y="245484"/>
                  </a:lnTo>
                  <a:lnTo>
                    <a:pt x="666982" y="214082"/>
                  </a:lnTo>
                  <a:lnTo>
                    <a:pt x="693005" y="179191"/>
                  </a:lnTo>
                  <a:lnTo>
                    <a:pt x="713823" y="151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8"/>
          <p:cNvGrpSpPr/>
          <p:nvPr/>
        </p:nvGrpSpPr>
        <p:grpSpPr>
          <a:xfrm>
            <a:off x="2823739" y="2271664"/>
            <a:ext cx="1465313" cy="691768"/>
            <a:chOff x="2823739" y="2271664"/>
            <a:chExt cx="1465313" cy="691768"/>
          </a:xfrm>
        </p:grpSpPr>
        <p:sp>
          <p:nvSpPr>
            <p:cNvPr id="9" name="SMARTInkShape-184"/>
            <p:cNvSpPr/>
            <p:nvPr>
              <p:custDataLst>
                <p:tags r:id="rId109"/>
              </p:custDataLst>
            </p:nvPr>
          </p:nvSpPr>
          <p:spPr>
            <a:xfrm>
              <a:off x="3171729" y="2271664"/>
              <a:ext cx="1117323" cy="691768"/>
            </a:xfrm>
            <a:custGeom>
              <a:avLst/>
              <a:gdLst/>
              <a:ahLst/>
              <a:cxnLst/>
              <a:rect l="0" t="0" r="0" b="0"/>
              <a:pathLst>
                <a:path w="1117323" h="691768">
                  <a:moveTo>
                    <a:pt x="91984" y="131998"/>
                  </a:moveTo>
                  <a:lnTo>
                    <a:pt x="91984" y="131998"/>
                  </a:lnTo>
                  <a:lnTo>
                    <a:pt x="84514" y="166861"/>
                  </a:lnTo>
                  <a:lnTo>
                    <a:pt x="78599" y="194460"/>
                  </a:lnTo>
                  <a:lnTo>
                    <a:pt x="70921" y="226867"/>
                  </a:lnTo>
                  <a:lnTo>
                    <a:pt x="62067" y="262479"/>
                  </a:lnTo>
                  <a:lnTo>
                    <a:pt x="52429" y="300228"/>
                  </a:lnTo>
                  <a:lnTo>
                    <a:pt x="44136" y="331931"/>
                  </a:lnTo>
                  <a:lnTo>
                    <a:pt x="36740" y="359603"/>
                  </a:lnTo>
                  <a:lnTo>
                    <a:pt x="29941" y="384588"/>
                  </a:lnTo>
                  <a:lnTo>
                    <a:pt x="17407" y="424799"/>
                  </a:lnTo>
                  <a:lnTo>
                    <a:pt x="7478" y="457301"/>
                  </a:lnTo>
                  <a:lnTo>
                    <a:pt x="1889" y="495665"/>
                  </a:lnTo>
                  <a:lnTo>
                    <a:pt x="0" y="531709"/>
                  </a:lnTo>
                  <a:lnTo>
                    <a:pt x="676" y="543103"/>
                  </a:lnTo>
                  <a:lnTo>
                    <a:pt x="2164" y="546142"/>
                  </a:lnTo>
                  <a:lnTo>
                    <a:pt x="4089" y="548167"/>
                  </a:lnTo>
                  <a:lnTo>
                    <a:pt x="11209" y="550418"/>
                  </a:lnTo>
                  <a:lnTo>
                    <a:pt x="22466" y="550484"/>
                  </a:lnTo>
                  <a:lnTo>
                    <a:pt x="48870" y="544338"/>
                  </a:lnTo>
                  <a:lnTo>
                    <a:pt x="88344" y="526002"/>
                  </a:lnTo>
                  <a:lnTo>
                    <a:pt x="122033" y="512389"/>
                  </a:lnTo>
                  <a:lnTo>
                    <a:pt x="149757" y="504932"/>
                  </a:lnTo>
                  <a:lnTo>
                    <a:pt x="170839" y="502412"/>
                  </a:lnTo>
                  <a:lnTo>
                    <a:pt x="176212" y="504558"/>
                  </a:lnTo>
                  <a:lnTo>
                    <a:pt x="178952" y="506437"/>
                  </a:lnTo>
                  <a:lnTo>
                    <a:pt x="180779" y="509558"/>
                  </a:lnTo>
                  <a:lnTo>
                    <a:pt x="182808" y="518005"/>
                  </a:lnTo>
                  <a:lnTo>
                    <a:pt x="177567" y="553247"/>
                  </a:lnTo>
                  <a:lnTo>
                    <a:pt x="176118" y="594950"/>
                  </a:lnTo>
                  <a:lnTo>
                    <a:pt x="183539" y="604205"/>
                  </a:lnTo>
                  <a:lnTo>
                    <a:pt x="189440" y="609288"/>
                  </a:lnTo>
                  <a:lnTo>
                    <a:pt x="203467" y="614936"/>
                  </a:lnTo>
                  <a:lnTo>
                    <a:pt x="211130" y="616442"/>
                  </a:lnTo>
                  <a:lnTo>
                    <a:pt x="229604" y="613135"/>
                  </a:lnTo>
                  <a:lnTo>
                    <a:pt x="263496" y="598282"/>
                  </a:lnTo>
                  <a:lnTo>
                    <a:pt x="303109" y="576139"/>
                  </a:lnTo>
                  <a:lnTo>
                    <a:pt x="344417" y="554326"/>
                  </a:lnTo>
                  <a:lnTo>
                    <a:pt x="383737" y="536034"/>
                  </a:lnTo>
                  <a:lnTo>
                    <a:pt x="421564" y="513121"/>
                  </a:lnTo>
                  <a:lnTo>
                    <a:pt x="444233" y="494028"/>
                  </a:lnTo>
                  <a:lnTo>
                    <a:pt x="444642" y="496163"/>
                  </a:lnTo>
                  <a:lnTo>
                    <a:pt x="444751" y="498039"/>
                  </a:lnTo>
                  <a:lnTo>
                    <a:pt x="437401" y="502614"/>
                  </a:lnTo>
                  <a:lnTo>
                    <a:pt x="425731" y="508694"/>
                  </a:lnTo>
                  <a:lnTo>
                    <a:pt x="388470" y="537609"/>
                  </a:lnTo>
                  <a:lnTo>
                    <a:pt x="358758" y="576171"/>
                  </a:lnTo>
                  <a:lnTo>
                    <a:pt x="331860" y="617268"/>
                  </a:lnTo>
                  <a:lnTo>
                    <a:pt x="325596" y="634357"/>
                  </a:lnTo>
                  <a:lnTo>
                    <a:pt x="325924" y="648178"/>
                  </a:lnTo>
                  <a:lnTo>
                    <a:pt x="329183" y="658056"/>
                  </a:lnTo>
                  <a:lnTo>
                    <a:pt x="331359" y="661997"/>
                  </a:lnTo>
                  <a:lnTo>
                    <a:pt x="333743" y="664625"/>
                  </a:lnTo>
                  <a:lnTo>
                    <a:pt x="343657" y="669675"/>
                  </a:lnTo>
                  <a:lnTo>
                    <a:pt x="379673" y="638588"/>
                  </a:lnTo>
                  <a:lnTo>
                    <a:pt x="410889" y="605825"/>
                  </a:lnTo>
                  <a:lnTo>
                    <a:pt x="438168" y="568721"/>
                  </a:lnTo>
                  <a:lnTo>
                    <a:pt x="453952" y="538224"/>
                  </a:lnTo>
                  <a:lnTo>
                    <a:pt x="461473" y="503377"/>
                  </a:lnTo>
                  <a:lnTo>
                    <a:pt x="461776" y="545178"/>
                  </a:lnTo>
                  <a:lnTo>
                    <a:pt x="466757" y="563408"/>
                  </a:lnTo>
                  <a:lnTo>
                    <a:pt x="470701" y="570884"/>
                  </a:lnTo>
                  <a:lnTo>
                    <a:pt x="475197" y="575868"/>
                  </a:lnTo>
                  <a:lnTo>
                    <a:pt x="485174" y="581406"/>
                  </a:lnTo>
                  <a:lnTo>
                    <a:pt x="498323" y="581377"/>
                  </a:lnTo>
                  <a:lnTo>
                    <a:pt x="523967" y="573620"/>
                  </a:lnTo>
                  <a:lnTo>
                    <a:pt x="557712" y="557003"/>
                  </a:lnTo>
                  <a:lnTo>
                    <a:pt x="595580" y="535784"/>
                  </a:lnTo>
                  <a:lnTo>
                    <a:pt x="609810" y="518850"/>
                  </a:lnTo>
                  <a:lnTo>
                    <a:pt x="633304" y="490752"/>
                  </a:lnTo>
                  <a:lnTo>
                    <a:pt x="662975" y="455212"/>
                  </a:lnTo>
                  <a:lnTo>
                    <a:pt x="692093" y="415643"/>
                  </a:lnTo>
                  <a:lnTo>
                    <a:pt x="720844" y="373389"/>
                  </a:lnTo>
                  <a:lnTo>
                    <a:pt x="749349" y="329344"/>
                  </a:lnTo>
                  <a:lnTo>
                    <a:pt x="772088" y="291577"/>
                  </a:lnTo>
                  <a:lnTo>
                    <a:pt x="790982" y="257994"/>
                  </a:lnTo>
                  <a:lnTo>
                    <a:pt x="807314" y="227201"/>
                  </a:lnTo>
                  <a:lnTo>
                    <a:pt x="821002" y="199202"/>
                  </a:lnTo>
                  <a:lnTo>
                    <a:pt x="832930" y="173065"/>
                  </a:lnTo>
                  <a:lnTo>
                    <a:pt x="843684" y="148170"/>
                  </a:lnTo>
                  <a:lnTo>
                    <a:pt x="852720" y="125037"/>
                  </a:lnTo>
                  <a:lnTo>
                    <a:pt x="860612" y="103078"/>
                  </a:lnTo>
                  <a:lnTo>
                    <a:pt x="872494" y="64983"/>
                  </a:lnTo>
                  <a:lnTo>
                    <a:pt x="877775" y="38713"/>
                  </a:lnTo>
                  <a:lnTo>
                    <a:pt x="877315" y="29654"/>
                  </a:lnTo>
                  <a:lnTo>
                    <a:pt x="875141" y="22680"/>
                  </a:lnTo>
                  <a:lnTo>
                    <a:pt x="871824" y="17097"/>
                  </a:lnTo>
                  <a:lnTo>
                    <a:pt x="866811" y="13375"/>
                  </a:lnTo>
                  <a:lnTo>
                    <a:pt x="853771" y="9240"/>
                  </a:lnTo>
                  <a:lnTo>
                    <a:pt x="836146" y="12382"/>
                  </a:lnTo>
                  <a:lnTo>
                    <a:pt x="814929" y="21872"/>
                  </a:lnTo>
                  <a:lnTo>
                    <a:pt x="777667" y="48215"/>
                  </a:lnTo>
                  <a:lnTo>
                    <a:pt x="741621" y="81545"/>
                  </a:lnTo>
                  <a:lnTo>
                    <a:pt x="715331" y="110508"/>
                  </a:lnTo>
                  <a:lnTo>
                    <a:pt x="688084" y="144547"/>
                  </a:lnTo>
                  <a:lnTo>
                    <a:pt x="661344" y="182399"/>
                  </a:lnTo>
                  <a:lnTo>
                    <a:pt x="637009" y="224124"/>
                  </a:lnTo>
                  <a:lnTo>
                    <a:pt x="625290" y="246643"/>
                  </a:lnTo>
                  <a:lnTo>
                    <a:pt x="613741" y="270061"/>
                  </a:lnTo>
                  <a:lnTo>
                    <a:pt x="602308" y="294076"/>
                  </a:lnTo>
                  <a:lnTo>
                    <a:pt x="591884" y="318492"/>
                  </a:lnTo>
                  <a:lnTo>
                    <a:pt x="582133" y="343172"/>
                  </a:lnTo>
                  <a:lnTo>
                    <a:pt x="572831" y="368031"/>
                  </a:lnTo>
                  <a:lnTo>
                    <a:pt x="564762" y="392074"/>
                  </a:lnTo>
                  <a:lnTo>
                    <a:pt x="557515" y="415573"/>
                  </a:lnTo>
                  <a:lnTo>
                    <a:pt x="550816" y="438710"/>
                  </a:lnTo>
                  <a:lnTo>
                    <a:pt x="544483" y="460671"/>
                  </a:lnTo>
                  <a:lnTo>
                    <a:pt x="532465" y="502504"/>
                  </a:lnTo>
                  <a:lnTo>
                    <a:pt x="525878" y="540395"/>
                  </a:lnTo>
                  <a:lnTo>
                    <a:pt x="522951" y="574978"/>
                  </a:lnTo>
                  <a:lnTo>
                    <a:pt x="521650" y="605912"/>
                  </a:lnTo>
                  <a:lnTo>
                    <a:pt x="529840" y="645116"/>
                  </a:lnTo>
                  <a:lnTo>
                    <a:pt x="541521" y="661364"/>
                  </a:lnTo>
                  <a:lnTo>
                    <a:pt x="571846" y="683865"/>
                  </a:lnTo>
                  <a:lnTo>
                    <a:pt x="605413" y="691767"/>
                  </a:lnTo>
                  <a:lnTo>
                    <a:pt x="644929" y="685184"/>
                  </a:lnTo>
                  <a:lnTo>
                    <a:pt x="674847" y="668900"/>
                  </a:lnTo>
                  <a:lnTo>
                    <a:pt x="706821" y="645165"/>
                  </a:lnTo>
                  <a:lnTo>
                    <a:pt x="739708" y="615940"/>
                  </a:lnTo>
                  <a:lnTo>
                    <a:pt x="773001" y="581784"/>
                  </a:lnTo>
                  <a:lnTo>
                    <a:pt x="807408" y="542013"/>
                  </a:lnTo>
                  <a:lnTo>
                    <a:pt x="825735" y="518334"/>
                  </a:lnTo>
                  <a:lnTo>
                    <a:pt x="844490" y="493210"/>
                  </a:lnTo>
                  <a:lnTo>
                    <a:pt x="862595" y="467122"/>
                  </a:lnTo>
                  <a:lnTo>
                    <a:pt x="880269" y="440392"/>
                  </a:lnTo>
                  <a:lnTo>
                    <a:pt x="897655" y="413234"/>
                  </a:lnTo>
                  <a:lnTo>
                    <a:pt x="913914" y="384856"/>
                  </a:lnTo>
                  <a:lnTo>
                    <a:pt x="929423" y="355666"/>
                  </a:lnTo>
                  <a:lnTo>
                    <a:pt x="944431" y="325933"/>
                  </a:lnTo>
                  <a:lnTo>
                    <a:pt x="959105" y="295840"/>
                  </a:lnTo>
                  <a:lnTo>
                    <a:pt x="973558" y="265505"/>
                  </a:lnTo>
                  <a:lnTo>
                    <a:pt x="987862" y="235010"/>
                  </a:lnTo>
                  <a:lnTo>
                    <a:pt x="1001133" y="206275"/>
                  </a:lnTo>
                  <a:lnTo>
                    <a:pt x="1013715" y="178715"/>
                  </a:lnTo>
                  <a:lnTo>
                    <a:pt x="1025839" y="151937"/>
                  </a:lnTo>
                  <a:lnTo>
                    <a:pt x="1035790" y="128482"/>
                  </a:lnTo>
                  <a:lnTo>
                    <a:pt x="1051826" y="87479"/>
                  </a:lnTo>
                  <a:lnTo>
                    <a:pt x="1062431" y="46280"/>
                  </a:lnTo>
                  <a:lnTo>
                    <a:pt x="1062421" y="28222"/>
                  </a:lnTo>
                  <a:lnTo>
                    <a:pt x="1059305" y="14904"/>
                  </a:lnTo>
                  <a:lnTo>
                    <a:pt x="1054806" y="5873"/>
                  </a:lnTo>
                  <a:lnTo>
                    <a:pt x="1051365" y="3091"/>
                  </a:lnTo>
                  <a:lnTo>
                    <a:pt x="1042562" y="0"/>
                  </a:lnTo>
                  <a:lnTo>
                    <a:pt x="1018183" y="2721"/>
                  </a:lnTo>
                  <a:lnTo>
                    <a:pt x="978379" y="27289"/>
                  </a:lnTo>
                  <a:lnTo>
                    <a:pt x="956524" y="55655"/>
                  </a:lnTo>
                  <a:lnTo>
                    <a:pt x="929816" y="96044"/>
                  </a:lnTo>
                  <a:lnTo>
                    <a:pt x="899869" y="144447"/>
                  </a:lnTo>
                  <a:lnTo>
                    <a:pt x="878037" y="186989"/>
                  </a:lnTo>
                  <a:lnTo>
                    <a:pt x="861615" y="225622"/>
                  </a:lnTo>
                  <a:lnTo>
                    <a:pt x="848799" y="261649"/>
                  </a:lnTo>
                  <a:lnTo>
                    <a:pt x="839322" y="295005"/>
                  </a:lnTo>
                  <a:lnTo>
                    <a:pt x="832069" y="326581"/>
                  </a:lnTo>
                  <a:lnTo>
                    <a:pt x="826301" y="356970"/>
                  </a:lnTo>
                  <a:lnTo>
                    <a:pt x="824323" y="385634"/>
                  </a:lnTo>
                  <a:lnTo>
                    <a:pt x="824872" y="413147"/>
                  </a:lnTo>
                  <a:lnTo>
                    <a:pt x="827105" y="439894"/>
                  </a:lnTo>
                  <a:lnTo>
                    <a:pt x="831396" y="466130"/>
                  </a:lnTo>
                  <a:lnTo>
                    <a:pt x="837057" y="492024"/>
                  </a:lnTo>
                  <a:lnTo>
                    <a:pt x="843634" y="517692"/>
                  </a:lnTo>
                  <a:lnTo>
                    <a:pt x="852686" y="540406"/>
                  </a:lnTo>
                  <a:lnTo>
                    <a:pt x="875197" y="580586"/>
                  </a:lnTo>
                  <a:lnTo>
                    <a:pt x="900765" y="614630"/>
                  </a:lnTo>
                  <a:lnTo>
                    <a:pt x="929560" y="643457"/>
                  </a:lnTo>
                  <a:lnTo>
                    <a:pt x="964146" y="665607"/>
                  </a:lnTo>
                  <a:lnTo>
                    <a:pt x="1001307" y="679810"/>
                  </a:lnTo>
                  <a:lnTo>
                    <a:pt x="1039614" y="686433"/>
                  </a:lnTo>
                  <a:lnTo>
                    <a:pt x="1078427" y="683151"/>
                  </a:lnTo>
                  <a:lnTo>
                    <a:pt x="1117322" y="678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5"/>
            <p:cNvSpPr/>
            <p:nvPr>
              <p:custDataLst>
                <p:tags r:id="rId110"/>
              </p:custDataLst>
            </p:nvPr>
          </p:nvSpPr>
          <p:spPr>
            <a:xfrm>
              <a:off x="2823739" y="2563346"/>
              <a:ext cx="260139" cy="361068"/>
            </a:xfrm>
            <a:custGeom>
              <a:avLst/>
              <a:gdLst/>
              <a:ahLst/>
              <a:cxnLst/>
              <a:rect l="0" t="0" r="0" b="0"/>
              <a:pathLst>
                <a:path w="260139" h="361068">
                  <a:moveTo>
                    <a:pt x="246673" y="0"/>
                  </a:moveTo>
                  <a:lnTo>
                    <a:pt x="246673" y="0"/>
                  </a:lnTo>
                  <a:lnTo>
                    <a:pt x="214300" y="4980"/>
                  </a:lnTo>
                  <a:lnTo>
                    <a:pt x="188672" y="8923"/>
                  </a:lnTo>
                  <a:lnTo>
                    <a:pt x="155216" y="18284"/>
                  </a:lnTo>
                  <a:lnTo>
                    <a:pt x="134121" y="29604"/>
                  </a:lnTo>
                  <a:lnTo>
                    <a:pt x="118520" y="43973"/>
                  </a:lnTo>
                  <a:lnTo>
                    <a:pt x="110341" y="59698"/>
                  </a:lnTo>
                  <a:lnTo>
                    <a:pt x="107639" y="76959"/>
                  </a:lnTo>
                  <a:lnTo>
                    <a:pt x="109552" y="97081"/>
                  </a:lnTo>
                  <a:lnTo>
                    <a:pt x="129006" y="136699"/>
                  </a:lnTo>
                  <a:lnTo>
                    <a:pt x="136308" y="149359"/>
                  </a:lnTo>
                  <a:lnTo>
                    <a:pt x="164315" y="175328"/>
                  </a:lnTo>
                  <a:lnTo>
                    <a:pt x="203533" y="210526"/>
                  </a:lnTo>
                  <a:lnTo>
                    <a:pt x="239493" y="240842"/>
                  </a:lnTo>
                  <a:lnTo>
                    <a:pt x="252198" y="255207"/>
                  </a:lnTo>
                  <a:lnTo>
                    <a:pt x="258466" y="267818"/>
                  </a:lnTo>
                  <a:lnTo>
                    <a:pt x="260138" y="273795"/>
                  </a:lnTo>
                  <a:lnTo>
                    <a:pt x="259385" y="279647"/>
                  </a:lnTo>
                  <a:lnTo>
                    <a:pt x="253567" y="291131"/>
                  </a:lnTo>
                  <a:lnTo>
                    <a:pt x="235330" y="308096"/>
                  </a:lnTo>
                  <a:lnTo>
                    <a:pt x="205213" y="321828"/>
                  </a:lnTo>
                  <a:lnTo>
                    <a:pt x="167547" y="336336"/>
                  </a:lnTo>
                  <a:lnTo>
                    <a:pt x="135244" y="349009"/>
                  </a:lnTo>
                  <a:lnTo>
                    <a:pt x="105323" y="355887"/>
                  </a:lnTo>
                  <a:lnTo>
                    <a:pt x="67208" y="359759"/>
                  </a:lnTo>
                  <a:lnTo>
                    <a:pt x="29231" y="361067"/>
                  </a:lnTo>
                  <a:lnTo>
                    <a:pt x="22336" y="359307"/>
                  </a:lnTo>
                  <a:lnTo>
                    <a:pt x="12186" y="352371"/>
                  </a:lnTo>
                  <a:lnTo>
                    <a:pt x="1221" y="333504"/>
                  </a:lnTo>
                  <a:lnTo>
                    <a:pt x="0" y="315689"/>
                  </a:lnTo>
                  <a:lnTo>
                    <a:pt x="2944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9"/>
          <p:cNvGrpSpPr/>
          <p:nvPr/>
        </p:nvGrpSpPr>
        <p:grpSpPr>
          <a:xfrm>
            <a:off x="4716408" y="2437279"/>
            <a:ext cx="2741108" cy="647141"/>
            <a:chOff x="4716408" y="2437279"/>
            <a:chExt cx="2741108" cy="647141"/>
          </a:xfrm>
        </p:grpSpPr>
        <p:sp>
          <p:nvSpPr>
            <p:cNvPr id="12" name="SMARTInkShape-186"/>
            <p:cNvSpPr/>
            <p:nvPr>
              <p:custDataLst>
                <p:tags r:id="rId97"/>
              </p:custDataLst>
            </p:nvPr>
          </p:nvSpPr>
          <p:spPr>
            <a:xfrm>
              <a:off x="6852396" y="2833603"/>
              <a:ext cx="605120" cy="250817"/>
            </a:xfrm>
            <a:custGeom>
              <a:avLst/>
              <a:gdLst/>
              <a:ahLst/>
              <a:cxnLst/>
              <a:rect l="0" t="0" r="0" b="0"/>
              <a:pathLst>
                <a:path w="605120" h="250817">
                  <a:moveTo>
                    <a:pt x="0" y="49110"/>
                  </a:moveTo>
                  <a:lnTo>
                    <a:pt x="0" y="49110"/>
                  </a:lnTo>
                  <a:lnTo>
                    <a:pt x="40155" y="66957"/>
                  </a:lnTo>
                  <a:lnTo>
                    <a:pt x="74811" y="75719"/>
                  </a:lnTo>
                  <a:lnTo>
                    <a:pt x="108890" y="80546"/>
                  </a:lnTo>
                  <a:lnTo>
                    <a:pt x="142712" y="85805"/>
                  </a:lnTo>
                  <a:lnTo>
                    <a:pt x="181401" y="88765"/>
                  </a:lnTo>
                  <a:lnTo>
                    <a:pt x="221631" y="88212"/>
                  </a:lnTo>
                  <a:lnTo>
                    <a:pt x="258187" y="81742"/>
                  </a:lnTo>
                  <a:lnTo>
                    <a:pt x="290620" y="75131"/>
                  </a:lnTo>
                  <a:lnTo>
                    <a:pt x="332640" y="66158"/>
                  </a:lnTo>
                  <a:lnTo>
                    <a:pt x="354215" y="59488"/>
                  </a:lnTo>
                  <a:lnTo>
                    <a:pt x="366917" y="50299"/>
                  </a:lnTo>
                  <a:lnTo>
                    <a:pt x="369744" y="45233"/>
                  </a:lnTo>
                  <a:lnTo>
                    <a:pt x="370695" y="39989"/>
                  </a:lnTo>
                  <a:lnTo>
                    <a:pt x="370395" y="34625"/>
                  </a:lnTo>
                  <a:lnTo>
                    <a:pt x="368328" y="30115"/>
                  </a:lnTo>
                  <a:lnTo>
                    <a:pt x="361050" y="22614"/>
                  </a:lnTo>
                  <a:lnTo>
                    <a:pt x="337529" y="8679"/>
                  </a:lnTo>
                  <a:lnTo>
                    <a:pt x="297980" y="1646"/>
                  </a:lnTo>
                  <a:lnTo>
                    <a:pt x="266907" y="0"/>
                  </a:lnTo>
                  <a:lnTo>
                    <a:pt x="233486" y="1136"/>
                  </a:lnTo>
                  <a:lnTo>
                    <a:pt x="196843" y="7867"/>
                  </a:lnTo>
                  <a:lnTo>
                    <a:pt x="166239" y="17084"/>
                  </a:lnTo>
                  <a:lnTo>
                    <a:pt x="132990" y="32773"/>
                  </a:lnTo>
                  <a:lnTo>
                    <a:pt x="125080" y="38219"/>
                  </a:lnTo>
                  <a:lnTo>
                    <a:pt x="120740" y="44651"/>
                  </a:lnTo>
                  <a:lnTo>
                    <a:pt x="118408" y="59268"/>
                  </a:lnTo>
                  <a:lnTo>
                    <a:pt x="126807" y="87709"/>
                  </a:lnTo>
                  <a:lnTo>
                    <a:pt x="148496" y="108910"/>
                  </a:lnTo>
                  <a:lnTo>
                    <a:pt x="182727" y="130783"/>
                  </a:lnTo>
                  <a:lnTo>
                    <a:pt x="204928" y="141846"/>
                  </a:lnTo>
                  <a:lnTo>
                    <a:pt x="229068" y="152956"/>
                  </a:lnTo>
                  <a:lnTo>
                    <a:pt x="256366" y="164098"/>
                  </a:lnTo>
                  <a:lnTo>
                    <a:pt x="285772" y="175262"/>
                  </a:lnTo>
                  <a:lnTo>
                    <a:pt x="316581" y="186439"/>
                  </a:lnTo>
                  <a:lnTo>
                    <a:pt x="349261" y="195758"/>
                  </a:lnTo>
                  <a:lnTo>
                    <a:pt x="383186" y="203839"/>
                  </a:lnTo>
                  <a:lnTo>
                    <a:pt x="417942" y="211093"/>
                  </a:lnTo>
                  <a:lnTo>
                    <a:pt x="454188" y="218731"/>
                  </a:lnTo>
                  <a:lnTo>
                    <a:pt x="491425" y="226625"/>
                  </a:lnTo>
                  <a:lnTo>
                    <a:pt x="529322" y="234689"/>
                  </a:lnTo>
                  <a:lnTo>
                    <a:pt x="554588" y="240064"/>
                  </a:lnTo>
                  <a:lnTo>
                    <a:pt x="595137" y="248692"/>
                  </a:lnTo>
                  <a:lnTo>
                    <a:pt x="605119" y="250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7"/>
            <p:cNvSpPr/>
            <p:nvPr>
              <p:custDataLst>
                <p:tags r:id="rId98"/>
              </p:custDataLst>
            </p:nvPr>
          </p:nvSpPr>
          <p:spPr>
            <a:xfrm>
              <a:off x="6464384" y="2689412"/>
              <a:ext cx="218025" cy="251795"/>
            </a:xfrm>
            <a:custGeom>
              <a:avLst/>
              <a:gdLst/>
              <a:ahLst/>
              <a:cxnLst/>
              <a:rect l="0" t="0" r="0" b="0"/>
              <a:pathLst>
                <a:path w="218025" h="251795">
                  <a:moveTo>
                    <a:pt x="77050" y="0"/>
                  </a:moveTo>
                  <a:lnTo>
                    <a:pt x="77050" y="0"/>
                  </a:lnTo>
                  <a:lnTo>
                    <a:pt x="101952" y="4980"/>
                  </a:lnTo>
                  <a:lnTo>
                    <a:pt x="137609" y="12485"/>
                  </a:lnTo>
                  <a:lnTo>
                    <a:pt x="172500" y="21960"/>
                  </a:lnTo>
                  <a:lnTo>
                    <a:pt x="188264" y="27814"/>
                  </a:lnTo>
                  <a:lnTo>
                    <a:pt x="199005" y="36019"/>
                  </a:lnTo>
                  <a:lnTo>
                    <a:pt x="215649" y="55238"/>
                  </a:lnTo>
                  <a:lnTo>
                    <a:pt x="218024" y="61281"/>
                  </a:lnTo>
                  <a:lnTo>
                    <a:pt x="216590" y="69569"/>
                  </a:lnTo>
                  <a:lnTo>
                    <a:pt x="214900" y="74394"/>
                  </a:lnTo>
                  <a:lnTo>
                    <a:pt x="205552" y="82246"/>
                  </a:lnTo>
                  <a:lnTo>
                    <a:pt x="172262" y="103818"/>
                  </a:lnTo>
                  <a:lnTo>
                    <a:pt x="136181" y="126944"/>
                  </a:lnTo>
                  <a:lnTo>
                    <a:pt x="95919" y="151540"/>
                  </a:lnTo>
                  <a:lnTo>
                    <a:pt x="55865" y="175674"/>
                  </a:lnTo>
                  <a:lnTo>
                    <a:pt x="17207" y="200409"/>
                  </a:lnTo>
                  <a:lnTo>
                    <a:pt x="3139" y="214514"/>
                  </a:lnTo>
                  <a:lnTo>
                    <a:pt x="695" y="219583"/>
                  </a:lnTo>
                  <a:lnTo>
                    <a:pt x="0" y="223896"/>
                  </a:lnTo>
                  <a:lnTo>
                    <a:pt x="470" y="227705"/>
                  </a:lnTo>
                  <a:lnTo>
                    <a:pt x="3585" y="231178"/>
                  </a:lnTo>
                  <a:lnTo>
                    <a:pt x="28713" y="243462"/>
                  </a:lnTo>
                  <a:lnTo>
                    <a:pt x="46229" y="248279"/>
                  </a:lnTo>
                  <a:lnTo>
                    <a:pt x="82340" y="250990"/>
                  </a:lnTo>
                  <a:lnTo>
                    <a:pt x="122610" y="251794"/>
                  </a:lnTo>
                  <a:lnTo>
                    <a:pt x="163180" y="251098"/>
                  </a:lnTo>
                  <a:lnTo>
                    <a:pt x="204417" y="244883"/>
                  </a:lnTo>
                  <a:lnTo>
                    <a:pt x="211520" y="243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8"/>
            <p:cNvSpPr/>
            <p:nvPr>
              <p:custDataLst>
                <p:tags r:id="rId99"/>
              </p:custDataLst>
            </p:nvPr>
          </p:nvSpPr>
          <p:spPr>
            <a:xfrm>
              <a:off x="6272493" y="2672603"/>
              <a:ext cx="84044" cy="8405"/>
            </a:xfrm>
            <a:custGeom>
              <a:avLst/>
              <a:gdLst/>
              <a:ahLst/>
              <a:cxnLst/>
              <a:rect l="0" t="0" r="0" b="0"/>
              <a:pathLst>
                <a:path w="84044" h="8405">
                  <a:moveTo>
                    <a:pt x="0" y="8404"/>
                  </a:moveTo>
                  <a:lnTo>
                    <a:pt x="0" y="8404"/>
                  </a:lnTo>
                  <a:lnTo>
                    <a:pt x="24901" y="5914"/>
                  </a:lnTo>
                  <a:lnTo>
                    <a:pt x="840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9"/>
            <p:cNvSpPr/>
            <p:nvPr>
              <p:custDataLst>
                <p:tags r:id="rId100"/>
              </p:custDataLst>
            </p:nvPr>
          </p:nvSpPr>
          <p:spPr>
            <a:xfrm>
              <a:off x="6255865" y="2781860"/>
              <a:ext cx="41842" cy="111888"/>
            </a:xfrm>
            <a:custGeom>
              <a:avLst/>
              <a:gdLst/>
              <a:ahLst/>
              <a:cxnLst/>
              <a:rect l="0" t="0" r="0" b="0"/>
              <a:pathLst>
                <a:path w="41842" h="111888">
                  <a:moveTo>
                    <a:pt x="41841" y="0"/>
                  </a:moveTo>
                  <a:lnTo>
                    <a:pt x="41841" y="0"/>
                  </a:lnTo>
                  <a:lnTo>
                    <a:pt x="32917" y="31232"/>
                  </a:lnTo>
                  <a:lnTo>
                    <a:pt x="14104" y="66799"/>
                  </a:lnTo>
                  <a:lnTo>
                    <a:pt x="4467" y="85886"/>
                  </a:lnTo>
                  <a:lnTo>
                    <a:pt x="227" y="111802"/>
                  </a:lnTo>
                  <a:lnTo>
                    <a:pt x="91" y="111887"/>
                  </a:lnTo>
                  <a:lnTo>
                    <a:pt x="0" y="111011"/>
                  </a:lnTo>
                  <a:lnTo>
                    <a:pt x="8223" y="92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0"/>
            <p:cNvSpPr/>
            <p:nvPr>
              <p:custDataLst>
                <p:tags r:id="rId101"/>
              </p:custDataLst>
            </p:nvPr>
          </p:nvSpPr>
          <p:spPr>
            <a:xfrm>
              <a:off x="5994498" y="2647390"/>
              <a:ext cx="198892" cy="276289"/>
            </a:xfrm>
            <a:custGeom>
              <a:avLst/>
              <a:gdLst/>
              <a:ahLst/>
              <a:cxnLst/>
              <a:rect l="0" t="0" r="0" b="0"/>
              <a:pathLst>
                <a:path w="198892" h="276289">
                  <a:moveTo>
                    <a:pt x="177142" y="0"/>
                  </a:moveTo>
                  <a:lnTo>
                    <a:pt x="177142" y="0"/>
                  </a:lnTo>
                  <a:lnTo>
                    <a:pt x="141448" y="13385"/>
                  </a:lnTo>
                  <a:lnTo>
                    <a:pt x="105868" y="30632"/>
                  </a:lnTo>
                  <a:lnTo>
                    <a:pt x="69197" y="58806"/>
                  </a:lnTo>
                  <a:lnTo>
                    <a:pt x="63157" y="64417"/>
                  </a:lnTo>
                  <a:lnTo>
                    <a:pt x="56445" y="78123"/>
                  </a:lnTo>
                  <a:lnTo>
                    <a:pt x="54655" y="85700"/>
                  </a:lnTo>
                  <a:lnTo>
                    <a:pt x="57647" y="101588"/>
                  </a:lnTo>
                  <a:lnTo>
                    <a:pt x="66136" y="117055"/>
                  </a:lnTo>
                  <a:lnTo>
                    <a:pt x="102378" y="152490"/>
                  </a:lnTo>
                  <a:lnTo>
                    <a:pt x="143640" y="186809"/>
                  </a:lnTo>
                  <a:lnTo>
                    <a:pt x="184818" y="219697"/>
                  </a:lnTo>
                  <a:lnTo>
                    <a:pt x="198891" y="232237"/>
                  </a:lnTo>
                  <a:lnTo>
                    <a:pt x="198177" y="234199"/>
                  </a:lnTo>
                  <a:lnTo>
                    <a:pt x="174194" y="251212"/>
                  </a:lnTo>
                  <a:lnTo>
                    <a:pt x="142132" y="257774"/>
                  </a:lnTo>
                  <a:lnTo>
                    <a:pt x="107522" y="264179"/>
                  </a:lnTo>
                  <a:lnTo>
                    <a:pt x="73611" y="271992"/>
                  </a:lnTo>
                  <a:lnTo>
                    <a:pt x="36332" y="276288"/>
                  </a:lnTo>
                  <a:lnTo>
                    <a:pt x="16098" y="276098"/>
                  </a:lnTo>
                  <a:lnTo>
                    <a:pt x="4092" y="272744"/>
                  </a:lnTo>
                  <a:lnTo>
                    <a:pt x="1076" y="270543"/>
                  </a:lnTo>
                  <a:lnTo>
                    <a:pt x="0" y="268141"/>
                  </a:lnTo>
                  <a:lnTo>
                    <a:pt x="4982" y="248654"/>
                  </a:lnTo>
                  <a:lnTo>
                    <a:pt x="21232" y="225888"/>
                  </a:lnTo>
                  <a:lnTo>
                    <a:pt x="62067" y="189786"/>
                  </a:lnTo>
                  <a:lnTo>
                    <a:pt x="67884" y="184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1"/>
            <p:cNvSpPr/>
            <p:nvPr>
              <p:custDataLst>
                <p:tags r:id="rId102"/>
              </p:custDataLst>
            </p:nvPr>
          </p:nvSpPr>
          <p:spPr>
            <a:xfrm>
              <a:off x="5902699" y="2630581"/>
              <a:ext cx="58831" cy="8405"/>
            </a:xfrm>
            <a:custGeom>
              <a:avLst/>
              <a:gdLst/>
              <a:ahLst/>
              <a:cxnLst/>
              <a:rect l="0" t="0" r="0" b="0"/>
              <a:pathLst>
                <a:path w="58831" h="8405">
                  <a:moveTo>
                    <a:pt x="0" y="8404"/>
                  </a:moveTo>
                  <a:lnTo>
                    <a:pt x="0" y="8404"/>
                  </a:lnTo>
                  <a:lnTo>
                    <a:pt x="40430" y="2628"/>
                  </a:lnTo>
                  <a:lnTo>
                    <a:pt x="588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2"/>
            <p:cNvSpPr/>
            <p:nvPr>
              <p:custDataLst>
                <p:tags r:id="rId103"/>
              </p:custDataLst>
            </p:nvPr>
          </p:nvSpPr>
          <p:spPr>
            <a:xfrm>
              <a:off x="5828498" y="2756647"/>
              <a:ext cx="65796" cy="148697"/>
            </a:xfrm>
            <a:custGeom>
              <a:avLst/>
              <a:gdLst/>
              <a:ahLst/>
              <a:cxnLst/>
              <a:rect l="0" t="0" r="0" b="0"/>
              <a:pathLst>
                <a:path w="65796" h="148697">
                  <a:moveTo>
                    <a:pt x="65795" y="0"/>
                  </a:moveTo>
                  <a:lnTo>
                    <a:pt x="65795" y="0"/>
                  </a:lnTo>
                  <a:lnTo>
                    <a:pt x="47950" y="40154"/>
                  </a:lnTo>
                  <a:lnTo>
                    <a:pt x="32390" y="78510"/>
                  </a:lnTo>
                  <a:lnTo>
                    <a:pt x="11604" y="118685"/>
                  </a:lnTo>
                  <a:lnTo>
                    <a:pt x="5850" y="138198"/>
                  </a:lnTo>
                  <a:lnTo>
                    <a:pt x="0" y="148696"/>
                  </a:lnTo>
                  <a:lnTo>
                    <a:pt x="454" y="148623"/>
                  </a:lnTo>
                  <a:lnTo>
                    <a:pt x="696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3"/>
            <p:cNvSpPr/>
            <p:nvPr>
              <p:custDataLst>
                <p:tags r:id="rId104"/>
              </p:custDataLst>
            </p:nvPr>
          </p:nvSpPr>
          <p:spPr>
            <a:xfrm>
              <a:off x="5541309" y="2765052"/>
              <a:ext cx="176493" cy="16809"/>
            </a:xfrm>
            <a:custGeom>
              <a:avLst/>
              <a:gdLst/>
              <a:ahLst/>
              <a:cxnLst/>
              <a:rect l="0" t="0" r="0" b="0"/>
              <a:pathLst>
                <a:path w="176493" h="16809">
                  <a:moveTo>
                    <a:pt x="0" y="16808"/>
                  </a:moveTo>
                  <a:lnTo>
                    <a:pt x="0" y="16808"/>
                  </a:lnTo>
                  <a:lnTo>
                    <a:pt x="24902" y="14318"/>
                  </a:lnTo>
                  <a:lnTo>
                    <a:pt x="61493" y="11032"/>
                  </a:lnTo>
                  <a:lnTo>
                    <a:pt x="103094" y="9183"/>
                  </a:lnTo>
                  <a:lnTo>
                    <a:pt x="138143" y="7701"/>
                  </a:lnTo>
                  <a:lnTo>
                    <a:pt x="1764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4"/>
            <p:cNvSpPr/>
            <p:nvPr>
              <p:custDataLst>
                <p:tags r:id="rId105"/>
              </p:custDataLst>
            </p:nvPr>
          </p:nvSpPr>
          <p:spPr>
            <a:xfrm>
              <a:off x="5591735" y="2437279"/>
              <a:ext cx="117663" cy="487457"/>
            </a:xfrm>
            <a:custGeom>
              <a:avLst/>
              <a:gdLst/>
              <a:ahLst/>
              <a:cxnLst/>
              <a:rect l="0" t="0" r="0" b="0"/>
              <a:pathLst>
                <a:path w="117663" h="487457">
                  <a:moveTo>
                    <a:pt x="117662" y="0"/>
                  </a:moveTo>
                  <a:lnTo>
                    <a:pt x="117662" y="0"/>
                  </a:lnTo>
                  <a:lnTo>
                    <a:pt x="115794" y="19611"/>
                  </a:lnTo>
                  <a:lnTo>
                    <a:pt x="112681" y="52295"/>
                  </a:lnTo>
                  <a:lnTo>
                    <a:pt x="108739" y="93694"/>
                  </a:lnTo>
                  <a:lnTo>
                    <a:pt x="104243" y="126896"/>
                  </a:lnTo>
                  <a:lnTo>
                    <a:pt x="99378" y="154635"/>
                  </a:lnTo>
                  <a:lnTo>
                    <a:pt x="94267" y="178730"/>
                  </a:lnTo>
                  <a:lnTo>
                    <a:pt x="81117" y="220443"/>
                  </a:lnTo>
                  <a:lnTo>
                    <a:pt x="67802" y="257659"/>
                  </a:lnTo>
                  <a:lnTo>
                    <a:pt x="58771" y="292876"/>
                  </a:lnTo>
                  <a:lnTo>
                    <a:pt x="51646" y="324714"/>
                  </a:lnTo>
                  <a:lnTo>
                    <a:pt x="45365" y="354428"/>
                  </a:lnTo>
                  <a:lnTo>
                    <a:pt x="39461" y="383198"/>
                  </a:lnTo>
                  <a:lnTo>
                    <a:pt x="26426" y="421184"/>
                  </a:lnTo>
                  <a:lnTo>
                    <a:pt x="12933" y="459839"/>
                  </a:lnTo>
                  <a:lnTo>
                    <a:pt x="8812" y="478444"/>
                  </a:lnTo>
                  <a:lnTo>
                    <a:pt x="6809" y="481448"/>
                  </a:lnTo>
                  <a:lnTo>
                    <a:pt x="0" y="487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5"/>
            <p:cNvSpPr/>
            <p:nvPr>
              <p:custDataLst>
                <p:tags r:id="rId106"/>
              </p:custDataLst>
            </p:nvPr>
          </p:nvSpPr>
          <p:spPr>
            <a:xfrm>
              <a:off x="5423647" y="2554941"/>
              <a:ext cx="58832" cy="58832"/>
            </a:xfrm>
            <a:custGeom>
              <a:avLst/>
              <a:gdLst/>
              <a:ahLst/>
              <a:cxnLst/>
              <a:rect l="0" t="0" r="0" b="0"/>
              <a:pathLst>
                <a:path w="58832" h="58832">
                  <a:moveTo>
                    <a:pt x="0" y="58831"/>
                  </a:moveTo>
                  <a:lnTo>
                    <a:pt x="0" y="58831"/>
                  </a:lnTo>
                  <a:lnTo>
                    <a:pt x="40430" y="18400"/>
                  </a:lnTo>
                  <a:lnTo>
                    <a:pt x="588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6"/>
            <p:cNvSpPr/>
            <p:nvPr>
              <p:custDataLst>
                <p:tags r:id="rId107"/>
              </p:custDataLst>
            </p:nvPr>
          </p:nvSpPr>
          <p:spPr>
            <a:xfrm>
              <a:off x="5364816" y="2840691"/>
              <a:ext cx="25214" cy="51474"/>
            </a:xfrm>
            <a:custGeom>
              <a:avLst/>
              <a:gdLst/>
              <a:ahLst/>
              <a:cxnLst/>
              <a:rect l="0" t="0" r="0" b="0"/>
              <a:pathLst>
                <a:path w="25214" h="51474">
                  <a:moveTo>
                    <a:pt x="25213" y="0"/>
                  </a:moveTo>
                  <a:lnTo>
                    <a:pt x="25213" y="0"/>
                  </a:lnTo>
                  <a:lnTo>
                    <a:pt x="7886" y="35589"/>
                  </a:lnTo>
                  <a:lnTo>
                    <a:pt x="2336" y="50596"/>
                  </a:lnTo>
                  <a:lnTo>
                    <a:pt x="1558" y="51473"/>
                  </a:lnTo>
                  <a:lnTo>
                    <a:pt x="0" y="50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7"/>
            <p:cNvSpPr/>
            <p:nvPr>
              <p:custDataLst>
                <p:tags r:id="rId108"/>
              </p:custDataLst>
            </p:nvPr>
          </p:nvSpPr>
          <p:spPr>
            <a:xfrm>
              <a:off x="4716408" y="2571750"/>
              <a:ext cx="505534" cy="367388"/>
            </a:xfrm>
            <a:custGeom>
              <a:avLst/>
              <a:gdLst/>
              <a:ahLst/>
              <a:cxnLst/>
              <a:rect l="0" t="0" r="0" b="0"/>
              <a:pathLst>
                <a:path w="505534" h="367388">
                  <a:moveTo>
                    <a:pt x="177760" y="0"/>
                  </a:moveTo>
                  <a:lnTo>
                    <a:pt x="177760" y="0"/>
                  </a:lnTo>
                  <a:lnTo>
                    <a:pt x="142068" y="8923"/>
                  </a:lnTo>
                  <a:lnTo>
                    <a:pt x="106487" y="27857"/>
                  </a:lnTo>
                  <a:lnTo>
                    <a:pt x="78202" y="60133"/>
                  </a:lnTo>
                  <a:lnTo>
                    <a:pt x="58184" y="88358"/>
                  </a:lnTo>
                  <a:lnTo>
                    <a:pt x="37770" y="119579"/>
                  </a:lnTo>
                  <a:lnTo>
                    <a:pt x="19358" y="152132"/>
                  </a:lnTo>
                  <a:lnTo>
                    <a:pt x="6818" y="185276"/>
                  </a:lnTo>
                  <a:lnTo>
                    <a:pt x="0" y="216815"/>
                  </a:lnTo>
                  <a:lnTo>
                    <a:pt x="1411" y="255572"/>
                  </a:lnTo>
                  <a:lnTo>
                    <a:pt x="8677" y="289778"/>
                  </a:lnTo>
                  <a:lnTo>
                    <a:pt x="22243" y="317137"/>
                  </a:lnTo>
                  <a:lnTo>
                    <a:pt x="39026" y="337487"/>
                  </a:lnTo>
                  <a:lnTo>
                    <a:pt x="62260" y="354411"/>
                  </a:lnTo>
                  <a:lnTo>
                    <a:pt x="91452" y="364821"/>
                  </a:lnTo>
                  <a:lnTo>
                    <a:pt x="119193" y="367387"/>
                  </a:lnTo>
                  <a:lnTo>
                    <a:pt x="150655" y="361714"/>
                  </a:lnTo>
                  <a:lnTo>
                    <a:pt x="182699" y="347686"/>
                  </a:lnTo>
                  <a:lnTo>
                    <a:pt x="224079" y="313341"/>
                  </a:lnTo>
                  <a:lnTo>
                    <a:pt x="245972" y="289608"/>
                  </a:lnTo>
                  <a:lnTo>
                    <a:pt x="264481" y="255247"/>
                  </a:lnTo>
                  <a:lnTo>
                    <a:pt x="280444" y="222343"/>
                  </a:lnTo>
                  <a:lnTo>
                    <a:pt x="292187" y="188144"/>
                  </a:lnTo>
                  <a:lnTo>
                    <a:pt x="294783" y="167588"/>
                  </a:lnTo>
                  <a:lnTo>
                    <a:pt x="294063" y="164953"/>
                  </a:lnTo>
                  <a:lnTo>
                    <a:pt x="292648" y="163197"/>
                  </a:lnTo>
                  <a:lnTo>
                    <a:pt x="262142" y="151400"/>
                  </a:lnTo>
                  <a:lnTo>
                    <a:pt x="297598" y="187008"/>
                  </a:lnTo>
                  <a:lnTo>
                    <a:pt x="332498" y="204512"/>
                  </a:lnTo>
                  <a:lnTo>
                    <a:pt x="371464" y="214366"/>
                  </a:lnTo>
                  <a:lnTo>
                    <a:pt x="381513" y="217605"/>
                  </a:lnTo>
                  <a:lnTo>
                    <a:pt x="419040" y="238199"/>
                  </a:lnTo>
                  <a:lnTo>
                    <a:pt x="452142" y="258879"/>
                  </a:lnTo>
                  <a:lnTo>
                    <a:pt x="454064" y="258498"/>
                  </a:lnTo>
                  <a:lnTo>
                    <a:pt x="459363" y="255367"/>
                  </a:lnTo>
                  <a:lnTo>
                    <a:pt x="455852" y="259672"/>
                  </a:lnTo>
                  <a:lnTo>
                    <a:pt x="480019" y="277134"/>
                  </a:lnTo>
                  <a:lnTo>
                    <a:pt x="445323" y="279742"/>
                  </a:lnTo>
                  <a:lnTo>
                    <a:pt x="417768" y="281745"/>
                  </a:lnTo>
                  <a:lnTo>
                    <a:pt x="378987" y="289025"/>
                  </a:lnTo>
                  <a:lnTo>
                    <a:pt x="369915" y="294365"/>
                  </a:lnTo>
                  <a:lnTo>
                    <a:pt x="365883" y="299851"/>
                  </a:lnTo>
                  <a:lnTo>
                    <a:pt x="364092" y="305402"/>
                  </a:lnTo>
                  <a:lnTo>
                    <a:pt x="364547" y="307256"/>
                  </a:lnTo>
                  <a:lnTo>
                    <a:pt x="365786" y="308492"/>
                  </a:lnTo>
                  <a:lnTo>
                    <a:pt x="367545" y="309315"/>
                  </a:lnTo>
                  <a:lnTo>
                    <a:pt x="368717" y="310799"/>
                  </a:lnTo>
                  <a:lnTo>
                    <a:pt x="371035" y="319252"/>
                  </a:lnTo>
                  <a:lnTo>
                    <a:pt x="371995" y="303158"/>
                  </a:lnTo>
                  <a:lnTo>
                    <a:pt x="384464" y="265627"/>
                  </a:lnTo>
                  <a:lnTo>
                    <a:pt x="388730" y="242746"/>
                  </a:lnTo>
                  <a:lnTo>
                    <a:pt x="406673" y="206038"/>
                  </a:lnTo>
                  <a:lnTo>
                    <a:pt x="420108" y="188152"/>
                  </a:lnTo>
                  <a:lnTo>
                    <a:pt x="435917" y="175486"/>
                  </a:lnTo>
                  <a:lnTo>
                    <a:pt x="447968" y="170280"/>
                  </a:lnTo>
                  <a:lnTo>
                    <a:pt x="457453" y="168738"/>
                  </a:lnTo>
                  <a:lnTo>
                    <a:pt x="463309" y="170867"/>
                  </a:lnTo>
                  <a:lnTo>
                    <a:pt x="505533" y="210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198"/>
          <p:cNvSpPr/>
          <p:nvPr>
            <p:custDataLst>
              <p:tags r:id="rId1"/>
            </p:custDataLst>
          </p:nvPr>
        </p:nvSpPr>
        <p:spPr>
          <a:xfrm>
            <a:off x="498662" y="2778794"/>
            <a:ext cx="235324" cy="78707"/>
          </a:xfrm>
          <a:custGeom>
            <a:avLst/>
            <a:gdLst/>
            <a:ahLst/>
            <a:cxnLst/>
            <a:rect l="0" t="0" r="0" b="0"/>
            <a:pathLst>
              <a:path w="235324" h="78707">
                <a:moveTo>
                  <a:pt x="0" y="28279"/>
                </a:moveTo>
                <a:lnTo>
                  <a:pt x="0" y="28279"/>
                </a:lnTo>
                <a:lnTo>
                  <a:pt x="29882" y="15829"/>
                </a:lnTo>
                <a:lnTo>
                  <a:pt x="53539" y="5972"/>
                </a:lnTo>
                <a:lnTo>
                  <a:pt x="82384" y="1268"/>
                </a:lnTo>
                <a:lnTo>
                  <a:pt x="114687" y="0"/>
                </a:lnTo>
                <a:lnTo>
                  <a:pt x="149296" y="1022"/>
                </a:lnTo>
                <a:lnTo>
                  <a:pt x="175170" y="5438"/>
                </a:lnTo>
                <a:lnTo>
                  <a:pt x="211390" y="20307"/>
                </a:lnTo>
                <a:lnTo>
                  <a:pt x="221235" y="30435"/>
                </a:lnTo>
                <a:lnTo>
                  <a:pt x="226865" y="41856"/>
                </a:lnTo>
                <a:lnTo>
                  <a:pt x="235323" y="787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199"/>
          <p:cNvSpPr/>
          <p:nvPr>
            <p:custDataLst>
              <p:tags r:id="rId2"/>
            </p:custDataLst>
          </p:nvPr>
        </p:nvSpPr>
        <p:spPr>
          <a:xfrm>
            <a:off x="296956" y="3639110"/>
            <a:ext cx="546288" cy="134472"/>
          </a:xfrm>
          <a:custGeom>
            <a:avLst/>
            <a:gdLst/>
            <a:ahLst/>
            <a:cxnLst/>
            <a:rect l="0" t="0" r="0" b="0"/>
            <a:pathLst>
              <a:path w="546288" h="134472">
                <a:moveTo>
                  <a:pt x="0" y="0"/>
                </a:moveTo>
                <a:lnTo>
                  <a:pt x="0" y="0"/>
                </a:lnTo>
                <a:lnTo>
                  <a:pt x="27392" y="14941"/>
                </a:lnTo>
                <a:lnTo>
                  <a:pt x="49077" y="26770"/>
                </a:lnTo>
                <a:lnTo>
                  <a:pt x="85946" y="39325"/>
                </a:lnTo>
                <a:lnTo>
                  <a:pt x="132937" y="52364"/>
                </a:lnTo>
                <a:lnTo>
                  <a:pt x="186676" y="65725"/>
                </a:lnTo>
                <a:lnTo>
                  <a:pt x="236509" y="76501"/>
                </a:lnTo>
                <a:lnTo>
                  <a:pt x="283739" y="85552"/>
                </a:lnTo>
                <a:lnTo>
                  <a:pt x="329233" y="93454"/>
                </a:lnTo>
                <a:lnTo>
                  <a:pt x="373569" y="101523"/>
                </a:lnTo>
                <a:lnTo>
                  <a:pt x="417134" y="109704"/>
                </a:lnTo>
                <a:lnTo>
                  <a:pt x="460185" y="117960"/>
                </a:lnTo>
                <a:lnTo>
                  <a:pt x="488886" y="123464"/>
                </a:lnTo>
                <a:lnTo>
                  <a:pt x="529279" y="131209"/>
                </a:lnTo>
                <a:lnTo>
                  <a:pt x="546287" y="1344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42"/>
          <p:cNvGrpSpPr/>
          <p:nvPr/>
        </p:nvGrpSpPr>
        <p:grpSpPr>
          <a:xfrm>
            <a:off x="1158737" y="3084419"/>
            <a:ext cx="1743587" cy="1324976"/>
            <a:chOff x="1158737" y="3084419"/>
            <a:chExt cx="1743587" cy="1324976"/>
          </a:xfrm>
        </p:grpSpPr>
        <p:sp>
          <p:nvSpPr>
            <p:cNvPr id="27" name="SMARTInkShape-200"/>
            <p:cNvSpPr/>
            <p:nvPr>
              <p:custDataLst>
                <p:tags r:id="rId92"/>
              </p:custDataLst>
            </p:nvPr>
          </p:nvSpPr>
          <p:spPr>
            <a:xfrm>
              <a:off x="1708897" y="3294657"/>
              <a:ext cx="1193427" cy="1114738"/>
            </a:xfrm>
            <a:custGeom>
              <a:avLst/>
              <a:gdLst/>
              <a:ahLst/>
              <a:cxnLst/>
              <a:rect l="0" t="0" r="0" b="0"/>
              <a:pathLst>
                <a:path w="1193427" h="1114738">
                  <a:moveTo>
                    <a:pt x="0" y="504137"/>
                  </a:moveTo>
                  <a:lnTo>
                    <a:pt x="0" y="504137"/>
                  </a:lnTo>
                  <a:lnTo>
                    <a:pt x="31231" y="513060"/>
                  </a:lnTo>
                  <a:lnTo>
                    <a:pt x="68666" y="526098"/>
                  </a:lnTo>
                  <a:lnTo>
                    <a:pt x="101173" y="535753"/>
                  </a:lnTo>
                  <a:lnTo>
                    <a:pt x="142658" y="547227"/>
                  </a:lnTo>
                  <a:lnTo>
                    <a:pt x="164256" y="547256"/>
                  </a:lnTo>
                  <a:lnTo>
                    <a:pt x="196628" y="537561"/>
                  </a:lnTo>
                  <a:lnTo>
                    <a:pt x="225414" y="522860"/>
                  </a:lnTo>
                  <a:lnTo>
                    <a:pt x="247225" y="502214"/>
                  </a:lnTo>
                  <a:lnTo>
                    <a:pt x="261054" y="478354"/>
                  </a:lnTo>
                  <a:lnTo>
                    <a:pt x="267383" y="440352"/>
                  </a:lnTo>
                  <a:lnTo>
                    <a:pt x="268736" y="415832"/>
                  </a:lnTo>
                  <a:lnTo>
                    <a:pt x="242111" y="408455"/>
                  </a:lnTo>
                  <a:lnTo>
                    <a:pt x="221531" y="410563"/>
                  </a:lnTo>
                  <a:lnTo>
                    <a:pt x="212121" y="413740"/>
                  </a:lnTo>
                  <a:lnTo>
                    <a:pt x="194195" y="429720"/>
                  </a:lnTo>
                  <a:lnTo>
                    <a:pt x="170843" y="467458"/>
                  </a:lnTo>
                  <a:lnTo>
                    <a:pt x="158107" y="497174"/>
                  </a:lnTo>
                  <a:lnTo>
                    <a:pt x="146220" y="525944"/>
                  </a:lnTo>
                  <a:lnTo>
                    <a:pt x="139693" y="556785"/>
                  </a:lnTo>
                  <a:lnTo>
                    <a:pt x="138659" y="588235"/>
                  </a:lnTo>
                  <a:lnTo>
                    <a:pt x="144425" y="617776"/>
                  </a:lnTo>
                  <a:lnTo>
                    <a:pt x="158172" y="651734"/>
                  </a:lnTo>
                  <a:lnTo>
                    <a:pt x="171151" y="665609"/>
                  </a:lnTo>
                  <a:lnTo>
                    <a:pt x="178534" y="670616"/>
                  </a:lnTo>
                  <a:lnTo>
                    <a:pt x="206773" y="677663"/>
                  </a:lnTo>
                  <a:lnTo>
                    <a:pt x="243258" y="670827"/>
                  </a:lnTo>
                  <a:lnTo>
                    <a:pt x="283639" y="652512"/>
                  </a:lnTo>
                  <a:lnTo>
                    <a:pt x="313760" y="634826"/>
                  </a:lnTo>
                  <a:lnTo>
                    <a:pt x="355162" y="604243"/>
                  </a:lnTo>
                  <a:lnTo>
                    <a:pt x="387120" y="576477"/>
                  </a:lnTo>
                  <a:lnTo>
                    <a:pt x="423367" y="543959"/>
                  </a:lnTo>
                  <a:lnTo>
                    <a:pt x="449399" y="521347"/>
                  </a:lnTo>
                  <a:lnTo>
                    <a:pt x="483304" y="493732"/>
                  </a:lnTo>
                  <a:lnTo>
                    <a:pt x="510091" y="472557"/>
                  </a:lnTo>
                  <a:lnTo>
                    <a:pt x="502982" y="475585"/>
                  </a:lnTo>
                  <a:lnTo>
                    <a:pt x="466881" y="501749"/>
                  </a:lnTo>
                  <a:lnTo>
                    <a:pt x="438404" y="533623"/>
                  </a:lnTo>
                  <a:lnTo>
                    <a:pt x="414713" y="570149"/>
                  </a:lnTo>
                  <a:lnTo>
                    <a:pt x="395866" y="604628"/>
                  </a:lnTo>
                  <a:lnTo>
                    <a:pt x="374749" y="646618"/>
                  </a:lnTo>
                  <a:lnTo>
                    <a:pt x="371997" y="655553"/>
                  </a:lnTo>
                  <a:lnTo>
                    <a:pt x="372196" y="658309"/>
                  </a:lnTo>
                  <a:lnTo>
                    <a:pt x="373263" y="660146"/>
                  </a:lnTo>
                  <a:lnTo>
                    <a:pt x="374908" y="661371"/>
                  </a:lnTo>
                  <a:lnTo>
                    <a:pt x="376939" y="660320"/>
                  </a:lnTo>
                  <a:lnTo>
                    <a:pt x="409567" y="619784"/>
                  </a:lnTo>
                  <a:lnTo>
                    <a:pt x="431535" y="581073"/>
                  </a:lnTo>
                  <a:lnTo>
                    <a:pt x="449202" y="548515"/>
                  </a:lnTo>
                  <a:lnTo>
                    <a:pt x="474815" y="506539"/>
                  </a:lnTo>
                  <a:lnTo>
                    <a:pt x="495488" y="465554"/>
                  </a:lnTo>
                  <a:lnTo>
                    <a:pt x="498414" y="461606"/>
                  </a:lnTo>
                  <a:lnTo>
                    <a:pt x="501298" y="460842"/>
                  </a:lnTo>
                  <a:lnTo>
                    <a:pt x="504154" y="462200"/>
                  </a:lnTo>
                  <a:lnTo>
                    <a:pt x="506993" y="464973"/>
                  </a:lnTo>
                  <a:lnTo>
                    <a:pt x="510146" y="475525"/>
                  </a:lnTo>
                  <a:lnTo>
                    <a:pt x="509431" y="504686"/>
                  </a:lnTo>
                  <a:lnTo>
                    <a:pt x="505627" y="533330"/>
                  </a:lnTo>
                  <a:lnTo>
                    <a:pt x="500824" y="564736"/>
                  </a:lnTo>
                  <a:lnTo>
                    <a:pt x="495576" y="599861"/>
                  </a:lnTo>
                  <a:lnTo>
                    <a:pt x="490131" y="636328"/>
                  </a:lnTo>
                  <a:lnTo>
                    <a:pt x="484598" y="671212"/>
                  </a:lnTo>
                  <a:lnTo>
                    <a:pt x="476536" y="707883"/>
                  </a:lnTo>
                  <a:lnTo>
                    <a:pt x="465794" y="745970"/>
                  </a:lnTo>
                  <a:lnTo>
                    <a:pt x="451681" y="784687"/>
                  </a:lnTo>
                  <a:lnTo>
                    <a:pt x="436071" y="823684"/>
                  </a:lnTo>
                  <a:lnTo>
                    <a:pt x="418861" y="862805"/>
                  </a:lnTo>
                  <a:lnTo>
                    <a:pt x="398761" y="901981"/>
                  </a:lnTo>
                  <a:lnTo>
                    <a:pt x="377377" y="938692"/>
                  </a:lnTo>
                  <a:lnTo>
                    <a:pt x="355421" y="973684"/>
                  </a:lnTo>
                  <a:lnTo>
                    <a:pt x="333212" y="1007913"/>
                  </a:lnTo>
                  <a:lnTo>
                    <a:pt x="310891" y="1039312"/>
                  </a:lnTo>
                  <a:lnTo>
                    <a:pt x="277324" y="1078259"/>
                  </a:lnTo>
                  <a:lnTo>
                    <a:pt x="254924" y="1096413"/>
                  </a:lnTo>
                  <a:lnTo>
                    <a:pt x="222247" y="1110949"/>
                  </a:lnTo>
                  <a:lnTo>
                    <a:pt x="195341" y="1114737"/>
                  </a:lnTo>
                  <a:lnTo>
                    <a:pt x="181446" y="1112313"/>
                  </a:lnTo>
                  <a:lnTo>
                    <a:pt x="171535" y="1105634"/>
                  </a:lnTo>
                  <a:lnTo>
                    <a:pt x="167584" y="1101238"/>
                  </a:lnTo>
                  <a:lnTo>
                    <a:pt x="163195" y="1086393"/>
                  </a:lnTo>
                  <a:lnTo>
                    <a:pt x="163214" y="1054545"/>
                  </a:lnTo>
                  <a:lnTo>
                    <a:pt x="169657" y="1027042"/>
                  </a:lnTo>
                  <a:lnTo>
                    <a:pt x="184972" y="993029"/>
                  </a:lnTo>
                  <a:lnTo>
                    <a:pt x="204229" y="958614"/>
                  </a:lnTo>
                  <a:lnTo>
                    <a:pt x="229181" y="917636"/>
                  </a:lnTo>
                  <a:lnTo>
                    <a:pt x="251773" y="893730"/>
                  </a:lnTo>
                  <a:lnTo>
                    <a:pt x="287378" y="857248"/>
                  </a:lnTo>
                  <a:lnTo>
                    <a:pt x="331659" y="812383"/>
                  </a:lnTo>
                  <a:lnTo>
                    <a:pt x="367716" y="775936"/>
                  </a:lnTo>
                  <a:lnTo>
                    <a:pt x="398291" y="745101"/>
                  </a:lnTo>
                  <a:lnTo>
                    <a:pt x="425211" y="718008"/>
                  </a:lnTo>
                  <a:lnTo>
                    <a:pt x="463099" y="679876"/>
                  </a:lnTo>
                  <a:lnTo>
                    <a:pt x="488026" y="661451"/>
                  </a:lnTo>
                  <a:lnTo>
                    <a:pt x="524255" y="636094"/>
                  </a:lnTo>
                  <a:lnTo>
                    <a:pt x="568018" y="606116"/>
                  </a:lnTo>
                  <a:lnTo>
                    <a:pt x="600929" y="584262"/>
                  </a:lnTo>
                  <a:lnTo>
                    <a:pt x="626604" y="567826"/>
                  </a:lnTo>
                  <a:lnTo>
                    <a:pt x="664160" y="545518"/>
                  </a:lnTo>
                  <a:lnTo>
                    <a:pt x="690190" y="532489"/>
                  </a:lnTo>
                  <a:lnTo>
                    <a:pt x="698251" y="530509"/>
                  </a:lnTo>
                  <a:lnTo>
                    <a:pt x="703626" y="531056"/>
                  </a:lnTo>
                  <a:lnTo>
                    <a:pt x="707209" y="533290"/>
                  </a:lnTo>
                  <a:lnTo>
                    <a:pt x="707730" y="537579"/>
                  </a:lnTo>
                  <a:lnTo>
                    <a:pt x="690350" y="576918"/>
                  </a:lnTo>
                  <a:lnTo>
                    <a:pt x="669233" y="610962"/>
                  </a:lnTo>
                  <a:lnTo>
                    <a:pt x="652057" y="628616"/>
                  </a:lnTo>
                  <a:lnTo>
                    <a:pt x="648111" y="636634"/>
                  </a:lnTo>
                  <a:lnTo>
                    <a:pt x="647165" y="622440"/>
                  </a:lnTo>
                  <a:lnTo>
                    <a:pt x="667073" y="592201"/>
                  </a:lnTo>
                  <a:lnTo>
                    <a:pt x="695219" y="550747"/>
                  </a:lnTo>
                  <a:lnTo>
                    <a:pt x="726016" y="511408"/>
                  </a:lnTo>
                  <a:lnTo>
                    <a:pt x="738793" y="496650"/>
                  </a:lnTo>
                  <a:lnTo>
                    <a:pt x="739058" y="497278"/>
                  </a:lnTo>
                  <a:lnTo>
                    <a:pt x="739353" y="500466"/>
                  </a:lnTo>
                  <a:lnTo>
                    <a:pt x="727870" y="536133"/>
                  </a:lnTo>
                  <a:lnTo>
                    <a:pt x="718009" y="576828"/>
                  </a:lnTo>
                  <a:lnTo>
                    <a:pt x="714853" y="616949"/>
                  </a:lnTo>
                  <a:lnTo>
                    <a:pt x="715628" y="621367"/>
                  </a:lnTo>
                  <a:lnTo>
                    <a:pt x="717078" y="624312"/>
                  </a:lnTo>
                  <a:lnTo>
                    <a:pt x="722113" y="628519"/>
                  </a:lnTo>
                  <a:lnTo>
                    <a:pt x="730577" y="633501"/>
                  </a:lnTo>
                  <a:lnTo>
                    <a:pt x="735448" y="634269"/>
                  </a:lnTo>
                  <a:lnTo>
                    <a:pt x="745841" y="632633"/>
                  </a:lnTo>
                  <a:lnTo>
                    <a:pt x="754195" y="626303"/>
                  </a:lnTo>
                  <a:lnTo>
                    <a:pt x="787576" y="586293"/>
                  </a:lnTo>
                  <a:lnTo>
                    <a:pt x="803560" y="552135"/>
                  </a:lnTo>
                  <a:lnTo>
                    <a:pt x="806394" y="535372"/>
                  </a:lnTo>
                  <a:lnTo>
                    <a:pt x="805603" y="533365"/>
                  </a:lnTo>
                  <a:lnTo>
                    <a:pt x="804142" y="532026"/>
                  </a:lnTo>
                  <a:lnTo>
                    <a:pt x="799550" y="529879"/>
                  </a:lnTo>
                  <a:lnTo>
                    <a:pt x="794292" y="529507"/>
                  </a:lnTo>
                  <a:lnTo>
                    <a:pt x="792867" y="530389"/>
                  </a:lnTo>
                  <a:lnTo>
                    <a:pt x="791916" y="531910"/>
                  </a:lnTo>
                  <a:lnTo>
                    <a:pt x="791282" y="533859"/>
                  </a:lnTo>
                  <a:lnTo>
                    <a:pt x="783529" y="546384"/>
                  </a:lnTo>
                  <a:lnTo>
                    <a:pt x="782890" y="549110"/>
                  </a:lnTo>
                  <a:lnTo>
                    <a:pt x="783397" y="550928"/>
                  </a:lnTo>
                  <a:lnTo>
                    <a:pt x="784669" y="552140"/>
                  </a:lnTo>
                  <a:lnTo>
                    <a:pt x="788572" y="553486"/>
                  </a:lnTo>
                  <a:lnTo>
                    <a:pt x="796938" y="554422"/>
                  </a:lnTo>
                  <a:lnTo>
                    <a:pt x="833673" y="536675"/>
                  </a:lnTo>
                  <a:lnTo>
                    <a:pt x="874025" y="503298"/>
                  </a:lnTo>
                  <a:lnTo>
                    <a:pt x="898012" y="474816"/>
                  </a:lnTo>
                  <a:lnTo>
                    <a:pt x="922057" y="442547"/>
                  </a:lnTo>
                  <a:lnTo>
                    <a:pt x="948308" y="406416"/>
                  </a:lnTo>
                  <a:lnTo>
                    <a:pt x="975539" y="366078"/>
                  </a:lnTo>
                  <a:lnTo>
                    <a:pt x="989337" y="344862"/>
                  </a:lnTo>
                  <a:lnTo>
                    <a:pt x="1002272" y="321380"/>
                  </a:lnTo>
                  <a:lnTo>
                    <a:pt x="1014630" y="296387"/>
                  </a:lnTo>
                  <a:lnTo>
                    <a:pt x="1026603" y="270387"/>
                  </a:lnTo>
                  <a:lnTo>
                    <a:pt x="1039255" y="243715"/>
                  </a:lnTo>
                  <a:lnTo>
                    <a:pt x="1052359" y="216597"/>
                  </a:lnTo>
                  <a:lnTo>
                    <a:pt x="1065764" y="189178"/>
                  </a:lnTo>
                  <a:lnTo>
                    <a:pt x="1077502" y="162496"/>
                  </a:lnTo>
                  <a:lnTo>
                    <a:pt x="1088128" y="136303"/>
                  </a:lnTo>
                  <a:lnTo>
                    <a:pt x="1098015" y="110436"/>
                  </a:lnTo>
                  <a:lnTo>
                    <a:pt x="1111928" y="74032"/>
                  </a:lnTo>
                  <a:lnTo>
                    <a:pt x="1125144" y="38124"/>
                  </a:lnTo>
                  <a:lnTo>
                    <a:pt x="1133897" y="14167"/>
                  </a:lnTo>
                  <a:lnTo>
                    <a:pt x="1134130" y="2865"/>
                  </a:lnTo>
                  <a:lnTo>
                    <a:pt x="1128683" y="0"/>
                  </a:lnTo>
                  <a:lnTo>
                    <a:pt x="1119447" y="2759"/>
                  </a:lnTo>
                  <a:lnTo>
                    <a:pt x="1088604" y="28950"/>
                  </a:lnTo>
                  <a:lnTo>
                    <a:pt x="1055808" y="70743"/>
                  </a:lnTo>
                  <a:lnTo>
                    <a:pt x="1033589" y="109812"/>
                  </a:lnTo>
                  <a:lnTo>
                    <a:pt x="1022434" y="131996"/>
                  </a:lnTo>
                  <a:lnTo>
                    <a:pt x="1012196" y="156124"/>
                  </a:lnTo>
                  <a:lnTo>
                    <a:pt x="1002570" y="181547"/>
                  </a:lnTo>
                  <a:lnTo>
                    <a:pt x="993350" y="207835"/>
                  </a:lnTo>
                  <a:lnTo>
                    <a:pt x="985336" y="234698"/>
                  </a:lnTo>
                  <a:lnTo>
                    <a:pt x="978126" y="261945"/>
                  </a:lnTo>
                  <a:lnTo>
                    <a:pt x="971452" y="289447"/>
                  </a:lnTo>
                  <a:lnTo>
                    <a:pt x="962058" y="328155"/>
                  </a:lnTo>
                  <a:lnTo>
                    <a:pt x="962607" y="359735"/>
                  </a:lnTo>
                  <a:lnTo>
                    <a:pt x="964841" y="406935"/>
                  </a:lnTo>
                  <a:lnTo>
                    <a:pt x="968198" y="464549"/>
                  </a:lnTo>
                  <a:lnTo>
                    <a:pt x="973237" y="507628"/>
                  </a:lnTo>
                  <a:lnTo>
                    <a:pt x="979398" y="541015"/>
                  </a:lnTo>
                  <a:lnTo>
                    <a:pt x="986307" y="567943"/>
                  </a:lnTo>
                  <a:lnTo>
                    <a:pt x="1003944" y="607824"/>
                  </a:lnTo>
                  <a:lnTo>
                    <a:pt x="1034874" y="648786"/>
                  </a:lnTo>
                  <a:lnTo>
                    <a:pt x="1045703" y="659400"/>
                  </a:lnTo>
                  <a:lnTo>
                    <a:pt x="1070185" y="671194"/>
                  </a:lnTo>
                  <a:lnTo>
                    <a:pt x="1096630" y="674569"/>
                  </a:lnTo>
                  <a:lnTo>
                    <a:pt x="1123948" y="669843"/>
                  </a:lnTo>
                  <a:lnTo>
                    <a:pt x="1165577" y="647759"/>
                  </a:lnTo>
                  <a:lnTo>
                    <a:pt x="1193426" y="630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1"/>
            <p:cNvSpPr/>
            <p:nvPr>
              <p:custDataLst>
                <p:tags r:id="rId93"/>
              </p:custDataLst>
            </p:nvPr>
          </p:nvSpPr>
          <p:spPr>
            <a:xfrm>
              <a:off x="1238250" y="3386978"/>
              <a:ext cx="67236" cy="218516"/>
            </a:xfrm>
            <a:custGeom>
              <a:avLst/>
              <a:gdLst/>
              <a:ahLst/>
              <a:cxnLst/>
              <a:rect l="0" t="0" r="0" b="0"/>
              <a:pathLst>
                <a:path w="67236" h="218516">
                  <a:moveTo>
                    <a:pt x="0" y="218515"/>
                  </a:moveTo>
                  <a:lnTo>
                    <a:pt x="0" y="218515"/>
                  </a:lnTo>
                  <a:lnTo>
                    <a:pt x="13385" y="182822"/>
                  </a:lnTo>
                  <a:lnTo>
                    <a:pt x="24936" y="150357"/>
                  </a:lnTo>
                  <a:lnTo>
                    <a:pt x="34428" y="119120"/>
                  </a:lnTo>
                  <a:lnTo>
                    <a:pt x="39772" y="83335"/>
                  </a:lnTo>
                  <a:lnTo>
                    <a:pt x="41996" y="47433"/>
                  </a:lnTo>
                  <a:lnTo>
                    <a:pt x="44500" y="41936"/>
                  </a:lnTo>
                  <a:lnTo>
                    <a:pt x="672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2"/>
            <p:cNvSpPr/>
            <p:nvPr>
              <p:custDataLst>
                <p:tags r:id="rId94"/>
              </p:custDataLst>
            </p:nvPr>
          </p:nvSpPr>
          <p:spPr>
            <a:xfrm>
              <a:off x="1642175" y="3192630"/>
              <a:ext cx="90975" cy="732231"/>
            </a:xfrm>
            <a:custGeom>
              <a:avLst/>
              <a:gdLst/>
              <a:ahLst/>
              <a:cxnLst/>
              <a:rect l="0" t="0" r="0" b="0"/>
              <a:pathLst>
                <a:path w="90975" h="732231">
                  <a:moveTo>
                    <a:pt x="33104" y="51473"/>
                  </a:moveTo>
                  <a:lnTo>
                    <a:pt x="33104" y="51473"/>
                  </a:lnTo>
                  <a:lnTo>
                    <a:pt x="68693" y="15884"/>
                  </a:lnTo>
                  <a:lnTo>
                    <a:pt x="84634" y="877"/>
                  </a:lnTo>
                  <a:lnTo>
                    <a:pt x="87067" y="0"/>
                  </a:lnTo>
                  <a:lnTo>
                    <a:pt x="88690" y="349"/>
                  </a:lnTo>
                  <a:lnTo>
                    <a:pt x="89772" y="1515"/>
                  </a:lnTo>
                  <a:lnTo>
                    <a:pt x="90974" y="5301"/>
                  </a:lnTo>
                  <a:lnTo>
                    <a:pt x="90811" y="37337"/>
                  </a:lnTo>
                  <a:lnTo>
                    <a:pt x="87389" y="64801"/>
                  </a:lnTo>
                  <a:lnTo>
                    <a:pt x="80265" y="105643"/>
                  </a:lnTo>
                  <a:lnTo>
                    <a:pt x="75751" y="129609"/>
                  </a:lnTo>
                  <a:lnTo>
                    <a:pt x="70873" y="155858"/>
                  </a:lnTo>
                  <a:lnTo>
                    <a:pt x="65754" y="183629"/>
                  </a:lnTo>
                  <a:lnTo>
                    <a:pt x="60474" y="212415"/>
                  </a:lnTo>
                  <a:lnTo>
                    <a:pt x="54152" y="242812"/>
                  </a:lnTo>
                  <a:lnTo>
                    <a:pt x="47136" y="274282"/>
                  </a:lnTo>
                  <a:lnTo>
                    <a:pt x="39657" y="306468"/>
                  </a:lnTo>
                  <a:lnTo>
                    <a:pt x="33738" y="338198"/>
                  </a:lnTo>
                  <a:lnTo>
                    <a:pt x="28857" y="369623"/>
                  </a:lnTo>
                  <a:lnTo>
                    <a:pt x="24670" y="400845"/>
                  </a:lnTo>
                  <a:lnTo>
                    <a:pt x="20945" y="430998"/>
                  </a:lnTo>
                  <a:lnTo>
                    <a:pt x="17527" y="460438"/>
                  </a:lnTo>
                  <a:lnTo>
                    <a:pt x="14315" y="489403"/>
                  </a:lnTo>
                  <a:lnTo>
                    <a:pt x="11240" y="516184"/>
                  </a:lnTo>
                  <a:lnTo>
                    <a:pt x="8256" y="541508"/>
                  </a:lnTo>
                  <a:lnTo>
                    <a:pt x="5333" y="565862"/>
                  </a:lnTo>
                  <a:lnTo>
                    <a:pt x="3384" y="588634"/>
                  </a:lnTo>
                  <a:lnTo>
                    <a:pt x="2085" y="610352"/>
                  </a:lnTo>
                  <a:lnTo>
                    <a:pt x="641" y="650047"/>
                  </a:lnTo>
                  <a:lnTo>
                    <a:pt x="0" y="683254"/>
                  </a:lnTo>
                  <a:lnTo>
                    <a:pt x="4100" y="714813"/>
                  </a:lnTo>
                  <a:lnTo>
                    <a:pt x="8696" y="724489"/>
                  </a:lnTo>
                  <a:lnTo>
                    <a:pt x="16295" y="7322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3"/>
            <p:cNvSpPr/>
            <p:nvPr>
              <p:custDataLst>
                <p:tags r:id="rId95"/>
              </p:custDataLst>
            </p:nvPr>
          </p:nvSpPr>
          <p:spPr>
            <a:xfrm>
              <a:off x="1440002" y="3084419"/>
              <a:ext cx="109212" cy="910308"/>
            </a:xfrm>
            <a:custGeom>
              <a:avLst/>
              <a:gdLst/>
              <a:ahLst/>
              <a:cxnLst/>
              <a:rect l="0" t="0" r="0" b="0"/>
              <a:pathLst>
                <a:path w="109212" h="910308">
                  <a:moveTo>
                    <a:pt x="109211" y="0"/>
                  </a:moveTo>
                  <a:lnTo>
                    <a:pt x="109211" y="0"/>
                  </a:lnTo>
                  <a:lnTo>
                    <a:pt x="106721" y="39844"/>
                  </a:lnTo>
                  <a:lnTo>
                    <a:pt x="104749" y="71386"/>
                  </a:lnTo>
                  <a:lnTo>
                    <a:pt x="102501" y="99885"/>
                  </a:lnTo>
                  <a:lnTo>
                    <a:pt x="100069" y="126355"/>
                  </a:lnTo>
                  <a:lnTo>
                    <a:pt x="97513" y="151472"/>
                  </a:lnTo>
                  <a:lnTo>
                    <a:pt x="93942" y="178488"/>
                  </a:lnTo>
                  <a:lnTo>
                    <a:pt x="89693" y="206772"/>
                  </a:lnTo>
                  <a:lnTo>
                    <a:pt x="84993" y="235900"/>
                  </a:lnTo>
                  <a:lnTo>
                    <a:pt x="79993" y="265590"/>
                  </a:lnTo>
                  <a:lnTo>
                    <a:pt x="74791" y="295656"/>
                  </a:lnTo>
                  <a:lnTo>
                    <a:pt x="69455" y="325971"/>
                  </a:lnTo>
                  <a:lnTo>
                    <a:pt x="64031" y="358322"/>
                  </a:lnTo>
                  <a:lnTo>
                    <a:pt x="58547" y="392028"/>
                  </a:lnTo>
                  <a:lnTo>
                    <a:pt x="53023" y="426639"/>
                  </a:lnTo>
                  <a:lnTo>
                    <a:pt x="48407" y="459985"/>
                  </a:lnTo>
                  <a:lnTo>
                    <a:pt x="44395" y="492487"/>
                  </a:lnTo>
                  <a:lnTo>
                    <a:pt x="40787" y="524428"/>
                  </a:lnTo>
                  <a:lnTo>
                    <a:pt x="36514" y="555060"/>
                  </a:lnTo>
                  <a:lnTo>
                    <a:pt x="31798" y="584819"/>
                  </a:lnTo>
                  <a:lnTo>
                    <a:pt x="26786" y="613997"/>
                  </a:lnTo>
                  <a:lnTo>
                    <a:pt x="22511" y="640920"/>
                  </a:lnTo>
                  <a:lnTo>
                    <a:pt x="18727" y="666338"/>
                  </a:lnTo>
                  <a:lnTo>
                    <a:pt x="15271" y="690756"/>
                  </a:lnTo>
                  <a:lnTo>
                    <a:pt x="12033" y="714504"/>
                  </a:lnTo>
                  <a:lnTo>
                    <a:pt x="8940" y="737806"/>
                  </a:lnTo>
                  <a:lnTo>
                    <a:pt x="5945" y="760812"/>
                  </a:lnTo>
                  <a:lnTo>
                    <a:pt x="2616" y="801316"/>
                  </a:lnTo>
                  <a:lnTo>
                    <a:pt x="1137" y="836126"/>
                  </a:lnTo>
                  <a:lnTo>
                    <a:pt x="304" y="875789"/>
                  </a:lnTo>
                  <a:lnTo>
                    <a:pt x="0" y="910222"/>
                  </a:lnTo>
                  <a:lnTo>
                    <a:pt x="918" y="910307"/>
                  </a:lnTo>
                  <a:lnTo>
                    <a:pt x="4429" y="905422"/>
                  </a:lnTo>
                  <a:lnTo>
                    <a:pt x="16763" y="8656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4"/>
            <p:cNvSpPr/>
            <p:nvPr>
              <p:custDataLst>
                <p:tags r:id="rId96"/>
              </p:custDataLst>
            </p:nvPr>
          </p:nvSpPr>
          <p:spPr>
            <a:xfrm>
              <a:off x="1158737" y="3513044"/>
              <a:ext cx="163558" cy="534982"/>
            </a:xfrm>
            <a:custGeom>
              <a:avLst/>
              <a:gdLst/>
              <a:ahLst/>
              <a:cxnLst/>
              <a:rect l="0" t="0" r="0" b="0"/>
              <a:pathLst>
                <a:path w="163558" h="534982">
                  <a:moveTo>
                    <a:pt x="163557" y="0"/>
                  </a:moveTo>
                  <a:lnTo>
                    <a:pt x="163557" y="0"/>
                  </a:lnTo>
                  <a:lnTo>
                    <a:pt x="145711" y="35692"/>
                  </a:lnTo>
                  <a:lnTo>
                    <a:pt x="129478" y="68158"/>
                  </a:lnTo>
                  <a:lnTo>
                    <a:pt x="112925" y="103130"/>
                  </a:lnTo>
                  <a:lnTo>
                    <a:pt x="96230" y="143576"/>
                  </a:lnTo>
                  <a:lnTo>
                    <a:pt x="87857" y="165754"/>
                  </a:lnTo>
                  <a:lnTo>
                    <a:pt x="79472" y="188944"/>
                  </a:lnTo>
                  <a:lnTo>
                    <a:pt x="71081" y="212808"/>
                  </a:lnTo>
                  <a:lnTo>
                    <a:pt x="63620" y="237122"/>
                  </a:lnTo>
                  <a:lnTo>
                    <a:pt x="56778" y="261736"/>
                  </a:lnTo>
                  <a:lnTo>
                    <a:pt x="50349" y="286550"/>
                  </a:lnTo>
                  <a:lnTo>
                    <a:pt x="44195" y="311497"/>
                  </a:lnTo>
                  <a:lnTo>
                    <a:pt x="38225" y="336532"/>
                  </a:lnTo>
                  <a:lnTo>
                    <a:pt x="32377" y="361626"/>
                  </a:lnTo>
                  <a:lnTo>
                    <a:pt x="25677" y="393298"/>
                  </a:lnTo>
                  <a:lnTo>
                    <a:pt x="18409" y="429353"/>
                  </a:lnTo>
                  <a:lnTo>
                    <a:pt x="10762" y="468331"/>
                  </a:lnTo>
                  <a:lnTo>
                    <a:pt x="5665" y="494316"/>
                  </a:lnTo>
                  <a:lnTo>
                    <a:pt x="0" y="523189"/>
                  </a:lnTo>
                  <a:lnTo>
                    <a:pt x="357" y="529954"/>
                  </a:lnTo>
                  <a:lnTo>
                    <a:pt x="2463" y="533531"/>
                  </a:lnTo>
                  <a:lnTo>
                    <a:pt x="5735" y="534981"/>
                  </a:lnTo>
                  <a:lnTo>
                    <a:pt x="8849" y="533147"/>
                  </a:lnTo>
                  <a:lnTo>
                    <a:pt x="20682" y="512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3"/>
          <p:cNvGrpSpPr/>
          <p:nvPr/>
        </p:nvGrpSpPr>
        <p:grpSpPr>
          <a:xfrm>
            <a:off x="3204882" y="3445809"/>
            <a:ext cx="520350" cy="537883"/>
            <a:chOff x="3204882" y="3445809"/>
            <a:chExt cx="520350" cy="537883"/>
          </a:xfrm>
        </p:grpSpPr>
        <p:sp>
          <p:nvSpPr>
            <p:cNvPr id="33" name="SMARTInkShape-205"/>
            <p:cNvSpPr/>
            <p:nvPr>
              <p:custDataLst>
                <p:tags r:id="rId89"/>
              </p:custDataLst>
            </p:nvPr>
          </p:nvSpPr>
          <p:spPr>
            <a:xfrm>
              <a:off x="3305735" y="3471022"/>
              <a:ext cx="109258" cy="512670"/>
            </a:xfrm>
            <a:custGeom>
              <a:avLst/>
              <a:gdLst/>
              <a:ahLst/>
              <a:cxnLst/>
              <a:rect l="0" t="0" r="0" b="0"/>
              <a:pathLst>
                <a:path w="109258" h="512670">
                  <a:moveTo>
                    <a:pt x="109257" y="0"/>
                  </a:moveTo>
                  <a:lnTo>
                    <a:pt x="109257" y="0"/>
                  </a:lnTo>
                  <a:lnTo>
                    <a:pt x="102721" y="15875"/>
                  </a:lnTo>
                  <a:lnTo>
                    <a:pt x="91826" y="42333"/>
                  </a:lnTo>
                  <a:lnTo>
                    <a:pt x="78026" y="75847"/>
                  </a:lnTo>
                  <a:lnTo>
                    <a:pt x="67893" y="104726"/>
                  </a:lnTo>
                  <a:lnTo>
                    <a:pt x="60203" y="130516"/>
                  </a:lnTo>
                  <a:lnTo>
                    <a:pt x="54143" y="154246"/>
                  </a:lnTo>
                  <a:lnTo>
                    <a:pt x="48235" y="178471"/>
                  </a:lnTo>
                  <a:lnTo>
                    <a:pt x="42428" y="203025"/>
                  </a:lnTo>
                  <a:lnTo>
                    <a:pt x="36690" y="227798"/>
                  </a:lnTo>
                  <a:lnTo>
                    <a:pt x="30997" y="252719"/>
                  </a:lnTo>
                  <a:lnTo>
                    <a:pt x="25334" y="277737"/>
                  </a:lnTo>
                  <a:lnTo>
                    <a:pt x="15929" y="319541"/>
                  </a:lnTo>
                  <a:lnTo>
                    <a:pt x="9395" y="348581"/>
                  </a:lnTo>
                  <a:lnTo>
                    <a:pt x="8131" y="367792"/>
                  </a:lnTo>
                  <a:lnTo>
                    <a:pt x="6355" y="398342"/>
                  </a:lnTo>
                  <a:lnTo>
                    <a:pt x="4237" y="436451"/>
                  </a:lnTo>
                  <a:lnTo>
                    <a:pt x="2824" y="461857"/>
                  </a:lnTo>
                  <a:lnTo>
                    <a:pt x="558" y="502633"/>
                  </a:lnTo>
                  <a:lnTo>
                    <a:pt x="0" y="512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6"/>
            <p:cNvSpPr/>
            <p:nvPr>
              <p:custDataLst>
                <p:tags r:id="rId90"/>
              </p:custDataLst>
            </p:nvPr>
          </p:nvSpPr>
          <p:spPr>
            <a:xfrm>
              <a:off x="3204882" y="3697941"/>
              <a:ext cx="520350" cy="177713"/>
            </a:xfrm>
            <a:custGeom>
              <a:avLst/>
              <a:gdLst/>
              <a:ahLst/>
              <a:cxnLst/>
              <a:rect l="0" t="0" r="0" b="0"/>
              <a:pathLst>
                <a:path w="520350" h="177713">
                  <a:moveTo>
                    <a:pt x="0" y="0"/>
                  </a:moveTo>
                  <a:lnTo>
                    <a:pt x="0" y="0"/>
                  </a:lnTo>
                  <a:lnTo>
                    <a:pt x="27393" y="9961"/>
                  </a:lnTo>
                  <a:lnTo>
                    <a:pt x="69138" y="24972"/>
                  </a:lnTo>
                  <a:lnTo>
                    <a:pt x="106368" y="37868"/>
                  </a:lnTo>
                  <a:lnTo>
                    <a:pt x="144081" y="42355"/>
                  </a:lnTo>
                  <a:lnTo>
                    <a:pt x="182632" y="42170"/>
                  </a:lnTo>
                  <a:lnTo>
                    <a:pt x="221555" y="42088"/>
                  </a:lnTo>
                  <a:lnTo>
                    <a:pt x="260643" y="39561"/>
                  </a:lnTo>
                  <a:lnTo>
                    <a:pt x="302606" y="33458"/>
                  </a:lnTo>
                  <a:lnTo>
                    <a:pt x="326870" y="27908"/>
                  </a:lnTo>
                  <a:lnTo>
                    <a:pt x="352384" y="21407"/>
                  </a:lnTo>
                  <a:lnTo>
                    <a:pt x="393332" y="10973"/>
                  </a:lnTo>
                  <a:lnTo>
                    <a:pt x="398932" y="9546"/>
                  </a:lnTo>
                  <a:lnTo>
                    <a:pt x="398558" y="9166"/>
                  </a:lnTo>
                  <a:lnTo>
                    <a:pt x="393162" y="8743"/>
                  </a:lnTo>
                  <a:lnTo>
                    <a:pt x="379623" y="12967"/>
                  </a:lnTo>
                  <a:lnTo>
                    <a:pt x="344897" y="37113"/>
                  </a:lnTo>
                  <a:lnTo>
                    <a:pt x="307048" y="76884"/>
                  </a:lnTo>
                  <a:lnTo>
                    <a:pt x="286119" y="108696"/>
                  </a:lnTo>
                  <a:lnTo>
                    <a:pt x="281398" y="149245"/>
                  </a:lnTo>
                  <a:lnTo>
                    <a:pt x="284717" y="161129"/>
                  </a:lnTo>
                  <a:lnTo>
                    <a:pt x="291598" y="169052"/>
                  </a:lnTo>
                  <a:lnTo>
                    <a:pt x="300855" y="174334"/>
                  </a:lnTo>
                  <a:lnTo>
                    <a:pt x="321101" y="177712"/>
                  </a:lnTo>
                  <a:lnTo>
                    <a:pt x="355989" y="171874"/>
                  </a:lnTo>
                  <a:lnTo>
                    <a:pt x="393408" y="158316"/>
                  </a:lnTo>
                  <a:lnTo>
                    <a:pt x="428152" y="139980"/>
                  </a:lnTo>
                  <a:lnTo>
                    <a:pt x="462102" y="119294"/>
                  </a:lnTo>
                  <a:lnTo>
                    <a:pt x="482725" y="106248"/>
                  </a:lnTo>
                  <a:lnTo>
                    <a:pt x="508691" y="77536"/>
                  </a:lnTo>
                  <a:lnTo>
                    <a:pt x="515570" y="65277"/>
                  </a:lnTo>
                  <a:lnTo>
                    <a:pt x="520349" y="40992"/>
                  </a:lnTo>
                  <a:lnTo>
                    <a:pt x="518261" y="34405"/>
                  </a:lnTo>
                  <a:lnTo>
                    <a:pt x="509312" y="22568"/>
                  </a:lnTo>
                  <a:lnTo>
                    <a:pt x="504018" y="19369"/>
                  </a:lnTo>
                  <a:lnTo>
                    <a:pt x="496337" y="16959"/>
                  </a:lnTo>
                  <a:lnTo>
                    <a:pt x="496002" y="21315"/>
                  </a:lnTo>
                  <a:lnTo>
                    <a:pt x="504265" y="42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7"/>
            <p:cNvSpPr/>
            <p:nvPr>
              <p:custDataLst>
                <p:tags r:id="rId91"/>
              </p:custDataLst>
            </p:nvPr>
          </p:nvSpPr>
          <p:spPr>
            <a:xfrm>
              <a:off x="3364566" y="3445809"/>
              <a:ext cx="8405" cy="109258"/>
            </a:xfrm>
            <a:custGeom>
              <a:avLst/>
              <a:gdLst/>
              <a:ahLst/>
              <a:cxnLst/>
              <a:rect l="0" t="0" r="0" b="0"/>
              <a:pathLst>
                <a:path w="8405" h="109258">
                  <a:moveTo>
                    <a:pt x="8404" y="0"/>
                  </a:moveTo>
                  <a:lnTo>
                    <a:pt x="8404" y="0"/>
                  </a:lnTo>
                  <a:lnTo>
                    <a:pt x="8404" y="31231"/>
                  </a:lnTo>
                  <a:lnTo>
                    <a:pt x="5915" y="61505"/>
                  </a:lnTo>
                  <a:lnTo>
                    <a:pt x="779" y="102969"/>
                  </a:lnTo>
                  <a:lnTo>
                    <a:pt x="0" y="109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4"/>
          <p:cNvGrpSpPr/>
          <p:nvPr/>
        </p:nvGrpSpPr>
        <p:grpSpPr>
          <a:xfrm>
            <a:off x="3981464" y="3613897"/>
            <a:ext cx="876794" cy="352986"/>
            <a:chOff x="3981464" y="3613897"/>
            <a:chExt cx="876794" cy="352986"/>
          </a:xfrm>
        </p:grpSpPr>
        <p:sp>
          <p:nvSpPr>
            <p:cNvPr id="37" name="SMARTInkShape-208"/>
            <p:cNvSpPr/>
            <p:nvPr>
              <p:custDataLst>
                <p:tags r:id="rId86"/>
              </p:custDataLst>
            </p:nvPr>
          </p:nvSpPr>
          <p:spPr>
            <a:xfrm>
              <a:off x="4608419" y="3720007"/>
              <a:ext cx="249839" cy="246876"/>
            </a:xfrm>
            <a:custGeom>
              <a:avLst/>
              <a:gdLst/>
              <a:ahLst/>
              <a:cxnLst/>
              <a:rect l="0" t="0" r="0" b="0"/>
              <a:pathLst>
                <a:path w="249839" h="246876">
                  <a:moveTo>
                    <a:pt x="0" y="120809"/>
                  </a:moveTo>
                  <a:lnTo>
                    <a:pt x="0" y="120809"/>
                  </a:lnTo>
                  <a:lnTo>
                    <a:pt x="40154" y="116348"/>
                  </a:lnTo>
                  <a:lnTo>
                    <a:pt x="78510" y="118035"/>
                  </a:lnTo>
                  <a:lnTo>
                    <a:pt x="116195" y="120444"/>
                  </a:lnTo>
                  <a:lnTo>
                    <a:pt x="128216" y="119713"/>
                  </a:lnTo>
                  <a:lnTo>
                    <a:pt x="169137" y="111301"/>
                  </a:lnTo>
                  <a:lnTo>
                    <a:pt x="210249" y="89110"/>
                  </a:lnTo>
                  <a:lnTo>
                    <a:pt x="230903" y="68461"/>
                  </a:lnTo>
                  <a:lnTo>
                    <a:pt x="244389" y="44600"/>
                  </a:lnTo>
                  <a:lnTo>
                    <a:pt x="249838" y="24249"/>
                  </a:lnTo>
                  <a:lnTo>
                    <a:pt x="248622" y="14705"/>
                  </a:lnTo>
                  <a:lnTo>
                    <a:pt x="246991" y="10852"/>
                  </a:lnTo>
                  <a:lnTo>
                    <a:pt x="237708" y="4082"/>
                  </a:lnTo>
                  <a:lnTo>
                    <a:pt x="231309" y="969"/>
                  </a:lnTo>
                  <a:lnTo>
                    <a:pt x="214241" y="0"/>
                  </a:lnTo>
                  <a:lnTo>
                    <a:pt x="183631" y="7195"/>
                  </a:lnTo>
                  <a:lnTo>
                    <a:pt x="153173" y="19209"/>
                  </a:lnTo>
                  <a:lnTo>
                    <a:pt x="149740" y="40936"/>
                  </a:lnTo>
                  <a:lnTo>
                    <a:pt x="144650" y="76899"/>
                  </a:lnTo>
                  <a:lnTo>
                    <a:pt x="138455" y="122352"/>
                  </a:lnTo>
                  <a:lnTo>
                    <a:pt x="140862" y="155456"/>
                  </a:lnTo>
                  <a:lnTo>
                    <a:pt x="149004" y="180326"/>
                  </a:lnTo>
                  <a:lnTo>
                    <a:pt x="160968" y="199708"/>
                  </a:lnTo>
                  <a:lnTo>
                    <a:pt x="191693" y="223733"/>
                  </a:lnTo>
                  <a:lnTo>
                    <a:pt x="233450" y="242304"/>
                  </a:lnTo>
                  <a:lnTo>
                    <a:pt x="243728" y="246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9"/>
            <p:cNvSpPr/>
            <p:nvPr>
              <p:custDataLst>
                <p:tags r:id="rId87"/>
              </p:custDataLst>
            </p:nvPr>
          </p:nvSpPr>
          <p:spPr>
            <a:xfrm>
              <a:off x="4409008" y="3639110"/>
              <a:ext cx="127614" cy="255540"/>
            </a:xfrm>
            <a:custGeom>
              <a:avLst/>
              <a:gdLst/>
              <a:ahLst/>
              <a:cxnLst/>
              <a:rect l="0" t="0" r="0" b="0"/>
              <a:pathLst>
                <a:path w="127614" h="255540">
                  <a:moveTo>
                    <a:pt x="123771" y="0"/>
                  </a:moveTo>
                  <a:lnTo>
                    <a:pt x="123771" y="0"/>
                  </a:lnTo>
                  <a:lnTo>
                    <a:pt x="92540" y="0"/>
                  </a:lnTo>
                  <a:lnTo>
                    <a:pt x="64195" y="4462"/>
                  </a:lnTo>
                  <a:lnTo>
                    <a:pt x="58841" y="8578"/>
                  </a:lnTo>
                  <a:lnTo>
                    <a:pt x="52891" y="20621"/>
                  </a:lnTo>
                  <a:lnTo>
                    <a:pt x="49542" y="38690"/>
                  </a:lnTo>
                  <a:lnTo>
                    <a:pt x="53739" y="52681"/>
                  </a:lnTo>
                  <a:lnTo>
                    <a:pt x="69092" y="76308"/>
                  </a:lnTo>
                  <a:lnTo>
                    <a:pt x="101733" y="117750"/>
                  </a:lnTo>
                  <a:lnTo>
                    <a:pt x="127613" y="146311"/>
                  </a:lnTo>
                  <a:lnTo>
                    <a:pt x="126362" y="176577"/>
                  </a:lnTo>
                  <a:lnTo>
                    <a:pt x="122697" y="185887"/>
                  </a:lnTo>
                  <a:lnTo>
                    <a:pt x="111154" y="198722"/>
                  </a:lnTo>
                  <a:lnTo>
                    <a:pt x="72790" y="226895"/>
                  </a:lnTo>
                  <a:lnTo>
                    <a:pt x="32183" y="248222"/>
                  </a:lnTo>
                  <a:lnTo>
                    <a:pt x="18943" y="254441"/>
                  </a:lnTo>
                  <a:lnTo>
                    <a:pt x="13732" y="255539"/>
                  </a:lnTo>
                  <a:lnTo>
                    <a:pt x="5450" y="254269"/>
                  </a:lnTo>
                  <a:lnTo>
                    <a:pt x="2868" y="252623"/>
                  </a:lnTo>
                  <a:lnTo>
                    <a:pt x="1148" y="250592"/>
                  </a:lnTo>
                  <a:lnTo>
                    <a:pt x="0" y="248304"/>
                  </a:lnTo>
                  <a:lnTo>
                    <a:pt x="1216" y="240781"/>
                  </a:lnTo>
                  <a:lnTo>
                    <a:pt x="6110" y="22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0"/>
            <p:cNvSpPr/>
            <p:nvPr>
              <p:custDataLst>
                <p:tags r:id="rId88"/>
              </p:custDataLst>
            </p:nvPr>
          </p:nvSpPr>
          <p:spPr>
            <a:xfrm>
              <a:off x="3981464" y="3613897"/>
              <a:ext cx="374823" cy="292534"/>
            </a:xfrm>
            <a:custGeom>
              <a:avLst/>
              <a:gdLst/>
              <a:ahLst/>
              <a:cxnLst/>
              <a:rect l="0" t="0" r="0" b="0"/>
              <a:pathLst>
                <a:path w="374823" h="292534">
                  <a:moveTo>
                    <a:pt x="38646" y="0"/>
                  </a:moveTo>
                  <a:lnTo>
                    <a:pt x="38646" y="0"/>
                  </a:lnTo>
                  <a:lnTo>
                    <a:pt x="25262" y="40154"/>
                  </a:lnTo>
                  <a:lnTo>
                    <a:pt x="13710" y="74810"/>
                  </a:lnTo>
                  <a:lnTo>
                    <a:pt x="4218" y="108889"/>
                  </a:lnTo>
                  <a:lnTo>
                    <a:pt x="0" y="142711"/>
                  </a:lnTo>
                  <a:lnTo>
                    <a:pt x="2085" y="179868"/>
                  </a:lnTo>
                  <a:lnTo>
                    <a:pt x="8618" y="204158"/>
                  </a:lnTo>
                  <a:lnTo>
                    <a:pt x="18764" y="214625"/>
                  </a:lnTo>
                  <a:lnTo>
                    <a:pt x="32611" y="221455"/>
                  </a:lnTo>
                  <a:lnTo>
                    <a:pt x="48104" y="224491"/>
                  </a:lnTo>
                  <a:lnTo>
                    <a:pt x="77037" y="217277"/>
                  </a:lnTo>
                  <a:lnTo>
                    <a:pt x="113729" y="198849"/>
                  </a:lnTo>
                  <a:lnTo>
                    <a:pt x="149710" y="175646"/>
                  </a:lnTo>
                  <a:lnTo>
                    <a:pt x="188622" y="142708"/>
                  </a:lnTo>
                  <a:lnTo>
                    <a:pt x="223286" y="111715"/>
                  </a:lnTo>
                  <a:lnTo>
                    <a:pt x="243699" y="98157"/>
                  </a:lnTo>
                  <a:lnTo>
                    <a:pt x="248187" y="96254"/>
                  </a:lnTo>
                  <a:lnTo>
                    <a:pt x="251178" y="95920"/>
                  </a:lnTo>
                  <a:lnTo>
                    <a:pt x="253172" y="96630"/>
                  </a:lnTo>
                  <a:lnTo>
                    <a:pt x="260834" y="104481"/>
                  </a:lnTo>
                  <a:lnTo>
                    <a:pt x="263462" y="114605"/>
                  </a:lnTo>
                  <a:lnTo>
                    <a:pt x="263697" y="129376"/>
                  </a:lnTo>
                  <a:lnTo>
                    <a:pt x="259512" y="160561"/>
                  </a:lnTo>
                  <a:lnTo>
                    <a:pt x="258206" y="189022"/>
                  </a:lnTo>
                  <a:lnTo>
                    <a:pt x="257626" y="217858"/>
                  </a:lnTo>
                  <a:lnTo>
                    <a:pt x="257471" y="232084"/>
                  </a:lnTo>
                  <a:lnTo>
                    <a:pt x="269749" y="262833"/>
                  </a:lnTo>
                  <a:lnTo>
                    <a:pt x="279561" y="278876"/>
                  </a:lnTo>
                  <a:lnTo>
                    <a:pt x="289837" y="287704"/>
                  </a:lnTo>
                  <a:lnTo>
                    <a:pt x="300423" y="291722"/>
                  </a:lnTo>
                  <a:lnTo>
                    <a:pt x="311215" y="292533"/>
                  </a:lnTo>
                  <a:lnTo>
                    <a:pt x="348713" y="280289"/>
                  </a:lnTo>
                  <a:lnTo>
                    <a:pt x="374822" y="268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5"/>
          <p:cNvGrpSpPr/>
          <p:nvPr/>
        </p:nvGrpSpPr>
        <p:grpSpPr>
          <a:xfrm>
            <a:off x="5171515" y="3462618"/>
            <a:ext cx="1932176" cy="809548"/>
            <a:chOff x="5171515" y="3462618"/>
            <a:chExt cx="1932176" cy="809548"/>
          </a:xfrm>
        </p:grpSpPr>
        <p:sp>
          <p:nvSpPr>
            <p:cNvPr id="41" name="SMARTInkShape-211"/>
            <p:cNvSpPr/>
            <p:nvPr>
              <p:custDataLst>
                <p:tags r:id="rId80"/>
              </p:custDataLst>
            </p:nvPr>
          </p:nvSpPr>
          <p:spPr>
            <a:xfrm>
              <a:off x="6633883" y="3689537"/>
              <a:ext cx="469808" cy="174344"/>
            </a:xfrm>
            <a:custGeom>
              <a:avLst/>
              <a:gdLst/>
              <a:ahLst/>
              <a:cxnLst/>
              <a:rect l="0" t="0" r="0" b="0"/>
              <a:pathLst>
                <a:path w="469808" h="174344">
                  <a:moveTo>
                    <a:pt x="0" y="0"/>
                  </a:moveTo>
                  <a:lnTo>
                    <a:pt x="0" y="0"/>
                  </a:lnTo>
                  <a:lnTo>
                    <a:pt x="35692" y="22308"/>
                  </a:lnTo>
                  <a:lnTo>
                    <a:pt x="75735" y="40643"/>
                  </a:lnTo>
                  <a:lnTo>
                    <a:pt x="104630" y="48568"/>
                  </a:lnTo>
                  <a:lnTo>
                    <a:pt x="135215" y="54269"/>
                  </a:lnTo>
                  <a:lnTo>
                    <a:pt x="164372" y="56804"/>
                  </a:lnTo>
                  <a:lnTo>
                    <a:pt x="195385" y="57930"/>
                  </a:lnTo>
                  <a:lnTo>
                    <a:pt x="227844" y="57497"/>
                  </a:lnTo>
                  <a:lnTo>
                    <a:pt x="260947" y="54191"/>
                  </a:lnTo>
                  <a:lnTo>
                    <a:pt x="297699" y="51542"/>
                  </a:lnTo>
                  <a:lnTo>
                    <a:pt x="339126" y="42866"/>
                  </a:lnTo>
                  <a:lnTo>
                    <a:pt x="342156" y="42397"/>
                  </a:lnTo>
                  <a:lnTo>
                    <a:pt x="342964" y="43206"/>
                  </a:lnTo>
                  <a:lnTo>
                    <a:pt x="343862" y="46595"/>
                  </a:lnTo>
                  <a:lnTo>
                    <a:pt x="342233" y="47872"/>
                  </a:lnTo>
                  <a:lnTo>
                    <a:pt x="323548" y="55272"/>
                  </a:lnTo>
                  <a:lnTo>
                    <a:pt x="285429" y="76859"/>
                  </a:lnTo>
                  <a:lnTo>
                    <a:pt x="254790" y="97660"/>
                  </a:lnTo>
                  <a:lnTo>
                    <a:pt x="221219" y="129378"/>
                  </a:lnTo>
                  <a:lnTo>
                    <a:pt x="215047" y="141857"/>
                  </a:lnTo>
                  <a:lnTo>
                    <a:pt x="213401" y="147799"/>
                  </a:lnTo>
                  <a:lnTo>
                    <a:pt x="213238" y="152694"/>
                  </a:lnTo>
                  <a:lnTo>
                    <a:pt x="215546" y="160624"/>
                  </a:lnTo>
                  <a:lnTo>
                    <a:pt x="224666" y="167261"/>
                  </a:lnTo>
                  <a:lnTo>
                    <a:pt x="238991" y="172389"/>
                  </a:lnTo>
                  <a:lnTo>
                    <a:pt x="268989" y="174343"/>
                  </a:lnTo>
                  <a:lnTo>
                    <a:pt x="307034" y="168488"/>
                  </a:lnTo>
                  <a:lnTo>
                    <a:pt x="347878" y="153473"/>
                  </a:lnTo>
                  <a:lnTo>
                    <a:pt x="388617" y="128065"/>
                  </a:lnTo>
                  <a:lnTo>
                    <a:pt x="423825" y="106010"/>
                  </a:lnTo>
                  <a:lnTo>
                    <a:pt x="450548" y="77582"/>
                  </a:lnTo>
                  <a:lnTo>
                    <a:pt x="464276" y="51936"/>
                  </a:lnTo>
                  <a:lnTo>
                    <a:pt x="469807" y="24639"/>
                  </a:lnTo>
                  <a:lnTo>
                    <a:pt x="468219" y="22029"/>
                  </a:lnTo>
                  <a:lnTo>
                    <a:pt x="465293" y="20289"/>
                  </a:lnTo>
                  <a:lnTo>
                    <a:pt x="452251" y="17839"/>
                  </a:lnTo>
                  <a:lnTo>
                    <a:pt x="440992" y="18201"/>
                  </a:lnTo>
                  <a:lnTo>
                    <a:pt x="418904" y="24588"/>
                  </a:lnTo>
                  <a:lnTo>
                    <a:pt x="383097" y="46955"/>
                  </a:lnTo>
                  <a:lnTo>
                    <a:pt x="376329" y="52930"/>
                  </a:lnTo>
                  <a:lnTo>
                    <a:pt x="375084" y="55831"/>
                  </a:lnTo>
                  <a:lnTo>
                    <a:pt x="375188" y="58699"/>
                  </a:lnTo>
                  <a:lnTo>
                    <a:pt x="376191" y="61544"/>
                  </a:lnTo>
                  <a:lnTo>
                    <a:pt x="378728" y="63441"/>
                  </a:lnTo>
                  <a:lnTo>
                    <a:pt x="386526" y="65549"/>
                  </a:lnTo>
                  <a:lnTo>
                    <a:pt x="420220" y="67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2"/>
            <p:cNvSpPr/>
            <p:nvPr>
              <p:custDataLst>
                <p:tags r:id="rId81"/>
              </p:custDataLst>
            </p:nvPr>
          </p:nvSpPr>
          <p:spPr>
            <a:xfrm>
              <a:off x="6675904" y="3462618"/>
              <a:ext cx="142876" cy="378199"/>
            </a:xfrm>
            <a:custGeom>
              <a:avLst/>
              <a:gdLst/>
              <a:ahLst/>
              <a:cxnLst/>
              <a:rect l="0" t="0" r="0" b="0"/>
              <a:pathLst>
                <a:path w="142876" h="378199">
                  <a:moveTo>
                    <a:pt x="142875" y="0"/>
                  </a:moveTo>
                  <a:lnTo>
                    <a:pt x="142875" y="0"/>
                  </a:lnTo>
                  <a:lnTo>
                    <a:pt x="138414" y="40154"/>
                  </a:lnTo>
                  <a:lnTo>
                    <a:pt x="131243" y="72319"/>
                  </a:lnTo>
                  <a:lnTo>
                    <a:pt x="120896" y="104046"/>
                  </a:lnTo>
                  <a:lnTo>
                    <a:pt x="106960" y="139936"/>
                  </a:lnTo>
                  <a:lnTo>
                    <a:pt x="91428" y="177676"/>
                  </a:lnTo>
                  <a:lnTo>
                    <a:pt x="76120" y="215305"/>
                  </a:lnTo>
                  <a:lnTo>
                    <a:pt x="63091" y="250706"/>
                  </a:lnTo>
                  <a:lnTo>
                    <a:pt x="53565" y="282626"/>
                  </a:lnTo>
                  <a:lnTo>
                    <a:pt x="42952" y="321865"/>
                  </a:lnTo>
                  <a:lnTo>
                    <a:pt x="26539" y="360223"/>
                  </a:lnTo>
                  <a:lnTo>
                    <a:pt x="16153" y="370209"/>
                  </a:lnTo>
                  <a:lnTo>
                    <a:pt x="0" y="378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3"/>
            <p:cNvSpPr/>
            <p:nvPr>
              <p:custDataLst>
                <p:tags r:id="rId82"/>
              </p:custDataLst>
            </p:nvPr>
          </p:nvSpPr>
          <p:spPr>
            <a:xfrm>
              <a:off x="6213661" y="3622302"/>
              <a:ext cx="352986" cy="100854"/>
            </a:xfrm>
            <a:custGeom>
              <a:avLst/>
              <a:gdLst/>
              <a:ahLst/>
              <a:cxnLst/>
              <a:rect l="0" t="0" r="0" b="0"/>
              <a:pathLst>
                <a:path w="352986" h="100854">
                  <a:moveTo>
                    <a:pt x="0" y="100853"/>
                  </a:moveTo>
                  <a:lnTo>
                    <a:pt x="0" y="100853"/>
                  </a:lnTo>
                  <a:lnTo>
                    <a:pt x="40155" y="96391"/>
                  </a:lnTo>
                  <a:lnTo>
                    <a:pt x="78511" y="93616"/>
                  </a:lnTo>
                  <a:lnTo>
                    <a:pt x="116542" y="92794"/>
                  </a:lnTo>
                  <a:lnTo>
                    <a:pt x="148603" y="87622"/>
                  </a:lnTo>
                  <a:lnTo>
                    <a:pt x="183708" y="79097"/>
                  </a:lnTo>
                  <a:lnTo>
                    <a:pt x="217987" y="69083"/>
                  </a:lnTo>
                  <a:lnTo>
                    <a:pt x="254388" y="53426"/>
                  </a:lnTo>
                  <a:lnTo>
                    <a:pt x="290488" y="34951"/>
                  </a:lnTo>
                  <a:lnTo>
                    <a:pt x="332393" y="11600"/>
                  </a:lnTo>
                  <a:lnTo>
                    <a:pt x="3529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4"/>
            <p:cNvSpPr/>
            <p:nvPr>
              <p:custDataLst>
                <p:tags r:id="rId83"/>
              </p:custDataLst>
            </p:nvPr>
          </p:nvSpPr>
          <p:spPr>
            <a:xfrm>
              <a:off x="5611040" y="3521663"/>
              <a:ext cx="741096" cy="386390"/>
            </a:xfrm>
            <a:custGeom>
              <a:avLst/>
              <a:gdLst/>
              <a:ahLst/>
              <a:cxnLst/>
              <a:rect l="0" t="0" r="0" b="0"/>
              <a:pathLst>
                <a:path w="741096" h="386390">
                  <a:moveTo>
                    <a:pt x="131975" y="151065"/>
                  </a:moveTo>
                  <a:lnTo>
                    <a:pt x="131975" y="151065"/>
                  </a:lnTo>
                  <a:lnTo>
                    <a:pt x="93584" y="170260"/>
                  </a:lnTo>
                  <a:lnTo>
                    <a:pt x="60316" y="189229"/>
                  </a:lnTo>
                  <a:lnTo>
                    <a:pt x="33235" y="217676"/>
                  </a:lnTo>
                  <a:lnTo>
                    <a:pt x="13902" y="249762"/>
                  </a:lnTo>
                  <a:lnTo>
                    <a:pt x="1019" y="291577"/>
                  </a:lnTo>
                  <a:lnTo>
                    <a:pt x="0" y="308765"/>
                  </a:lnTo>
                  <a:lnTo>
                    <a:pt x="2660" y="322629"/>
                  </a:lnTo>
                  <a:lnTo>
                    <a:pt x="9445" y="332527"/>
                  </a:lnTo>
                  <a:lnTo>
                    <a:pt x="13869" y="336473"/>
                  </a:lnTo>
                  <a:lnTo>
                    <a:pt x="23765" y="340858"/>
                  </a:lnTo>
                  <a:lnTo>
                    <a:pt x="29019" y="342028"/>
                  </a:lnTo>
                  <a:lnTo>
                    <a:pt x="33455" y="341874"/>
                  </a:lnTo>
                  <a:lnTo>
                    <a:pt x="40875" y="339212"/>
                  </a:lnTo>
                  <a:lnTo>
                    <a:pt x="64798" y="323184"/>
                  </a:lnTo>
                  <a:lnTo>
                    <a:pt x="77104" y="306548"/>
                  </a:lnTo>
                  <a:lnTo>
                    <a:pt x="92537" y="268174"/>
                  </a:lnTo>
                  <a:lnTo>
                    <a:pt x="105082" y="231636"/>
                  </a:lnTo>
                  <a:lnTo>
                    <a:pt x="106575" y="229992"/>
                  </a:lnTo>
                  <a:lnTo>
                    <a:pt x="111271" y="227679"/>
                  </a:lnTo>
                  <a:lnTo>
                    <a:pt x="110702" y="227354"/>
                  </a:lnTo>
                  <a:lnTo>
                    <a:pt x="107540" y="226833"/>
                  </a:lnTo>
                  <a:lnTo>
                    <a:pt x="111453" y="231204"/>
                  </a:lnTo>
                  <a:lnTo>
                    <a:pt x="118528" y="251799"/>
                  </a:lnTo>
                  <a:lnTo>
                    <a:pt x="122574" y="291288"/>
                  </a:lnTo>
                  <a:lnTo>
                    <a:pt x="123439" y="326689"/>
                  </a:lnTo>
                  <a:lnTo>
                    <a:pt x="125350" y="330714"/>
                  </a:lnTo>
                  <a:lnTo>
                    <a:pt x="137898" y="341774"/>
                  </a:lnTo>
                  <a:lnTo>
                    <a:pt x="151416" y="351308"/>
                  </a:lnTo>
                  <a:lnTo>
                    <a:pt x="158943" y="352729"/>
                  </a:lnTo>
                  <a:lnTo>
                    <a:pt x="174776" y="349328"/>
                  </a:lnTo>
                  <a:lnTo>
                    <a:pt x="215303" y="331716"/>
                  </a:lnTo>
                  <a:lnTo>
                    <a:pt x="222621" y="328379"/>
                  </a:lnTo>
                  <a:lnTo>
                    <a:pt x="240964" y="308495"/>
                  </a:lnTo>
                  <a:lnTo>
                    <a:pt x="270936" y="275628"/>
                  </a:lnTo>
                  <a:lnTo>
                    <a:pt x="308660" y="234107"/>
                  </a:lnTo>
                  <a:lnTo>
                    <a:pt x="335676" y="204559"/>
                  </a:lnTo>
                  <a:lnTo>
                    <a:pt x="370676" y="166746"/>
                  </a:lnTo>
                  <a:lnTo>
                    <a:pt x="387495" y="143883"/>
                  </a:lnTo>
                  <a:lnTo>
                    <a:pt x="387299" y="140674"/>
                  </a:lnTo>
                  <a:lnTo>
                    <a:pt x="385301" y="138535"/>
                  </a:lnTo>
                  <a:lnTo>
                    <a:pt x="378101" y="136158"/>
                  </a:lnTo>
                  <a:lnTo>
                    <a:pt x="368676" y="135101"/>
                  </a:lnTo>
                  <a:lnTo>
                    <a:pt x="360751" y="137122"/>
                  </a:lnTo>
                  <a:lnTo>
                    <a:pt x="348549" y="146000"/>
                  </a:lnTo>
                  <a:lnTo>
                    <a:pt x="343592" y="150490"/>
                  </a:lnTo>
                  <a:lnTo>
                    <a:pt x="338086" y="160459"/>
                  </a:lnTo>
                  <a:lnTo>
                    <a:pt x="334551" y="186538"/>
                  </a:lnTo>
                  <a:lnTo>
                    <a:pt x="333938" y="210446"/>
                  </a:lnTo>
                  <a:lnTo>
                    <a:pt x="341266" y="226949"/>
                  </a:lnTo>
                  <a:lnTo>
                    <a:pt x="369991" y="267825"/>
                  </a:lnTo>
                  <a:lnTo>
                    <a:pt x="401839" y="309663"/>
                  </a:lnTo>
                  <a:lnTo>
                    <a:pt x="405996" y="318982"/>
                  </a:lnTo>
                  <a:lnTo>
                    <a:pt x="408335" y="333940"/>
                  </a:lnTo>
                  <a:lnTo>
                    <a:pt x="406796" y="338349"/>
                  </a:lnTo>
                  <a:lnTo>
                    <a:pt x="400105" y="345739"/>
                  </a:lnTo>
                  <a:lnTo>
                    <a:pt x="358084" y="363851"/>
                  </a:lnTo>
                  <a:lnTo>
                    <a:pt x="319255" y="375478"/>
                  </a:lnTo>
                  <a:lnTo>
                    <a:pt x="294930" y="377489"/>
                  </a:lnTo>
                  <a:lnTo>
                    <a:pt x="290105" y="375787"/>
                  </a:lnTo>
                  <a:lnTo>
                    <a:pt x="282252" y="368914"/>
                  </a:lnTo>
                  <a:lnTo>
                    <a:pt x="280718" y="364467"/>
                  </a:lnTo>
                  <a:lnTo>
                    <a:pt x="281504" y="354545"/>
                  </a:lnTo>
                  <a:lnTo>
                    <a:pt x="297261" y="313763"/>
                  </a:lnTo>
                  <a:lnTo>
                    <a:pt x="322448" y="273172"/>
                  </a:lnTo>
                  <a:lnTo>
                    <a:pt x="325165" y="268900"/>
                  </a:lnTo>
                  <a:lnTo>
                    <a:pt x="342945" y="252967"/>
                  </a:lnTo>
                  <a:lnTo>
                    <a:pt x="372541" y="226470"/>
                  </a:lnTo>
                  <a:lnTo>
                    <a:pt x="410014" y="192931"/>
                  </a:lnTo>
                  <a:lnTo>
                    <a:pt x="448069" y="160299"/>
                  </a:lnTo>
                  <a:lnTo>
                    <a:pt x="486513" y="128272"/>
                  </a:lnTo>
                  <a:lnTo>
                    <a:pt x="525216" y="96649"/>
                  </a:lnTo>
                  <a:lnTo>
                    <a:pt x="562224" y="69964"/>
                  </a:lnTo>
                  <a:lnTo>
                    <a:pt x="598102" y="46571"/>
                  </a:lnTo>
                  <a:lnTo>
                    <a:pt x="633226" y="25373"/>
                  </a:lnTo>
                  <a:lnTo>
                    <a:pt x="659444" y="12175"/>
                  </a:lnTo>
                  <a:lnTo>
                    <a:pt x="696045" y="0"/>
                  </a:lnTo>
                  <a:lnTo>
                    <a:pt x="719160" y="192"/>
                  </a:lnTo>
                  <a:lnTo>
                    <a:pt x="733791" y="5569"/>
                  </a:lnTo>
                  <a:lnTo>
                    <a:pt x="740294" y="11072"/>
                  </a:lnTo>
                  <a:lnTo>
                    <a:pt x="741095" y="13846"/>
                  </a:lnTo>
                  <a:lnTo>
                    <a:pt x="740694" y="16630"/>
                  </a:lnTo>
                  <a:lnTo>
                    <a:pt x="728990" y="51670"/>
                  </a:lnTo>
                  <a:lnTo>
                    <a:pt x="709478" y="89657"/>
                  </a:lnTo>
                  <a:lnTo>
                    <a:pt x="694003" y="120038"/>
                  </a:lnTo>
                  <a:lnTo>
                    <a:pt x="675297" y="154706"/>
                  </a:lnTo>
                  <a:lnTo>
                    <a:pt x="656400" y="190970"/>
                  </a:lnTo>
                  <a:lnTo>
                    <a:pt x="641775" y="225764"/>
                  </a:lnTo>
                  <a:lnTo>
                    <a:pt x="633393" y="247555"/>
                  </a:lnTo>
                  <a:lnTo>
                    <a:pt x="624069" y="272355"/>
                  </a:lnTo>
                  <a:lnTo>
                    <a:pt x="614119" y="299160"/>
                  </a:lnTo>
                  <a:lnTo>
                    <a:pt x="600572" y="336415"/>
                  </a:lnTo>
                  <a:lnTo>
                    <a:pt x="587757" y="378285"/>
                  </a:lnTo>
                  <a:lnTo>
                    <a:pt x="585813" y="386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5"/>
            <p:cNvSpPr/>
            <p:nvPr>
              <p:custDataLst>
                <p:tags r:id="rId84"/>
              </p:custDataLst>
            </p:nvPr>
          </p:nvSpPr>
          <p:spPr>
            <a:xfrm>
              <a:off x="5230345" y="3659189"/>
              <a:ext cx="223839" cy="212372"/>
            </a:xfrm>
            <a:custGeom>
              <a:avLst/>
              <a:gdLst/>
              <a:ahLst/>
              <a:cxnLst/>
              <a:rect l="0" t="0" r="0" b="0"/>
              <a:pathLst>
                <a:path w="223839" h="212372">
                  <a:moveTo>
                    <a:pt x="0" y="21943"/>
                  </a:moveTo>
                  <a:lnTo>
                    <a:pt x="0" y="21943"/>
                  </a:lnTo>
                  <a:lnTo>
                    <a:pt x="40155" y="8559"/>
                  </a:lnTo>
                  <a:lnTo>
                    <a:pt x="72319" y="1987"/>
                  </a:lnTo>
                  <a:lnTo>
                    <a:pt x="102179" y="0"/>
                  </a:lnTo>
                  <a:lnTo>
                    <a:pt x="131015" y="2231"/>
                  </a:lnTo>
                  <a:lnTo>
                    <a:pt x="154413" y="11314"/>
                  </a:lnTo>
                  <a:lnTo>
                    <a:pt x="185826" y="32179"/>
                  </a:lnTo>
                  <a:lnTo>
                    <a:pt x="204920" y="47970"/>
                  </a:lnTo>
                  <a:lnTo>
                    <a:pt x="216519" y="64327"/>
                  </a:lnTo>
                  <a:lnTo>
                    <a:pt x="223838" y="84824"/>
                  </a:lnTo>
                  <a:lnTo>
                    <a:pt x="223060" y="96893"/>
                  </a:lnTo>
                  <a:lnTo>
                    <a:pt x="221545" y="102726"/>
                  </a:lnTo>
                  <a:lnTo>
                    <a:pt x="199941" y="131619"/>
                  </a:lnTo>
                  <a:lnTo>
                    <a:pt x="168237" y="165938"/>
                  </a:lnTo>
                  <a:lnTo>
                    <a:pt x="138584" y="187417"/>
                  </a:lnTo>
                  <a:lnTo>
                    <a:pt x="104562" y="205547"/>
                  </a:lnTo>
                  <a:lnTo>
                    <a:pt x="76739" y="212371"/>
                  </a:lnTo>
                  <a:lnTo>
                    <a:pt x="61810" y="211477"/>
                  </a:lnTo>
                  <a:lnTo>
                    <a:pt x="49883" y="207968"/>
                  </a:lnTo>
                  <a:lnTo>
                    <a:pt x="41469" y="203295"/>
                  </a:lnTo>
                  <a:lnTo>
                    <a:pt x="38853" y="199808"/>
                  </a:lnTo>
                  <a:lnTo>
                    <a:pt x="35944" y="190952"/>
                  </a:lnTo>
                  <a:lnTo>
                    <a:pt x="39632" y="178301"/>
                  </a:lnTo>
                  <a:lnTo>
                    <a:pt x="50427" y="1564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6"/>
            <p:cNvSpPr/>
            <p:nvPr>
              <p:custDataLst>
                <p:tags r:id="rId85"/>
              </p:custDataLst>
            </p:nvPr>
          </p:nvSpPr>
          <p:spPr>
            <a:xfrm>
              <a:off x="5171515" y="3807198"/>
              <a:ext cx="92449" cy="464968"/>
            </a:xfrm>
            <a:custGeom>
              <a:avLst/>
              <a:gdLst/>
              <a:ahLst/>
              <a:cxnLst/>
              <a:rect l="0" t="0" r="0" b="0"/>
              <a:pathLst>
                <a:path w="92449" h="464968">
                  <a:moveTo>
                    <a:pt x="92448" y="0"/>
                  </a:moveTo>
                  <a:lnTo>
                    <a:pt x="92448" y="0"/>
                  </a:lnTo>
                  <a:lnTo>
                    <a:pt x="79997" y="29883"/>
                  </a:lnTo>
                  <a:lnTo>
                    <a:pt x="70140" y="53540"/>
                  </a:lnTo>
                  <a:lnTo>
                    <a:pt x="62635" y="76782"/>
                  </a:lnTo>
                  <a:lnTo>
                    <a:pt x="56697" y="99747"/>
                  </a:lnTo>
                  <a:lnTo>
                    <a:pt x="51805" y="122528"/>
                  </a:lnTo>
                  <a:lnTo>
                    <a:pt x="46677" y="146119"/>
                  </a:lnTo>
                  <a:lnTo>
                    <a:pt x="41389" y="170251"/>
                  </a:lnTo>
                  <a:lnTo>
                    <a:pt x="35997" y="194743"/>
                  </a:lnTo>
                  <a:lnTo>
                    <a:pt x="31469" y="218542"/>
                  </a:lnTo>
                  <a:lnTo>
                    <a:pt x="27515" y="241879"/>
                  </a:lnTo>
                  <a:lnTo>
                    <a:pt x="23946" y="264907"/>
                  </a:lnTo>
                  <a:lnTo>
                    <a:pt x="20633" y="286796"/>
                  </a:lnTo>
                  <a:lnTo>
                    <a:pt x="14461" y="328549"/>
                  </a:lnTo>
                  <a:lnTo>
                    <a:pt x="8606" y="363914"/>
                  </a:lnTo>
                  <a:lnTo>
                    <a:pt x="3825" y="394262"/>
                  </a:lnTo>
                  <a:lnTo>
                    <a:pt x="2067" y="431414"/>
                  </a:lnTo>
                  <a:lnTo>
                    <a:pt x="7386" y="464928"/>
                  </a:lnTo>
                  <a:lnTo>
                    <a:pt x="6791" y="464967"/>
                  </a:lnTo>
                  <a:lnTo>
                    <a:pt x="0" y="453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6"/>
          <p:cNvGrpSpPr/>
          <p:nvPr/>
        </p:nvGrpSpPr>
        <p:grpSpPr>
          <a:xfrm>
            <a:off x="7207046" y="3538257"/>
            <a:ext cx="2006991" cy="1375203"/>
            <a:chOff x="7207046" y="3538257"/>
            <a:chExt cx="2006991" cy="1375203"/>
          </a:xfrm>
        </p:grpSpPr>
        <p:sp>
          <p:nvSpPr>
            <p:cNvPr id="48" name="SMARTInkShape-217"/>
            <p:cNvSpPr/>
            <p:nvPr>
              <p:custDataLst>
                <p:tags r:id="rId69"/>
              </p:custDataLst>
            </p:nvPr>
          </p:nvSpPr>
          <p:spPr>
            <a:xfrm>
              <a:off x="7833471" y="4391966"/>
              <a:ext cx="1246096" cy="408254"/>
            </a:xfrm>
            <a:custGeom>
              <a:avLst/>
              <a:gdLst/>
              <a:ahLst/>
              <a:cxnLst/>
              <a:rect l="0" t="0" r="0" b="0"/>
              <a:pathLst>
                <a:path w="1246096" h="408254">
                  <a:moveTo>
                    <a:pt x="19050" y="3541"/>
                  </a:moveTo>
                  <a:lnTo>
                    <a:pt x="19050" y="3541"/>
                  </a:lnTo>
                  <a:lnTo>
                    <a:pt x="38246" y="39131"/>
                  </a:lnTo>
                  <a:lnTo>
                    <a:pt x="49683" y="51420"/>
                  </a:lnTo>
                  <a:lnTo>
                    <a:pt x="65971" y="57504"/>
                  </a:lnTo>
                  <a:lnTo>
                    <a:pt x="97941" y="61411"/>
                  </a:lnTo>
                  <a:lnTo>
                    <a:pt x="129243" y="55052"/>
                  </a:lnTo>
                  <a:lnTo>
                    <a:pt x="143423" y="45365"/>
                  </a:lnTo>
                  <a:lnTo>
                    <a:pt x="149033" y="38316"/>
                  </a:lnTo>
                  <a:lnTo>
                    <a:pt x="150529" y="35129"/>
                  </a:lnTo>
                  <a:lnTo>
                    <a:pt x="150593" y="32070"/>
                  </a:lnTo>
                  <a:lnTo>
                    <a:pt x="148173" y="26181"/>
                  </a:lnTo>
                  <a:lnTo>
                    <a:pt x="141562" y="17616"/>
                  </a:lnTo>
                  <a:lnTo>
                    <a:pt x="129227" y="9164"/>
                  </a:lnTo>
                  <a:lnTo>
                    <a:pt x="113742" y="5207"/>
                  </a:lnTo>
                  <a:lnTo>
                    <a:pt x="92865" y="8497"/>
                  </a:lnTo>
                  <a:lnTo>
                    <a:pt x="54937" y="25617"/>
                  </a:lnTo>
                  <a:lnTo>
                    <a:pt x="21989" y="55008"/>
                  </a:lnTo>
                  <a:lnTo>
                    <a:pt x="5603" y="79489"/>
                  </a:lnTo>
                  <a:lnTo>
                    <a:pt x="0" y="95193"/>
                  </a:lnTo>
                  <a:lnTo>
                    <a:pt x="624" y="108398"/>
                  </a:lnTo>
                  <a:lnTo>
                    <a:pt x="6223" y="130794"/>
                  </a:lnTo>
                  <a:lnTo>
                    <a:pt x="10499" y="136935"/>
                  </a:lnTo>
                  <a:lnTo>
                    <a:pt x="22721" y="146249"/>
                  </a:lnTo>
                  <a:lnTo>
                    <a:pt x="39981" y="148521"/>
                  </a:lnTo>
                  <a:lnTo>
                    <a:pt x="73190" y="144550"/>
                  </a:lnTo>
                  <a:lnTo>
                    <a:pt x="112599" y="134969"/>
                  </a:lnTo>
                  <a:lnTo>
                    <a:pt x="153847" y="117811"/>
                  </a:lnTo>
                  <a:lnTo>
                    <a:pt x="193150" y="94985"/>
                  </a:lnTo>
                  <a:lnTo>
                    <a:pt x="228452" y="70479"/>
                  </a:lnTo>
                  <a:lnTo>
                    <a:pt x="269382" y="37100"/>
                  </a:lnTo>
                  <a:lnTo>
                    <a:pt x="307931" y="6995"/>
                  </a:lnTo>
                  <a:lnTo>
                    <a:pt x="311643" y="0"/>
                  </a:lnTo>
                  <a:lnTo>
                    <a:pt x="312163" y="246"/>
                  </a:lnTo>
                  <a:lnTo>
                    <a:pt x="312511" y="1344"/>
                  </a:lnTo>
                  <a:lnTo>
                    <a:pt x="311808" y="2076"/>
                  </a:lnTo>
                  <a:lnTo>
                    <a:pt x="308537" y="2890"/>
                  </a:lnTo>
                  <a:lnTo>
                    <a:pt x="308226" y="4041"/>
                  </a:lnTo>
                  <a:lnTo>
                    <a:pt x="311315" y="11056"/>
                  </a:lnTo>
                  <a:lnTo>
                    <a:pt x="313974" y="52860"/>
                  </a:lnTo>
                  <a:lnTo>
                    <a:pt x="322314" y="87366"/>
                  </a:lnTo>
                  <a:lnTo>
                    <a:pt x="328493" y="121160"/>
                  </a:lnTo>
                  <a:lnTo>
                    <a:pt x="328780" y="148103"/>
                  </a:lnTo>
                  <a:lnTo>
                    <a:pt x="325419" y="159928"/>
                  </a:lnTo>
                  <a:lnTo>
                    <a:pt x="318323" y="168919"/>
                  </a:lnTo>
                  <a:lnTo>
                    <a:pt x="294087" y="186761"/>
                  </a:lnTo>
                  <a:lnTo>
                    <a:pt x="276070" y="192362"/>
                  </a:lnTo>
                  <a:lnTo>
                    <a:pt x="234069" y="195958"/>
                  </a:lnTo>
                  <a:lnTo>
                    <a:pt x="196513" y="190892"/>
                  </a:lnTo>
                  <a:lnTo>
                    <a:pt x="172485" y="188232"/>
                  </a:lnTo>
                  <a:lnTo>
                    <a:pt x="147280" y="176836"/>
                  </a:lnTo>
                  <a:lnTo>
                    <a:pt x="144692" y="174167"/>
                  </a:lnTo>
                  <a:lnTo>
                    <a:pt x="143899" y="171454"/>
                  </a:lnTo>
                  <a:lnTo>
                    <a:pt x="144306" y="168711"/>
                  </a:lnTo>
                  <a:lnTo>
                    <a:pt x="152227" y="163173"/>
                  </a:lnTo>
                  <a:lnTo>
                    <a:pt x="180139" y="152009"/>
                  </a:lnTo>
                  <a:lnTo>
                    <a:pt x="208825" y="148074"/>
                  </a:lnTo>
                  <a:lnTo>
                    <a:pt x="249905" y="151369"/>
                  </a:lnTo>
                  <a:lnTo>
                    <a:pt x="271938" y="153453"/>
                  </a:lnTo>
                  <a:lnTo>
                    <a:pt x="298768" y="155777"/>
                  </a:lnTo>
                  <a:lnTo>
                    <a:pt x="328794" y="158260"/>
                  </a:lnTo>
                  <a:lnTo>
                    <a:pt x="352546" y="159915"/>
                  </a:lnTo>
                  <a:lnTo>
                    <a:pt x="388898" y="161754"/>
                  </a:lnTo>
                  <a:lnTo>
                    <a:pt x="421441" y="162789"/>
                  </a:lnTo>
                  <a:lnTo>
                    <a:pt x="456297" y="158635"/>
                  </a:lnTo>
                  <a:lnTo>
                    <a:pt x="488843" y="154640"/>
                  </a:lnTo>
                  <a:lnTo>
                    <a:pt x="501792" y="148335"/>
                  </a:lnTo>
                  <a:lnTo>
                    <a:pt x="508458" y="143222"/>
                  </a:lnTo>
                  <a:lnTo>
                    <a:pt x="512043" y="137838"/>
                  </a:lnTo>
                  <a:lnTo>
                    <a:pt x="512999" y="135094"/>
                  </a:lnTo>
                  <a:lnTo>
                    <a:pt x="512703" y="133265"/>
                  </a:lnTo>
                  <a:lnTo>
                    <a:pt x="511572" y="132046"/>
                  </a:lnTo>
                  <a:lnTo>
                    <a:pt x="507824" y="129758"/>
                  </a:lnTo>
                  <a:lnTo>
                    <a:pt x="503045" y="125628"/>
                  </a:lnTo>
                  <a:lnTo>
                    <a:pt x="495319" y="123170"/>
                  </a:lnTo>
                  <a:lnTo>
                    <a:pt x="470679" y="121591"/>
                  </a:lnTo>
                  <a:lnTo>
                    <a:pt x="430576" y="130397"/>
                  </a:lnTo>
                  <a:lnTo>
                    <a:pt x="401653" y="140969"/>
                  </a:lnTo>
                  <a:lnTo>
                    <a:pt x="392048" y="148975"/>
                  </a:lnTo>
                  <a:lnTo>
                    <a:pt x="385599" y="157826"/>
                  </a:lnTo>
                  <a:lnTo>
                    <a:pt x="382734" y="164872"/>
                  </a:lnTo>
                  <a:lnTo>
                    <a:pt x="381121" y="178551"/>
                  </a:lnTo>
                  <a:lnTo>
                    <a:pt x="385103" y="194432"/>
                  </a:lnTo>
                  <a:lnTo>
                    <a:pt x="392163" y="202931"/>
                  </a:lnTo>
                  <a:lnTo>
                    <a:pt x="403393" y="209821"/>
                  </a:lnTo>
                  <a:lnTo>
                    <a:pt x="438549" y="221853"/>
                  </a:lnTo>
                  <a:lnTo>
                    <a:pt x="447194" y="224722"/>
                  </a:lnTo>
                  <a:lnTo>
                    <a:pt x="481670" y="224299"/>
                  </a:lnTo>
                  <a:lnTo>
                    <a:pt x="516994" y="222720"/>
                  </a:lnTo>
                  <a:lnTo>
                    <a:pt x="551117" y="217791"/>
                  </a:lnTo>
                  <a:lnTo>
                    <a:pt x="588468" y="207759"/>
                  </a:lnTo>
                  <a:lnTo>
                    <a:pt x="630233" y="197163"/>
                  </a:lnTo>
                  <a:lnTo>
                    <a:pt x="632481" y="196855"/>
                  </a:lnTo>
                  <a:lnTo>
                    <a:pt x="632571" y="235533"/>
                  </a:lnTo>
                  <a:lnTo>
                    <a:pt x="623431" y="270661"/>
                  </a:lnTo>
                  <a:lnTo>
                    <a:pt x="620875" y="276871"/>
                  </a:lnTo>
                  <a:lnTo>
                    <a:pt x="620526" y="288752"/>
                  </a:lnTo>
                  <a:lnTo>
                    <a:pt x="626339" y="320371"/>
                  </a:lnTo>
                  <a:lnTo>
                    <a:pt x="635803" y="333614"/>
                  </a:lnTo>
                  <a:lnTo>
                    <a:pt x="643657" y="337005"/>
                  </a:lnTo>
                  <a:lnTo>
                    <a:pt x="648367" y="337909"/>
                  </a:lnTo>
                  <a:lnTo>
                    <a:pt x="658580" y="336423"/>
                  </a:lnTo>
                  <a:lnTo>
                    <a:pt x="698391" y="318567"/>
                  </a:lnTo>
                  <a:lnTo>
                    <a:pt x="735637" y="294901"/>
                  </a:lnTo>
                  <a:lnTo>
                    <a:pt x="765206" y="273795"/>
                  </a:lnTo>
                  <a:lnTo>
                    <a:pt x="803579" y="240693"/>
                  </a:lnTo>
                  <a:lnTo>
                    <a:pt x="833423" y="214871"/>
                  </a:lnTo>
                  <a:lnTo>
                    <a:pt x="858922" y="192052"/>
                  </a:lnTo>
                  <a:lnTo>
                    <a:pt x="881523" y="171238"/>
                  </a:lnTo>
                  <a:lnTo>
                    <a:pt x="921578" y="135036"/>
                  </a:lnTo>
                  <a:lnTo>
                    <a:pt x="958057" y="106496"/>
                  </a:lnTo>
                  <a:lnTo>
                    <a:pt x="990455" y="86340"/>
                  </a:lnTo>
                  <a:lnTo>
                    <a:pt x="1020419" y="73958"/>
                  </a:lnTo>
                  <a:lnTo>
                    <a:pt x="1059802" y="72238"/>
                  </a:lnTo>
                  <a:lnTo>
                    <a:pt x="1073963" y="75473"/>
                  </a:lnTo>
                  <a:lnTo>
                    <a:pt x="1083370" y="82513"/>
                  </a:lnTo>
                  <a:lnTo>
                    <a:pt x="1087185" y="87006"/>
                  </a:lnTo>
                  <a:lnTo>
                    <a:pt x="1091424" y="99468"/>
                  </a:lnTo>
                  <a:lnTo>
                    <a:pt x="1092374" y="116212"/>
                  </a:lnTo>
                  <a:lnTo>
                    <a:pt x="1086726" y="152823"/>
                  </a:lnTo>
                  <a:lnTo>
                    <a:pt x="1078459" y="182882"/>
                  </a:lnTo>
                  <a:lnTo>
                    <a:pt x="1068558" y="214918"/>
                  </a:lnTo>
                  <a:lnTo>
                    <a:pt x="1057000" y="247833"/>
                  </a:lnTo>
                  <a:lnTo>
                    <a:pt x="1042524" y="281138"/>
                  </a:lnTo>
                  <a:lnTo>
                    <a:pt x="1029241" y="312126"/>
                  </a:lnTo>
                  <a:lnTo>
                    <a:pt x="1011263" y="350842"/>
                  </a:lnTo>
                  <a:lnTo>
                    <a:pt x="988456" y="389022"/>
                  </a:lnTo>
                  <a:lnTo>
                    <a:pt x="971580" y="406102"/>
                  </a:lnTo>
                  <a:lnTo>
                    <a:pt x="965967" y="408253"/>
                  </a:lnTo>
                  <a:lnTo>
                    <a:pt x="954751" y="408153"/>
                  </a:lnTo>
                  <a:lnTo>
                    <a:pt x="943541" y="402506"/>
                  </a:lnTo>
                  <a:lnTo>
                    <a:pt x="916664" y="379201"/>
                  </a:lnTo>
                  <a:lnTo>
                    <a:pt x="891088" y="340911"/>
                  </a:lnTo>
                  <a:lnTo>
                    <a:pt x="874664" y="307491"/>
                  </a:lnTo>
                  <a:lnTo>
                    <a:pt x="862535" y="269367"/>
                  </a:lnTo>
                  <a:lnTo>
                    <a:pt x="844667" y="227528"/>
                  </a:lnTo>
                  <a:lnTo>
                    <a:pt x="834459" y="197576"/>
                  </a:lnTo>
                  <a:lnTo>
                    <a:pt x="842892" y="203698"/>
                  </a:lnTo>
                  <a:lnTo>
                    <a:pt x="874578" y="213900"/>
                  </a:lnTo>
                  <a:lnTo>
                    <a:pt x="914389" y="224620"/>
                  </a:lnTo>
                  <a:lnTo>
                    <a:pt x="948325" y="235336"/>
                  </a:lnTo>
                  <a:lnTo>
                    <a:pt x="969140" y="242115"/>
                  </a:lnTo>
                  <a:lnTo>
                    <a:pt x="991422" y="249436"/>
                  </a:lnTo>
                  <a:lnTo>
                    <a:pt x="1014680" y="257118"/>
                  </a:lnTo>
                  <a:lnTo>
                    <a:pt x="1038590" y="265041"/>
                  </a:lnTo>
                  <a:lnTo>
                    <a:pt x="1062935" y="273125"/>
                  </a:lnTo>
                  <a:lnTo>
                    <a:pt x="1086635" y="281315"/>
                  </a:lnTo>
                  <a:lnTo>
                    <a:pt x="1109906" y="289577"/>
                  </a:lnTo>
                  <a:lnTo>
                    <a:pt x="1132891" y="297886"/>
                  </a:lnTo>
                  <a:lnTo>
                    <a:pt x="1155683" y="305293"/>
                  </a:lnTo>
                  <a:lnTo>
                    <a:pt x="1178351" y="312099"/>
                  </a:lnTo>
                  <a:lnTo>
                    <a:pt x="1215986" y="322774"/>
                  </a:lnTo>
                  <a:lnTo>
                    <a:pt x="1246095" y="331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8"/>
            <p:cNvSpPr/>
            <p:nvPr>
              <p:custDataLst>
                <p:tags r:id="rId70"/>
              </p:custDataLst>
            </p:nvPr>
          </p:nvSpPr>
          <p:spPr>
            <a:xfrm>
              <a:off x="7625603" y="4277845"/>
              <a:ext cx="168089" cy="159686"/>
            </a:xfrm>
            <a:custGeom>
              <a:avLst/>
              <a:gdLst/>
              <a:ahLst/>
              <a:cxnLst/>
              <a:rect l="0" t="0" r="0" b="0"/>
              <a:pathLst>
                <a:path w="168089" h="159686">
                  <a:moveTo>
                    <a:pt x="0" y="159685"/>
                  </a:moveTo>
                  <a:lnTo>
                    <a:pt x="0" y="159685"/>
                  </a:lnTo>
                  <a:lnTo>
                    <a:pt x="31231" y="119530"/>
                  </a:lnTo>
                  <a:lnTo>
                    <a:pt x="56525" y="89855"/>
                  </a:lnTo>
                  <a:lnTo>
                    <a:pt x="94256" y="52148"/>
                  </a:lnTo>
                  <a:lnTo>
                    <a:pt x="132516" y="22300"/>
                  </a:lnTo>
                  <a:lnTo>
                    <a:pt x="1680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9"/>
            <p:cNvSpPr/>
            <p:nvPr>
              <p:custDataLst>
                <p:tags r:id="rId71"/>
              </p:custDataLst>
            </p:nvPr>
          </p:nvSpPr>
          <p:spPr>
            <a:xfrm>
              <a:off x="7207046" y="4282973"/>
              <a:ext cx="353345" cy="630487"/>
            </a:xfrm>
            <a:custGeom>
              <a:avLst/>
              <a:gdLst/>
              <a:ahLst/>
              <a:cxnLst/>
              <a:rect l="0" t="0" r="0" b="0"/>
              <a:pathLst>
                <a:path w="353345" h="630487">
                  <a:moveTo>
                    <a:pt x="166424" y="162961"/>
                  </a:moveTo>
                  <a:lnTo>
                    <a:pt x="166424" y="162961"/>
                  </a:lnTo>
                  <a:lnTo>
                    <a:pt x="153974" y="200314"/>
                  </a:lnTo>
                  <a:lnTo>
                    <a:pt x="144117" y="229885"/>
                  </a:lnTo>
                  <a:lnTo>
                    <a:pt x="135678" y="257069"/>
                  </a:lnTo>
                  <a:lnTo>
                    <a:pt x="128185" y="282663"/>
                  </a:lnTo>
                  <a:lnTo>
                    <a:pt x="121321" y="307196"/>
                  </a:lnTo>
                  <a:lnTo>
                    <a:pt x="113944" y="331956"/>
                  </a:lnTo>
                  <a:lnTo>
                    <a:pt x="106224" y="356867"/>
                  </a:lnTo>
                  <a:lnTo>
                    <a:pt x="98276" y="381879"/>
                  </a:lnTo>
                  <a:lnTo>
                    <a:pt x="92043" y="406023"/>
                  </a:lnTo>
                  <a:lnTo>
                    <a:pt x="86955" y="429591"/>
                  </a:lnTo>
                  <a:lnTo>
                    <a:pt x="82629" y="452773"/>
                  </a:lnTo>
                  <a:lnTo>
                    <a:pt x="77877" y="474765"/>
                  </a:lnTo>
                  <a:lnTo>
                    <a:pt x="67617" y="516631"/>
                  </a:lnTo>
                  <a:lnTo>
                    <a:pt x="56831" y="549557"/>
                  </a:lnTo>
                  <a:lnTo>
                    <a:pt x="42749" y="589094"/>
                  </a:lnTo>
                  <a:lnTo>
                    <a:pt x="29625" y="622532"/>
                  </a:lnTo>
                  <a:lnTo>
                    <a:pt x="23759" y="628685"/>
                  </a:lnTo>
                  <a:lnTo>
                    <a:pt x="20888" y="630326"/>
                  </a:lnTo>
                  <a:lnTo>
                    <a:pt x="18039" y="630486"/>
                  </a:lnTo>
                  <a:lnTo>
                    <a:pt x="12385" y="628174"/>
                  </a:lnTo>
                  <a:lnTo>
                    <a:pt x="3951" y="608237"/>
                  </a:lnTo>
                  <a:lnTo>
                    <a:pt x="0" y="574211"/>
                  </a:lnTo>
                  <a:lnTo>
                    <a:pt x="301" y="534198"/>
                  </a:lnTo>
                  <a:lnTo>
                    <a:pt x="3381" y="505702"/>
                  </a:lnTo>
                  <a:lnTo>
                    <a:pt x="7303" y="469896"/>
                  </a:lnTo>
                  <a:lnTo>
                    <a:pt x="10851" y="439489"/>
                  </a:lnTo>
                  <a:lnTo>
                    <a:pt x="14150" y="412681"/>
                  </a:lnTo>
                  <a:lnTo>
                    <a:pt x="17283" y="388272"/>
                  </a:lnTo>
                  <a:lnTo>
                    <a:pt x="23254" y="348699"/>
                  </a:lnTo>
                  <a:lnTo>
                    <a:pt x="26154" y="331610"/>
                  </a:lnTo>
                  <a:lnTo>
                    <a:pt x="33690" y="305276"/>
                  </a:lnTo>
                  <a:lnTo>
                    <a:pt x="44317" y="272778"/>
                  </a:lnTo>
                  <a:lnTo>
                    <a:pt x="57004" y="236173"/>
                  </a:lnTo>
                  <a:lnTo>
                    <a:pt x="67330" y="207099"/>
                  </a:lnTo>
                  <a:lnTo>
                    <a:pt x="76082" y="183049"/>
                  </a:lnTo>
                  <a:lnTo>
                    <a:pt x="92655" y="142940"/>
                  </a:lnTo>
                  <a:lnTo>
                    <a:pt x="112471" y="106438"/>
                  </a:lnTo>
                  <a:lnTo>
                    <a:pt x="144628" y="67772"/>
                  </a:lnTo>
                  <a:lnTo>
                    <a:pt x="177813" y="38573"/>
                  </a:lnTo>
                  <a:lnTo>
                    <a:pt x="215764" y="12179"/>
                  </a:lnTo>
                  <a:lnTo>
                    <a:pt x="256580" y="0"/>
                  </a:lnTo>
                  <a:lnTo>
                    <a:pt x="293783" y="854"/>
                  </a:lnTo>
                  <a:lnTo>
                    <a:pt x="314542" y="9670"/>
                  </a:lnTo>
                  <a:lnTo>
                    <a:pt x="331239" y="22927"/>
                  </a:lnTo>
                  <a:lnTo>
                    <a:pt x="352954" y="58021"/>
                  </a:lnTo>
                  <a:lnTo>
                    <a:pt x="353344" y="64986"/>
                  </a:lnTo>
                  <a:lnTo>
                    <a:pt x="348797" y="80196"/>
                  </a:lnTo>
                  <a:lnTo>
                    <a:pt x="325407" y="114455"/>
                  </a:lnTo>
                  <a:lnTo>
                    <a:pt x="306602" y="135827"/>
                  </a:lnTo>
                  <a:lnTo>
                    <a:pt x="265989" y="166443"/>
                  </a:lnTo>
                  <a:lnTo>
                    <a:pt x="229427" y="189796"/>
                  </a:lnTo>
                  <a:lnTo>
                    <a:pt x="198724" y="195685"/>
                  </a:lnTo>
                  <a:lnTo>
                    <a:pt x="190740" y="196182"/>
                  </a:lnTo>
                  <a:lnTo>
                    <a:pt x="188238" y="194446"/>
                  </a:lnTo>
                  <a:lnTo>
                    <a:pt x="186570" y="191422"/>
                  </a:lnTo>
                  <a:lnTo>
                    <a:pt x="185458" y="187537"/>
                  </a:lnTo>
                  <a:lnTo>
                    <a:pt x="189203" y="175752"/>
                  </a:lnTo>
                  <a:lnTo>
                    <a:pt x="200042" y="154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0"/>
            <p:cNvSpPr/>
            <p:nvPr>
              <p:custDataLst>
                <p:tags r:id="rId72"/>
              </p:custDataLst>
            </p:nvPr>
          </p:nvSpPr>
          <p:spPr>
            <a:xfrm>
              <a:off x="8886265" y="3791345"/>
              <a:ext cx="327772" cy="326818"/>
            </a:xfrm>
            <a:custGeom>
              <a:avLst/>
              <a:gdLst/>
              <a:ahLst/>
              <a:cxnLst/>
              <a:rect l="0" t="0" r="0" b="0"/>
              <a:pathLst>
                <a:path w="327772" h="326818">
                  <a:moveTo>
                    <a:pt x="0" y="83089"/>
                  </a:moveTo>
                  <a:lnTo>
                    <a:pt x="0" y="83089"/>
                  </a:lnTo>
                  <a:lnTo>
                    <a:pt x="35693" y="96474"/>
                  </a:lnTo>
                  <a:lnTo>
                    <a:pt x="63176" y="100555"/>
                  </a:lnTo>
                  <a:lnTo>
                    <a:pt x="87842" y="98322"/>
                  </a:lnTo>
                  <a:lnTo>
                    <a:pt x="122730" y="87498"/>
                  </a:lnTo>
                  <a:lnTo>
                    <a:pt x="163003" y="72512"/>
                  </a:lnTo>
                  <a:lnTo>
                    <a:pt x="189495" y="51843"/>
                  </a:lnTo>
                  <a:lnTo>
                    <a:pt x="196278" y="40877"/>
                  </a:lnTo>
                  <a:lnTo>
                    <a:pt x="200634" y="18617"/>
                  </a:lnTo>
                  <a:lnTo>
                    <a:pt x="198739" y="9923"/>
                  </a:lnTo>
                  <a:lnTo>
                    <a:pt x="196926" y="6296"/>
                  </a:lnTo>
                  <a:lnTo>
                    <a:pt x="192916" y="3879"/>
                  </a:lnTo>
                  <a:lnTo>
                    <a:pt x="166352" y="0"/>
                  </a:lnTo>
                  <a:lnTo>
                    <a:pt x="129665" y="3695"/>
                  </a:lnTo>
                  <a:lnTo>
                    <a:pt x="88318" y="14351"/>
                  </a:lnTo>
                  <a:lnTo>
                    <a:pt x="73181" y="23279"/>
                  </a:lnTo>
                  <a:lnTo>
                    <a:pt x="62717" y="35963"/>
                  </a:lnTo>
                  <a:lnTo>
                    <a:pt x="55889" y="50938"/>
                  </a:lnTo>
                  <a:lnTo>
                    <a:pt x="52854" y="66932"/>
                  </a:lnTo>
                  <a:lnTo>
                    <a:pt x="55605" y="96148"/>
                  </a:lnTo>
                  <a:lnTo>
                    <a:pt x="75721" y="132923"/>
                  </a:lnTo>
                  <a:lnTo>
                    <a:pt x="99040" y="154598"/>
                  </a:lnTo>
                  <a:lnTo>
                    <a:pt x="132328" y="182122"/>
                  </a:lnTo>
                  <a:lnTo>
                    <a:pt x="172262" y="213545"/>
                  </a:lnTo>
                  <a:lnTo>
                    <a:pt x="204489" y="238228"/>
                  </a:lnTo>
                  <a:lnTo>
                    <a:pt x="231576" y="258420"/>
                  </a:lnTo>
                  <a:lnTo>
                    <a:pt x="255236" y="275616"/>
                  </a:lnTo>
                  <a:lnTo>
                    <a:pt x="288996" y="299703"/>
                  </a:lnTo>
                  <a:lnTo>
                    <a:pt x="327771" y="326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1"/>
            <p:cNvSpPr/>
            <p:nvPr>
              <p:custDataLst>
                <p:tags r:id="rId73"/>
              </p:custDataLst>
            </p:nvPr>
          </p:nvSpPr>
          <p:spPr>
            <a:xfrm>
              <a:off x="8541684" y="3815603"/>
              <a:ext cx="235325" cy="141867"/>
            </a:xfrm>
            <a:custGeom>
              <a:avLst/>
              <a:gdLst/>
              <a:ahLst/>
              <a:cxnLst/>
              <a:rect l="0" t="0" r="0" b="0"/>
              <a:pathLst>
                <a:path w="235325" h="141867">
                  <a:moveTo>
                    <a:pt x="0" y="0"/>
                  </a:moveTo>
                  <a:lnTo>
                    <a:pt x="0" y="0"/>
                  </a:lnTo>
                  <a:lnTo>
                    <a:pt x="2491" y="29882"/>
                  </a:lnTo>
                  <a:lnTo>
                    <a:pt x="7645" y="70244"/>
                  </a:lnTo>
                  <a:lnTo>
                    <a:pt x="16160" y="91296"/>
                  </a:lnTo>
                  <a:lnTo>
                    <a:pt x="21045" y="97283"/>
                  </a:lnTo>
                  <a:lnTo>
                    <a:pt x="47814" y="112142"/>
                  </a:lnTo>
                  <a:lnTo>
                    <a:pt x="61405" y="112718"/>
                  </a:lnTo>
                  <a:lnTo>
                    <a:pt x="102831" y="102909"/>
                  </a:lnTo>
                  <a:lnTo>
                    <a:pt x="110575" y="102224"/>
                  </a:lnTo>
                  <a:lnTo>
                    <a:pt x="124162" y="96482"/>
                  </a:lnTo>
                  <a:lnTo>
                    <a:pt x="165174" y="65838"/>
                  </a:lnTo>
                  <a:lnTo>
                    <a:pt x="176199" y="59013"/>
                  </a:lnTo>
                  <a:lnTo>
                    <a:pt x="176405" y="63347"/>
                  </a:lnTo>
                  <a:lnTo>
                    <a:pt x="168861" y="101454"/>
                  </a:lnTo>
                  <a:lnTo>
                    <a:pt x="169251" y="119811"/>
                  </a:lnTo>
                  <a:lnTo>
                    <a:pt x="172652" y="131379"/>
                  </a:lnTo>
                  <a:lnTo>
                    <a:pt x="175799" y="135212"/>
                  </a:lnTo>
                  <a:lnTo>
                    <a:pt x="184277" y="139469"/>
                  </a:lnTo>
                  <a:lnTo>
                    <a:pt x="204012" y="141866"/>
                  </a:lnTo>
                  <a:lnTo>
                    <a:pt x="217050" y="137446"/>
                  </a:lnTo>
                  <a:lnTo>
                    <a:pt x="235324" y="126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2"/>
            <p:cNvSpPr/>
            <p:nvPr>
              <p:custDataLst>
                <p:tags r:id="rId74"/>
              </p:custDataLst>
            </p:nvPr>
          </p:nvSpPr>
          <p:spPr>
            <a:xfrm>
              <a:off x="8201777" y="3731559"/>
              <a:ext cx="239055" cy="662711"/>
            </a:xfrm>
            <a:custGeom>
              <a:avLst/>
              <a:gdLst/>
              <a:ahLst/>
              <a:cxnLst/>
              <a:rect l="0" t="0" r="0" b="0"/>
              <a:pathLst>
                <a:path w="239055" h="662711">
                  <a:moveTo>
                    <a:pt x="20539" y="0"/>
                  </a:moveTo>
                  <a:lnTo>
                    <a:pt x="20539" y="0"/>
                  </a:lnTo>
                  <a:lnTo>
                    <a:pt x="56232" y="13385"/>
                  </a:lnTo>
                  <a:lnTo>
                    <a:pt x="91814" y="21708"/>
                  </a:lnTo>
                  <a:lnTo>
                    <a:pt x="130974" y="33893"/>
                  </a:lnTo>
                  <a:lnTo>
                    <a:pt x="150378" y="42104"/>
                  </a:lnTo>
                  <a:lnTo>
                    <a:pt x="158554" y="46727"/>
                  </a:lnTo>
                  <a:lnTo>
                    <a:pt x="171246" y="50282"/>
                  </a:lnTo>
                  <a:lnTo>
                    <a:pt x="160071" y="50414"/>
                  </a:lnTo>
                  <a:lnTo>
                    <a:pt x="143124" y="59346"/>
                  </a:lnTo>
                  <a:lnTo>
                    <a:pt x="108328" y="88631"/>
                  </a:lnTo>
                  <a:lnTo>
                    <a:pt x="68894" y="124369"/>
                  </a:lnTo>
                  <a:lnTo>
                    <a:pt x="51368" y="143366"/>
                  </a:lnTo>
                  <a:lnTo>
                    <a:pt x="47629" y="149739"/>
                  </a:lnTo>
                  <a:lnTo>
                    <a:pt x="46069" y="154922"/>
                  </a:lnTo>
                  <a:lnTo>
                    <a:pt x="45964" y="159310"/>
                  </a:lnTo>
                  <a:lnTo>
                    <a:pt x="46827" y="162236"/>
                  </a:lnTo>
                  <a:lnTo>
                    <a:pt x="48337" y="164187"/>
                  </a:lnTo>
                  <a:lnTo>
                    <a:pt x="53007" y="167317"/>
                  </a:lnTo>
                  <a:lnTo>
                    <a:pt x="62739" y="163398"/>
                  </a:lnTo>
                  <a:lnTo>
                    <a:pt x="77452" y="151861"/>
                  </a:lnTo>
                  <a:lnTo>
                    <a:pt x="103028" y="115807"/>
                  </a:lnTo>
                  <a:lnTo>
                    <a:pt x="127136" y="76524"/>
                  </a:lnTo>
                  <a:lnTo>
                    <a:pt x="129548" y="70430"/>
                  </a:lnTo>
                  <a:lnTo>
                    <a:pt x="133733" y="64609"/>
                  </a:lnTo>
                  <a:lnTo>
                    <a:pt x="138705" y="61399"/>
                  </a:lnTo>
                  <a:lnTo>
                    <a:pt x="141338" y="60542"/>
                  </a:lnTo>
                  <a:lnTo>
                    <a:pt x="144027" y="61840"/>
                  </a:lnTo>
                  <a:lnTo>
                    <a:pt x="149507" y="68261"/>
                  </a:lnTo>
                  <a:lnTo>
                    <a:pt x="157841" y="86838"/>
                  </a:lnTo>
                  <a:lnTo>
                    <a:pt x="162313" y="124923"/>
                  </a:lnTo>
                  <a:lnTo>
                    <a:pt x="162154" y="159241"/>
                  </a:lnTo>
                  <a:lnTo>
                    <a:pt x="158807" y="188436"/>
                  </a:lnTo>
                  <a:lnTo>
                    <a:pt x="154208" y="220087"/>
                  </a:lnTo>
                  <a:lnTo>
                    <a:pt x="148116" y="252831"/>
                  </a:lnTo>
                  <a:lnTo>
                    <a:pt x="139184" y="286060"/>
                  </a:lnTo>
                  <a:lnTo>
                    <a:pt x="130621" y="316444"/>
                  </a:lnTo>
                  <a:lnTo>
                    <a:pt x="118207" y="342631"/>
                  </a:lnTo>
                  <a:lnTo>
                    <a:pt x="97790" y="385303"/>
                  </a:lnTo>
                  <a:lnTo>
                    <a:pt x="72040" y="438964"/>
                  </a:lnTo>
                  <a:lnTo>
                    <a:pt x="53939" y="479408"/>
                  </a:lnTo>
                  <a:lnTo>
                    <a:pt x="40938" y="511039"/>
                  </a:lnTo>
                  <a:lnTo>
                    <a:pt x="31337" y="536796"/>
                  </a:lnTo>
                  <a:lnTo>
                    <a:pt x="20668" y="575375"/>
                  </a:lnTo>
                  <a:lnTo>
                    <a:pt x="12173" y="615604"/>
                  </a:lnTo>
                  <a:lnTo>
                    <a:pt x="0" y="654539"/>
                  </a:lnTo>
                  <a:lnTo>
                    <a:pt x="309" y="657675"/>
                  </a:lnTo>
                  <a:lnTo>
                    <a:pt x="1449" y="659766"/>
                  </a:lnTo>
                  <a:lnTo>
                    <a:pt x="3144" y="661160"/>
                  </a:lnTo>
                  <a:lnTo>
                    <a:pt x="7516" y="662710"/>
                  </a:lnTo>
                  <a:lnTo>
                    <a:pt x="19689" y="659120"/>
                  </a:lnTo>
                  <a:lnTo>
                    <a:pt x="48179" y="640963"/>
                  </a:lnTo>
                  <a:lnTo>
                    <a:pt x="88806" y="603344"/>
                  </a:lnTo>
                  <a:lnTo>
                    <a:pt x="121697" y="565994"/>
                  </a:lnTo>
                  <a:lnTo>
                    <a:pt x="143940" y="534501"/>
                  </a:lnTo>
                  <a:lnTo>
                    <a:pt x="166276" y="498715"/>
                  </a:lnTo>
                  <a:lnTo>
                    <a:pt x="188655" y="463512"/>
                  </a:lnTo>
                  <a:lnTo>
                    <a:pt x="209184" y="429189"/>
                  </a:lnTo>
                  <a:lnTo>
                    <a:pt x="224533" y="395258"/>
                  </a:lnTo>
                  <a:lnTo>
                    <a:pt x="239054" y="361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3"/>
            <p:cNvSpPr/>
            <p:nvPr>
              <p:custDataLst>
                <p:tags r:id="rId75"/>
              </p:custDataLst>
            </p:nvPr>
          </p:nvSpPr>
          <p:spPr>
            <a:xfrm>
              <a:off x="8062633" y="3832412"/>
              <a:ext cx="58831" cy="87168"/>
            </a:xfrm>
            <a:custGeom>
              <a:avLst/>
              <a:gdLst/>
              <a:ahLst/>
              <a:cxnLst/>
              <a:rect l="0" t="0" r="0" b="0"/>
              <a:pathLst>
                <a:path w="58831" h="87168">
                  <a:moveTo>
                    <a:pt x="58830" y="0"/>
                  </a:moveTo>
                  <a:lnTo>
                    <a:pt x="58830" y="0"/>
                  </a:lnTo>
                  <a:lnTo>
                    <a:pt x="40983" y="31231"/>
                  </a:lnTo>
                  <a:lnTo>
                    <a:pt x="18147" y="70990"/>
                  </a:lnTo>
                  <a:lnTo>
                    <a:pt x="5866" y="85927"/>
                  </a:lnTo>
                  <a:lnTo>
                    <a:pt x="3911" y="87167"/>
                  </a:lnTo>
                  <a:lnTo>
                    <a:pt x="2607" y="87060"/>
                  </a:lnTo>
                  <a:lnTo>
                    <a:pt x="0" y="84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4"/>
            <p:cNvSpPr/>
            <p:nvPr>
              <p:custDataLst>
                <p:tags r:id="rId76"/>
              </p:custDataLst>
            </p:nvPr>
          </p:nvSpPr>
          <p:spPr>
            <a:xfrm>
              <a:off x="7911353" y="3765177"/>
              <a:ext cx="142876" cy="18934"/>
            </a:xfrm>
            <a:custGeom>
              <a:avLst/>
              <a:gdLst/>
              <a:ahLst/>
              <a:cxnLst/>
              <a:rect l="0" t="0" r="0" b="0"/>
              <a:pathLst>
                <a:path w="142876" h="18934">
                  <a:moveTo>
                    <a:pt x="0" y="0"/>
                  </a:moveTo>
                  <a:lnTo>
                    <a:pt x="0" y="0"/>
                  </a:lnTo>
                  <a:lnTo>
                    <a:pt x="31231" y="8922"/>
                  </a:lnTo>
                  <a:lnTo>
                    <a:pt x="64038" y="18933"/>
                  </a:lnTo>
                  <a:lnTo>
                    <a:pt x="105996" y="18196"/>
                  </a:lnTo>
                  <a:lnTo>
                    <a:pt x="142875" y="16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5"/>
            <p:cNvSpPr/>
            <p:nvPr>
              <p:custDataLst>
                <p:tags r:id="rId77"/>
              </p:custDataLst>
            </p:nvPr>
          </p:nvSpPr>
          <p:spPr>
            <a:xfrm>
              <a:off x="7953375" y="3538257"/>
              <a:ext cx="92450" cy="319369"/>
            </a:xfrm>
            <a:custGeom>
              <a:avLst/>
              <a:gdLst/>
              <a:ahLst/>
              <a:cxnLst/>
              <a:rect l="0" t="0" r="0" b="0"/>
              <a:pathLst>
                <a:path w="92450" h="319369">
                  <a:moveTo>
                    <a:pt x="92449" y="0"/>
                  </a:moveTo>
                  <a:lnTo>
                    <a:pt x="92449" y="0"/>
                  </a:lnTo>
                  <a:lnTo>
                    <a:pt x="87986" y="31232"/>
                  </a:lnTo>
                  <a:lnTo>
                    <a:pt x="80751" y="68500"/>
                  </a:lnTo>
                  <a:lnTo>
                    <a:pt x="72931" y="96746"/>
                  </a:lnTo>
                  <a:lnTo>
                    <a:pt x="61616" y="133763"/>
                  </a:lnTo>
                  <a:lnTo>
                    <a:pt x="55084" y="152675"/>
                  </a:lnTo>
                  <a:lnTo>
                    <a:pt x="45127" y="181159"/>
                  </a:lnTo>
                  <a:lnTo>
                    <a:pt x="32886" y="216023"/>
                  </a:lnTo>
                  <a:lnTo>
                    <a:pt x="23791" y="243001"/>
                  </a:lnTo>
                  <a:lnTo>
                    <a:pt x="11197" y="282937"/>
                  </a:lnTo>
                  <a:lnTo>
                    <a:pt x="0" y="319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6"/>
            <p:cNvSpPr/>
            <p:nvPr>
              <p:custDataLst>
                <p:tags r:id="rId78"/>
              </p:custDataLst>
            </p:nvPr>
          </p:nvSpPr>
          <p:spPr>
            <a:xfrm>
              <a:off x="7810500" y="3664323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7"/>
            <p:cNvSpPr/>
            <p:nvPr>
              <p:custDataLst>
                <p:tags r:id="rId79"/>
              </p:custDataLst>
            </p:nvPr>
          </p:nvSpPr>
          <p:spPr>
            <a:xfrm>
              <a:off x="7380006" y="3706345"/>
              <a:ext cx="377042" cy="226921"/>
            </a:xfrm>
            <a:custGeom>
              <a:avLst/>
              <a:gdLst/>
              <a:ahLst/>
              <a:cxnLst/>
              <a:rect l="0" t="0" r="0" b="0"/>
              <a:pathLst>
                <a:path w="377042" h="226921">
                  <a:moveTo>
                    <a:pt x="102722" y="0"/>
                  </a:moveTo>
                  <a:lnTo>
                    <a:pt x="102722" y="0"/>
                  </a:lnTo>
                  <a:lnTo>
                    <a:pt x="75952" y="31232"/>
                  </a:lnTo>
                  <a:lnTo>
                    <a:pt x="45920" y="68501"/>
                  </a:lnTo>
                  <a:lnTo>
                    <a:pt x="19278" y="107661"/>
                  </a:lnTo>
                  <a:lnTo>
                    <a:pt x="2566" y="144374"/>
                  </a:lnTo>
                  <a:lnTo>
                    <a:pt x="0" y="165019"/>
                  </a:lnTo>
                  <a:lnTo>
                    <a:pt x="3805" y="189902"/>
                  </a:lnTo>
                  <a:lnTo>
                    <a:pt x="5961" y="196638"/>
                  </a:lnTo>
                  <a:lnTo>
                    <a:pt x="13337" y="206613"/>
                  </a:lnTo>
                  <a:lnTo>
                    <a:pt x="17919" y="210581"/>
                  </a:lnTo>
                  <a:lnTo>
                    <a:pt x="30480" y="214988"/>
                  </a:lnTo>
                  <a:lnTo>
                    <a:pt x="44467" y="216014"/>
                  </a:lnTo>
                  <a:lnTo>
                    <a:pt x="56909" y="213357"/>
                  </a:lnTo>
                  <a:lnTo>
                    <a:pt x="94925" y="192254"/>
                  </a:lnTo>
                  <a:lnTo>
                    <a:pt x="110462" y="180696"/>
                  </a:lnTo>
                  <a:lnTo>
                    <a:pt x="128777" y="158439"/>
                  </a:lnTo>
                  <a:lnTo>
                    <a:pt x="146294" y="123331"/>
                  </a:lnTo>
                  <a:lnTo>
                    <a:pt x="159522" y="91638"/>
                  </a:lnTo>
                  <a:lnTo>
                    <a:pt x="176819" y="51927"/>
                  </a:lnTo>
                  <a:lnTo>
                    <a:pt x="210589" y="25658"/>
                  </a:lnTo>
                  <a:lnTo>
                    <a:pt x="232839" y="18563"/>
                  </a:lnTo>
                  <a:lnTo>
                    <a:pt x="251133" y="18523"/>
                  </a:lnTo>
                  <a:lnTo>
                    <a:pt x="265489" y="21618"/>
                  </a:lnTo>
                  <a:lnTo>
                    <a:pt x="304834" y="49677"/>
                  </a:lnTo>
                  <a:lnTo>
                    <a:pt x="331043" y="70526"/>
                  </a:lnTo>
                  <a:lnTo>
                    <a:pt x="358486" y="104008"/>
                  </a:lnTo>
                  <a:lnTo>
                    <a:pt x="373259" y="131982"/>
                  </a:lnTo>
                  <a:lnTo>
                    <a:pt x="377041" y="146127"/>
                  </a:lnTo>
                  <a:lnTo>
                    <a:pt x="376232" y="158639"/>
                  </a:lnTo>
                  <a:lnTo>
                    <a:pt x="368104" y="181890"/>
                  </a:lnTo>
                  <a:lnTo>
                    <a:pt x="350593" y="210084"/>
                  </a:lnTo>
                  <a:lnTo>
                    <a:pt x="346450" y="22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228"/>
          <p:cNvSpPr/>
          <p:nvPr>
            <p:custDataLst>
              <p:tags r:id="rId3"/>
            </p:custDataLst>
          </p:nvPr>
        </p:nvSpPr>
        <p:spPr>
          <a:xfrm>
            <a:off x="750794" y="4647640"/>
            <a:ext cx="201707" cy="25214"/>
          </a:xfrm>
          <a:custGeom>
            <a:avLst/>
            <a:gdLst/>
            <a:ahLst/>
            <a:cxnLst/>
            <a:rect l="0" t="0" r="0" b="0"/>
            <a:pathLst>
              <a:path w="201707" h="25214">
                <a:moveTo>
                  <a:pt x="0" y="25213"/>
                </a:moveTo>
                <a:lnTo>
                  <a:pt x="0" y="25213"/>
                </a:lnTo>
                <a:lnTo>
                  <a:pt x="22412" y="22411"/>
                </a:lnTo>
                <a:lnTo>
                  <a:pt x="59765" y="17742"/>
                </a:lnTo>
                <a:lnTo>
                  <a:pt x="107078" y="11828"/>
                </a:lnTo>
                <a:lnTo>
                  <a:pt x="138621" y="7886"/>
                </a:lnTo>
                <a:lnTo>
                  <a:pt x="20170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48"/>
          <p:cNvGrpSpPr/>
          <p:nvPr/>
        </p:nvGrpSpPr>
        <p:grpSpPr>
          <a:xfrm>
            <a:off x="1254040" y="4345081"/>
            <a:ext cx="2337446" cy="695929"/>
            <a:chOff x="1254040" y="4345081"/>
            <a:chExt cx="2337446" cy="695929"/>
          </a:xfrm>
        </p:grpSpPr>
        <p:sp>
          <p:nvSpPr>
            <p:cNvPr id="61" name="SMARTInkShape-229"/>
            <p:cNvSpPr/>
            <p:nvPr>
              <p:custDataLst>
                <p:tags r:id="rId63"/>
              </p:custDataLst>
            </p:nvPr>
          </p:nvSpPr>
          <p:spPr>
            <a:xfrm>
              <a:off x="2491252" y="4464225"/>
              <a:ext cx="1100234" cy="436518"/>
            </a:xfrm>
            <a:custGeom>
              <a:avLst/>
              <a:gdLst/>
              <a:ahLst/>
              <a:cxnLst/>
              <a:rect l="0" t="0" r="0" b="0"/>
              <a:pathLst>
                <a:path w="1100234" h="436518">
                  <a:moveTo>
                    <a:pt x="58086" y="275864"/>
                  </a:moveTo>
                  <a:lnTo>
                    <a:pt x="58086" y="275864"/>
                  </a:lnTo>
                  <a:lnTo>
                    <a:pt x="44701" y="311556"/>
                  </a:lnTo>
                  <a:lnTo>
                    <a:pt x="22993" y="347138"/>
                  </a:lnTo>
                  <a:lnTo>
                    <a:pt x="3027" y="387970"/>
                  </a:lnTo>
                  <a:lnTo>
                    <a:pt x="0" y="403633"/>
                  </a:lnTo>
                  <a:lnTo>
                    <a:pt x="2077" y="409846"/>
                  </a:lnTo>
                  <a:lnTo>
                    <a:pt x="3938" y="412811"/>
                  </a:lnTo>
                  <a:lnTo>
                    <a:pt x="7046" y="413853"/>
                  </a:lnTo>
                  <a:lnTo>
                    <a:pt x="21278" y="410858"/>
                  </a:lnTo>
                  <a:lnTo>
                    <a:pt x="35190" y="406520"/>
                  </a:lnTo>
                  <a:lnTo>
                    <a:pt x="48221" y="396500"/>
                  </a:lnTo>
                  <a:lnTo>
                    <a:pt x="78438" y="358259"/>
                  </a:lnTo>
                  <a:lnTo>
                    <a:pt x="104232" y="317006"/>
                  </a:lnTo>
                  <a:lnTo>
                    <a:pt x="118873" y="277350"/>
                  </a:lnTo>
                  <a:lnTo>
                    <a:pt x="133212" y="236178"/>
                  </a:lnTo>
                  <a:lnTo>
                    <a:pt x="132449" y="235399"/>
                  </a:lnTo>
                  <a:lnTo>
                    <a:pt x="129112" y="234534"/>
                  </a:lnTo>
                  <a:lnTo>
                    <a:pt x="113956" y="233902"/>
                  </a:lnTo>
                  <a:lnTo>
                    <a:pt x="105952" y="238849"/>
                  </a:lnTo>
                  <a:lnTo>
                    <a:pt x="97102" y="247272"/>
                  </a:lnTo>
                  <a:lnTo>
                    <a:pt x="90057" y="257243"/>
                  </a:lnTo>
                  <a:lnTo>
                    <a:pt x="78858" y="292280"/>
                  </a:lnTo>
                  <a:lnTo>
                    <a:pt x="76069" y="324202"/>
                  </a:lnTo>
                  <a:lnTo>
                    <a:pt x="75127" y="363473"/>
                  </a:lnTo>
                  <a:lnTo>
                    <a:pt x="75049" y="370688"/>
                  </a:lnTo>
                  <a:lnTo>
                    <a:pt x="83864" y="394229"/>
                  </a:lnTo>
                  <a:lnTo>
                    <a:pt x="93200" y="405667"/>
                  </a:lnTo>
                  <a:lnTo>
                    <a:pt x="98304" y="410024"/>
                  </a:lnTo>
                  <a:lnTo>
                    <a:pt x="128877" y="409885"/>
                  </a:lnTo>
                  <a:lnTo>
                    <a:pt x="167056" y="401730"/>
                  </a:lnTo>
                  <a:lnTo>
                    <a:pt x="204300" y="377072"/>
                  </a:lnTo>
                  <a:lnTo>
                    <a:pt x="239492" y="343169"/>
                  </a:lnTo>
                  <a:lnTo>
                    <a:pt x="256268" y="317906"/>
                  </a:lnTo>
                  <a:lnTo>
                    <a:pt x="276437" y="276198"/>
                  </a:lnTo>
                  <a:lnTo>
                    <a:pt x="272090" y="275962"/>
                  </a:lnTo>
                  <a:lnTo>
                    <a:pt x="267436" y="280888"/>
                  </a:lnTo>
                  <a:lnTo>
                    <a:pt x="248313" y="317025"/>
                  </a:lnTo>
                  <a:lnTo>
                    <a:pt x="237568" y="351333"/>
                  </a:lnTo>
                  <a:lnTo>
                    <a:pt x="236841" y="367303"/>
                  </a:lnTo>
                  <a:lnTo>
                    <a:pt x="241990" y="394165"/>
                  </a:lnTo>
                  <a:lnTo>
                    <a:pt x="244189" y="396753"/>
                  </a:lnTo>
                  <a:lnTo>
                    <a:pt x="251612" y="399629"/>
                  </a:lnTo>
                  <a:lnTo>
                    <a:pt x="270752" y="401247"/>
                  </a:lnTo>
                  <a:lnTo>
                    <a:pt x="298629" y="392805"/>
                  </a:lnTo>
                  <a:lnTo>
                    <a:pt x="326083" y="378475"/>
                  </a:lnTo>
                  <a:lnTo>
                    <a:pt x="365673" y="343034"/>
                  </a:lnTo>
                  <a:lnTo>
                    <a:pt x="393967" y="318155"/>
                  </a:lnTo>
                  <a:lnTo>
                    <a:pt x="394251" y="358603"/>
                  </a:lnTo>
                  <a:lnTo>
                    <a:pt x="395191" y="370533"/>
                  </a:lnTo>
                  <a:lnTo>
                    <a:pt x="403755" y="403746"/>
                  </a:lnTo>
                  <a:lnTo>
                    <a:pt x="411244" y="411453"/>
                  </a:lnTo>
                  <a:lnTo>
                    <a:pt x="415855" y="412947"/>
                  </a:lnTo>
                  <a:lnTo>
                    <a:pt x="425960" y="412118"/>
                  </a:lnTo>
                  <a:lnTo>
                    <a:pt x="446610" y="406400"/>
                  </a:lnTo>
                  <a:lnTo>
                    <a:pt x="459861" y="396446"/>
                  </a:lnTo>
                  <a:lnTo>
                    <a:pt x="497462" y="360164"/>
                  </a:lnTo>
                  <a:lnTo>
                    <a:pt x="536606" y="326312"/>
                  </a:lnTo>
                  <a:lnTo>
                    <a:pt x="547173" y="316961"/>
                  </a:lnTo>
                  <a:lnTo>
                    <a:pt x="556505" y="311697"/>
                  </a:lnTo>
                  <a:lnTo>
                    <a:pt x="556586" y="310958"/>
                  </a:lnTo>
                  <a:lnTo>
                    <a:pt x="555706" y="310466"/>
                  </a:lnTo>
                  <a:lnTo>
                    <a:pt x="556053" y="310138"/>
                  </a:lnTo>
                  <a:lnTo>
                    <a:pt x="561337" y="309567"/>
                  </a:lnTo>
                  <a:lnTo>
                    <a:pt x="561900" y="312009"/>
                  </a:lnTo>
                  <a:lnTo>
                    <a:pt x="562051" y="313968"/>
                  </a:lnTo>
                  <a:lnTo>
                    <a:pt x="563084" y="315274"/>
                  </a:lnTo>
                  <a:lnTo>
                    <a:pt x="583378" y="323432"/>
                  </a:lnTo>
                  <a:lnTo>
                    <a:pt x="593797" y="325019"/>
                  </a:lnTo>
                  <a:lnTo>
                    <a:pt x="602162" y="323235"/>
                  </a:lnTo>
                  <a:lnTo>
                    <a:pt x="630130" y="306723"/>
                  </a:lnTo>
                  <a:lnTo>
                    <a:pt x="650963" y="286879"/>
                  </a:lnTo>
                  <a:lnTo>
                    <a:pt x="657140" y="277335"/>
                  </a:lnTo>
                  <a:lnTo>
                    <a:pt x="650548" y="256907"/>
                  </a:lnTo>
                  <a:lnTo>
                    <a:pt x="637035" y="234754"/>
                  </a:lnTo>
                  <a:lnTo>
                    <a:pt x="624803" y="224909"/>
                  </a:lnTo>
                  <a:lnTo>
                    <a:pt x="610651" y="223023"/>
                  </a:lnTo>
                  <a:lnTo>
                    <a:pt x="602955" y="223827"/>
                  </a:lnTo>
                  <a:lnTo>
                    <a:pt x="589424" y="229703"/>
                  </a:lnTo>
                  <a:lnTo>
                    <a:pt x="577185" y="239472"/>
                  </a:lnTo>
                  <a:lnTo>
                    <a:pt x="565520" y="253153"/>
                  </a:lnTo>
                  <a:lnTo>
                    <a:pt x="559090" y="268571"/>
                  </a:lnTo>
                  <a:lnTo>
                    <a:pt x="554962" y="310220"/>
                  </a:lnTo>
                  <a:lnTo>
                    <a:pt x="556015" y="350923"/>
                  </a:lnTo>
                  <a:lnTo>
                    <a:pt x="562959" y="372100"/>
                  </a:lnTo>
                  <a:lnTo>
                    <a:pt x="574761" y="388984"/>
                  </a:lnTo>
                  <a:lnTo>
                    <a:pt x="605164" y="415040"/>
                  </a:lnTo>
                  <a:lnTo>
                    <a:pt x="624024" y="421764"/>
                  </a:lnTo>
                  <a:lnTo>
                    <a:pt x="658132" y="425549"/>
                  </a:lnTo>
                  <a:lnTo>
                    <a:pt x="671028" y="426081"/>
                  </a:lnTo>
                  <a:lnTo>
                    <a:pt x="695318" y="419200"/>
                  </a:lnTo>
                  <a:lnTo>
                    <a:pt x="718565" y="404936"/>
                  </a:lnTo>
                  <a:lnTo>
                    <a:pt x="752653" y="371590"/>
                  </a:lnTo>
                  <a:lnTo>
                    <a:pt x="786410" y="335769"/>
                  </a:lnTo>
                  <a:lnTo>
                    <a:pt x="808854" y="306224"/>
                  </a:lnTo>
                  <a:lnTo>
                    <a:pt x="828790" y="274416"/>
                  </a:lnTo>
                  <a:lnTo>
                    <a:pt x="847923" y="241601"/>
                  </a:lnTo>
                  <a:lnTo>
                    <a:pt x="868877" y="208342"/>
                  </a:lnTo>
                  <a:lnTo>
                    <a:pt x="885661" y="169903"/>
                  </a:lnTo>
                  <a:lnTo>
                    <a:pt x="900279" y="129785"/>
                  </a:lnTo>
                  <a:lnTo>
                    <a:pt x="916115" y="93278"/>
                  </a:lnTo>
                  <a:lnTo>
                    <a:pt x="932491" y="60866"/>
                  </a:lnTo>
                  <a:lnTo>
                    <a:pt x="952480" y="23839"/>
                  </a:lnTo>
                  <a:lnTo>
                    <a:pt x="960793" y="9772"/>
                  </a:lnTo>
                  <a:lnTo>
                    <a:pt x="972221" y="0"/>
                  </a:lnTo>
                  <a:lnTo>
                    <a:pt x="972870" y="1373"/>
                  </a:lnTo>
                  <a:lnTo>
                    <a:pt x="974091" y="40954"/>
                  </a:lnTo>
                  <a:lnTo>
                    <a:pt x="972289" y="73105"/>
                  </a:lnTo>
                  <a:lnTo>
                    <a:pt x="969180" y="115478"/>
                  </a:lnTo>
                  <a:lnTo>
                    <a:pt x="965239" y="168940"/>
                  </a:lnTo>
                  <a:lnTo>
                    <a:pt x="962612" y="208316"/>
                  </a:lnTo>
                  <a:lnTo>
                    <a:pt x="960861" y="238303"/>
                  </a:lnTo>
                  <a:lnTo>
                    <a:pt x="959694" y="262029"/>
                  </a:lnTo>
                  <a:lnTo>
                    <a:pt x="960886" y="295862"/>
                  </a:lnTo>
                  <a:lnTo>
                    <a:pt x="969260" y="335947"/>
                  </a:lnTo>
                  <a:lnTo>
                    <a:pt x="982097" y="359157"/>
                  </a:lnTo>
                  <a:lnTo>
                    <a:pt x="982431" y="355223"/>
                  </a:lnTo>
                  <a:lnTo>
                    <a:pt x="973607" y="343683"/>
                  </a:lnTo>
                  <a:lnTo>
                    <a:pt x="939369" y="315103"/>
                  </a:lnTo>
                  <a:lnTo>
                    <a:pt x="911160" y="292641"/>
                  </a:lnTo>
                  <a:lnTo>
                    <a:pt x="893347" y="286749"/>
                  </a:lnTo>
                  <a:lnTo>
                    <a:pt x="871780" y="285003"/>
                  </a:lnTo>
                  <a:lnTo>
                    <a:pt x="855823" y="289575"/>
                  </a:lnTo>
                  <a:lnTo>
                    <a:pt x="833580" y="302649"/>
                  </a:lnTo>
                  <a:lnTo>
                    <a:pt x="815161" y="320841"/>
                  </a:lnTo>
                  <a:lnTo>
                    <a:pt x="804512" y="336942"/>
                  </a:lnTo>
                  <a:lnTo>
                    <a:pt x="796667" y="356549"/>
                  </a:lnTo>
                  <a:lnTo>
                    <a:pt x="795047" y="375224"/>
                  </a:lnTo>
                  <a:lnTo>
                    <a:pt x="798375" y="391928"/>
                  </a:lnTo>
                  <a:lnTo>
                    <a:pt x="806079" y="405578"/>
                  </a:lnTo>
                  <a:lnTo>
                    <a:pt x="829839" y="423762"/>
                  </a:lnTo>
                  <a:lnTo>
                    <a:pt x="869460" y="436517"/>
                  </a:lnTo>
                  <a:lnTo>
                    <a:pt x="897825" y="435260"/>
                  </a:lnTo>
                  <a:lnTo>
                    <a:pt x="935412" y="430686"/>
                  </a:lnTo>
                  <a:lnTo>
                    <a:pt x="979147" y="423903"/>
                  </a:lnTo>
                  <a:lnTo>
                    <a:pt x="1012038" y="417512"/>
                  </a:lnTo>
                  <a:lnTo>
                    <a:pt x="1037701" y="411384"/>
                  </a:lnTo>
                  <a:lnTo>
                    <a:pt x="1072441" y="401463"/>
                  </a:lnTo>
                  <a:lnTo>
                    <a:pt x="1100233" y="393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0"/>
            <p:cNvSpPr/>
            <p:nvPr>
              <p:custDataLst>
                <p:tags r:id="rId64"/>
              </p:custDataLst>
            </p:nvPr>
          </p:nvSpPr>
          <p:spPr>
            <a:xfrm>
              <a:off x="2389654" y="4345081"/>
              <a:ext cx="92450" cy="546288"/>
            </a:xfrm>
            <a:custGeom>
              <a:avLst/>
              <a:gdLst/>
              <a:ahLst/>
              <a:cxnLst/>
              <a:rect l="0" t="0" r="0" b="0"/>
              <a:pathLst>
                <a:path w="92450" h="546288">
                  <a:moveTo>
                    <a:pt x="92449" y="0"/>
                  </a:moveTo>
                  <a:lnTo>
                    <a:pt x="92449" y="0"/>
                  </a:lnTo>
                  <a:lnTo>
                    <a:pt x="84978" y="32372"/>
                  </a:lnTo>
                  <a:lnTo>
                    <a:pt x="79064" y="58001"/>
                  </a:lnTo>
                  <a:lnTo>
                    <a:pt x="73254" y="80689"/>
                  </a:lnTo>
                  <a:lnTo>
                    <a:pt x="61817" y="120840"/>
                  </a:lnTo>
                  <a:lnTo>
                    <a:pt x="52999" y="162342"/>
                  </a:lnTo>
                  <a:lnTo>
                    <a:pt x="49340" y="183867"/>
                  </a:lnTo>
                  <a:lnTo>
                    <a:pt x="45034" y="206622"/>
                  </a:lnTo>
                  <a:lnTo>
                    <a:pt x="40294" y="230196"/>
                  </a:lnTo>
                  <a:lnTo>
                    <a:pt x="35267" y="254318"/>
                  </a:lnTo>
                  <a:lnTo>
                    <a:pt x="30982" y="277868"/>
                  </a:lnTo>
                  <a:lnTo>
                    <a:pt x="27192" y="301040"/>
                  </a:lnTo>
                  <a:lnTo>
                    <a:pt x="23731" y="323958"/>
                  </a:lnTo>
                  <a:lnTo>
                    <a:pt x="19556" y="346707"/>
                  </a:lnTo>
                  <a:lnTo>
                    <a:pt x="14905" y="369344"/>
                  </a:lnTo>
                  <a:lnTo>
                    <a:pt x="9937" y="391906"/>
                  </a:lnTo>
                  <a:lnTo>
                    <a:pt x="4417" y="431915"/>
                  </a:lnTo>
                  <a:lnTo>
                    <a:pt x="1963" y="467440"/>
                  </a:lnTo>
                  <a:lnTo>
                    <a:pt x="873" y="498793"/>
                  </a:lnTo>
                  <a:lnTo>
                    <a:pt x="115" y="538741"/>
                  </a:lnTo>
                  <a:lnTo>
                    <a:pt x="0" y="546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1"/>
            <p:cNvSpPr/>
            <p:nvPr>
              <p:custDataLst>
                <p:tags r:id="rId65"/>
              </p:custDataLst>
            </p:nvPr>
          </p:nvSpPr>
          <p:spPr>
            <a:xfrm>
              <a:off x="2137522" y="4572000"/>
              <a:ext cx="226920" cy="134471"/>
            </a:xfrm>
            <a:custGeom>
              <a:avLst/>
              <a:gdLst/>
              <a:ahLst/>
              <a:cxnLst/>
              <a:rect l="0" t="0" r="0" b="0"/>
              <a:pathLst>
                <a:path w="226920" h="134471">
                  <a:moveTo>
                    <a:pt x="0" y="134470"/>
                  </a:moveTo>
                  <a:lnTo>
                    <a:pt x="0" y="134470"/>
                  </a:lnTo>
                  <a:lnTo>
                    <a:pt x="31231" y="112162"/>
                  </a:lnTo>
                  <a:lnTo>
                    <a:pt x="72961" y="93828"/>
                  </a:lnTo>
                  <a:lnTo>
                    <a:pt x="110435" y="82481"/>
                  </a:lnTo>
                  <a:lnTo>
                    <a:pt x="145195" y="68743"/>
                  </a:lnTo>
                  <a:lnTo>
                    <a:pt x="179151" y="48383"/>
                  </a:lnTo>
                  <a:lnTo>
                    <a:pt x="218692" y="8954"/>
                  </a:lnTo>
                  <a:lnTo>
                    <a:pt x="2269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2"/>
            <p:cNvSpPr/>
            <p:nvPr>
              <p:custDataLst>
                <p:tags r:id="rId66"/>
              </p:custDataLst>
            </p:nvPr>
          </p:nvSpPr>
          <p:spPr>
            <a:xfrm>
              <a:off x="2204757" y="4353485"/>
              <a:ext cx="134472" cy="554092"/>
            </a:xfrm>
            <a:custGeom>
              <a:avLst/>
              <a:gdLst/>
              <a:ahLst/>
              <a:cxnLst/>
              <a:rect l="0" t="0" r="0" b="0"/>
              <a:pathLst>
                <a:path w="134472" h="554092">
                  <a:moveTo>
                    <a:pt x="134471" y="0"/>
                  </a:moveTo>
                  <a:lnTo>
                    <a:pt x="134471" y="0"/>
                  </a:lnTo>
                  <a:lnTo>
                    <a:pt x="131980" y="24902"/>
                  </a:lnTo>
                  <a:lnTo>
                    <a:pt x="127761" y="64295"/>
                  </a:lnTo>
                  <a:lnTo>
                    <a:pt x="122773" y="103593"/>
                  </a:lnTo>
                  <a:lnTo>
                    <a:pt x="114953" y="142848"/>
                  </a:lnTo>
                  <a:lnTo>
                    <a:pt x="106186" y="183951"/>
                  </a:lnTo>
                  <a:lnTo>
                    <a:pt x="102541" y="206679"/>
                  </a:lnTo>
                  <a:lnTo>
                    <a:pt x="99177" y="230234"/>
                  </a:lnTo>
                  <a:lnTo>
                    <a:pt x="96000" y="254342"/>
                  </a:lnTo>
                  <a:lnTo>
                    <a:pt x="92949" y="278819"/>
                  </a:lnTo>
                  <a:lnTo>
                    <a:pt x="89980" y="303541"/>
                  </a:lnTo>
                  <a:lnTo>
                    <a:pt x="87068" y="326560"/>
                  </a:lnTo>
                  <a:lnTo>
                    <a:pt x="84192" y="348442"/>
                  </a:lnTo>
                  <a:lnTo>
                    <a:pt x="77573" y="390187"/>
                  </a:lnTo>
                  <a:lnTo>
                    <a:pt x="68406" y="430530"/>
                  </a:lnTo>
                  <a:lnTo>
                    <a:pt x="60596" y="465269"/>
                  </a:lnTo>
                  <a:lnTo>
                    <a:pt x="54947" y="495338"/>
                  </a:lnTo>
                  <a:lnTo>
                    <a:pt x="49898" y="531399"/>
                  </a:lnTo>
                  <a:lnTo>
                    <a:pt x="42099" y="547764"/>
                  </a:lnTo>
                  <a:lnTo>
                    <a:pt x="37404" y="551941"/>
                  </a:lnTo>
                  <a:lnTo>
                    <a:pt x="32407" y="553791"/>
                  </a:lnTo>
                  <a:lnTo>
                    <a:pt x="27208" y="554091"/>
                  </a:lnTo>
                  <a:lnTo>
                    <a:pt x="16450" y="549444"/>
                  </a:lnTo>
                  <a:lnTo>
                    <a:pt x="0" y="537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3"/>
            <p:cNvSpPr/>
            <p:nvPr>
              <p:custDataLst>
                <p:tags r:id="rId67"/>
              </p:custDataLst>
            </p:nvPr>
          </p:nvSpPr>
          <p:spPr>
            <a:xfrm>
              <a:off x="1761351" y="4538382"/>
              <a:ext cx="367768" cy="329084"/>
            </a:xfrm>
            <a:custGeom>
              <a:avLst/>
              <a:gdLst/>
              <a:ahLst/>
              <a:cxnLst/>
              <a:rect l="0" t="0" r="0" b="0"/>
              <a:pathLst>
                <a:path w="367768" h="329084">
                  <a:moveTo>
                    <a:pt x="56803" y="0"/>
                  </a:moveTo>
                  <a:lnTo>
                    <a:pt x="56803" y="0"/>
                  </a:lnTo>
                  <a:lnTo>
                    <a:pt x="44352" y="24902"/>
                  </a:lnTo>
                  <a:lnTo>
                    <a:pt x="26990" y="64296"/>
                  </a:lnTo>
                  <a:lnTo>
                    <a:pt x="16161" y="103593"/>
                  </a:lnTo>
                  <a:lnTo>
                    <a:pt x="8235" y="140358"/>
                  </a:lnTo>
                  <a:lnTo>
                    <a:pt x="2534" y="174440"/>
                  </a:lnTo>
                  <a:lnTo>
                    <a:pt x="0" y="205152"/>
                  </a:lnTo>
                  <a:lnTo>
                    <a:pt x="3035" y="244230"/>
                  </a:lnTo>
                  <a:lnTo>
                    <a:pt x="12427" y="284189"/>
                  </a:lnTo>
                  <a:lnTo>
                    <a:pt x="21450" y="308633"/>
                  </a:lnTo>
                  <a:lnTo>
                    <a:pt x="30507" y="318644"/>
                  </a:lnTo>
                  <a:lnTo>
                    <a:pt x="53209" y="321225"/>
                  </a:lnTo>
                  <a:lnTo>
                    <a:pt x="82287" y="317392"/>
                  </a:lnTo>
                  <a:lnTo>
                    <a:pt x="118724" y="299484"/>
                  </a:lnTo>
                  <a:lnTo>
                    <a:pt x="159096" y="265844"/>
                  </a:lnTo>
                  <a:lnTo>
                    <a:pt x="193841" y="227968"/>
                  </a:lnTo>
                  <a:lnTo>
                    <a:pt x="231065" y="187223"/>
                  </a:lnTo>
                  <a:lnTo>
                    <a:pt x="231808" y="187381"/>
                  </a:lnTo>
                  <a:lnTo>
                    <a:pt x="232304" y="188421"/>
                  </a:lnTo>
                  <a:lnTo>
                    <a:pt x="235492" y="196836"/>
                  </a:lnTo>
                  <a:lnTo>
                    <a:pt x="244936" y="229797"/>
                  </a:lnTo>
                  <a:lnTo>
                    <a:pt x="248573" y="267823"/>
                  </a:lnTo>
                  <a:lnTo>
                    <a:pt x="251670" y="309082"/>
                  </a:lnTo>
                  <a:lnTo>
                    <a:pt x="258893" y="326937"/>
                  </a:lnTo>
                  <a:lnTo>
                    <a:pt x="268104" y="329083"/>
                  </a:lnTo>
                  <a:lnTo>
                    <a:pt x="295769" y="321506"/>
                  </a:lnTo>
                  <a:lnTo>
                    <a:pt x="319892" y="303198"/>
                  </a:lnTo>
                  <a:lnTo>
                    <a:pt x="339019" y="277630"/>
                  </a:lnTo>
                  <a:lnTo>
                    <a:pt x="353745" y="244478"/>
                  </a:lnTo>
                  <a:lnTo>
                    <a:pt x="367767" y="210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4"/>
            <p:cNvSpPr/>
            <p:nvPr>
              <p:custDataLst>
                <p:tags r:id="rId68"/>
              </p:custDataLst>
            </p:nvPr>
          </p:nvSpPr>
          <p:spPr>
            <a:xfrm>
              <a:off x="1254040" y="4454339"/>
              <a:ext cx="368712" cy="586671"/>
            </a:xfrm>
            <a:custGeom>
              <a:avLst/>
              <a:gdLst/>
              <a:ahLst/>
              <a:cxnLst/>
              <a:rect l="0" t="0" r="0" b="0"/>
              <a:pathLst>
                <a:path w="368712" h="586671">
                  <a:moveTo>
                    <a:pt x="177511" y="67235"/>
                  </a:moveTo>
                  <a:lnTo>
                    <a:pt x="177511" y="67235"/>
                  </a:lnTo>
                  <a:lnTo>
                    <a:pt x="164127" y="107389"/>
                  </a:lnTo>
                  <a:lnTo>
                    <a:pt x="145104" y="147025"/>
                  </a:lnTo>
                  <a:lnTo>
                    <a:pt x="133495" y="168053"/>
                  </a:lnTo>
                  <a:lnTo>
                    <a:pt x="121086" y="189542"/>
                  </a:lnTo>
                  <a:lnTo>
                    <a:pt x="108145" y="211339"/>
                  </a:lnTo>
                  <a:lnTo>
                    <a:pt x="94848" y="233341"/>
                  </a:lnTo>
                  <a:lnTo>
                    <a:pt x="81314" y="255479"/>
                  </a:lnTo>
                  <a:lnTo>
                    <a:pt x="67622" y="277709"/>
                  </a:lnTo>
                  <a:lnTo>
                    <a:pt x="53826" y="299999"/>
                  </a:lnTo>
                  <a:lnTo>
                    <a:pt x="41826" y="323264"/>
                  </a:lnTo>
                  <a:lnTo>
                    <a:pt x="31025" y="347178"/>
                  </a:lnTo>
                  <a:lnTo>
                    <a:pt x="21023" y="371526"/>
                  </a:lnTo>
                  <a:lnTo>
                    <a:pt x="13421" y="394294"/>
                  </a:lnTo>
                  <a:lnTo>
                    <a:pt x="7419" y="416009"/>
                  </a:lnTo>
                  <a:lnTo>
                    <a:pt x="128" y="455701"/>
                  </a:lnTo>
                  <a:lnTo>
                    <a:pt x="0" y="488905"/>
                  </a:lnTo>
                  <a:lnTo>
                    <a:pt x="5179" y="529388"/>
                  </a:lnTo>
                  <a:lnTo>
                    <a:pt x="15007" y="548425"/>
                  </a:lnTo>
                  <a:lnTo>
                    <a:pt x="44144" y="575864"/>
                  </a:lnTo>
                  <a:lnTo>
                    <a:pt x="62830" y="582778"/>
                  </a:lnTo>
                  <a:lnTo>
                    <a:pt x="96840" y="586670"/>
                  </a:lnTo>
                  <a:lnTo>
                    <a:pt x="136489" y="585333"/>
                  </a:lnTo>
                  <a:lnTo>
                    <a:pt x="163948" y="579515"/>
                  </a:lnTo>
                  <a:lnTo>
                    <a:pt x="205658" y="560490"/>
                  </a:lnTo>
                  <a:lnTo>
                    <a:pt x="246653" y="536176"/>
                  </a:lnTo>
                  <a:lnTo>
                    <a:pt x="281938" y="505730"/>
                  </a:lnTo>
                  <a:lnTo>
                    <a:pt x="310551" y="472118"/>
                  </a:lnTo>
                  <a:lnTo>
                    <a:pt x="334903" y="433003"/>
                  </a:lnTo>
                  <a:lnTo>
                    <a:pt x="344893" y="405669"/>
                  </a:lnTo>
                  <a:lnTo>
                    <a:pt x="352445" y="375465"/>
                  </a:lnTo>
                  <a:lnTo>
                    <a:pt x="358914" y="342432"/>
                  </a:lnTo>
                  <a:lnTo>
                    <a:pt x="364902" y="305961"/>
                  </a:lnTo>
                  <a:lnTo>
                    <a:pt x="368185" y="270453"/>
                  </a:lnTo>
                  <a:lnTo>
                    <a:pt x="368711" y="236929"/>
                  </a:lnTo>
                  <a:lnTo>
                    <a:pt x="365832" y="206465"/>
                  </a:lnTo>
                  <a:lnTo>
                    <a:pt x="361440" y="177362"/>
                  </a:lnTo>
                  <a:lnTo>
                    <a:pt x="353717" y="137218"/>
                  </a:lnTo>
                  <a:lnTo>
                    <a:pt x="343024" y="104156"/>
                  </a:lnTo>
                  <a:lnTo>
                    <a:pt x="325538" y="76618"/>
                  </a:lnTo>
                  <a:lnTo>
                    <a:pt x="286340" y="40456"/>
                  </a:lnTo>
                  <a:lnTo>
                    <a:pt x="244690" y="15830"/>
                  </a:lnTo>
                  <a:lnTo>
                    <a:pt x="205207" y="2730"/>
                  </a:lnTo>
                  <a:lnTo>
                    <a:pt x="1691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9"/>
          <p:cNvGrpSpPr/>
          <p:nvPr/>
        </p:nvGrpSpPr>
        <p:grpSpPr>
          <a:xfrm>
            <a:off x="3887339" y="4361890"/>
            <a:ext cx="1401109" cy="630332"/>
            <a:chOff x="3887339" y="4361890"/>
            <a:chExt cx="1401109" cy="630332"/>
          </a:xfrm>
        </p:grpSpPr>
        <p:sp>
          <p:nvSpPr>
            <p:cNvPr id="68" name="SMARTInkShape-235"/>
            <p:cNvSpPr/>
            <p:nvPr>
              <p:custDataLst>
                <p:tags r:id="rId60"/>
              </p:custDataLst>
            </p:nvPr>
          </p:nvSpPr>
          <p:spPr>
            <a:xfrm>
              <a:off x="4714674" y="4462743"/>
              <a:ext cx="573774" cy="529479"/>
            </a:xfrm>
            <a:custGeom>
              <a:avLst/>
              <a:gdLst/>
              <a:ahLst/>
              <a:cxnLst/>
              <a:rect l="0" t="0" r="0" b="0"/>
              <a:pathLst>
                <a:path w="573774" h="529479">
                  <a:moveTo>
                    <a:pt x="103855" y="0"/>
                  </a:moveTo>
                  <a:lnTo>
                    <a:pt x="103855" y="0"/>
                  </a:lnTo>
                  <a:lnTo>
                    <a:pt x="79818" y="38390"/>
                  </a:lnTo>
                  <a:lnTo>
                    <a:pt x="66643" y="73526"/>
                  </a:lnTo>
                  <a:lnTo>
                    <a:pt x="55892" y="112158"/>
                  </a:lnTo>
                  <a:lnTo>
                    <a:pt x="46430" y="136071"/>
                  </a:lnTo>
                  <a:lnTo>
                    <a:pt x="38491" y="155148"/>
                  </a:lnTo>
                  <a:lnTo>
                    <a:pt x="28529" y="179072"/>
                  </a:lnTo>
                  <a:lnTo>
                    <a:pt x="17219" y="206226"/>
                  </a:lnTo>
                  <a:lnTo>
                    <a:pt x="4652" y="238889"/>
                  </a:lnTo>
                  <a:lnTo>
                    <a:pt x="0" y="255585"/>
                  </a:lnTo>
                  <a:lnTo>
                    <a:pt x="67" y="260037"/>
                  </a:lnTo>
                  <a:lnTo>
                    <a:pt x="1046" y="263005"/>
                  </a:lnTo>
                  <a:lnTo>
                    <a:pt x="2631" y="264984"/>
                  </a:lnTo>
                  <a:lnTo>
                    <a:pt x="6883" y="267182"/>
                  </a:lnTo>
                  <a:lnTo>
                    <a:pt x="18990" y="268420"/>
                  </a:lnTo>
                  <a:lnTo>
                    <a:pt x="47456" y="261195"/>
                  </a:lnTo>
                  <a:lnTo>
                    <a:pt x="79259" y="246932"/>
                  </a:lnTo>
                  <a:lnTo>
                    <a:pt x="107865" y="233012"/>
                  </a:lnTo>
                  <a:lnTo>
                    <a:pt x="136765" y="219977"/>
                  </a:lnTo>
                  <a:lnTo>
                    <a:pt x="166107" y="206091"/>
                  </a:lnTo>
                  <a:lnTo>
                    <a:pt x="197824" y="187468"/>
                  </a:lnTo>
                  <a:lnTo>
                    <a:pt x="230596" y="171721"/>
                  </a:lnTo>
                  <a:lnTo>
                    <a:pt x="261037" y="158497"/>
                  </a:lnTo>
                  <a:lnTo>
                    <a:pt x="293926" y="142419"/>
                  </a:lnTo>
                  <a:lnTo>
                    <a:pt x="312530" y="138003"/>
                  </a:lnTo>
                  <a:lnTo>
                    <a:pt x="325156" y="138531"/>
                  </a:lnTo>
                  <a:lnTo>
                    <a:pt x="340870" y="142017"/>
                  </a:lnTo>
                  <a:lnTo>
                    <a:pt x="342174" y="143236"/>
                  </a:lnTo>
                  <a:lnTo>
                    <a:pt x="342110" y="144984"/>
                  </a:lnTo>
                  <a:lnTo>
                    <a:pt x="335296" y="158958"/>
                  </a:lnTo>
                  <a:lnTo>
                    <a:pt x="318729" y="174306"/>
                  </a:lnTo>
                  <a:lnTo>
                    <a:pt x="282359" y="192644"/>
                  </a:lnTo>
                  <a:lnTo>
                    <a:pt x="270036" y="197678"/>
                  </a:lnTo>
                  <a:lnTo>
                    <a:pt x="230761" y="208062"/>
                  </a:lnTo>
                  <a:lnTo>
                    <a:pt x="214385" y="216173"/>
                  </a:lnTo>
                  <a:lnTo>
                    <a:pt x="208076" y="218407"/>
                  </a:lnTo>
                  <a:lnTo>
                    <a:pt x="202159" y="222514"/>
                  </a:lnTo>
                  <a:lnTo>
                    <a:pt x="198906" y="229941"/>
                  </a:lnTo>
                  <a:lnTo>
                    <a:pt x="196456" y="270778"/>
                  </a:lnTo>
                  <a:lnTo>
                    <a:pt x="205272" y="294698"/>
                  </a:lnTo>
                  <a:lnTo>
                    <a:pt x="224174" y="315067"/>
                  </a:lnTo>
                  <a:lnTo>
                    <a:pt x="247518" y="328470"/>
                  </a:lnTo>
                  <a:lnTo>
                    <a:pt x="287213" y="340429"/>
                  </a:lnTo>
                  <a:lnTo>
                    <a:pt x="319942" y="342417"/>
                  </a:lnTo>
                  <a:lnTo>
                    <a:pt x="353297" y="337506"/>
                  </a:lnTo>
                  <a:lnTo>
                    <a:pt x="386836" y="330137"/>
                  </a:lnTo>
                  <a:lnTo>
                    <a:pt x="422299" y="321106"/>
                  </a:lnTo>
                  <a:lnTo>
                    <a:pt x="451761" y="312047"/>
                  </a:lnTo>
                  <a:lnTo>
                    <a:pt x="490925" y="300908"/>
                  </a:lnTo>
                  <a:lnTo>
                    <a:pt x="526186" y="287232"/>
                  </a:lnTo>
                  <a:lnTo>
                    <a:pt x="566196" y="270977"/>
                  </a:lnTo>
                  <a:lnTo>
                    <a:pt x="573773" y="269119"/>
                  </a:lnTo>
                  <a:lnTo>
                    <a:pt x="565363" y="264532"/>
                  </a:lnTo>
                  <a:lnTo>
                    <a:pt x="526296" y="261063"/>
                  </a:lnTo>
                  <a:lnTo>
                    <a:pt x="503585" y="262638"/>
                  </a:lnTo>
                  <a:lnTo>
                    <a:pt x="466178" y="276377"/>
                  </a:lnTo>
                  <a:lnTo>
                    <a:pt x="449784" y="283451"/>
                  </a:lnTo>
                  <a:lnTo>
                    <a:pt x="436273" y="292821"/>
                  </a:lnTo>
                  <a:lnTo>
                    <a:pt x="429023" y="303211"/>
                  </a:lnTo>
                  <a:lnTo>
                    <a:pt x="424941" y="322051"/>
                  </a:lnTo>
                  <a:lnTo>
                    <a:pt x="424369" y="329561"/>
                  </a:lnTo>
                  <a:lnTo>
                    <a:pt x="428712" y="345376"/>
                  </a:lnTo>
                  <a:lnTo>
                    <a:pt x="446719" y="378355"/>
                  </a:lnTo>
                  <a:lnTo>
                    <a:pt x="459813" y="405037"/>
                  </a:lnTo>
                  <a:lnTo>
                    <a:pt x="471236" y="434017"/>
                  </a:lnTo>
                  <a:lnTo>
                    <a:pt x="473200" y="453122"/>
                  </a:lnTo>
                  <a:lnTo>
                    <a:pt x="468469" y="470328"/>
                  </a:lnTo>
                  <a:lnTo>
                    <a:pt x="464593" y="478839"/>
                  </a:lnTo>
                  <a:lnTo>
                    <a:pt x="450325" y="493275"/>
                  </a:lnTo>
                  <a:lnTo>
                    <a:pt x="429665" y="504983"/>
                  </a:lnTo>
                  <a:lnTo>
                    <a:pt x="401807" y="513299"/>
                  </a:lnTo>
                  <a:lnTo>
                    <a:pt x="373239" y="520108"/>
                  </a:lnTo>
                  <a:lnTo>
                    <a:pt x="330775" y="529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6"/>
            <p:cNvSpPr/>
            <p:nvPr>
              <p:custDataLst>
                <p:tags r:id="rId61"/>
              </p:custDataLst>
            </p:nvPr>
          </p:nvSpPr>
          <p:spPr>
            <a:xfrm>
              <a:off x="4205908" y="4639523"/>
              <a:ext cx="433821" cy="142067"/>
            </a:xfrm>
            <a:custGeom>
              <a:avLst/>
              <a:gdLst/>
              <a:ahLst/>
              <a:cxnLst/>
              <a:rect l="0" t="0" r="0" b="0"/>
              <a:pathLst>
                <a:path w="433821" h="142067">
                  <a:moveTo>
                    <a:pt x="83143" y="8117"/>
                  </a:moveTo>
                  <a:lnTo>
                    <a:pt x="83143" y="8117"/>
                  </a:lnTo>
                  <a:lnTo>
                    <a:pt x="44903" y="42195"/>
                  </a:lnTo>
                  <a:lnTo>
                    <a:pt x="27923" y="67084"/>
                  </a:lnTo>
                  <a:lnTo>
                    <a:pt x="14487" y="89712"/>
                  </a:lnTo>
                  <a:lnTo>
                    <a:pt x="5939" y="102278"/>
                  </a:lnTo>
                  <a:lnTo>
                    <a:pt x="0" y="122315"/>
                  </a:lnTo>
                  <a:lnTo>
                    <a:pt x="3828" y="133676"/>
                  </a:lnTo>
                  <a:lnTo>
                    <a:pt x="7855" y="136646"/>
                  </a:lnTo>
                  <a:lnTo>
                    <a:pt x="19800" y="139947"/>
                  </a:lnTo>
                  <a:lnTo>
                    <a:pt x="57004" y="142066"/>
                  </a:lnTo>
                  <a:lnTo>
                    <a:pt x="89302" y="140565"/>
                  </a:lnTo>
                  <a:lnTo>
                    <a:pt x="123462" y="128188"/>
                  </a:lnTo>
                  <a:lnTo>
                    <a:pt x="159939" y="108127"/>
                  </a:lnTo>
                  <a:lnTo>
                    <a:pt x="201142" y="78411"/>
                  </a:lnTo>
                  <a:lnTo>
                    <a:pt x="212784" y="64572"/>
                  </a:lnTo>
                  <a:lnTo>
                    <a:pt x="220136" y="50017"/>
                  </a:lnTo>
                  <a:lnTo>
                    <a:pt x="223404" y="37322"/>
                  </a:lnTo>
                  <a:lnTo>
                    <a:pt x="222366" y="25455"/>
                  </a:lnTo>
                  <a:lnTo>
                    <a:pt x="220783" y="19675"/>
                  </a:lnTo>
                  <a:lnTo>
                    <a:pt x="214042" y="10764"/>
                  </a:lnTo>
                  <a:lnTo>
                    <a:pt x="204820" y="4624"/>
                  </a:lnTo>
                  <a:lnTo>
                    <a:pt x="187261" y="1167"/>
                  </a:lnTo>
                  <a:lnTo>
                    <a:pt x="148811" y="0"/>
                  </a:lnTo>
                  <a:lnTo>
                    <a:pt x="109707" y="4231"/>
                  </a:lnTo>
                  <a:lnTo>
                    <a:pt x="88005" y="11427"/>
                  </a:lnTo>
                  <a:lnTo>
                    <a:pt x="56969" y="35008"/>
                  </a:lnTo>
                  <a:lnTo>
                    <a:pt x="56355" y="40051"/>
                  </a:lnTo>
                  <a:lnTo>
                    <a:pt x="60654" y="53127"/>
                  </a:lnTo>
                  <a:lnTo>
                    <a:pt x="69113" y="67314"/>
                  </a:lnTo>
                  <a:lnTo>
                    <a:pt x="73790" y="69993"/>
                  </a:lnTo>
                  <a:lnTo>
                    <a:pt x="86456" y="72970"/>
                  </a:lnTo>
                  <a:lnTo>
                    <a:pt x="118261" y="70185"/>
                  </a:lnTo>
                  <a:lnTo>
                    <a:pt x="152795" y="67907"/>
                  </a:lnTo>
                  <a:lnTo>
                    <a:pt x="191146" y="67232"/>
                  </a:lnTo>
                  <a:lnTo>
                    <a:pt x="232080" y="62570"/>
                  </a:lnTo>
                  <a:lnTo>
                    <a:pt x="272290" y="60333"/>
                  </a:lnTo>
                  <a:lnTo>
                    <a:pt x="313819" y="59339"/>
                  </a:lnTo>
                  <a:lnTo>
                    <a:pt x="353974" y="58648"/>
                  </a:lnTo>
                  <a:lnTo>
                    <a:pt x="359917" y="58553"/>
                  </a:lnTo>
                  <a:lnTo>
                    <a:pt x="346957" y="64321"/>
                  </a:lnTo>
                  <a:lnTo>
                    <a:pt x="321432" y="71410"/>
                  </a:lnTo>
                  <a:lnTo>
                    <a:pt x="294358" y="85779"/>
                  </a:lnTo>
                  <a:lnTo>
                    <a:pt x="274241" y="104320"/>
                  </a:lnTo>
                  <a:lnTo>
                    <a:pt x="264379" y="119524"/>
                  </a:lnTo>
                  <a:lnTo>
                    <a:pt x="261744" y="127045"/>
                  </a:lnTo>
                  <a:lnTo>
                    <a:pt x="261976" y="129425"/>
                  </a:lnTo>
                  <a:lnTo>
                    <a:pt x="263063" y="131011"/>
                  </a:lnTo>
                  <a:lnTo>
                    <a:pt x="274037" y="135733"/>
                  </a:lnTo>
                  <a:lnTo>
                    <a:pt x="288448" y="139541"/>
                  </a:lnTo>
                  <a:lnTo>
                    <a:pt x="317562" y="140751"/>
                  </a:lnTo>
                  <a:lnTo>
                    <a:pt x="358373" y="133266"/>
                  </a:lnTo>
                  <a:lnTo>
                    <a:pt x="393689" y="122796"/>
                  </a:lnTo>
                  <a:lnTo>
                    <a:pt x="414734" y="110057"/>
                  </a:lnTo>
                  <a:lnTo>
                    <a:pt x="428337" y="94454"/>
                  </a:lnTo>
                  <a:lnTo>
                    <a:pt x="432666" y="83531"/>
                  </a:lnTo>
                  <a:lnTo>
                    <a:pt x="433820" y="78003"/>
                  </a:lnTo>
                  <a:lnTo>
                    <a:pt x="432612" y="66880"/>
                  </a:lnTo>
                  <a:lnTo>
                    <a:pt x="428029" y="55712"/>
                  </a:lnTo>
                  <a:lnTo>
                    <a:pt x="404615" y="27724"/>
                  </a:lnTo>
                  <a:lnTo>
                    <a:pt x="383835" y="15379"/>
                  </a:lnTo>
                  <a:lnTo>
                    <a:pt x="352649" y="9551"/>
                  </a:lnTo>
                  <a:lnTo>
                    <a:pt x="333472" y="9475"/>
                  </a:lnTo>
                  <a:lnTo>
                    <a:pt x="309052" y="15408"/>
                  </a:lnTo>
                  <a:lnTo>
                    <a:pt x="306587" y="16713"/>
                  </a:lnTo>
                  <a:lnTo>
                    <a:pt x="304944" y="18517"/>
                  </a:lnTo>
                  <a:lnTo>
                    <a:pt x="302308" y="23659"/>
                  </a:lnTo>
                  <a:lnTo>
                    <a:pt x="310774" y="24550"/>
                  </a:lnTo>
                  <a:lnTo>
                    <a:pt x="344881" y="24876"/>
                  </a:lnTo>
                  <a:lnTo>
                    <a:pt x="352885" y="24893"/>
                  </a:lnTo>
                  <a:lnTo>
                    <a:pt x="394107" y="8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7"/>
            <p:cNvSpPr/>
            <p:nvPr>
              <p:custDataLst>
                <p:tags r:id="rId62"/>
              </p:custDataLst>
            </p:nvPr>
          </p:nvSpPr>
          <p:spPr>
            <a:xfrm>
              <a:off x="3887339" y="4361890"/>
              <a:ext cx="258011" cy="406203"/>
            </a:xfrm>
            <a:custGeom>
              <a:avLst/>
              <a:gdLst/>
              <a:ahLst/>
              <a:cxnLst/>
              <a:rect l="0" t="0" r="0" b="0"/>
              <a:pathLst>
                <a:path w="258011" h="406203">
                  <a:moveTo>
                    <a:pt x="65536" y="0"/>
                  </a:moveTo>
                  <a:lnTo>
                    <a:pt x="65536" y="0"/>
                  </a:lnTo>
                  <a:lnTo>
                    <a:pt x="70378" y="38390"/>
                  </a:lnTo>
                  <a:lnTo>
                    <a:pt x="66452" y="73526"/>
                  </a:lnTo>
                  <a:lnTo>
                    <a:pt x="58441" y="113093"/>
                  </a:lnTo>
                  <a:lnTo>
                    <a:pt x="44653" y="154387"/>
                  </a:lnTo>
                  <a:lnTo>
                    <a:pt x="29673" y="195260"/>
                  </a:lnTo>
                  <a:lnTo>
                    <a:pt x="18906" y="230508"/>
                  </a:lnTo>
                  <a:lnTo>
                    <a:pt x="6902" y="270480"/>
                  </a:lnTo>
                  <a:lnTo>
                    <a:pt x="0" y="305146"/>
                  </a:lnTo>
                  <a:lnTo>
                    <a:pt x="1546" y="315537"/>
                  </a:lnTo>
                  <a:lnTo>
                    <a:pt x="3266" y="319615"/>
                  </a:lnTo>
                  <a:lnTo>
                    <a:pt x="5345" y="322334"/>
                  </a:lnTo>
                  <a:lnTo>
                    <a:pt x="10148" y="325355"/>
                  </a:lnTo>
                  <a:lnTo>
                    <a:pt x="42531" y="327560"/>
                  </a:lnTo>
                  <a:lnTo>
                    <a:pt x="76244" y="314310"/>
                  </a:lnTo>
                  <a:lnTo>
                    <a:pt x="111768" y="299089"/>
                  </a:lnTo>
                  <a:lnTo>
                    <a:pt x="146366" y="282751"/>
                  </a:lnTo>
                  <a:lnTo>
                    <a:pt x="180274" y="267949"/>
                  </a:lnTo>
                  <a:lnTo>
                    <a:pt x="202754" y="263831"/>
                  </a:lnTo>
                  <a:lnTo>
                    <a:pt x="222705" y="266981"/>
                  </a:lnTo>
                  <a:lnTo>
                    <a:pt x="239043" y="274606"/>
                  </a:lnTo>
                  <a:lnTo>
                    <a:pt x="249417" y="284221"/>
                  </a:lnTo>
                  <a:lnTo>
                    <a:pt x="254650" y="294720"/>
                  </a:lnTo>
                  <a:lnTo>
                    <a:pt x="258010" y="321139"/>
                  </a:lnTo>
                  <a:lnTo>
                    <a:pt x="254131" y="340644"/>
                  </a:lnTo>
                  <a:lnTo>
                    <a:pt x="242605" y="362713"/>
                  </a:lnTo>
                  <a:lnTo>
                    <a:pt x="230145" y="373806"/>
                  </a:lnTo>
                  <a:lnTo>
                    <a:pt x="190210" y="397403"/>
                  </a:lnTo>
                  <a:lnTo>
                    <a:pt x="170128" y="404788"/>
                  </a:lnTo>
                  <a:lnTo>
                    <a:pt x="128829" y="406202"/>
                  </a:lnTo>
                  <a:lnTo>
                    <a:pt x="102129" y="405272"/>
                  </a:lnTo>
                  <a:lnTo>
                    <a:pt x="64550" y="399501"/>
                  </a:lnTo>
                  <a:lnTo>
                    <a:pt x="60209" y="396135"/>
                  </a:lnTo>
                  <a:lnTo>
                    <a:pt x="58250" y="392024"/>
                  </a:lnTo>
                  <a:lnTo>
                    <a:pt x="58562" y="380608"/>
                  </a:lnTo>
                  <a:lnTo>
                    <a:pt x="61814" y="363082"/>
                  </a:lnTo>
                  <a:lnTo>
                    <a:pt x="71352" y="347823"/>
                  </a:lnTo>
                  <a:lnTo>
                    <a:pt x="112869" y="313303"/>
                  </a:lnTo>
                  <a:lnTo>
                    <a:pt x="115962" y="310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38"/>
          <p:cNvSpPr/>
          <p:nvPr>
            <p:custDataLst>
              <p:tags r:id="rId4"/>
            </p:custDataLst>
          </p:nvPr>
        </p:nvSpPr>
        <p:spPr>
          <a:xfrm>
            <a:off x="1980145" y="5118287"/>
            <a:ext cx="909842" cy="823633"/>
          </a:xfrm>
          <a:custGeom>
            <a:avLst/>
            <a:gdLst/>
            <a:ahLst/>
            <a:cxnLst/>
            <a:rect l="0" t="0" r="0" b="0"/>
            <a:pathLst>
              <a:path w="909842" h="823633">
                <a:moveTo>
                  <a:pt x="165781" y="0"/>
                </a:moveTo>
                <a:lnTo>
                  <a:pt x="165781" y="0"/>
                </a:lnTo>
                <a:lnTo>
                  <a:pt x="155821" y="27392"/>
                </a:lnTo>
                <a:lnTo>
                  <a:pt x="147935" y="49078"/>
                </a:lnTo>
                <a:lnTo>
                  <a:pt x="131703" y="90604"/>
                </a:lnTo>
                <a:lnTo>
                  <a:pt x="114216" y="131783"/>
                </a:lnTo>
                <a:lnTo>
                  <a:pt x="104324" y="153223"/>
                </a:lnTo>
                <a:lnTo>
                  <a:pt x="93993" y="174987"/>
                </a:lnTo>
                <a:lnTo>
                  <a:pt x="84305" y="196967"/>
                </a:lnTo>
                <a:lnTo>
                  <a:pt x="75045" y="219091"/>
                </a:lnTo>
                <a:lnTo>
                  <a:pt x="66069" y="241311"/>
                </a:lnTo>
                <a:lnTo>
                  <a:pt x="57285" y="263594"/>
                </a:lnTo>
                <a:lnTo>
                  <a:pt x="48627" y="285921"/>
                </a:lnTo>
                <a:lnTo>
                  <a:pt x="40053" y="308275"/>
                </a:lnTo>
                <a:lnTo>
                  <a:pt x="32470" y="329715"/>
                </a:lnTo>
                <a:lnTo>
                  <a:pt x="19064" y="370969"/>
                </a:lnTo>
                <a:lnTo>
                  <a:pt x="9370" y="411093"/>
                </a:lnTo>
                <a:lnTo>
                  <a:pt x="2883" y="448848"/>
                </a:lnTo>
                <a:lnTo>
                  <a:pt x="0" y="481191"/>
                </a:lnTo>
                <a:lnTo>
                  <a:pt x="7300" y="521189"/>
                </a:lnTo>
                <a:lnTo>
                  <a:pt x="24642" y="535158"/>
                </a:lnTo>
                <a:lnTo>
                  <a:pt x="51144" y="550074"/>
                </a:lnTo>
                <a:lnTo>
                  <a:pt x="83754" y="565619"/>
                </a:lnTo>
                <a:lnTo>
                  <a:pt x="112030" y="576918"/>
                </a:lnTo>
                <a:lnTo>
                  <a:pt x="137418" y="585384"/>
                </a:lnTo>
                <a:lnTo>
                  <a:pt x="176521" y="596347"/>
                </a:lnTo>
                <a:lnTo>
                  <a:pt x="203684" y="603962"/>
                </a:lnTo>
                <a:lnTo>
                  <a:pt x="231204" y="604348"/>
                </a:lnTo>
                <a:lnTo>
                  <a:pt x="275698" y="604604"/>
                </a:lnTo>
                <a:lnTo>
                  <a:pt x="331508" y="604776"/>
                </a:lnTo>
                <a:lnTo>
                  <a:pt x="378052" y="604889"/>
                </a:lnTo>
                <a:lnTo>
                  <a:pt x="418420" y="604965"/>
                </a:lnTo>
                <a:lnTo>
                  <a:pt x="454670" y="605016"/>
                </a:lnTo>
                <a:lnTo>
                  <a:pt x="488176" y="605049"/>
                </a:lnTo>
                <a:lnTo>
                  <a:pt x="519851" y="605072"/>
                </a:lnTo>
                <a:lnTo>
                  <a:pt x="550306" y="605087"/>
                </a:lnTo>
                <a:lnTo>
                  <a:pt x="577146" y="604163"/>
                </a:lnTo>
                <a:lnTo>
                  <a:pt x="601576" y="602614"/>
                </a:lnTo>
                <a:lnTo>
                  <a:pt x="624399" y="600646"/>
                </a:lnTo>
                <a:lnTo>
                  <a:pt x="646151" y="598402"/>
                </a:lnTo>
                <a:lnTo>
                  <a:pt x="687752" y="593417"/>
                </a:lnTo>
                <a:lnTo>
                  <a:pt x="725540" y="585598"/>
                </a:lnTo>
                <a:lnTo>
                  <a:pt x="759144" y="576832"/>
                </a:lnTo>
                <a:lnTo>
                  <a:pt x="798128" y="566647"/>
                </a:lnTo>
                <a:lnTo>
                  <a:pt x="831892" y="554840"/>
                </a:lnTo>
                <a:lnTo>
                  <a:pt x="843645" y="547975"/>
                </a:lnTo>
                <a:lnTo>
                  <a:pt x="843676" y="545544"/>
                </a:lnTo>
                <a:lnTo>
                  <a:pt x="841220" y="537864"/>
                </a:lnTo>
                <a:lnTo>
                  <a:pt x="834525" y="530715"/>
                </a:lnTo>
                <a:lnTo>
                  <a:pt x="806086" y="514054"/>
                </a:lnTo>
                <a:lnTo>
                  <a:pt x="775306" y="502704"/>
                </a:lnTo>
                <a:lnTo>
                  <a:pt x="738069" y="493426"/>
                </a:lnTo>
                <a:lnTo>
                  <a:pt x="697464" y="480302"/>
                </a:lnTo>
                <a:lnTo>
                  <a:pt x="660323" y="469045"/>
                </a:lnTo>
                <a:lnTo>
                  <a:pt x="619592" y="455604"/>
                </a:lnTo>
                <a:lnTo>
                  <a:pt x="616800" y="454081"/>
                </a:lnTo>
                <a:lnTo>
                  <a:pt x="614938" y="452133"/>
                </a:lnTo>
                <a:lnTo>
                  <a:pt x="613697" y="449899"/>
                </a:lnTo>
                <a:lnTo>
                  <a:pt x="614738" y="447477"/>
                </a:lnTo>
                <a:lnTo>
                  <a:pt x="620874" y="442295"/>
                </a:lnTo>
                <a:lnTo>
                  <a:pt x="643752" y="434128"/>
                </a:lnTo>
                <a:lnTo>
                  <a:pt x="683110" y="430256"/>
                </a:lnTo>
                <a:lnTo>
                  <a:pt x="716629" y="429350"/>
                </a:lnTo>
                <a:lnTo>
                  <a:pt x="752382" y="430815"/>
                </a:lnTo>
                <a:lnTo>
                  <a:pt x="786949" y="437690"/>
                </a:lnTo>
                <a:lnTo>
                  <a:pt x="818498" y="444482"/>
                </a:lnTo>
                <a:lnTo>
                  <a:pt x="860020" y="456047"/>
                </a:lnTo>
                <a:lnTo>
                  <a:pt x="882413" y="466959"/>
                </a:lnTo>
                <a:lnTo>
                  <a:pt x="898590" y="481148"/>
                </a:lnTo>
                <a:lnTo>
                  <a:pt x="907026" y="496792"/>
                </a:lnTo>
                <a:lnTo>
                  <a:pt x="909841" y="513083"/>
                </a:lnTo>
                <a:lnTo>
                  <a:pt x="905242" y="539872"/>
                </a:lnTo>
                <a:lnTo>
                  <a:pt x="890598" y="576551"/>
                </a:lnTo>
                <a:lnTo>
                  <a:pt x="862499" y="617924"/>
                </a:lnTo>
                <a:lnTo>
                  <a:pt x="838068" y="649096"/>
                </a:lnTo>
                <a:lnTo>
                  <a:pt x="811647" y="679136"/>
                </a:lnTo>
                <a:lnTo>
                  <a:pt x="786208" y="708052"/>
                </a:lnTo>
                <a:lnTo>
                  <a:pt x="756136" y="748713"/>
                </a:lnTo>
                <a:lnTo>
                  <a:pt x="725857" y="788497"/>
                </a:lnTo>
                <a:lnTo>
                  <a:pt x="712068" y="8236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51"/>
          <p:cNvGrpSpPr/>
          <p:nvPr/>
        </p:nvGrpSpPr>
        <p:grpSpPr>
          <a:xfrm>
            <a:off x="3231341" y="5321715"/>
            <a:ext cx="4923741" cy="853613"/>
            <a:chOff x="3231341" y="5321715"/>
            <a:chExt cx="4923741" cy="853613"/>
          </a:xfrm>
        </p:grpSpPr>
        <p:sp>
          <p:nvSpPr>
            <p:cNvPr id="73" name="SMARTInkShape-239"/>
            <p:cNvSpPr/>
            <p:nvPr>
              <p:custDataLst>
                <p:tags r:id="rId43"/>
              </p:custDataLst>
            </p:nvPr>
          </p:nvSpPr>
          <p:spPr>
            <a:xfrm>
              <a:off x="7659220" y="5748618"/>
              <a:ext cx="495862" cy="310964"/>
            </a:xfrm>
            <a:custGeom>
              <a:avLst/>
              <a:gdLst/>
              <a:ahLst/>
              <a:cxnLst/>
              <a:rect l="0" t="0" r="0" b="0"/>
              <a:pathLst>
                <a:path w="495862" h="310964">
                  <a:moveTo>
                    <a:pt x="0" y="0"/>
                  </a:moveTo>
                  <a:lnTo>
                    <a:pt x="0" y="0"/>
                  </a:lnTo>
                  <a:lnTo>
                    <a:pt x="4462" y="35693"/>
                  </a:lnTo>
                  <a:lnTo>
                    <a:pt x="11699" y="71274"/>
                  </a:lnTo>
                  <a:lnTo>
                    <a:pt x="16203" y="79266"/>
                  </a:lnTo>
                  <a:lnTo>
                    <a:pt x="34995" y="94975"/>
                  </a:lnTo>
                  <a:lnTo>
                    <a:pt x="68708" y="111653"/>
                  </a:lnTo>
                  <a:lnTo>
                    <a:pt x="101809" y="111420"/>
                  </a:lnTo>
                  <a:lnTo>
                    <a:pt x="141405" y="102975"/>
                  </a:lnTo>
                  <a:lnTo>
                    <a:pt x="167653" y="93182"/>
                  </a:lnTo>
                  <a:lnTo>
                    <a:pt x="205592" y="62282"/>
                  </a:lnTo>
                  <a:lnTo>
                    <a:pt x="212772" y="50715"/>
                  </a:lnTo>
                  <a:lnTo>
                    <a:pt x="217381" y="32533"/>
                  </a:lnTo>
                  <a:lnTo>
                    <a:pt x="216825" y="29159"/>
                  </a:lnTo>
                  <a:lnTo>
                    <a:pt x="213717" y="22919"/>
                  </a:lnTo>
                  <a:lnTo>
                    <a:pt x="202256" y="14158"/>
                  </a:lnTo>
                  <a:lnTo>
                    <a:pt x="187032" y="10108"/>
                  </a:lnTo>
                  <a:lnTo>
                    <a:pt x="152670" y="8741"/>
                  </a:lnTo>
                  <a:lnTo>
                    <a:pt x="125544" y="10371"/>
                  </a:lnTo>
                  <a:lnTo>
                    <a:pt x="90859" y="24218"/>
                  </a:lnTo>
                  <a:lnTo>
                    <a:pt x="74185" y="36222"/>
                  </a:lnTo>
                  <a:lnTo>
                    <a:pt x="72802" y="40023"/>
                  </a:lnTo>
                  <a:lnTo>
                    <a:pt x="73756" y="49225"/>
                  </a:lnTo>
                  <a:lnTo>
                    <a:pt x="89622" y="83772"/>
                  </a:lnTo>
                  <a:lnTo>
                    <a:pt x="112777" y="116544"/>
                  </a:lnTo>
                  <a:lnTo>
                    <a:pt x="151182" y="154476"/>
                  </a:lnTo>
                  <a:lnTo>
                    <a:pt x="188278" y="178225"/>
                  </a:lnTo>
                  <a:lnTo>
                    <a:pt x="229667" y="201230"/>
                  </a:lnTo>
                  <a:lnTo>
                    <a:pt x="251163" y="212594"/>
                  </a:lnTo>
                  <a:lnTo>
                    <a:pt x="272964" y="223906"/>
                  </a:lnTo>
                  <a:lnTo>
                    <a:pt x="294968" y="235182"/>
                  </a:lnTo>
                  <a:lnTo>
                    <a:pt x="317109" y="246436"/>
                  </a:lnTo>
                  <a:lnTo>
                    <a:pt x="340274" y="256738"/>
                  </a:lnTo>
                  <a:lnTo>
                    <a:pt x="364121" y="266409"/>
                  </a:lnTo>
                  <a:lnTo>
                    <a:pt x="388424" y="275658"/>
                  </a:lnTo>
                  <a:lnTo>
                    <a:pt x="411163" y="283691"/>
                  </a:lnTo>
                  <a:lnTo>
                    <a:pt x="432859" y="290914"/>
                  </a:lnTo>
                  <a:lnTo>
                    <a:pt x="467860" y="302053"/>
                  </a:lnTo>
                  <a:lnTo>
                    <a:pt x="495861" y="310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0"/>
            <p:cNvSpPr/>
            <p:nvPr>
              <p:custDataLst>
                <p:tags r:id="rId44"/>
              </p:custDataLst>
            </p:nvPr>
          </p:nvSpPr>
          <p:spPr>
            <a:xfrm>
              <a:off x="7248412" y="5672978"/>
              <a:ext cx="293148" cy="241565"/>
            </a:xfrm>
            <a:custGeom>
              <a:avLst/>
              <a:gdLst/>
              <a:ahLst/>
              <a:cxnLst/>
              <a:rect l="0" t="0" r="0" b="0"/>
              <a:pathLst>
                <a:path w="293148" h="241565">
                  <a:moveTo>
                    <a:pt x="125058" y="67235"/>
                  </a:moveTo>
                  <a:lnTo>
                    <a:pt x="125058" y="67235"/>
                  </a:lnTo>
                  <a:lnTo>
                    <a:pt x="92444" y="92206"/>
                  </a:lnTo>
                  <a:lnTo>
                    <a:pt x="54044" y="117060"/>
                  </a:lnTo>
                  <a:lnTo>
                    <a:pt x="27921" y="144416"/>
                  </a:lnTo>
                  <a:lnTo>
                    <a:pt x="6644" y="175864"/>
                  </a:lnTo>
                  <a:lnTo>
                    <a:pt x="1258" y="195087"/>
                  </a:lnTo>
                  <a:lnTo>
                    <a:pt x="0" y="206857"/>
                  </a:lnTo>
                  <a:lnTo>
                    <a:pt x="3752" y="223984"/>
                  </a:lnTo>
                  <a:lnTo>
                    <a:pt x="10778" y="236425"/>
                  </a:lnTo>
                  <a:lnTo>
                    <a:pt x="15254" y="238860"/>
                  </a:lnTo>
                  <a:lnTo>
                    <a:pt x="27698" y="241564"/>
                  </a:lnTo>
                  <a:lnTo>
                    <a:pt x="40076" y="240275"/>
                  </a:lnTo>
                  <a:lnTo>
                    <a:pt x="60036" y="231810"/>
                  </a:lnTo>
                  <a:lnTo>
                    <a:pt x="87416" y="212217"/>
                  </a:lnTo>
                  <a:lnTo>
                    <a:pt x="109840" y="175664"/>
                  </a:lnTo>
                  <a:lnTo>
                    <a:pt x="118295" y="159316"/>
                  </a:lnTo>
                  <a:lnTo>
                    <a:pt x="124168" y="117613"/>
                  </a:lnTo>
                  <a:lnTo>
                    <a:pt x="124795" y="101358"/>
                  </a:lnTo>
                  <a:lnTo>
                    <a:pt x="122450" y="93918"/>
                  </a:lnTo>
                  <a:lnTo>
                    <a:pt x="117799" y="85995"/>
                  </a:lnTo>
                  <a:lnTo>
                    <a:pt x="114673" y="84911"/>
                  </a:lnTo>
                  <a:lnTo>
                    <a:pt x="112532" y="84622"/>
                  </a:lnTo>
                  <a:lnTo>
                    <a:pt x="110171" y="86297"/>
                  </a:lnTo>
                  <a:lnTo>
                    <a:pt x="96927" y="107491"/>
                  </a:lnTo>
                  <a:lnTo>
                    <a:pt x="91922" y="131241"/>
                  </a:lnTo>
                  <a:lnTo>
                    <a:pt x="100506" y="155822"/>
                  </a:lnTo>
                  <a:lnTo>
                    <a:pt x="109789" y="169796"/>
                  </a:lnTo>
                  <a:lnTo>
                    <a:pt x="130965" y="186376"/>
                  </a:lnTo>
                  <a:lnTo>
                    <a:pt x="152022" y="195711"/>
                  </a:lnTo>
                  <a:lnTo>
                    <a:pt x="165369" y="196552"/>
                  </a:lnTo>
                  <a:lnTo>
                    <a:pt x="207200" y="191096"/>
                  </a:lnTo>
                  <a:lnTo>
                    <a:pt x="235933" y="179004"/>
                  </a:lnTo>
                  <a:lnTo>
                    <a:pt x="257862" y="160787"/>
                  </a:lnTo>
                  <a:lnTo>
                    <a:pt x="263458" y="148034"/>
                  </a:lnTo>
                  <a:lnTo>
                    <a:pt x="267344" y="109765"/>
                  </a:lnTo>
                  <a:lnTo>
                    <a:pt x="266825" y="89694"/>
                  </a:lnTo>
                  <a:lnTo>
                    <a:pt x="260674" y="54525"/>
                  </a:lnTo>
                  <a:lnTo>
                    <a:pt x="259868" y="27880"/>
                  </a:lnTo>
                  <a:lnTo>
                    <a:pt x="261623" y="20455"/>
                  </a:lnTo>
                  <a:lnTo>
                    <a:pt x="268553" y="9714"/>
                  </a:lnTo>
                  <a:lnTo>
                    <a:pt x="277859" y="4317"/>
                  </a:lnTo>
                  <a:lnTo>
                    <a:pt x="2931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1"/>
            <p:cNvSpPr/>
            <p:nvPr>
              <p:custDataLst>
                <p:tags r:id="rId45"/>
              </p:custDataLst>
            </p:nvPr>
          </p:nvSpPr>
          <p:spPr>
            <a:xfrm>
              <a:off x="7006458" y="5355979"/>
              <a:ext cx="391492" cy="547776"/>
            </a:xfrm>
            <a:custGeom>
              <a:avLst/>
              <a:gdLst/>
              <a:ahLst/>
              <a:cxnLst/>
              <a:rect l="0" t="0" r="0" b="0"/>
              <a:pathLst>
                <a:path w="391492" h="547776">
                  <a:moveTo>
                    <a:pt x="316586" y="115293"/>
                  </a:moveTo>
                  <a:lnTo>
                    <a:pt x="316586" y="115293"/>
                  </a:lnTo>
                  <a:lnTo>
                    <a:pt x="353109" y="96098"/>
                  </a:lnTo>
                  <a:lnTo>
                    <a:pt x="374826" y="78997"/>
                  </a:lnTo>
                  <a:lnTo>
                    <a:pt x="383869" y="67723"/>
                  </a:lnTo>
                  <a:lnTo>
                    <a:pt x="388512" y="56486"/>
                  </a:lnTo>
                  <a:lnTo>
                    <a:pt x="391491" y="34055"/>
                  </a:lnTo>
                  <a:lnTo>
                    <a:pt x="386919" y="22847"/>
                  </a:lnTo>
                  <a:lnTo>
                    <a:pt x="378661" y="12574"/>
                  </a:lnTo>
                  <a:lnTo>
                    <a:pt x="368765" y="4895"/>
                  </a:lnTo>
                  <a:lnTo>
                    <a:pt x="355652" y="859"/>
                  </a:lnTo>
                  <a:lnTo>
                    <a:pt x="339553" y="0"/>
                  </a:lnTo>
                  <a:lnTo>
                    <a:pt x="310421" y="5700"/>
                  </a:lnTo>
                  <a:lnTo>
                    <a:pt x="282698" y="20670"/>
                  </a:lnTo>
                  <a:lnTo>
                    <a:pt x="242829" y="58246"/>
                  </a:lnTo>
                  <a:lnTo>
                    <a:pt x="225908" y="82469"/>
                  </a:lnTo>
                  <a:lnTo>
                    <a:pt x="212162" y="115023"/>
                  </a:lnTo>
                  <a:lnTo>
                    <a:pt x="197338" y="151281"/>
                  </a:lnTo>
                  <a:lnTo>
                    <a:pt x="182344" y="189185"/>
                  </a:lnTo>
                  <a:lnTo>
                    <a:pt x="169455" y="227820"/>
                  </a:lnTo>
                  <a:lnTo>
                    <a:pt x="157501" y="269270"/>
                  </a:lnTo>
                  <a:lnTo>
                    <a:pt x="151699" y="290783"/>
                  </a:lnTo>
                  <a:lnTo>
                    <a:pt x="145962" y="312596"/>
                  </a:lnTo>
                  <a:lnTo>
                    <a:pt x="140270" y="334607"/>
                  </a:lnTo>
                  <a:lnTo>
                    <a:pt x="134608" y="356753"/>
                  </a:lnTo>
                  <a:lnTo>
                    <a:pt x="129899" y="378053"/>
                  </a:lnTo>
                  <a:lnTo>
                    <a:pt x="122177" y="419151"/>
                  </a:lnTo>
                  <a:lnTo>
                    <a:pt x="115633" y="454225"/>
                  </a:lnTo>
                  <a:lnTo>
                    <a:pt x="109612" y="484445"/>
                  </a:lnTo>
                  <a:lnTo>
                    <a:pt x="100972" y="520589"/>
                  </a:lnTo>
                  <a:lnTo>
                    <a:pt x="92498" y="542090"/>
                  </a:lnTo>
                  <a:lnTo>
                    <a:pt x="86878" y="547775"/>
                  </a:lnTo>
                  <a:lnTo>
                    <a:pt x="84072" y="547423"/>
                  </a:lnTo>
                  <a:lnTo>
                    <a:pt x="78465" y="542052"/>
                  </a:lnTo>
                  <a:lnTo>
                    <a:pt x="64946" y="511509"/>
                  </a:lnTo>
                  <a:lnTo>
                    <a:pt x="57311" y="491495"/>
                  </a:lnTo>
                  <a:lnTo>
                    <a:pt x="44750" y="458544"/>
                  </a:lnTo>
                  <a:lnTo>
                    <a:pt x="28906" y="416965"/>
                  </a:lnTo>
                  <a:lnTo>
                    <a:pt x="18344" y="387378"/>
                  </a:lnTo>
                  <a:lnTo>
                    <a:pt x="6608" y="349524"/>
                  </a:lnTo>
                  <a:lnTo>
                    <a:pt x="0" y="326637"/>
                  </a:lnTo>
                  <a:lnTo>
                    <a:pt x="941" y="323424"/>
                  </a:lnTo>
                  <a:lnTo>
                    <a:pt x="3435" y="321282"/>
                  </a:lnTo>
                  <a:lnTo>
                    <a:pt x="6966" y="319855"/>
                  </a:lnTo>
                  <a:lnTo>
                    <a:pt x="15868" y="320758"/>
                  </a:lnTo>
                  <a:lnTo>
                    <a:pt x="33871" y="324027"/>
                  </a:lnTo>
                  <a:lnTo>
                    <a:pt x="69516" y="329593"/>
                  </a:lnTo>
                  <a:lnTo>
                    <a:pt x="88372" y="332866"/>
                  </a:lnTo>
                  <a:lnTo>
                    <a:pt x="113083" y="336915"/>
                  </a:lnTo>
                  <a:lnTo>
                    <a:pt x="141696" y="341483"/>
                  </a:lnTo>
                  <a:lnTo>
                    <a:pt x="165441" y="344527"/>
                  </a:lnTo>
                  <a:lnTo>
                    <a:pt x="204276" y="347910"/>
                  </a:lnTo>
                  <a:lnTo>
                    <a:pt x="234609" y="349413"/>
                  </a:lnTo>
                  <a:lnTo>
                    <a:pt x="274563" y="350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2"/>
            <p:cNvSpPr/>
            <p:nvPr>
              <p:custDataLst>
                <p:tags r:id="rId46"/>
              </p:custDataLst>
            </p:nvPr>
          </p:nvSpPr>
          <p:spPr>
            <a:xfrm>
              <a:off x="6802176" y="5610029"/>
              <a:ext cx="193096" cy="169785"/>
            </a:xfrm>
            <a:custGeom>
              <a:avLst/>
              <a:gdLst/>
              <a:ahLst/>
              <a:cxnLst/>
              <a:rect l="0" t="0" r="0" b="0"/>
              <a:pathLst>
                <a:path w="193096" h="169785">
                  <a:moveTo>
                    <a:pt x="16603" y="113376"/>
                  </a:moveTo>
                  <a:lnTo>
                    <a:pt x="16603" y="113376"/>
                  </a:lnTo>
                  <a:lnTo>
                    <a:pt x="5051" y="153806"/>
                  </a:lnTo>
                  <a:lnTo>
                    <a:pt x="487" y="169784"/>
                  </a:lnTo>
                  <a:lnTo>
                    <a:pt x="256" y="169657"/>
                  </a:lnTo>
                  <a:lnTo>
                    <a:pt x="0" y="167027"/>
                  </a:lnTo>
                  <a:lnTo>
                    <a:pt x="2376" y="162745"/>
                  </a:lnTo>
                  <a:lnTo>
                    <a:pt x="11510" y="147926"/>
                  </a:lnTo>
                  <a:lnTo>
                    <a:pt x="30055" y="109901"/>
                  </a:lnTo>
                  <a:lnTo>
                    <a:pt x="51716" y="78729"/>
                  </a:lnTo>
                  <a:lnTo>
                    <a:pt x="73387" y="45835"/>
                  </a:lnTo>
                  <a:lnTo>
                    <a:pt x="86665" y="25461"/>
                  </a:lnTo>
                  <a:lnTo>
                    <a:pt x="108956" y="5357"/>
                  </a:lnTo>
                  <a:lnTo>
                    <a:pt x="121771" y="0"/>
                  </a:lnTo>
                  <a:lnTo>
                    <a:pt x="143654" y="17540"/>
                  </a:lnTo>
                  <a:lnTo>
                    <a:pt x="175022" y="54475"/>
                  </a:lnTo>
                  <a:lnTo>
                    <a:pt x="193095" y="79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3"/>
            <p:cNvSpPr/>
            <p:nvPr>
              <p:custDataLst>
                <p:tags r:id="rId47"/>
              </p:custDataLst>
            </p:nvPr>
          </p:nvSpPr>
          <p:spPr>
            <a:xfrm>
              <a:off x="6601699" y="5488081"/>
              <a:ext cx="166655" cy="374972"/>
            </a:xfrm>
            <a:custGeom>
              <a:avLst/>
              <a:gdLst/>
              <a:ahLst/>
              <a:cxnLst/>
              <a:rect l="0" t="0" r="0" b="0"/>
              <a:pathLst>
                <a:path w="166655" h="374972">
                  <a:moveTo>
                    <a:pt x="124632" y="0"/>
                  </a:moveTo>
                  <a:lnTo>
                    <a:pt x="124632" y="0"/>
                  </a:lnTo>
                  <a:lnTo>
                    <a:pt x="114672" y="24902"/>
                  </a:lnTo>
                  <a:lnTo>
                    <a:pt x="98727" y="60560"/>
                  </a:lnTo>
                  <a:lnTo>
                    <a:pt x="82302" y="85747"/>
                  </a:lnTo>
                  <a:lnTo>
                    <a:pt x="71199" y="108525"/>
                  </a:lnTo>
                  <a:lnTo>
                    <a:pt x="58193" y="138651"/>
                  </a:lnTo>
                  <a:lnTo>
                    <a:pt x="43920" y="173676"/>
                  </a:lnTo>
                  <a:lnTo>
                    <a:pt x="32538" y="200762"/>
                  </a:lnTo>
                  <a:lnTo>
                    <a:pt x="14910" y="240818"/>
                  </a:lnTo>
                  <a:lnTo>
                    <a:pt x="3409" y="279907"/>
                  </a:lnTo>
                  <a:lnTo>
                    <a:pt x="0" y="304770"/>
                  </a:lnTo>
                  <a:lnTo>
                    <a:pt x="1694" y="315370"/>
                  </a:lnTo>
                  <a:lnTo>
                    <a:pt x="3452" y="319504"/>
                  </a:lnTo>
                  <a:lnTo>
                    <a:pt x="5559" y="322260"/>
                  </a:lnTo>
                  <a:lnTo>
                    <a:pt x="10389" y="325322"/>
                  </a:lnTo>
                  <a:lnTo>
                    <a:pt x="18358" y="327046"/>
                  </a:lnTo>
                  <a:lnTo>
                    <a:pt x="23860" y="324959"/>
                  </a:lnTo>
                  <a:lnTo>
                    <a:pt x="26634" y="323096"/>
                  </a:lnTo>
                  <a:lnTo>
                    <a:pt x="49737" y="289942"/>
                  </a:lnTo>
                  <a:lnTo>
                    <a:pt x="58661" y="268936"/>
                  </a:lnTo>
                  <a:lnTo>
                    <a:pt x="64619" y="231794"/>
                  </a:lnTo>
                  <a:lnTo>
                    <a:pt x="70950" y="196717"/>
                  </a:lnTo>
                  <a:lnTo>
                    <a:pt x="73241" y="162667"/>
                  </a:lnTo>
                  <a:lnTo>
                    <a:pt x="76506" y="122678"/>
                  </a:lnTo>
                  <a:lnTo>
                    <a:pt x="82252" y="102131"/>
                  </a:lnTo>
                  <a:lnTo>
                    <a:pt x="82577" y="108201"/>
                  </a:lnTo>
                  <a:lnTo>
                    <a:pt x="83537" y="137755"/>
                  </a:lnTo>
                  <a:lnTo>
                    <a:pt x="87069" y="164878"/>
                  </a:lnTo>
                  <a:lnTo>
                    <a:pt x="91751" y="198101"/>
                  </a:lnTo>
                  <a:lnTo>
                    <a:pt x="96944" y="233721"/>
                  </a:lnTo>
                  <a:lnTo>
                    <a:pt x="102366" y="268228"/>
                  </a:lnTo>
                  <a:lnTo>
                    <a:pt x="106206" y="310234"/>
                  </a:lnTo>
                  <a:lnTo>
                    <a:pt x="116267" y="346336"/>
                  </a:lnTo>
                  <a:lnTo>
                    <a:pt x="125894" y="361859"/>
                  </a:lnTo>
                  <a:lnTo>
                    <a:pt x="136398" y="370937"/>
                  </a:lnTo>
                  <a:lnTo>
                    <a:pt x="147293" y="374971"/>
                  </a:lnTo>
                  <a:lnTo>
                    <a:pt x="151879" y="374179"/>
                  </a:lnTo>
                  <a:lnTo>
                    <a:pt x="155871" y="371784"/>
                  </a:lnTo>
                  <a:lnTo>
                    <a:pt x="166654" y="361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4"/>
            <p:cNvSpPr/>
            <p:nvPr>
              <p:custDataLst>
                <p:tags r:id="rId48"/>
              </p:custDataLst>
            </p:nvPr>
          </p:nvSpPr>
          <p:spPr>
            <a:xfrm>
              <a:off x="6150314" y="5395632"/>
              <a:ext cx="449952" cy="410265"/>
            </a:xfrm>
            <a:custGeom>
              <a:avLst/>
              <a:gdLst/>
              <a:ahLst/>
              <a:cxnLst/>
              <a:rect l="0" t="0" r="0" b="0"/>
              <a:pathLst>
                <a:path w="449952" h="410265">
                  <a:moveTo>
                    <a:pt x="38135" y="0"/>
                  </a:moveTo>
                  <a:lnTo>
                    <a:pt x="38135" y="0"/>
                  </a:lnTo>
                  <a:lnTo>
                    <a:pt x="38135" y="27393"/>
                  </a:lnTo>
                  <a:lnTo>
                    <a:pt x="38135" y="49078"/>
                  </a:lnTo>
                  <a:lnTo>
                    <a:pt x="35644" y="90604"/>
                  </a:lnTo>
                  <a:lnTo>
                    <a:pt x="31425" y="129916"/>
                  </a:lnTo>
                  <a:lnTo>
                    <a:pt x="26436" y="166064"/>
                  </a:lnTo>
                  <a:lnTo>
                    <a:pt x="21107" y="200807"/>
                  </a:lnTo>
                  <a:lnTo>
                    <a:pt x="15626" y="234925"/>
                  </a:lnTo>
                  <a:lnTo>
                    <a:pt x="10077" y="268764"/>
                  </a:lnTo>
                  <a:lnTo>
                    <a:pt x="6988" y="299991"/>
                  </a:lnTo>
                  <a:lnTo>
                    <a:pt x="2758" y="341330"/>
                  </a:lnTo>
                  <a:lnTo>
                    <a:pt x="0" y="362747"/>
                  </a:lnTo>
                  <a:lnTo>
                    <a:pt x="3738" y="387739"/>
                  </a:lnTo>
                  <a:lnTo>
                    <a:pt x="4931" y="389228"/>
                  </a:lnTo>
                  <a:lnTo>
                    <a:pt x="6661" y="389287"/>
                  </a:lnTo>
                  <a:lnTo>
                    <a:pt x="20608" y="382672"/>
                  </a:lnTo>
                  <a:lnTo>
                    <a:pt x="42282" y="351310"/>
                  </a:lnTo>
                  <a:lnTo>
                    <a:pt x="63643" y="313476"/>
                  </a:lnTo>
                  <a:lnTo>
                    <a:pt x="76241" y="283132"/>
                  </a:lnTo>
                  <a:lnTo>
                    <a:pt x="93834" y="243471"/>
                  </a:lnTo>
                  <a:lnTo>
                    <a:pt x="106413" y="216985"/>
                  </a:lnTo>
                  <a:lnTo>
                    <a:pt x="109800" y="213760"/>
                  </a:lnTo>
                  <a:lnTo>
                    <a:pt x="112992" y="213478"/>
                  </a:lnTo>
                  <a:lnTo>
                    <a:pt x="116055" y="215157"/>
                  </a:lnTo>
                  <a:lnTo>
                    <a:pt x="118096" y="219078"/>
                  </a:lnTo>
                  <a:lnTo>
                    <a:pt x="126103" y="253313"/>
                  </a:lnTo>
                  <a:lnTo>
                    <a:pt x="130632" y="292694"/>
                  </a:lnTo>
                  <a:lnTo>
                    <a:pt x="139550" y="333951"/>
                  </a:lnTo>
                  <a:lnTo>
                    <a:pt x="150305" y="369355"/>
                  </a:lnTo>
                  <a:lnTo>
                    <a:pt x="158335" y="381427"/>
                  </a:lnTo>
                  <a:lnTo>
                    <a:pt x="170867" y="395964"/>
                  </a:lnTo>
                  <a:lnTo>
                    <a:pt x="174248" y="401248"/>
                  </a:lnTo>
                  <a:lnTo>
                    <a:pt x="179303" y="404771"/>
                  </a:lnTo>
                  <a:lnTo>
                    <a:pt x="199802" y="409729"/>
                  </a:lnTo>
                  <a:lnTo>
                    <a:pt x="224553" y="410264"/>
                  </a:lnTo>
                  <a:lnTo>
                    <a:pt x="244563" y="407080"/>
                  </a:lnTo>
                  <a:lnTo>
                    <a:pt x="276829" y="391114"/>
                  </a:lnTo>
                  <a:lnTo>
                    <a:pt x="310046" y="359718"/>
                  </a:lnTo>
                  <a:lnTo>
                    <a:pt x="329873" y="331697"/>
                  </a:lnTo>
                  <a:lnTo>
                    <a:pt x="348024" y="299634"/>
                  </a:lnTo>
                  <a:lnTo>
                    <a:pt x="365430" y="263595"/>
                  </a:lnTo>
                  <a:lnTo>
                    <a:pt x="384994" y="223298"/>
                  </a:lnTo>
                  <a:lnTo>
                    <a:pt x="406139" y="182354"/>
                  </a:lnTo>
                  <a:lnTo>
                    <a:pt x="427988" y="145480"/>
                  </a:lnTo>
                  <a:lnTo>
                    <a:pt x="449951" y="109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5"/>
            <p:cNvSpPr/>
            <p:nvPr>
              <p:custDataLst>
                <p:tags r:id="rId49"/>
              </p:custDataLst>
            </p:nvPr>
          </p:nvSpPr>
          <p:spPr>
            <a:xfrm>
              <a:off x="5814721" y="5488081"/>
              <a:ext cx="62765" cy="252133"/>
            </a:xfrm>
            <a:custGeom>
              <a:avLst/>
              <a:gdLst/>
              <a:ahLst/>
              <a:cxnLst/>
              <a:rect l="0" t="0" r="0" b="0"/>
              <a:pathLst>
                <a:path w="62765" h="252133">
                  <a:moveTo>
                    <a:pt x="62764" y="0"/>
                  </a:moveTo>
                  <a:lnTo>
                    <a:pt x="62764" y="0"/>
                  </a:lnTo>
                  <a:lnTo>
                    <a:pt x="35995" y="31231"/>
                  </a:lnTo>
                  <a:lnTo>
                    <a:pt x="22852" y="54035"/>
                  </a:lnTo>
                  <a:lnTo>
                    <a:pt x="9954" y="95963"/>
                  </a:lnTo>
                  <a:lnTo>
                    <a:pt x="5716" y="129079"/>
                  </a:lnTo>
                  <a:lnTo>
                    <a:pt x="0" y="162547"/>
                  </a:lnTo>
                  <a:lnTo>
                    <a:pt x="1316" y="191660"/>
                  </a:lnTo>
                  <a:lnTo>
                    <a:pt x="10125" y="230502"/>
                  </a:lnTo>
                  <a:lnTo>
                    <a:pt x="15402" y="241896"/>
                  </a:lnTo>
                  <a:lnTo>
                    <a:pt x="19049" y="245309"/>
                  </a:lnTo>
                  <a:lnTo>
                    <a:pt x="37551" y="252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6"/>
            <p:cNvSpPr/>
            <p:nvPr>
              <p:custDataLst>
                <p:tags r:id="rId50"/>
              </p:custDataLst>
            </p:nvPr>
          </p:nvSpPr>
          <p:spPr>
            <a:xfrm>
              <a:off x="5793441" y="5538507"/>
              <a:ext cx="184898" cy="32926"/>
            </a:xfrm>
            <a:custGeom>
              <a:avLst/>
              <a:gdLst/>
              <a:ahLst/>
              <a:cxnLst/>
              <a:rect l="0" t="0" r="0" b="0"/>
              <a:pathLst>
                <a:path w="184898" h="32926">
                  <a:moveTo>
                    <a:pt x="0" y="16809"/>
                  </a:moveTo>
                  <a:lnTo>
                    <a:pt x="0" y="16809"/>
                  </a:lnTo>
                  <a:lnTo>
                    <a:pt x="40155" y="25733"/>
                  </a:lnTo>
                  <a:lnTo>
                    <a:pt x="78511" y="31282"/>
                  </a:lnTo>
                  <a:lnTo>
                    <a:pt x="112080" y="32925"/>
                  </a:lnTo>
                  <a:lnTo>
                    <a:pt x="152297" y="31036"/>
                  </a:lnTo>
                  <a:lnTo>
                    <a:pt x="160363" y="29095"/>
                  </a:lnTo>
                  <a:lnTo>
                    <a:pt x="171814" y="21958"/>
                  </a:lnTo>
                  <a:lnTo>
                    <a:pt x="179083" y="13494"/>
                  </a:lnTo>
                  <a:lnTo>
                    <a:pt x="1848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7"/>
            <p:cNvSpPr/>
            <p:nvPr>
              <p:custDataLst>
                <p:tags r:id="rId51"/>
              </p:custDataLst>
            </p:nvPr>
          </p:nvSpPr>
          <p:spPr>
            <a:xfrm>
              <a:off x="5356411" y="5606954"/>
              <a:ext cx="369796" cy="157108"/>
            </a:xfrm>
            <a:custGeom>
              <a:avLst/>
              <a:gdLst/>
              <a:ahLst/>
              <a:cxnLst/>
              <a:rect l="0" t="0" r="0" b="0"/>
              <a:pathLst>
                <a:path w="369796" h="157108">
                  <a:moveTo>
                    <a:pt x="0" y="15597"/>
                  </a:moveTo>
                  <a:lnTo>
                    <a:pt x="0" y="15597"/>
                  </a:lnTo>
                  <a:lnTo>
                    <a:pt x="31232" y="28982"/>
                  </a:lnTo>
                  <a:lnTo>
                    <a:pt x="68667" y="38475"/>
                  </a:lnTo>
                  <a:lnTo>
                    <a:pt x="107604" y="40349"/>
                  </a:lnTo>
                  <a:lnTo>
                    <a:pt x="133981" y="38184"/>
                  </a:lnTo>
                  <a:lnTo>
                    <a:pt x="174561" y="26457"/>
                  </a:lnTo>
                  <a:lnTo>
                    <a:pt x="191814" y="15530"/>
                  </a:lnTo>
                  <a:lnTo>
                    <a:pt x="195111" y="12751"/>
                  </a:lnTo>
                  <a:lnTo>
                    <a:pt x="196376" y="10898"/>
                  </a:lnTo>
                  <a:lnTo>
                    <a:pt x="196285" y="9663"/>
                  </a:lnTo>
                  <a:lnTo>
                    <a:pt x="186117" y="0"/>
                  </a:lnTo>
                  <a:lnTo>
                    <a:pt x="154028" y="3609"/>
                  </a:lnTo>
                  <a:lnTo>
                    <a:pt x="125429" y="10593"/>
                  </a:lnTo>
                  <a:lnTo>
                    <a:pt x="120038" y="14129"/>
                  </a:lnTo>
                  <a:lnTo>
                    <a:pt x="116445" y="18353"/>
                  </a:lnTo>
                  <a:lnTo>
                    <a:pt x="106407" y="33223"/>
                  </a:lnTo>
                  <a:lnTo>
                    <a:pt x="101754" y="38554"/>
                  </a:lnTo>
                  <a:lnTo>
                    <a:pt x="99587" y="44909"/>
                  </a:lnTo>
                  <a:lnTo>
                    <a:pt x="99668" y="59441"/>
                  </a:lnTo>
                  <a:lnTo>
                    <a:pt x="105307" y="72748"/>
                  </a:lnTo>
                  <a:lnTo>
                    <a:pt x="128607" y="100969"/>
                  </a:lnTo>
                  <a:lnTo>
                    <a:pt x="166895" y="126812"/>
                  </a:lnTo>
                  <a:lnTo>
                    <a:pt x="201249" y="143281"/>
                  </a:lnTo>
                  <a:lnTo>
                    <a:pt x="230452" y="151098"/>
                  </a:lnTo>
                  <a:lnTo>
                    <a:pt x="259617" y="155195"/>
                  </a:lnTo>
                  <a:lnTo>
                    <a:pt x="288143" y="157015"/>
                  </a:lnTo>
                  <a:lnTo>
                    <a:pt x="328586" y="157107"/>
                  </a:lnTo>
                  <a:lnTo>
                    <a:pt x="369795" y="150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8"/>
            <p:cNvSpPr/>
            <p:nvPr>
              <p:custDataLst>
                <p:tags r:id="rId52"/>
              </p:custDataLst>
            </p:nvPr>
          </p:nvSpPr>
          <p:spPr>
            <a:xfrm>
              <a:off x="4980420" y="5546912"/>
              <a:ext cx="317162" cy="225067"/>
            </a:xfrm>
            <a:custGeom>
              <a:avLst/>
              <a:gdLst/>
              <a:ahLst/>
              <a:cxnLst/>
              <a:rect l="0" t="0" r="0" b="0"/>
              <a:pathLst>
                <a:path w="317162" h="225067">
                  <a:moveTo>
                    <a:pt x="31411" y="25213"/>
                  </a:moveTo>
                  <a:lnTo>
                    <a:pt x="31411" y="25213"/>
                  </a:lnTo>
                  <a:lnTo>
                    <a:pt x="18026" y="56444"/>
                  </a:lnTo>
                  <a:lnTo>
                    <a:pt x="5240" y="89251"/>
                  </a:lnTo>
                  <a:lnTo>
                    <a:pt x="0" y="121175"/>
                  </a:lnTo>
                  <a:lnTo>
                    <a:pt x="4005" y="158717"/>
                  </a:lnTo>
                  <a:lnTo>
                    <a:pt x="8254" y="190620"/>
                  </a:lnTo>
                  <a:lnTo>
                    <a:pt x="10371" y="197117"/>
                  </a:lnTo>
                  <a:lnTo>
                    <a:pt x="17702" y="206825"/>
                  </a:lnTo>
                  <a:lnTo>
                    <a:pt x="37627" y="220667"/>
                  </a:lnTo>
                  <a:lnTo>
                    <a:pt x="54003" y="225066"/>
                  </a:lnTo>
                  <a:lnTo>
                    <a:pt x="67599" y="221115"/>
                  </a:lnTo>
                  <a:lnTo>
                    <a:pt x="106538" y="199444"/>
                  </a:lnTo>
                  <a:lnTo>
                    <a:pt x="117095" y="188561"/>
                  </a:lnTo>
                  <a:lnTo>
                    <a:pt x="144228" y="148235"/>
                  </a:lnTo>
                  <a:lnTo>
                    <a:pt x="158635" y="126098"/>
                  </a:lnTo>
                  <a:lnTo>
                    <a:pt x="164451" y="103903"/>
                  </a:lnTo>
                  <a:lnTo>
                    <a:pt x="164927" y="100084"/>
                  </a:lnTo>
                  <a:lnTo>
                    <a:pt x="166179" y="97539"/>
                  </a:lnTo>
                  <a:lnTo>
                    <a:pt x="167948" y="95842"/>
                  </a:lnTo>
                  <a:lnTo>
                    <a:pt x="173915" y="92647"/>
                  </a:lnTo>
                  <a:lnTo>
                    <a:pt x="169714" y="101430"/>
                  </a:lnTo>
                  <a:lnTo>
                    <a:pt x="170075" y="110759"/>
                  </a:lnTo>
                  <a:lnTo>
                    <a:pt x="173455" y="136427"/>
                  </a:lnTo>
                  <a:lnTo>
                    <a:pt x="175056" y="161765"/>
                  </a:lnTo>
                  <a:lnTo>
                    <a:pt x="185962" y="190405"/>
                  </a:lnTo>
                  <a:lnTo>
                    <a:pt x="194036" y="202819"/>
                  </a:lnTo>
                  <a:lnTo>
                    <a:pt x="204541" y="206870"/>
                  </a:lnTo>
                  <a:lnTo>
                    <a:pt x="225189" y="209470"/>
                  </a:lnTo>
                  <a:lnTo>
                    <a:pt x="232084" y="207336"/>
                  </a:lnTo>
                  <a:lnTo>
                    <a:pt x="235229" y="205459"/>
                  </a:lnTo>
                  <a:lnTo>
                    <a:pt x="237327" y="202340"/>
                  </a:lnTo>
                  <a:lnTo>
                    <a:pt x="250418" y="165307"/>
                  </a:lnTo>
                  <a:lnTo>
                    <a:pt x="265690" y="129459"/>
                  </a:lnTo>
                  <a:lnTo>
                    <a:pt x="279983" y="93119"/>
                  </a:lnTo>
                  <a:lnTo>
                    <a:pt x="291798" y="58963"/>
                  </a:lnTo>
                  <a:lnTo>
                    <a:pt x="305936" y="18693"/>
                  </a:lnTo>
                  <a:lnTo>
                    <a:pt x="3171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9"/>
            <p:cNvSpPr/>
            <p:nvPr>
              <p:custDataLst>
                <p:tags r:id="rId53"/>
              </p:custDataLst>
            </p:nvPr>
          </p:nvSpPr>
          <p:spPr>
            <a:xfrm>
              <a:off x="4810125" y="5572125"/>
              <a:ext cx="235325" cy="53987"/>
            </a:xfrm>
            <a:custGeom>
              <a:avLst/>
              <a:gdLst/>
              <a:ahLst/>
              <a:cxnLst/>
              <a:rect l="0" t="0" r="0" b="0"/>
              <a:pathLst>
                <a:path w="235325" h="53987">
                  <a:moveTo>
                    <a:pt x="0" y="0"/>
                  </a:moveTo>
                  <a:lnTo>
                    <a:pt x="0" y="0"/>
                  </a:lnTo>
                  <a:lnTo>
                    <a:pt x="37457" y="24037"/>
                  </a:lnTo>
                  <a:lnTo>
                    <a:pt x="77228" y="40683"/>
                  </a:lnTo>
                  <a:lnTo>
                    <a:pt x="109728" y="50030"/>
                  </a:lnTo>
                  <a:lnTo>
                    <a:pt x="131878" y="53986"/>
                  </a:lnTo>
                  <a:lnTo>
                    <a:pt x="165348" y="50963"/>
                  </a:lnTo>
                  <a:lnTo>
                    <a:pt x="197989" y="44152"/>
                  </a:lnTo>
                  <a:lnTo>
                    <a:pt x="235324" y="33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0"/>
            <p:cNvSpPr/>
            <p:nvPr>
              <p:custDataLst>
                <p:tags r:id="rId54"/>
              </p:custDataLst>
            </p:nvPr>
          </p:nvSpPr>
          <p:spPr>
            <a:xfrm>
              <a:off x="4860551" y="5362015"/>
              <a:ext cx="75641" cy="346796"/>
            </a:xfrm>
            <a:custGeom>
              <a:avLst/>
              <a:gdLst/>
              <a:ahLst/>
              <a:cxnLst/>
              <a:rect l="0" t="0" r="0" b="0"/>
              <a:pathLst>
                <a:path w="75641" h="346796">
                  <a:moveTo>
                    <a:pt x="75640" y="0"/>
                  </a:moveTo>
                  <a:lnTo>
                    <a:pt x="75640" y="0"/>
                  </a:lnTo>
                  <a:lnTo>
                    <a:pt x="66716" y="40154"/>
                  </a:lnTo>
                  <a:lnTo>
                    <a:pt x="57355" y="72319"/>
                  </a:lnTo>
                  <a:lnTo>
                    <a:pt x="46969" y="103112"/>
                  </a:lnTo>
                  <a:lnTo>
                    <a:pt x="36127" y="135474"/>
                  </a:lnTo>
                  <a:lnTo>
                    <a:pt x="27574" y="166044"/>
                  </a:lnTo>
                  <a:lnTo>
                    <a:pt x="20659" y="196128"/>
                  </a:lnTo>
                  <a:lnTo>
                    <a:pt x="14474" y="228176"/>
                  </a:lnTo>
                  <a:lnTo>
                    <a:pt x="5742" y="268795"/>
                  </a:lnTo>
                  <a:lnTo>
                    <a:pt x="1701" y="304487"/>
                  </a:lnTo>
                  <a:lnTo>
                    <a:pt x="100" y="346502"/>
                  </a:lnTo>
                  <a:lnTo>
                    <a:pt x="67" y="346795"/>
                  </a:lnTo>
                  <a:lnTo>
                    <a:pt x="0" y="344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1"/>
            <p:cNvSpPr/>
            <p:nvPr>
              <p:custDataLst>
                <p:tags r:id="rId55"/>
              </p:custDataLst>
            </p:nvPr>
          </p:nvSpPr>
          <p:spPr>
            <a:xfrm>
              <a:off x="4214059" y="5321715"/>
              <a:ext cx="592735" cy="523473"/>
            </a:xfrm>
            <a:custGeom>
              <a:avLst/>
              <a:gdLst/>
              <a:ahLst/>
              <a:cxnLst/>
              <a:rect l="0" t="0" r="0" b="0"/>
              <a:pathLst>
                <a:path w="592735" h="523473">
                  <a:moveTo>
                    <a:pt x="142227" y="208388"/>
                  </a:moveTo>
                  <a:lnTo>
                    <a:pt x="142227" y="208388"/>
                  </a:lnTo>
                  <a:lnTo>
                    <a:pt x="112346" y="235780"/>
                  </a:lnTo>
                  <a:lnTo>
                    <a:pt x="88688" y="257466"/>
                  </a:lnTo>
                  <a:lnTo>
                    <a:pt x="54932" y="291522"/>
                  </a:lnTo>
                  <a:lnTo>
                    <a:pt x="25159" y="331695"/>
                  </a:lnTo>
                  <a:lnTo>
                    <a:pt x="10423" y="364764"/>
                  </a:lnTo>
                  <a:lnTo>
                    <a:pt x="1539" y="396574"/>
                  </a:lnTo>
                  <a:lnTo>
                    <a:pt x="0" y="415011"/>
                  </a:lnTo>
                  <a:lnTo>
                    <a:pt x="2131" y="424108"/>
                  </a:lnTo>
                  <a:lnTo>
                    <a:pt x="4006" y="427841"/>
                  </a:lnTo>
                  <a:lnTo>
                    <a:pt x="13561" y="434479"/>
                  </a:lnTo>
                  <a:lnTo>
                    <a:pt x="42521" y="446350"/>
                  </a:lnTo>
                  <a:lnTo>
                    <a:pt x="58693" y="447063"/>
                  </a:lnTo>
                  <a:lnTo>
                    <a:pt x="88528" y="439724"/>
                  </a:lnTo>
                  <a:lnTo>
                    <a:pt x="126939" y="423232"/>
                  </a:lnTo>
                  <a:lnTo>
                    <a:pt x="165401" y="398111"/>
                  </a:lnTo>
                  <a:lnTo>
                    <a:pt x="200454" y="367012"/>
                  </a:lnTo>
                  <a:lnTo>
                    <a:pt x="232006" y="334140"/>
                  </a:lnTo>
                  <a:lnTo>
                    <a:pt x="267767" y="294030"/>
                  </a:lnTo>
                  <a:lnTo>
                    <a:pt x="309631" y="259405"/>
                  </a:lnTo>
                  <a:lnTo>
                    <a:pt x="301190" y="263451"/>
                  </a:lnTo>
                  <a:lnTo>
                    <a:pt x="270785" y="301982"/>
                  </a:lnTo>
                  <a:lnTo>
                    <a:pt x="252182" y="340519"/>
                  </a:lnTo>
                  <a:lnTo>
                    <a:pt x="237227" y="376271"/>
                  </a:lnTo>
                  <a:lnTo>
                    <a:pt x="236377" y="381942"/>
                  </a:lnTo>
                  <a:lnTo>
                    <a:pt x="237922" y="390735"/>
                  </a:lnTo>
                  <a:lnTo>
                    <a:pt x="244043" y="400934"/>
                  </a:lnTo>
                  <a:lnTo>
                    <a:pt x="249111" y="406023"/>
                  </a:lnTo>
                  <a:lnTo>
                    <a:pt x="254476" y="408284"/>
                  </a:lnTo>
                  <a:lnTo>
                    <a:pt x="287272" y="409935"/>
                  </a:lnTo>
                  <a:lnTo>
                    <a:pt x="300385" y="405042"/>
                  </a:lnTo>
                  <a:lnTo>
                    <a:pt x="339966" y="380342"/>
                  </a:lnTo>
                  <a:lnTo>
                    <a:pt x="352108" y="374750"/>
                  </a:lnTo>
                  <a:lnTo>
                    <a:pt x="360237" y="368463"/>
                  </a:lnTo>
                  <a:lnTo>
                    <a:pt x="365200" y="407009"/>
                  </a:lnTo>
                  <a:lnTo>
                    <a:pt x="373261" y="448121"/>
                  </a:lnTo>
                  <a:lnTo>
                    <a:pt x="396109" y="485602"/>
                  </a:lnTo>
                  <a:lnTo>
                    <a:pt x="407276" y="490344"/>
                  </a:lnTo>
                  <a:lnTo>
                    <a:pt x="420645" y="491519"/>
                  </a:lnTo>
                  <a:lnTo>
                    <a:pt x="432812" y="488927"/>
                  </a:lnTo>
                  <a:lnTo>
                    <a:pt x="444445" y="477192"/>
                  </a:lnTo>
                  <a:lnTo>
                    <a:pt x="471593" y="439223"/>
                  </a:lnTo>
                  <a:lnTo>
                    <a:pt x="495685" y="406792"/>
                  </a:lnTo>
                  <a:lnTo>
                    <a:pt x="509741" y="379678"/>
                  </a:lnTo>
                  <a:lnTo>
                    <a:pt x="527155" y="338424"/>
                  </a:lnTo>
                  <a:lnTo>
                    <a:pt x="536081" y="304161"/>
                  </a:lnTo>
                  <a:lnTo>
                    <a:pt x="548605" y="252626"/>
                  </a:lnTo>
                  <a:lnTo>
                    <a:pt x="564425" y="187454"/>
                  </a:lnTo>
                  <a:lnTo>
                    <a:pt x="574972" y="137468"/>
                  </a:lnTo>
                  <a:lnTo>
                    <a:pt x="582003" y="97608"/>
                  </a:lnTo>
                  <a:lnTo>
                    <a:pt x="586691" y="64498"/>
                  </a:lnTo>
                  <a:lnTo>
                    <a:pt x="589409" y="27708"/>
                  </a:lnTo>
                  <a:lnTo>
                    <a:pt x="589372" y="11358"/>
                  </a:lnTo>
                  <a:lnTo>
                    <a:pt x="590669" y="6997"/>
                  </a:lnTo>
                  <a:lnTo>
                    <a:pt x="592468" y="4091"/>
                  </a:lnTo>
                  <a:lnTo>
                    <a:pt x="592734" y="2153"/>
                  </a:lnTo>
                  <a:lnTo>
                    <a:pt x="591976" y="861"/>
                  </a:lnTo>
                  <a:lnTo>
                    <a:pt x="590538" y="0"/>
                  </a:lnTo>
                  <a:lnTo>
                    <a:pt x="588645" y="360"/>
                  </a:lnTo>
                  <a:lnTo>
                    <a:pt x="584053" y="3250"/>
                  </a:lnTo>
                  <a:lnTo>
                    <a:pt x="576216" y="14588"/>
                  </a:lnTo>
                  <a:lnTo>
                    <a:pt x="565203" y="56214"/>
                  </a:lnTo>
                  <a:lnTo>
                    <a:pt x="559626" y="85659"/>
                  </a:lnTo>
                  <a:lnTo>
                    <a:pt x="554034" y="119914"/>
                  </a:lnTo>
                  <a:lnTo>
                    <a:pt x="548437" y="157859"/>
                  </a:lnTo>
                  <a:lnTo>
                    <a:pt x="542836" y="199627"/>
                  </a:lnTo>
                  <a:lnTo>
                    <a:pt x="540035" y="221224"/>
                  </a:lnTo>
                  <a:lnTo>
                    <a:pt x="537234" y="243091"/>
                  </a:lnTo>
                  <a:lnTo>
                    <a:pt x="534433" y="265142"/>
                  </a:lnTo>
                  <a:lnTo>
                    <a:pt x="532566" y="288246"/>
                  </a:lnTo>
                  <a:lnTo>
                    <a:pt x="531321" y="312053"/>
                  </a:lnTo>
                  <a:lnTo>
                    <a:pt x="530491" y="336329"/>
                  </a:lnTo>
                  <a:lnTo>
                    <a:pt x="527078" y="378244"/>
                  </a:lnTo>
                  <a:lnTo>
                    <a:pt x="522449" y="415548"/>
                  </a:lnTo>
                  <a:lnTo>
                    <a:pt x="517278" y="450806"/>
                  </a:lnTo>
                  <a:lnTo>
                    <a:pt x="513579" y="488769"/>
                  </a:lnTo>
                  <a:lnTo>
                    <a:pt x="513263" y="518118"/>
                  </a:lnTo>
                  <a:lnTo>
                    <a:pt x="514717" y="521330"/>
                  </a:lnTo>
                  <a:lnTo>
                    <a:pt x="516621" y="523472"/>
                  </a:lnTo>
                  <a:lnTo>
                    <a:pt x="519756" y="523032"/>
                  </a:lnTo>
                  <a:lnTo>
                    <a:pt x="528221" y="517563"/>
                  </a:lnTo>
                  <a:lnTo>
                    <a:pt x="554044" y="485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2"/>
            <p:cNvSpPr/>
            <p:nvPr>
              <p:custDataLst>
                <p:tags r:id="rId56"/>
              </p:custDataLst>
            </p:nvPr>
          </p:nvSpPr>
          <p:spPr>
            <a:xfrm>
              <a:off x="4196603" y="5488081"/>
              <a:ext cx="58832" cy="16810"/>
            </a:xfrm>
            <a:custGeom>
              <a:avLst/>
              <a:gdLst/>
              <a:ahLst/>
              <a:cxnLst/>
              <a:rect l="0" t="0" r="0" b="0"/>
              <a:pathLst>
                <a:path w="58832" h="16810">
                  <a:moveTo>
                    <a:pt x="0" y="16809"/>
                  </a:moveTo>
                  <a:lnTo>
                    <a:pt x="0" y="16809"/>
                  </a:lnTo>
                  <a:lnTo>
                    <a:pt x="40431" y="5257"/>
                  </a:lnTo>
                  <a:lnTo>
                    <a:pt x="588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3"/>
            <p:cNvSpPr/>
            <p:nvPr>
              <p:custDataLst>
                <p:tags r:id="rId57"/>
              </p:custDataLst>
            </p:nvPr>
          </p:nvSpPr>
          <p:spPr>
            <a:xfrm>
              <a:off x="4120963" y="5681382"/>
              <a:ext cx="33619" cy="109259"/>
            </a:xfrm>
            <a:custGeom>
              <a:avLst/>
              <a:gdLst/>
              <a:ahLst/>
              <a:cxnLst/>
              <a:rect l="0" t="0" r="0" b="0"/>
              <a:pathLst>
                <a:path w="33619" h="109259">
                  <a:moveTo>
                    <a:pt x="33618" y="0"/>
                  </a:moveTo>
                  <a:lnTo>
                    <a:pt x="33618" y="0"/>
                  </a:lnTo>
                  <a:lnTo>
                    <a:pt x="29156" y="31231"/>
                  </a:lnTo>
                  <a:lnTo>
                    <a:pt x="21150" y="65865"/>
                  </a:lnTo>
                  <a:lnTo>
                    <a:pt x="22661" y="79177"/>
                  </a:lnTo>
                  <a:lnTo>
                    <a:pt x="9856" y="106349"/>
                  </a:lnTo>
                  <a:lnTo>
                    <a:pt x="8438" y="107319"/>
                  </a:lnTo>
                  <a:lnTo>
                    <a:pt x="0" y="109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4"/>
            <p:cNvSpPr/>
            <p:nvPr>
              <p:custDataLst>
                <p:tags r:id="rId58"/>
              </p:custDataLst>
            </p:nvPr>
          </p:nvSpPr>
          <p:spPr>
            <a:xfrm>
              <a:off x="3912078" y="5515601"/>
              <a:ext cx="241590" cy="300253"/>
            </a:xfrm>
            <a:custGeom>
              <a:avLst/>
              <a:gdLst/>
              <a:ahLst/>
              <a:cxnLst/>
              <a:rect l="0" t="0" r="0" b="0"/>
              <a:pathLst>
                <a:path w="241590" h="300253">
                  <a:moveTo>
                    <a:pt x="32392" y="300252"/>
                  </a:moveTo>
                  <a:lnTo>
                    <a:pt x="32392" y="300252"/>
                  </a:lnTo>
                  <a:lnTo>
                    <a:pt x="19008" y="269021"/>
                  </a:lnTo>
                  <a:lnTo>
                    <a:pt x="8582" y="232519"/>
                  </a:lnTo>
                  <a:lnTo>
                    <a:pt x="251" y="195390"/>
                  </a:lnTo>
                  <a:lnTo>
                    <a:pt x="0" y="164990"/>
                  </a:lnTo>
                  <a:lnTo>
                    <a:pt x="6505" y="140334"/>
                  </a:lnTo>
                  <a:lnTo>
                    <a:pt x="27452" y="104414"/>
                  </a:lnTo>
                  <a:lnTo>
                    <a:pt x="58290" y="66087"/>
                  </a:lnTo>
                  <a:lnTo>
                    <a:pt x="98068" y="32473"/>
                  </a:lnTo>
                  <a:lnTo>
                    <a:pt x="139405" y="9371"/>
                  </a:lnTo>
                  <a:lnTo>
                    <a:pt x="166198" y="1154"/>
                  </a:lnTo>
                  <a:lnTo>
                    <a:pt x="174824" y="0"/>
                  </a:lnTo>
                  <a:lnTo>
                    <a:pt x="194369" y="6189"/>
                  </a:lnTo>
                  <a:lnTo>
                    <a:pt x="212705" y="17344"/>
                  </a:lnTo>
                  <a:lnTo>
                    <a:pt x="228279" y="34124"/>
                  </a:lnTo>
                  <a:lnTo>
                    <a:pt x="237873" y="50924"/>
                  </a:lnTo>
                  <a:lnTo>
                    <a:pt x="241589" y="75824"/>
                  </a:lnTo>
                  <a:lnTo>
                    <a:pt x="241163" y="90315"/>
                  </a:lnTo>
                  <a:lnTo>
                    <a:pt x="234098" y="115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5"/>
            <p:cNvSpPr/>
            <p:nvPr>
              <p:custDataLst>
                <p:tags r:id="rId59"/>
              </p:custDataLst>
            </p:nvPr>
          </p:nvSpPr>
          <p:spPr>
            <a:xfrm>
              <a:off x="3231341" y="5497517"/>
              <a:ext cx="611351" cy="677811"/>
            </a:xfrm>
            <a:custGeom>
              <a:avLst/>
              <a:gdLst/>
              <a:ahLst/>
              <a:cxnLst/>
              <a:rect l="0" t="0" r="0" b="0"/>
              <a:pathLst>
                <a:path w="611351" h="677811">
                  <a:moveTo>
                    <a:pt x="217269" y="7373"/>
                  </a:moveTo>
                  <a:lnTo>
                    <a:pt x="217269" y="7373"/>
                  </a:lnTo>
                  <a:lnTo>
                    <a:pt x="192367" y="9863"/>
                  </a:lnTo>
                  <a:lnTo>
                    <a:pt x="155776" y="16883"/>
                  </a:lnTo>
                  <a:lnTo>
                    <a:pt x="114175" y="41838"/>
                  </a:lnTo>
                  <a:lnTo>
                    <a:pt x="78192" y="73822"/>
                  </a:lnTo>
                  <a:lnTo>
                    <a:pt x="44807" y="113387"/>
                  </a:lnTo>
                  <a:lnTo>
                    <a:pt x="25759" y="144138"/>
                  </a:lnTo>
                  <a:lnTo>
                    <a:pt x="12935" y="173990"/>
                  </a:lnTo>
                  <a:lnTo>
                    <a:pt x="5057" y="202822"/>
                  </a:lnTo>
                  <a:lnTo>
                    <a:pt x="1555" y="231200"/>
                  </a:lnTo>
                  <a:lnTo>
                    <a:pt x="0" y="259376"/>
                  </a:lnTo>
                  <a:lnTo>
                    <a:pt x="1176" y="286529"/>
                  </a:lnTo>
                  <a:lnTo>
                    <a:pt x="12338" y="320948"/>
                  </a:lnTo>
                  <a:lnTo>
                    <a:pt x="28407" y="343805"/>
                  </a:lnTo>
                  <a:lnTo>
                    <a:pt x="50496" y="361471"/>
                  </a:lnTo>
                  <a:lnTo>
                    <a:pt x="66574" y="369569"/>
                  </a:lnTo>
                  <a:lnTo>
                    <a:pt x="83059" y="371300"/>
                  </a:lnTo>
                  <a:lnTo>
                    <a:pt x="99723" y="368022"/>
                  </a:lnTo>
                  <a:lnTo>
                    <a:pt x="116467" y="360341"/>
                  </a:lnTo>
                  <a:lnTo>
                    <a:pt x="137183" y="341054"/>
                  </a:lnTo>
                  <a:lnTo>
                    <a:pt x="155149" y="313135"/>
                  </a:lnTo>
                  <a:lnTo>
                    <a:pt x="163378" y="281206"/>
                  </a:lnTo>
                  <a:lnTo>
                    <a:pt x="165303" y="254209"/>
                  </a:lnTo>
                  <a:lnTo>
                    <a:pt x="166159" y="224467"/>
                  </a:lnTo>
                  <a:lnTo>
                    <a:pt x="166539" y="195685"/>
                  </a:lnTo>
                  <a:lnTo>
                    <a:pt x="164217" y="164839"/>
                  </a:lnTo>
                  <a:lnTo>
                    <a:pt x="160073" y="134321"/>
                  </a:lnTo>
                  <a:lnTo>
                    <a:pt x="153424" y="97073"/>
                  </a:lnTo>
                  <a:lnTo>
                    <a:pt x="150703" y="58917"/>
                  </a:lnTo>
                  <a:lnTo>
                    <a:pt x="150122" y="22634"/>
                  </a:lnTo>
                  <a:lnTo>
                    <a:pt x="150045" y="2453"/>
                  </a:lnTo>
                  <a:lnTo>
                    <a:pt x="150975" y="1292"/>
                  </a:lnTo>
                  <a:lnTo>
                    <a:pt x="154499" y="0"/>
                  </a:lnTo>
                  <a:lnTo>
                    <a:pt x="156746" y="1524"/>
                  </a:lnTo>
                  <a:lnTo>
                    <a:pt x="169790" y="22454"/>
                  </a:lnTo>
                  <a:lnTo>
                    <a:pt x="178092" y="51893"/>
                  </a:lnTo>
                  <a:lnTo>
                    <a:pt x="183671" y="79453"/>
                  </a:lnTo>
                  <a:lnTo>
                    <a:pt x="189263" y="110379"/>
                  </a:lnTo>
                  <a:lnTo>
                    <a:pt x="194861" y="142800"/>
                  </a:lnTo>
                  <a:lnTo>
                    <a:pt x="200462" y="173396"/>
                  </a:lnTo>
                  <a:lnTo>
                    <a:pt x="208865" y="214381"/>
                  </a:lnTo>
                  <a:lnTo>
                    <a:pt x="216335" y="237582"/>
                  </a:lnTo>
                  <a:lnTo>
                    <a:pt x="228994" y="257233"/>
                  </a:lnTo>
                  <a:lnTo>
                    <a:pt x="266370" y="270323"/>
                  </a:lnTo>
                  <a:lnTo>
                    <a:pt x="292025" y="275122"/>
                  </a:lnTo>
                  <a:lnTo>
                    <a:pt x="314731" y="275520"/>
                  </a:lnTo>
                  <a:lnTo>
                    <a:pt x="354902" y="268491"/>
                  </a:lnTo>
                  <a:lnTo>
                    <a:pt x="386451" y="256028"/>
                  </a:lnTo>
                  <a:lnTo>
                    <a:pt x="414792" y="241151"/>
                  </a:lnTo>
                  <a:lnTo>
                    <a:pt x="456645" y="219827"/>
                  </a:lnTo>
                  <a:lnTo>
                    <a:pt x="487153" y="200684"/>
                  </a:lnTo>
                  <a:lnTo>
                    <a:pt x="506450" y="184806"/>
                  </a:lnTo>
                  <a:lnTo>
                    <a:pt x="548433" y="149732"/>
                  </a:lnTo>
                  <a:lnTo>
                    <a:pt x="588114" y="116978"/>
                  </a:lnTo>
                  <a:lnTo>
                    <a:pt x="596869" y="111182"/>
                  </a:lnTo>
                  <a:lnTo>
                    <a:pt x="601797" y="104536"/>
                  </a:lnTo>
                  <a:lnTo>
                    <a:pt x="602489" y="104831"/>
                  </a:lnTo>
                  <a:lnTo>
                    <a:pt x="602950" y="105963"/>
                  </a:lnTo>
                  <a:lnTo>
                    <a:pt x="602323" y="106717"/>
                  </a:lnTo>
                  <a:lnTo>
                    <a:pt x="599137" y="107555"/>
                  </a:lnTo>
                  <a:lnTo>
                    <a:pt x="567933" y="112629"/>
                  </a:lnTo>
                  <a:lnTo>
                    <a:pt x="529469" y="130193"/>
                  </a:lnTo>
                  <a:lnTo>
                    <a:pt x="488392" y="159671"/>
                  </a:lnTo>
                  <a:lnTo>
                    <a:pt x="451185" y="198941"/>
                  </a:lnTo>
                  <a:lnTo>
                    <a:pt x="435263" y="213442"/>
                  </a:lnTo>
                  <a:lnTo>
                    <a:pt x="430884" y="223780"/>
                  </a:lnTo>
                  <a:lnTo>
                    <a:pt x="431583" y="227284"/>
                  </a:lnTo>
                  <a:lnTo>
                    <a:pt x="433917" y="229620"/>
                  </a:lnTo>
                  <a:lnTo>
                    <a:pt x="451083" y="237830"/>
                  </a:lnTo>
                  <a:lnTo>
                    <a:pt x="464061" y="238044"/>
                  </a:lnTo>
                  <a:lnTo>
                    <a:pt x="498581" y="232918"/>
                  </a:lnTo>
                  <a:lnTo>
                    <a:pt x="535484" y="216105"/>
                  </a:lnTo>
                  <a:lnTo>
                    <a:pt x="576640" y="189287"/>
                  </a:lnTo>
                  <a:lnTo>
                    <a:pt x="611350" y="159288"/>
                  </a:lnTo>
                  <a:lnTo>
                    <a:pt x="600497" y="191027"/>
                  </a:lnTo>
                  <a:lnTo>
                    <a:pt x="588035" y="230500"/>
                  </a:lnTo>
                  <a:lnTo>
                    <a:pt x="577845" y="261555"/>
                  </a:lnTo>
                  <a:lnTo>
                    <a:pt x="566157" y="294033"/>
                  </a:lnTo>
                  <a:lnTo>
                    <a:pt x="551625" y="327145"/>
                  </a:lnTo>
                  <a:lnTo>
                    <a:pt x="538318" y="360538"/>
                  </a:lnTo>
                  <a:lnTo>
                    <a:pt x="525244" y="394990"/>
                  </a:lnTo>
                  <a:lnTo>
                    <a:pt x="510095" y="432091"/>
                  </a:lnTo>
                  <a:lnTo>
                    <a:pt x="496515" y="467879"/>
                  </a:lnTo>
                  <a:lnTo>
                    <a:pt x="483320" y="501527"/>
                  </a:lnTo>
                  <a:lnTo>
                    <a:pt x="468117" y="532046"/>
                  </a:lnTo>
                  <a:lnTo>
                    <a:pt x="452022" y="563663"/>
                  </a:lnTo>
                  <a:lnTo>
                    <a:pt x="435530" y="594525"/>
                  </a:lnTo>
                  <a:lnTo>
                    <a:pt x="411429" y="631031"/>
                  </a:lnTo>
                  <a:lnTo>
                    <a:pt x="391111" y="653573"/>
                  </a:lnTo>
                  <a:lnTo>
                    <a:pt x="355588" y="675416"/>
                  </a:lnTo>
                  <a:lnTo>
                    <a:pt x="345357" y="677810"/>
                  </a:lnTo>
                  <a:lnTo>
                    <a:pt x="337075" y="676384"/>
                  </a:lnTo>
                  <a:lnTo>
                    <a:pt x="333559" y="674697"/>
                  </a:lnTo>
                  <a:lnTo>
                    <a:pt x="319687" y="658937"/>
                  </a:lnTo>
                  <a:lnTo>
                    <a:pt x="314148" y="641848"/>
                  </a:lnTo>
                  <a:lnTo>
                    <a:pt x="311030" y="606248"/>
                  </a:lnTo>
                  <a:lnTo>
                    <a:pt x="312169" y="577032"/>
                  </a:lnTo>
                  <a:lnTo>
                    <a:pt x="318900" y="548483"/>
                  </a:lnTo>
                  <a:lnTo>
                    <a:pt x="328117" y="520232"/>
                  </a:lnTo>
                  <a:lnTo>
                    <a:pt x="339373" y="492112"/>
                  </a:lnTo>
                  <a:lnTo>
                    <a:pt x="358659" y="454700"/>
                  </a:lnTo>
                  <a:lnTo>
                    <a:pt x="368549" y="435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2"/>
          <p:cNvGrpSpPr/>
          <p:nvPr/>
        </p:nvGrpSpPr>
        <p:grpSpPr>
          <a:xfrm>
            <a:off x="364957" y="439028"/>
            <a:ext cx="10720920" cy="2191554"/>
            <a:chOff x="364957" y="439028"/>
            <a:chExt cx="10720920" cy="2191554"/>
          </a:xfrm>
        </p:grpSpPr>
        <p:sp>
          <p:nvSpPr>
            <p:cNvPr id="91" name="SMARTInkShape-256"/>
            <p:cNvSpPr/>
            <p:nvPr>
              <p:custDataLst>
                <p:tags r:id="rId8"/>
              </p:custDataLst>
            </p:nvPr>
          </p:nvSpPr>
          <p:spPr>
            <a:xfrm>
              <a:off x="364957" y="439028"/>
              <a:ext cx="6722460" cy="586311"/>
            </a:xfrm>
            <a:custGeom>
              <a:avLst/>
              <a:gdLst/>
              <a:ahLst/>
              <a:cxnLst/>
              <a:rect l="0" t="0" r="0" b="0"/>
              <a:pathLst>
                <a:path w="6722460" h="586311">
                  <a:moveTo>
                    <a:pt x="6420205" y="409818"/>
                  </a:moveTo>
                  <a:lnTo>
                    <a:pt x="6420205" y="409818"/>
                  </a:lnTo>
                  <a:lnTo>
                    <a:pt x="6440749" y="387406"/>
                  </a:lnTo>
                  <a:lnTo>
                    <a:pt x="6474989" y="350053"/>
                  </a:lnTo>
                  <a:lnTo>
                    <a:pt x="6518359" y="302739"/>
                  </a:lnTo>
                  <a:lnTo>
                    <a:pt x="6556612" y="264660"/>
                  </a:lnTo>
                  <a:lnTo>
                    <a:pt x="6591451" y="232737"/>
                  </a:lnTo>
                  <a:lnTo>
                    <a:pt x="6624016" y="204918"/>
                  </a:lnTo>
                  <a:lnTo>
                    <a:pt x="6649461" y="182637"/>
                  </a:lnTo>
                  <a:lnTo>
                    <a:pt x="6687695" y="147920"/>
                  </a:lnTo>
                  <a:lnTo>
                    <a:pt x="6716834" y="111836"/>
                  </a:lnTo>
                  <a:lnTo>
                    <a:pt x="6722307" y="94974"/>
                  </a:lnTo>
                  <a:lnTo>
                    <a:pt x="6722459" y="87863"/>
                  </a:lnTo>
                  <a:lnTo>
                    <a:pt x="6717648" y="74982"/>
                  </a:lnTo>
                  <a:lnTo>
                    <a:pt x="6713750" y="68932"/>
                  </a:lnTo>
                  <a:lnTo>
                    <a:pt x="6681496" y="51494"/>
                  </a:lnTo>
                  <a:lnTo>
                    <a:pt x="6649637" y="42631"/>
                  </a:lnTo>
                  <a:lnTo>
                    <a:pt x="6610888" y="35580"/>
                  </a:lnTo>
                  <a:lnTo>
                    <a:pt x="6587481" y="32392"/>
                  </a:lnTo>
                  <a:lnTo>
                    <a:pt x="6562538" y="29333"/>
                  </a:lnTo>
                  <a:lnTo>
                    <a:pt x="6535638" y="27293"/>
                  </a:lnTo>
                  <a:lnTo>
                    <a:pt x="6507432" y="25934"/>
                  </a:lnTo>
                  <a:lnTo>
                    <a:pt x="6478356" y="25027"/>
                  </a:lnTo>
                  <a:lnTo>
                    <a:pt x="6448701" y="24423"/>
                  </a:lnTo>
                  <a:lnTo>
                    <a:pt x="6418658" y="24020"/>
                  </a:lnTo>
                  <a:lnTo>
                    <a:pt x="6388357" y="23752"/>
                  </a:lnTo>
                  <a:lnTo>
                    <a:pt x="6356018" y="23573"/>
                  </a:lnTo>
                  <a:lnTo>
                    <a:pt x="6322318" y="23453"/>
                  </a:lnTo>
                  <a:lnTo>
                    <a:pt x="6287711" y="23374"/>
                  </a:lnTo>
                  <a:lnTo>
                    <a:pt x="6252500" y="24255"/>
                  </a:lnTo>
                  <a:lnTo>
                    <a:pt x="6216888" y="25776"/>
                  </a:lnTo>
                  <a:lnTo>
                    <a:pt x="6181005" y="27723"/>
                  </a:lnTo>
                  <a:lnTo>
                    <a:pt x="6144944" y="29956"/>
                  </a:lnTo>
                  <a:lnTo>
                    <a:pt x="6108764" y="32378"/>
                  </a:lnTo>
                  <a:lnTo>
                    <a:pt x="6072504" y="34926"/>
                  </a:lnTo>
                  <a:lnTo>
                    <a:pt x="6035257" y="37559"/>
                  </a:lnTo>
                  <a:lnTo>
                    <a:pt x="5997352" y="40248"/>
                  </a:lnTo>
                  <a:lnTo>
                    <a:pt x="5959009" y="42975"/>
                  </a:lnTo>
                  <a:lnTo>
                    <a:pt x="5920373" y="45726"/>
                  </a:lnTo>
                  <a:lnTo>
                    <a:pt x="5881542" y="48495"/>
                  </a:lnTo>
                  <a:lnTo>
                    <a:pt x="5842582" y="51274"/>
                  </a:lnTo>
                  <a:lnTo>
                    <a:pt x="5804469" y="54994"/>
                  </a:lnTo>
                  <a:lnTo>
                    <a:pt x="5766920" y="59342"/>
                  </a:lnTo>
                  <a:lnTo>
                    <a:pt x="5729747" y="64109"/>
                  </a:lnTo>
                  <a:lnTo>
                    <a:pt x="5691892" y="68220"/>
                  </a:lnTo>
                  <a:lnTo>
                    <a:pt x="5653582" y="71895"/>
                  </a:lnTo>
                  <a:lnTo>
                    <a:pt x="5614968" y="75278"/>
                  </a:lnTo>
                  <a:lnTo>
                    <a:pt x="5577086" y="78468"/>
                  </a:lnTo>
                  <a:lnTo>
                    <a:pt x="5539692" y="81528"/>
                  </a:lnTo>
                  <a:lnTo>
                    <a:pt x="5502623" y="84502"/>
                  </a:lnTo>
                  <a:lnTo>
                    <a:pt x="5464836" y="87418"/>
                  </a:lnTo>
                  <a:lnTo>
                    <a:pt x="5426572" y="90297"/>
                  </a:lnTo>
                  <a:lnTo>
                    <a:pt x="5387989" y="93149"/>
                  </a:lnTo>
                  <a:lnTo>
                    <a:pt x="5350127" y="95051"/>
                  </a:lnTo>
                  <a:lnTo>
                    <a:pt x="5312746" y="96319"/>
                  </a:lnTo>
                  <a:lnTo>
                    <a:pt x="5275686" y="97164"/>
                  </a:lnTo>
                  <a:lnTo>
                    <a:pt x="5239773" y="97727"/>
                  </a:lnTo>
                  <a:lnTo>
                    <a:pt x="5204625" y="98103"/>
                  </a:lnTo>
                  <a:lnTo>
                    <a:pt x="5169987" y="98353"/>
                  </a:lnTo>
                  <a:lnTo>
                    <a:pt x="5133822" y="98520"/>
                  </a:lnTo>
                  <a:lnTo>
                    <a:pt x="5096639" y="98632"/>
                  </a:lnTo>
                  <a:lnTo>
                    <a:pt x="5058776" y="98706"/>
                  </a:lnTo>
                  <a:lnTo>
                    <a:pt x="5020460" y="98755"/>
                  </a:lnTo>
                  <a:lnTo>
                    <a:pt x="4981843" y="98788"/>
                  </a:lnTo>
                  <a:lnTo>
                    <a:pt x="4943025" y="98810"/>
                  </a:lnTo>
                  <a:lnTo>
                    <a:pt x="4903138" y="98825"/>
                  </a:lnTo>
                  <a:lnTo>
                    <a:pt x="4862540" y="98835"/>
                  </a:lnTo>
                  <a:lnTo>
                    <a:pt x="4821468" y="98841"/>
                  </a:lnTo>
                  <a:lnTo>
                    <a:pt x="4779145" y="98846"/>
                  </a:lnTo>
                  <a:lnTo>
                    <a:pt x="4735988" y="98849"/>
                  </a:lnTo>
                  <a:lnTo>
                    <a:pt x="4692277" y="98850"/>
                  </a:lnTo>
                  <a:lnTo>
                    <a:pt x="4648193" y="99786"/>
                  </a:lnTo>
                  <a:lnTo>
                    <a:pt x="4603864" y="101343"/>
                  </a:lnTo>
                  <a:lnTo>
                    <a:pt x="4559369" y="103315"/>
                  </a:lnTo>
                  <a:lnTo>
                    <a:pt x="4513832" y="104629"/>
                  </a:lnTo>
                  <a:lnTo>
                    <a:pt x="4467598" y="105506"/>
                  </a:lnTo>
                  <a:lnTo>
                    <a:pt x="4420901" y="106090"/>
                  </a:lnTo>
                  <a:lnTo>
                    <a:pt x="4372960" y="106480"/>
                  </a:lnTo>
                  <a:lnTo>
                    <a:pt x="4324191" y="106739"/>
                  </a:lnTo>
                  <a:lnTo>
                    <a:pt x="4274870" y="106913"/>
                  </a:lnTo>
                  <a:lnTo>
                    <a:pt x="4226114" y="107962"/>
                  </a:lnTo>
                  <a:lnTo>
                    <a:pt x="4177735" y="109595"/>
                  </a:lnTo>
                  <a:lnTo>
                    <a:pt x="4129607" y="111618"/>
                  </a:lnTo>
                  <a:lnTo>
                    <a:pt x="4079779" y="112966"/>
                  </a:lnTo>
                  <a:lnTo>
                    <a:pt x="4028818" y="113865"/>
                  </a:lnTo>
                  <a:lnTo>
                    <a:pt x="3977102" y="114465"/>
                  </a:lnTo>
                  <a:lnTo>
                    <a:pt x="3923947" y="115798"/>
                  </a:lnTo>
                  <a:lnTo>
                    <a:pt x="3869834" y="117621"/>
                  </a:lnTo>
                  <a:lnTo>
                    <a:pt x="3815083" y="119770"/>
                  </a:lnTo>
                  <a:lnTo>
                    <a:pt x="3759905" y="122136"/>
                  </a:lnTo>
                  <a:lnTo>
                    <a:pt x="3704444" y="124648"/>
                  </a:lnTo>
                  <a:lnTo>
                    <a:pt x="3648793" y="127256"/>
                  </a:lnTo>
                  <a:lnTo>
                    <a:pt x="3593950" y="129928"/>
                  </a:lnTo>
                  <a:lnTo>
                    <a:pt x="3539645" y="132644"/>
                  </a:lnTo>
                  <a:lnTo>
                    <a:pt x="3485699" y="135388"/>
                  </a:lnTo>
                  <a:lnTo>
                    <a:pt x="3430125" y="138151"/>
                  </a:lnTo>
                  <a:lnTo>
                    <a:pt x="3373466" y="140927"/>
                  </a:lnTo>
                  <a:lnTo>
                    <a:pt x="3316081" y="143712"/>
                  </a:lnTo>
                  <a:lnTo>
                    <a:pt x="3258216" y="145568"/>
                  </a:lnTo>
                  <a:lnTo>
                    <a:pt x="3200028" y="146806"/>
                  </a:lnTo>
                  <a:lnTo>
                    <a:pt x="3141626" y="147631"/>
                  </a:lnTo>
                  <a:lnTo>
                    <a:pt x="3083081" y="149115"/>
                  </a:lnTo>
                  <a:lnTo>
                    <a:pt x="3024441" y="151038"/>
                  </a:lnTo>
                  <a:lnTo>
                    <a:pt x="2965737" y="153254"/>
                  </a:lnTo>
                  <a:lnTo>
                    <a:pt x="2907925" y="154731"/>
                  </a:lnTo>
                  <a:lnTo>
                    <a:pt x="2850707" y="155716"/>
                  </a:lnTo>
                  <a:lnTo>
                    <a:pt x="2793885" y="156372"/>
                  </a:lnTo>
                  <a:lnTo>
                    <a:pt x="2737327" y="156810"/>
                  </a:lnTo>
                  <a:lnTo>
                    <a:pt x="2680946" y="157102"/>
                  </a:lnTo>
                  <a:lnTo>
                    <a:pt x="2624682" y="157296"/>
                  </a:lnTo>
                  <a:lnTo>
                    <a:pt x="2569429" y="156492"/>
                  </a:lnTo>
                  <a:lnTo>
                    <a:pt x="2514852" y="155022"/>
                  </a:lnTo>
                  <a:lnTo>
                    <a:pt x="2460724" y="153108"/>
                  </a:lnTo>
                  <a:lnTo>
                    <a:pt x="2405963" y="151832"/>
                  </a:lnTo>
                  <a:lnTo>
                    <a:pt x="2350779" y="150982"/>
                  </a:lnTo>
                  <a:lnTo>
                    <a:pt x="2295313" y="150415"/>
                  </a:lnTo>
                  <a:lnTo>
                    <a:pt x="2239659" y="149103"/>
                  </a:lnTo>
                  <a:lnTo>
                    <a:pt x="2183880" y="147295"/>
                  </a:lnTo>
                  <a:lnTo>
                    <a:pt x="2128018" y="145155"/>
                  </a:lnTo>
                  <a:lnTo>
                    <a:pt x="2072100" y="143729"/>
                  </a:lnTo>
                  <a:lnTo>
                    <a:pt x="2016144" y="142778"/>
                  </a:lnTo>
                  <a:lnTo>
                    <a:pt x="1960164" y="142144"/>
                  </a:lnTo>
                  <a:lnTo>
                    <a:pt x="1905102" y="141722"/>
                  </a:lnTo>
                  <a:lnTo>
                    <a:pt x="1850651" y="141440"/>
                  </a:lnTo>
                  <a:lnTo>
                    <a:pt x="1796607" y="141252"/>
                  </a:lnTo>
                  <a:lnTo>
                    <a:pt x="1742836" y="141127"/>
                  </a:lnTo>
                  <a:lnTo>
                    <a:pt x="1689246" y="141043"/>
                  </a:lnTo>
                  <a:lnTo>
                    <a:pt x="1635776" y="140988"/>
                  </a:lnTo>
                  <a:lnTo>
                    <a:pt x="1582387" y="140951"/>
                  </a:lnTo>
                  <a:lnTo>
                    <a:pt x="1529052" y="140926"/>
                  </a:lnTo>
                  <a:lnTo>
                    <a:pt x="1475752" y="140909"/>
                  </a:lnTo>
                  <a:lnTo>
                    <a:pt x="1424344" y="140898"/>
                  </a:lnTo>
                  <a:lnTo>
                    <a:pt x="1374197" y="140891"/>
                  </a:lnTo>
                  <a:lnTo>
                    <a:pt x="1324891" y="140886"/>
                  </a:lnTo>
                  <a:lnTo>
                    <a:pt x="1277079" y="140883"/>
                  </a:lnTo>
                  <a:lnTo>
                    <a:pt x="1230263" y="140881"/>
                  </a:lnTo>
                  <a:lnTo>
                    <a:pt x="1184111" y="140879"/>
                  </a:lnTo>
                  <a:lnTo>
                    <a:pt x="1139336" y="141812"/>
                  </a:lnTo>
                  <a:lnTo>
                    <a:pt x="1095478" y="143368"/>
                  </a:lnTo>
                  <a:lnTo>
                    <a:pt x="1052233" y="145339"/>
                  </a:lnTo>
                  <a:lnTo>
                    <a:pt x="1009395" y="148520"/>
                  </a:lnTo>
                  <a:lnTo>
                    <a:pt x="966829" y="152509"/>
                  </a:lnTo>
                  <a:lnTo>
                    <a:pt x="924444" y="157036"/>
                  </a:lnTo>
                  <a:lnTo>
                    <a:pt x="881247" y="162855"/>
                  </a:lnTo>
                  <a:lnTo>
                    <a:pt x="837507" y="169536"/>
                  </a:lnTo>
                  <a:lnTo>
                    <a:pt x="793406" y="176792"/>
                  </a:lnTo>
                  <a:lnTo>
                    <a:pt x="750932" y="184430"/>
                  </a:lnTo>
                  <a:lnTo>
                    <a:pt x="709543" y="192324"/>
                  </a:lnTo>
                  <a:lnTo>
                    <a:pt x="668876" y="200388"/>
                  </a:lnTo>
                  <a:lnTo>
                    <a:pt x="604412" y="215102"/>
                  </a:lnTo>
                  <a:lnTo>
                    <a:pt x="524083" y="234250"/>
                  </a:lnTo>
                  <a:lnTo>
                    <a:pt x="433177" y="256353"/>
                  </a:lnTo>
                  <a:lnTo>
                    <a:pt x="364169" y="273891"/>
                  </a:lnTo>
                  <a:lnTo>
                    <a:pt x="309760" y="288383"/>
                  </a:lnTo>
                  <a:lnTo>
                    <a:pt x="265082" y="300847"/>
                  </a:lnTo>
                  <a:lnTo>
                    <a:pt x="227826" y="311023"/>
                  </a:lnTo>
                  <a:lnTo>
                    <a:pt x="195518" y="319675"/>
                  </a:lnTo>
                  <a:lnTo>
                    <a:pt x="166509" y="327311"/>
                  </a:lnTo>
                  <a:lnTo>
                    <a:pt x="141567" y="334269"/>
                  </a:lnTo>
                  <a:lnTo>
                    <a:pt x="119336" y="340775"/>
                  </a:lnTo>
                  <a:lnTo>
                    <a:pt x="81561" y="352051"/>
                  </a:lnTo>
                  <a:lnTo>
                    <a:pt x="41162" y="362716"/>
                  </a:lnTo>
                  <a:lnTo>
                    <a:pt x="17468" y="365357"/>
                  </a:lnTo>
                  <a:lnTo>
                    <a:pt x="7960" y="362665"/>
                  </a:lnTo>
                  <a:lnTo>
                    <a:pt x="5052" y="360640"/>
                  </a:lnTo>
                  <a:lnTo>
                    <a:pt x="1820" y="355900"/>
                  </a:lnTo>
                  <a:lnTo>
                    <a:pt x="0" y="343519"/>
                  </a:lnTo>
                  <a:lnTo>
                    <a:pt x="8384" y="323561"/>
                  </a:lnTo>
                  <a:lnTo>
                    <a:pt x="41369" y="284075"/>
                  </a:lnTo>
                  <a:lnTo>
                    <a:pt x="73870" y="245768"/>
                  </a:lnTo>
                  <a:lnTo>
                    <a:pt x="112655" y="204847"/>
                  </a:lnTo>
                  <a:lnTo>
                    <a:pt x="153719" y="163151"/>
                  </a:lnTo>
                  <a:lnTo>
                    <a:pt x="195457" y="122159"/>
                  </a:lnTo>
                  <a:lnTo>
                    <a:pt x="236461" y="85942"/>
                  </a:lnTo>
                  <a:lnTo>
                    <a:pt x="271748" y="52488"/>
                  </a:lnTo>
                  <a:lnTo>
                    <a:pt x="313504" y="15864"/>
                  </a:lnTo>
                  <a:lnTo>
                    <a:pt x="317071" y="11777"/>
                  </a:lnTo>
                  <a:lnTo>
                    <a:pt x="318515" y="8119"/>
                  </a:lnTo>
                  <a:lnTo>
                    <a:pt x="318585" y="0"/>
                  </a:lnTo>
                  <a:lnTo>
                    <a:pt x="281212" y="9897"/>
                  </a:lnTo>
                  <a:lnTo>
                    <a:pt x="248756" y="21031"/>
                  </a:lnTo>
                  <a:lnTo>
                    <a:pt x="212542" y="38430"/>
                  </a:lnTo>
                  <a:lnTo>
                    <a:pt x="174658" y="61105"/>
                  </a:lnTo>
                  <a:lnTo>
                    <a:pt x="136965" y="84878"/>
                  </a:lnTo>
                  <a:lnTo>
                    <a:pt x="101536" y="104782"/>
                  </a:lnTo>
                  <a:lnTo>
                    <a:pt x="72094" y="125457"/>
                  </a:lnTo>
                  <a:lnTo>
                    <a:pt x="31680" y="164704"/>
                  </a:lnTo>
                  <a:lnTo>
                    <a:pt x="16214" y="186431"/>
                  </a:lnTo>
                  <a:lnTo>
                    <a:pt x="10179" y="204697"/>
                  </a:lnTo>
                  <a:lnTo>
                    <a:pt x="11200" y="210504"/>
                  </a:lnTo>
                  <a:lnTo>
                    <a:pt x="17315" y="221937"/>
                  </a:lnTo>
                  <a:lnTo>
                    <a:pt x="52700" y="261329"/>
                  </a:lnTo>
                  <a:lnTo>
                    <a:pt x="68408" y="279079"/>
                  </a:lnTo>
                  <a:lnTo>
                    <a:pt x="76047" y="293815"/>
                  </a:lnTo>
                  <a:lnTo>
                    <a:pt x="81135" y="322322"/>
                  </a:lnTo>
                  <a:lnTo>
                    <a:pt x="78182" y="358887"/>
                  </a:lnTo>
                  <a:lnTo>
                    <a:pt x="66931" y="399292"/>
                  </a:lnTo>
                  <a:lnTo>
                    <a:pt x="56230" y="440835"/>
                  </a:lnTo>
                  <a:lnTo>
                    <a:pt x="47145" y="482716"/>
                  </a:lnTo>
                  <a:lnTo>
                    <a:pt x="48854" y="508207"/>
                  </a:lnTo>
                  <a:lnTo>
                    <a:pt x="55839" y="530120"/>
                  </a:lnTo>
                  <a:lnTo>
                    <a:pt x="65169" y="546084"/>
                  </a:lnTo>
                  <a:lnTo>
                    <a:pt x="80521" y="556915"/>
                  </a:lnTo>
                  <a:lnTo>
                    <a:pt x="115145" y="568262"/>
                  </a:lnTo>
                  <a:lnTo>
                    <a:pt x="147868" y="572686"/>
                  </a:lnTo>
                  <a:lnTo>
                    <a:pt x="168360" y="572558"/>
                  </a:lnTo>
                  <a:lnTo>
                    <a:pt x="190426" y="571539"/>
                  </a:lnTo>
                  <a:lnTo>
                    <a:pt x="213541" y="568992"/>
                  </a:lnTo>
                  <a:lnTo>
                    <a:pt x="237355" y="565427"/>
                  </a:lnTo>
                  <a:lnTo>
                    <a:pt x="261636" y="561182"/>
                  </a:lnTo>
                  <a:lnTo>
                    <a:pt x="288095" y="558352"/>
                  </a:lnTo>
                  <a:lnTo>
                    <a:pt x="316007" y="556466"/>
                  </a:lnTo>
                  <a:lnTo>
                    <a:pt x="344886" y="555208"/>
                  </a:lnTo>
                  <a:lnTo>
                    <a:pt x="373478" y="555303"/>
                  </a:lnTo>
                  <a:lnTo>
                    <a:pt x="401877" y="556301"/>
                  </a:lnTo>
                  <a:lnTo>
                    <a:pt x="430148" y="557900"/>
                  </a:lnTo>
                  <a:lnTo>
                    <a:pt x="456466" y="561767"/>
                  </a:lnTo>
                  <a:lnTo>
                    <a:pt x="481482" y="567147"/>
                  </a:lnTo>
                  <a:lnTo>
                    <a:pt x="521728" y="577793"/>
                  </a:lnTo>
                  <a:lnTo>
                    <a:pt x="553925" y="586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7"/>
            <p:cNvSpPr/>
            <p:nvPr>
              <p:custDataLst>
                <p:tags r:id="rId9"/>
              </p:custDataLst>
            </p:nvPr>
          </p:nvSpPr>
          <p:spPr>
            <a:xfrm>
              <a:off x="10794066" y="2252382"/>
              <a:ext cx="291811" cy="378200"/>
            </a:xfrm>
            <a:custGeom>
              <a:avLst/>
              <a:gdLst/>
              <a:ahLst/>
              <a:cxnLst/>
              <a:rect l="0" t="0" r="0" b="0"/>
              <a:pathLst>
                <a:path w="291811" h="378200">
                  <a:moveTo>
                    <a:pt x="0" y="0"/>
                  </a:moveTo>
                  <a:lnTo>
                    <a:pt x="0" y="0"/>
                  </a:lnTo>
                  <a:lnTo>
                    <a:pt x="0" y="40155"/>
                  </a:lnTo>
                  <a:lnTo>
                    <a:pt x="0" y="82050"/>
                  </a:lnTo>
                  <a:lnTo>
                    <a:pt x="0" y="119785"/>
                  </a:lnTo>
                  <a:lnTo>
                    <a:pt x="4463" y="133128"/>
                  </a:lnTo>
                  <a:lnTo>
                    <a:pt x="8578" y="136377"/>
                  </a:lnTo>
                  <a:lnTo>
                    <a:pt x="20623" y="139987"/>
                  </a:lnTo>
                  <a:lnTo>
                    <a:pt x="52112" y="141371"/>
                  </a:lnTo>
                  <a:lnTo>
                    <a:pt x="83506" y="136930"/>
                  </a:lnTo>
                  <a:lnTo>
                    <a:pt x="121965" y="135200"/>
                  </a:lnTo>
                  <a:lnTo>
                    <a:pt x="161995" y="134687"/>
                  </a:lnTo>
                  <a:lnTo>
                    <a:pt x="197930" y="134535"/>
                  </a:lnTo>
                  <a:lnTo>
                    <a:pt x="231299" y="135424"/>
                  </a:lnTo>
                  <a:lnTo>
                    <a:pt x="272354" y="146171"/>
                  </a:lnTo>
                  <a:lnTo>
                    <a:pt x="282285" y="153990"/>
                  </a:lnTo>
                  <a:lnTo>
                    <a:pt x="286241" y="158689"/>
                  </a:lnTo>
                  <a:lnTo>
                    <a:pt x="290637" y="191304"/>
                  </a:lnTo>
                  <a:lnTo>
                    <a:pt x="291810" y="214381"/>
                  </a:lnTo>
                  <a:lnTo>
                    <a:pt x="290623" y="249984"/>
                  </a:lnTo>
                  <a:lnTo>
                    <a:pt x="286048" y="280126"/>
                  </a:lnTo>
                  <a:lnTo>
                    <a:pt x="277789" y="312199"/>
                  </a:lnTo>
                  <a:lnTo>
                    <a:pt x="258178" y="352833"/>
                  </a:lnTo>
                  <a:lnTo>
                    <a:pt x="243728" y="378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8"/>
            <p:cNvSpPr/>
            <p:nvPr>
              <p:custDataLst>
                <p:tags r:id="rId10"/>
              </p:custDataLst>
            </p:nvPr>
          </p:nvSpPr>
          <p:spPr>
            <a:xfrm>
              <a:off x="10471883" y="2193551"/>
              <a:ext cx="221968" cy="192066"/>
            </a:xfrm>
            <a:custGeom>
              <a:avLst/>
              <a:gdLst/>
              <a:ahLst/>
              <a:cxnLst/>
              <a:rect l="0" t="0" r="0" b="0"/>
              <a:pathLst>
                <a:path w="221968" h="192066">
                  <a:moveTo>
                    <a:pt x="36433" y="0"/>
                  </a:moveTo>
                  <a:lnTo>
                    <a:pt x="36433" y="0"/>
                  </a:lnTo>
                  <a:lnTo>
                    <a:pt x="27511" y="35693"/>
                  </a:lnTo>
                  <a:lnTo>
                    <a:pt x="13037" y="66813"/>
                  </a:lnTo>
                  <a:lnTo>
                    <a:pt x="4870" y="93817"/>
                  </a:lnTo>
                  <a:lnTo>
                    <a:pt x="0" y="133320"/>
                  </a:lnTo>
                  <a:lnTo>
                    <a:pt x="938" y="142108"/>
                  </a:lnTo>
                  <a:lnTo>
                    <a:pt x="9452" y="156853"/>
                  </a:lnTo>
                  <a:lnTo>
                    <a:pt x="22573" y="168698"/>
                  </a:lnTo>
                  <a:lnTo>
                    <a:pt x="47578" y="180616"/>
                  </a:lnTo>
                  <a:lnTo>
                    <a:pt x="83730" y="189128"/>
                  </a:lnTo>
                  <a:lnTo>
                    <a:pt x="123079" y="192065"/>
                  </a:lnTo>
                  <a:lnTo>
                    <a:pt x="157874" y="192002"/>
                  </a:lnTo>
                  <a:lnTo>
                    <a:pt x="199451" y="181556"/>
                  </a:lnTo>
                  <a:lnTo>
                    <a:pt x="217856" y="173532"/>
                  </a:lnTo>
                  <a:lnTo>
                    <a:pt x="220881" y="169850"/>
                  </a:lnTo>
                  <a:lnTo>
                    <a:pt x="221967" y="165527"/>
                  </a:lnTo>
                  <a:lnTo>
                    <a:pt x="220678" y="155745"/>
                  </a:lnTo>
                  <a:lnTo>
                    <a:pt x="209753" y="131756"/>
                  </a:lnTo>
                  <a:lnTo>
                    <a:pt x="189886" y="100317"/>
                  </a:lnTo>
                  <a:lnTo>
                    <a:pt x="164596" y="79943"/>
                  </a:lnTo>
                  <a:lnTo>
                    <a:pt x="129296" y="62102"/>
                  </a:lnTo>
                  <a:lnTo>
                    <a:pt x="97837" y="46542"/>
                  </a:lnTo>
                  <a:lnTo>
                    <a:pt x="56536" y="42140"/>
                  </a:lnTo>
                  <a:lnTo>
                    <a:pt x="55437" y="42101"/>
                  </a:lnTo>
                  <a:lnTo>
                    <a:pt x="58355" y="42046"/>
                  </a:lnTo>
                  <a:lnTo>
                    <a:pt x="69594" y="46491"/>
                  </a:lnTo>
                  <a:lnTo>
                    <a:pt x="111368" y="43257"/>
                  </a:lnTo>
                  <a:lnTo>
                    <a:pt x="137286" y="42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9"/>
            <p:cNvSpPr/>
            <p:nvPr>
              <p:custDataLst>
                <p:tags r:id="rId11"/>
              </p:custDataLst>
            </p:nvPr>
          </p:nvSpPr>
          <p:spPr>
            <a:xfrm>
              <a:off x="10340228" y="2176743"/>
              <a:ext cx="58831" cy="16809"/>
            </a:xfrm>
            <a:custGeom>
              <a:avLst/>
              <a:gdLst/>
              <a:ahLst/>
              <a:cxnLst/>
              <a:rect l="0" t="0" r="0" b="0"/>
              <a:pathLst>
                <a:path w="58831" h="16809">
                  <a:moveTo>
                    <a:pt x="0" y="16808"/>
                  </a:moveTo>
                  <a:lnTo>
                    <a:pt x="0" y="16808"/>
                  </a:lnTo>
                  <a:lnTo>
                    <a:pt x="40431" y="5257"/>
                  </a:lnTo>
                  <a:lnTo>
                    <a:pt x="588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0"/>
            <p:cNvSpPr/>
            <p:nvPr>
              <p:custDataLst>
                <p:tags r:id="rId12"/>
              </p:custDataLst>
            </p:nvPr>
          </p:nvSpPr>
          <p:spPr>
            <a:xfrm>
              <a:off x="10264589" y="2243978"/>
              <a:ext cx="33618" cy="126067"/>
            </a:xfrm>
            <a:custGeom>
              <a:avLst/>
              <a:gdLst/>
              <a:ahLst/>
              <a:cxnLst/>
              <a:rect l="0" t="0" r="0" b="0"/>
              <a:pathLst>
                <a:path w="33618" h="126067">
                  <a:moveTo>
                    <a:pt x="33617" y="0"/>
                  </a:moveTo>
                  <a:lnTo>
                    <a:pt x="33617" y="0"/>
                  </a:lnTo>
                  <a:lnTo>
                    <a:pt x="20232" y="35693"/>
                  </a:lnTo>
                  <a:lnTo>
                    <a:pt x="4964" y="75358"/>
                  </a:lnTo>
                  <a:lnTo>
                    <a:pt x="654" y="113163"/>
                  </a:lnTo>
                  <a:lnTo>
                    <a:pt x="0" y="126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61"/>
            <p:cNvSpPr/>
            <p:nvPr>
              <p:custDataLst>
                <p:tags r:id="rId13"/>
              </p:custDataLst>
            </p:nvPr>
          </p:nvSpPr>
          <p:spPr>
            <a:xfrm>
              <a:off x="9894794" y="2218765"/>
              <a:ext cx="268942" cy="8405"/>
            </a:xfrm>
            <a:custGeom>
              <a:avLst/>
              <a:gdLst/>
              <a:ahLst/>
              <a:cxnLst/>
              <a:rect l="0" t="0" r="0" b="0"/>
              <a:pathLst>
                <a:path w="268942" h="8405">
                  <a:moveTo>
                    <a:pt x="0" y="0"/>
                  </a:moveTo>
                  <a:lnTo>
                    <a:pt x="0" y="0"/>
                  </a:lnTo>
                  <a:lnTo>
                    <a:pt x="24902" y="0"/>
                  </a:lnTo>
                  <a:lnTo>
                    <a:pt x="62428" y="934"/>
                  </a:lnTo>
                  <a:lnTo>
                    <a:pt x="94670" y="4462"/>
                  </a:lnTo>
                  <a:lnTo>
                    <a:pt x="124564" y="6652"/>
                  </a:lnTo>
                  <a:lnTo>
                    <a:pt x="159950" y="7625"/>
                  </a:lnTo>
                  <a:lnTo>
                    <a:pt x="185074" y="7885"/>
                  </a:lnTo>
                  <a:lnTo>
                    <a:pt x="213029" y="8058"/>
                  </a:lnTo>
                  <a:lnTo>
                    <a:pt x="252375" y="8302"/>
                  </a:lnTo>
                  <a:lnTo>
                    <a:pt x="268941" y="8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62"/>
            <p:cNvSpPr/>
            <p:nvPr>
              <p:custDataLst>
                <p:tags r:id="rId14"/>
              </p:custDataLst>
            </p:nvPr>
          </p:nvSpPr>
          <p:spPr>
            <a:xfrm>
              <a:off x="9594168" y="2227169"/>
              <a:ext cx="224988" cy="128704"/>
            </a:xfrm>
            <a:custGeom>
              <a:avLst/>
              <a:gdLst/>
              <a:ahLst/>
              <a:cxnLst/>
              <a:rect l="0" t="0" r="0" b="0"/>
              <a:pathLst>
                <a:path w="224988" h="128704">
                  <a:moveTo>
                    <a:pt x="90516" y="0"/>
                  </a:moveTo>
                  <a:lnTo>
                    <a:pt x="90516" y="0"/>
                  </a:lnTo>
                  <a:lnTo>
                    <a:pt x="59283" y="31232"/>
                  </a:lnTo>
                  <a:lnTo>
                    <a:pt x="24650" y="66799"/>
                  </a:lnTo>
                  <a:lnTo>
                    <a:pt x="2414" y="96661"/>
                  </a:lnTo>
                  <a:lnTo>
                    <a:pt x="0" y="103036"/>
                  </a:lnTo>
                  <a:lnTo>
                    <a:pt x="291" y="105110"/>
                  </a:lnTo>
                  <a:lnTo>
                    <a:pt x="1417" y="106493"/>
                  </a:lnTo>
                  <a:lnTo>
                    <a:pt x="7464" y="110928"/>
                  </a:lnTo>
                  <a:lnTo>
                    <a:pt x="9934" y="113173"/>
                  </a:lnTo>
                  <a:lnTo>
                    <a:pt x="11581" y="113735"/>
                  </a:lnTo>
                  <a:lnTo>
                    <a:pt x="12680" y="113177"/>
                  </a:lnTo>
                  <a:lnTo>
                    <a:pt x="13412" y="111870"/>
                  </a:lnTo>
                  <a:lnTo>
                    <a:pt x="27072" y="102130"/>
                  </a:lnTo>
                  <a:lnTo>
                    <a:pt x="58459" y="61464"/>
                  </a:lnTo>
                  <a:lnTo>
                    <a:pt x="80862" y="23539"/>
                  </a:lnTo>
                  <a:lnTo>
                    <a:pt x="86225" y="17621"/>
                  </a:lnTo>
                  <a:lnTo>
                    <a:pt x="87656" y="17350"/>
                  </a:lnTo>
                  <a:lnTo>
                    <a:pt x="88609" y="19037"/>
                  </a:lnTo>
                  <a:lnTo>
                    <a:pt x="90442" y="56335"/>
                  </a:lnTo>
                  <a:lnTo>
                    <a:pt x="102208" y="94136"/>
                  </a:lnTo>
                  <a:lnTo>
                    <a:pt x="110270" y="109239"/>
                  </a:lnTo>
                  <a:lnTo>
                    <a:pt x="123035" y="119628"/>
                  </a:lnTo>
                  <a:lnTo>
                    <a:pt x="138645" y="128620"/>
                  </a:lnTo>
                  <a:lnTo>
                    <a:pt x="145014" y="128703"/>
                  </a:lnTo>
                  <a:lnTo>
                    <a:pt x="167361" y="119896"/>
                  </a:lnTo>
                  <a:lnTo>
                    <a:pt x="208337" y="90345"/>
                  </a:lnTo>
                  <a:lnTo>
                    <a:pt x="224987" y="75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3"/>
            <p:cNvSpPr/>
            <p:nvPr>
              <p:custDataLst>
                <p:tags r:id="rId15"/>
              </p:custDataLst>
            </p:nvPr>
          </p:nvSpPr>
          <p:spPr>
            <a:xfrm>
              <a:off x="9189276" y="2177534"/>
              <a:ext cx="293703" cy="150351"/>
            </a:xfrm>
            <a:custGeom>
              <a:avLst/>
              <a:gdLst/>
              <a:ahLst/>
              <a:cxnLst/>
              <a:rect l="0" t="0" r="0" b="0"/>
              <a:pathLst>
                <a:path w="293703" h="150351">
                  <a:moveTo>
                    <a:pt x="66783" y="58040"/>
                  </a:moveTo>
                  <a:lnTo>
                    <a:pt x="66783" y="58040"/>
                  </a:lnTo>
                  <a:lnTo>
                    <a:pt x="47028" y="97552"/>
                  </a:lnTo>
                  <a:lnTo>
                    <a:pt x="25675" y="123642"/>
                  </a:lnTo>
                  <a:lnTo>
                    <a:pt x="0" y="150023"/>
                  </a:lnTo>
                  <a:lnTo>
                    <a:pt x="4142" y="150350"/>
                  </a:lnTo>
                  <a:lnTo>
                    <a:pt x="8749" y="147936"/>
                  </a:lnTo>
                  <a:lnTo>
                    <a:pt x="43116" y="115171"/>
                  </a:lnTo>
                  <a:lnTo>
                    <a:pt x="75493" y="78455"/>
                  </a:lnTo>
                  <a:lnTo>
                    <a:pt x="114642" y="41943"/>
                  </a:lnTo>
                  <a:lnTo>
                    <a:pt x="150321" y="12734"/>
                  </a:lnTo>
                  <a:lnTo>
                    <a:pt x="173400" y="3216"/>
                  </a:lnTo>
                  <a:lnTo>
                    <a:pt x="197930" y="0"/>
                  </a:lnTo>
                  <a:lnTo>
                    <a:pt x="201838" y="670"/>
                  </a:lnTo>
                  <a:lnTo>
                    <a:pt x="204446" y="2051"/>
                  </a:lnTo>
                  <a:lnTo>
                    <a:pt x="213090" y="10976"/>
                  </a:lnTo>
                  <a:lnTo>
                    <a:pt x="215851" y="18757"/>
                  </a:lnTo>
                  <a:lnTo>
                    <a:pt x="217933" y="59860"/>
                  </a:lnTo>
                  <a:lnTo>
                    <a:pt x="225287" y="96928"/>
                  </a:lnTo>
                  <a:lnTo>
                    <a:pt x="230923" y="108319"/>
                  </a:lnTo>
                  <a:lnTo>
                    <a:pt x="253824" y="139580"/>
                  </a:lnTo>
                  <a:lnTo>
                    <a:pt x="258712" y="143216"/>
                  </a:lnTo>
                  <a:lnTo>
                    <a:pt x="264773" y="144706"/>
                  </a:lnTo>
                  <a:lnTo>
                    <a:pt x="293702" y="142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4"/>
            <p:cNvSpPr/>
            <p:nvPr>
              <p:custDataLst>
                <p:tags r:id="rId16"/>
              </p:custDataLst>
            </p:nvPr>
          </p:nvSpPr>
          <p:spPr>
            <a:xfrm>
              <a:off x="9214036" y="2134721"/>
              <a:ext cx="8406" cy="1"/>
            </a:xfrm>
            <a:custGeom>
              <a:avLst/>
              <a:gdLst/>
              <a:ahLst/>
              <a:cxnLst/>
              <a:rect l="0" t="0" r="0" b="0"/>
              <a:pathLst>
                <a:path w="8406" h="1">
                  <a:moveTo>
                    <a:pt x="0" y="0"/>
                  </a:moveTo>
                  <a:lnTo>
                    <a:pt x="0" y="0"/>
                  </a:lnTo>
                  <a:lnTo>
                    <a:pt x="84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5"/>
            <p:cNvSpPr/>
            <p:nvPr>
              <p:custDataLst>
                <p:tags r:id="rId17"/>
              </p:custDataLst>
            </p:nvPr>
          </p:nvSpPr>
          <p:spPr>
            <a:xfrm>
              <a:off x="9214036" y="2134721"/>
              <a:ext cx="8406" cy="1"/>
            </a:xfrm>
            <a:custGeom>
              <a:avLst/>
              <a:gdLst/>
              <a:ahLst/>
              <a:cxnLst/>
              <a:rect l="0" t="0" r="0" b="0"/>
              <a:pathLst>
                <a:path w="8406" h="1">
                  <a:moveTo>
                    <a:pt x="0" y="0"/>
                  </a:moveTo>
                  <a:lnTo>
                    <a:pt x="0" y="0"/>
                  </a:lnTo>
                  <a:lnTo>
                    <a:pt x="84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6"/>
            <p:cNvSpPr/>
            <p:nvPr>
              <p:custDataLst>
                <p:tags r:id="rId18"/>
              </p:custDataLst>
            </p:nvPr>
          </p:nvSpPr>
          <p:spPr>
            <a:xfrm>
              <a:off x="8962438" y="2159934"/>
              <a:ext cx="175960" cy="167943"/>
            </a:xfrm>
            <a:custGeom>
              <a:avLst/>
              <a:gdLst/>
              <a:ahLst/>
              <a:cxnLst/>
              <a:rect l="0" t="0" r="0" b="0"/>
              <a:pathLst>
                <a:path w="175960" h="167943">
                  <a:moveTo>
                    <a:pt x="125532" y="0"/>
                  </a:moveTo>
                  <a:lnTo>
                    <a:pt x="125532" y="0"/>
                  </a:lnTo>
                  <a:lnTo>
                    <a:pt x="89943" y="37457"/>
                  </a:lnTo>
                  <a:lnTo>
                    <a:pt x="74003" y="64949"/>
                  </a:lnTo>
                  <a:lnTo>
                    <a:pt x="69947" y="78981"/>
                  </a:lnTo>
                  <a:lnTo>
                    <a:pt x="70633" y="91443"/>
                  </a:lnTo>
                  <a:lnTo>
                    <a:pt x="74932" y="122897"/>
                  </a:lnTo>
                  <a:lnTo>
                    <a:pt x="75028" y="128704"/>
                  </a:lnTo>
                  <a:lnTo>
                    <a:pt x="72582" y="134398"/>
                  </a:lnTo>
                  <a:lnTo>
                    <a:pt x="70621" y="137223"/>
                  </a:lnTo>
                  <a:lnTo>
                    <a:pt x="54056" y="148468"/>
                  </a:lnTo>
                  <a:lnTo>
                    <a:pt x="18681" y="165598"/>
                  </a:lnTo>
                  <a:lnTo>
                    <a:pt x="1268" y="167942"/>
                  </a:lnTo>
                  <a:lnTo>
                    <a:pt x="267" y="163043"/>
                  </a:lnTo>
                  <a:lnTo>
                    <a:pt x="0" y="159122"/>
                  </a:lnTo>
                  <a:lnTo>
                    <a:pt x="4684" y="149785"/>
                  </a:lnTo>
                  <a:lnTo>
                    <a:pt x="22909" y="124110"/>
                  </a:lnTo>
                  <a:lnTo>
                    <a:pt x="55954" y="103408"/>
                  </a:lnTo>
                  <a:lnTo>
                    <a:pt x="79147" y="91350"/>
                  </a:lnTo>
                  <a:lnTo>
                    <a:pt x="114877" y="80443"/>
                  </a:lnTo>
                  <a:lnTo>
                    <a:pt x="148523" y="79553"/>
                  </a:lnTo>
                  <a:lnTo>
                    <a:pt x="168257" y="83157"/>
                  </a:lnTo>
                  <a:lnTo>
                    <a:pt x="170825" y="85320"/>
                  </a:lnTo>
                  <a:lnTo>
                    <a:pt x="173676" y="92704"/>
                  </a:lnTo>
                  <a:lnTo>
                    <a:pt x="175920" y="131780"/>
                  </a:lnTo>
                  <a:lnTo>
                    <a:pt x="175958" y="163167"/>
                  </a:lnTo>
                  <a:lnTo>
                    <a:pt x="175959" y="159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7"/>
            <p:cNvSpPr/>
            <p:nvPr>
              <p:custDataLst>
                <p:tags r:id="rId19"/>
              </p:custDataLst>
            </p:nvPr>
          </p:nvSpPr>
          <p:spPr>
            <a:xfrm>
              <a:off x="8354117" y="2101103"/>
              <a:ext cx="170759" cy="280825"/>
            </a:xfrm>
            <a:custGeom>
              <a:avLst/>
              <a:gdLst/>
              <a:ahLst/>
              <a:cxnLst/>
              <a:rect l="0" t="0" r="0" b="0"/>
              <a:pathLst>
                <a:path w="170759" h="280825">
                  <a:moveTo>
                    <a:pt x="170758" y="0"/>
                  </a:moveTo>
                  <a:lnTo>
                    <a:pt x="170758" y="0"/>
                  </a:lnTo>
                  <a:lnTo>
                    <a:pt x="139527" y="22308"/>
                  </a:lnTo>
                  <a:lnTo>
                    <a:pt x="131260" y="32614"/>
                  </a:lnTo>
                  <a:lnTo>
                    <a:pt x="124565" y="54027"/>
                  </a:lnTo>
                  <a:lnTo>
                    <a:pt x="122102" y="91500"/>
                  </a:lnTo>
                  <a:lnTo>
                    <a:pt x="127678" y="129884"/>
                  </a:lnTo>
                  <a:lnTo>
                    <a:pt x="128643" y="157894"/>
                  </a:lnTo>
                  <a:lnTo>
                    <a:pt x="126203" y="166048"/>
                  </a:lnTo>
                  <a:lnTo>
                    <a:pt x="117092" y="178378"/>
                  </a:lnTo>
                  <a:lnTo>
                    <a:pt x="77288" y="210276"/>
                  </a:lnTo>
                  <a:lnTo>
                    <a:pt x="36936" y="243742"/>
                  </a:lnTo>
                  <a:lnTo>
                    <a:pt x="5217" y="272367"/>
                  </a:lnTo>
                  <a:lnTo>
                    <a:pt x="1566" y="274026"/>
                  </a:lnTo>
                  <a:lnTo>
                    <a:pt x="66" y="276066"/>
                  </a:lnTo>
                  <a:lnTo>
                    <a:pt x="0" y="278360"/>
                  </a:lnTo>
                  <a:lnTo>
                    <a:pt x="890" y="280824"/>
                  </a:lnTo>
                  <a:lnTo>
                    <a:pt x="3350" y="280598"/>
                  </a:lnTo>
                  <a:lnTo>
                    <a:pt x="19478" y="268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68"/>
            <p:cNvSpPr/>
            <p:nvPr>
              <p:custDataLst>
                <p:tags r:id="rId20"/>
              </p:custDataLst>
            </p:nvPr>
          </p:nvSpPr>
          <p:spPr>
            <a:xfrm>
              <a:off x="8804372" y="2143125"/>
              <a:ext cx="191151" cy="200035"/>
            </a:xfrm>
            <a:custGeom>
              <a:avLst/>
              <a:gdLst/>
              <a:ahLst/>
              <a:cxnLst/>
              <a:rect l="0" t="0" r="0" b="0"/>
              <a:pathLst>
                <a:path w="191151" h="200035">
                  <a:moveTo>
                    <a:pt x="191150" y="0"/>
                  </a:moveTo>
                  <a:lnTo>
                    <a:pt x="191150" y="0"/>
                  </a:lnTo>
                  <a:lnTo>
                    <a:pt x="149785" y="25905"/>
                  </a:lnTo>
                  <a:lnTo>
                    <a:pt x="118583" y="67327"/>
                  </a:lnTo>
                  <a:lnTo>
                    <a:pt x="99476" y="106779"/>
                  </a:lnTo>
                  <a:lnTo>
                    <a:pt x="92507" y="118428"/>
                  </a:lnTo>
                  <a:lnTo>
                    <a:pt x="50943" y="157186"/>
                  </a:lnTo>
                  <a:lnTo>
                    <a:pt x="12782" y="181785"/>
                  </a:lnTo>
                  <a:lnTo>
                    <a:pt x="5108" y="187561"/>
                  </a:lnTo>
                  <a:lnTo>
                    <a:pt x="1075" y="193240"/>
                  </a:lnTo>
                  <a:lnTo>
                    <a:pt x="0" y="196062"/>
                  </a:lnTo>
                  <a:lnTo>
                    <a:pt x="216" y="197944"/>
                  </a:lnTo>
                  <a:lnTo>
                    <a:pt x="1293" y="199197"/>
                  </a:lnTo>
                  <a:lnTo>
                    <a:pt x="2945" y="200034"/>
                  </a:lnTo>
                  <a:lnTo>
                    <a:pt x="9763" y="195982"/>
                  </a:lnTo>
                  <a:lnTo>
                    <a:pt x="23062" y="184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9"/>
            <p:cNvSpPr/>
            <p:nvPr>
              <p:custDataLst>
                <p:tags r:id="rId21"/>
              </p:custDataLst>
            </p:nvPr>
          </p:nvSpPr>
          <p:spPr>
            <a:xfrm>
              <a:off x="8697187" y="2177397"/>
              <a:ext cx="121844" cy="164504"/>
            </a:xfrm>
            <a:custGeom>
              <a:avLst/>
              <a:gdLst/>
              <a:ahLst/>
              <a:cxnLst/>
              <a:rect l="0" t="0" r="0" b="0"/>
              <a:pathLst>
                <a:path w="121844" h="164504">
                  <a:moveTo>
                    <a:pt x="12585" y="32963"/>
                  </a:moveTo>
                  <a:lnTo>
                    <a:pt x="12585" y="32963"/>
                  </a:lnTo>
                  <a:lnTo>
                    <a:pt x="48278" y="19578"/>
                  </a:lnTo>
                  <a:lnTo>
                    <a:pt x="88971" y="2656"/>
                  </a:lnTo>
                  <a:lnTo>
                    <a:pt x="95116" y="0"/>
                  </a:lnTo>
                  <a:lnTo>
                    <a:pt x="95620" y="715"/>
                  </a:lnTo>
                  <a:lnTo>
                    <a:pt x="96496" y="6639"/>
                  </a:lnTo>
                  <a:lnTo>
                    <a:pt x="62175" y="43065"/>
                  </a:lnTo>
                  <a:lnTo>
                    <a:pt x="38186" y="77811"/>
                  </a:lnTo>
                  <a:lnTo>
                    <a:pt x="11702" y="117967"/>
                  </a:lnTo>
                  <a:lnTo>
                    <a:pt x="0" y="147489"/>
                  </a:lnTo>
                  <a:lnTo>
                    <a:pt x="3445" y="164438"/>
                  </a:lnTo>
                  <a:lnTo>
                    <a:pt x="5559" y="164503"/>
                  </a:lnTo>
                  <a:lnTo>
                    <a:pt x="12885" y="162085"/>
                  </a:lnTo>
                  <a:lnTo>
                    <a:pt x="36896" y="142992"/>
                  </a:lnTo>
                  <a:lnTo>
                    <a:pt x="49849" y="110191"/>
                  </a:lnTo>
                  <a:lnTo>
                    <a:pt x="59839" y="84448"/>
                  </a:lnTo>
                  <a:lnTo>
                    <a:pt x="73902" y="43757"/>
                  </a:lnTo>
                  <a:lnTo>
                    <a:pt x="79680" y="33091"/>
                  </a:lnTo>
                  <a:lnTo>
                    <a:pt x="82527" y="30247"/>
                  </a:lnTo>
                  <a:lnTo>
                    <a:pt x="83493" y="28351"/>
                  </a:lnTo>
                  <a:lnTo>
                    <a:pt x="83204" y="27087"/>
                  </a:lnTo>
                  <a:lnTo>
                    <a:pt x="80489" y="25058"/>
                  </a:lnTo>
                  <a:lnTo>
                    <a:pt x="75557" y="29169"/>
                  </a:lnTo>
                  <a:lnTo>
                    <a:pt x="73257" y="36257"/>
                  </a:lnTo>
                  <a:lnTo>
                    <a:pt x="71577" y="76012"/>
                  </a:lnTo>
                  <a:lnTo>
                    <a:pt x="71524" y="84074"/>
                  </a:lnTo>
                  <a:lnTo>
                    <a:pt x="76443" y="98013"/>
                  </a:lnTo>
                  <a:lnTo>
                    <a:pt x="90360" y="117717"/>
                  </a:lnTo>
                  <a:lnTo>
                    <a:pt x="121843" y="133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0"/>
            <p:cNvSpPr/>
            <p:nvPr>
              <p:custDataLst>
                <p:tags r:id="rId22"/>
              </p:custDataLst>
            </p:nvPr>
          </p:nvSpPr>
          <p:spPr>
            <a:xfrm>
              <a:off x="8475115" y="2117912"/>
              <a:ext cx="192636" cy="255964"/>
            </a:xfrm>
            <a:custGeom>
              <a:avLst/>
              <a:gdLst/>
              <a:ahLst/>
              <a:cxnLst/>
              <a:rect l="0" t="0" r="0" b="0"/>
              <a:pathLst>
                <a:path w="192636" h="255964">
                  <a:moveTo>
                    <a:pt x="192635" y="0"/>
                  </a:moveTo>
                  <a:lnTo>
                    <a:pt x="192635" y="0"/>
                  </a:lnTo>
                  <a:lnTo>
                    <a:pt x="156112" y="19195"/>
                  </a:lnTo>
                  <a:lnTo>
                    <a:pt x="120890" y="47570"/>
                  </a:lnTo>
                  <a:lnTo>
                    <a:pt x="107774" y="73340"/>
                  </a:lnTo>
                  <a:lnTo>
                    <a:pt x="100751" y="113645"/>
                  </a:lnTo>
                  <a:lnTo>
                    <a:pt x="93920" y="140855"/>
                  </a:lnTo>
                  <a:lnTo>
                    <a:pt x="88686" y="174350"/>
                  </a:lnTo>
                  <a:lnTo>
                    <a:pt x="76027" y="208437"/>
                  </a:lnTo>
                  <a:lnTo>
                    <a:pt x="60448" y="230366"/>
                  </a:lnTo>
                  <a:lnTo>
                    <a:pt x="47039" y="237789"/>
                  </a:lnTo>
                  <a:lnTo>
                    <a:pt x="15023" y="249655"/>
                  </a:lnTo>
                  <a:lnTo>
                    <a:pt x="4398" y="255963"/>
                  </a:lnTo>
                  <a:lnTo>
                    <a:pt x="2711" y="255620"/>
                  </a:lnTo>
                  <a:lnTo>
                    <a:pt x="0" y="252821"/>
                  </a:lnTo>
                  <a:lnTo>
                    <a:pt x="32356" y="210943"/>
                  </a:lnTo>
                  <a:lnTo>
                    <a:pt x="32951" y="210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1"/>
            <p:cNvSpPr/>
            <p:nvPr>
              <p:custDataLst>
                <p:tags r:id="rId23"/>
              </p:custDataLst>
            </p:nvPr>
          </p:nvSpPr>
          <p:spPr>
            <a:xfrm>
              <a:off x="7984867" y="2117912"/>
              <a:ext cx="313090" cy="317185"/>
            </a:xfrm>
            <a:custGeom>
              <a:avLst/>
              <a:gdLst/>
              <a:ahLst/>
              <a:cxnLst/>
              <a:rect l="0" t="0" r="0" b="0"/>
              <a:pathLst>
                <a:path w="313090" h="317185">
                  <a:moveTo>
                    <a:pt x="296279" y="0"/>
                  </a:moveTo>
                  <a:lnTo>
                    <a:pt x="296279" y="0"/>
                  </a:lnTo>
                  <a:lnTo>
                    <a:pt x="257890" y="13419"/>
                  </a:lnTo>
                  <a:lnTo>
                    <a:pt x="221820" y="30538"/>
                  </a:lnTo>
                  <a:lnTo>
                    <a:pt x="192217" y="48435"/>
                  </a:lnTo>
                  <a:lnTo>
                    <a:pt x="162872" y="68840"/>
                  </a:lnTo>
                  <a:lnTo>
                    <a:pt x="122592" y="101328"/>
                  </a:lnTo>
                  <a:lnTo>
                    <a:pt x="84511" y="137102"/>
                  </a:lnTo>
                  <a:lnTo>
                    <a:pt x="48636" y="177272"/>
                  </a:lnTo>
                  <a:lnTo>
                    <a:pt x="22755" y="218745"/>
                  </a:lnTo>
                  <a:lnTo>
                    <a:pt x="5748" y="255625"/>
                  </a:lnTo>
                  <a:lnTo>
                    <a:pt x="0" y="274229"/>
                  </a:lnTo>
                  <a:lnTo>
                    <a:pt x="1661" y="302921"/>
                  </a:lnTo>
                  <a:lnTo>
                    <a:pt x="3683" y="306535"/>
                  </a:lnTo>
                  <a:lnTo>
                    <a:pt x="10912" y="313042"/>
                  </a:lnTo>
                  <a:lnTo>
                    <a:pt x="22839" y="316556"/>
                  </a:lnTo>
                  <a:lnTo>
                    <a:pt x="38412" y="317184"/>
                  </a:lnTo>
                  <a:lnTo>
                    <a:pt x="57785" y="314350"/>
                  </a:lnTo>
                  <a:lnTo>
                    <a:pt x="89692" y="298582"/>
                  </a:lnTo>
                  <a:lnTo>
                    <a:pt x="122802" y="276167"/>
                  </a:lnTo>
                  <a:lnTo>
                    <a:pt x="156269" y="242860"/>
                  </a:lnTo>
                  <a:lnTo>
                    <a:pt x="176156" y="214393"/>
                  </a:lnTo>
                  <a:lnTo>
                    <a:pt x="194332" y="183999"/>
                  </a:lnTo>
                  <a:lnTo>
                    <a:pt x="211750" y="154927"/>
                  </a:lnTo>
                  <a:lnTo>
                    <a:pt x="228381" y="116771"/>
                  </a:lnTo>
                  <a:lnTo>
                    <a:pt x="247210" y="78991"/>
                  </a:lnTo>
                  <a:lnTo>
                    <a:pt x="254177" y="59080"/>
                  </a:lnTo>
                  <a:lnTo>
                    <a:pt x="245310" y="67828"/>
                  </a:lnTo>
                  <a:lnTo>
                    <a:pt x="232292" y="106711"/>
                  </a:lnTo>
                  <a:lnTo>
                    <a:pt x="223573" y="141083"/>
                  </a:lnTo>
                  <a:lnTo>
                    <a:pt x="217898" y="166980"/>
                  </a:lnTo>
                  <a:lnTo>
                    <a:pt x="221613" y="188827"/>
                  </a:lnTo>
                  <a:lnTo>
                    <a:pt x="229693" y="216466"/>
                  </a:lnTo>
                  <a:lnTo>
                    <a:pt x="240683" y="247965"/>
                  </a:lnTo>
                  <a:lnTo>
                    <a:pt x="260364" y="282964"/>
                  </a:lnTo>
                  <a:lnTo>
                    <a:pt x="269535" y="292297"/>
                  </a:lnTo>
                  <a:lnTo>
                    <a:pt x="278450" y="295717"/>
                  </a:lnTo>
                  <a:lnTo>
                    <a:pt x="287195" y="295196"/>
                  </a:lnTo>
                  <a:lnTo>
                    <a:pt x="31308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2"/>
            <p:cNvSpPr/>
            <p:nvPr>
              <p:custDataLst>
                <p:tags r:id="rId24"/>
              </p:custDataLst>
            </p:nvPr>
          </p:nvSpPr>
          <p:spPr>
            <a:xfrm>
              <a:off x="8475414" y="1538007"/>
              <a:ext cx="259572" cy="407236"/>
            </a:xfrm>
            <a:custGeom>
              <a:avLst/>
              <a:gdLst/>
              <a:ahLst/>
              <a:cxnLst/>
              <a:rect l="0" t="0" r="0" b="0"/>
              <a:pathLst>
                <a:path w="259572" h="407236">
                  <a:moveTo>
                    <a:pt x="125101" y="0"/>
                  </a:moveTo>
                  <a:lnTo>
                    <a:pt x="125101" y="0"/>
                  </a:lnTo>
                  <a:lnTo>
                    <a:pt x="142948" y="31231"/>
                  </a:lnTo>
                  <a:lnTo>
                    <a:pt x="154045" y="72962"/>
                  </a:lnTo>
                  <a:lnTo>
                    <a:pt x="152872" y="114897"/>
                  </a:lnTo>
                  <a:lnTo>
                    <a:pt x="148961" y="145382"/>
                  </a:lnTo>
                  <a:lnTo>
                    <a:pt x="145044" y="176673"/>
                  </a:lnTo>
                  <a:lnTo>
                    <a:pt x="143303" y="206144"/>
                  </a:lnTo>
                  <a:lnTo>
                    <a:pt x="142321" y="244525"/>
                  </a:lnTo>
                  <a:lnTo>
                    <a:pt x="142031" y="279553"/>
                  </a:lnTo>
                  <a:lnTo>
                    <a:pt x="142868" y="311434"/>
                  </a:lnTo>
                  <a:lnTo>
                    <a:pt x="148626" y="328949"/>
                  </a:lnTo>
                  <a:lnTo>
                    <a:pt x="153610" y="337011"/>
                  </a:lnTo>
                  <a:lnTo>
                    <a:pt x="158939" y="341217"/>
                  </a:lnTo>
                  <a:lnTo>
                    <a:pt x="167188" y="343584"/>
                  </a:lnTo>
                  <a:lnTo>
                    <a:pt x="169968" y="343917"/>
                  </a:lnTo>
                  <a:lnTo>
                    <a:pt x="171822" y="342271"/>
                  </a:lnTo>
                  <a:lnTo>
                    <a:pt x="173881" y="335461"/>
                  </a:lnTo>
                  <a:lnTo>
                    <a:pt x="166167" y="298868"/>
                  </a:lnTo>
                  <a:lnTo>
                    <a:pt x="160160" y="280374"/>
                  </a:lnTo>
                  <a:lnTo>
                    <a:pt x="151267" y="265930"/>
                  </a:lnTo>
                  <a:lnTo>
                    <a:pt x="145347" y="261331"/>
                  </a:lnTo>
                  <a:lnTo>
                    <a:pt x="131297" y="256221"/>
                  </a:lnTo>
                  <a:lnTo>
                    <a:pt x="91192" y="252671"/>
                  </a:lnTo>
                  <a:lnTo>
                    <a:pt x="66184" y="254782"/>
                  </a:lnTo>
                  <a:lnTo>
                    <a:pt x="57808" y="256701"/>
                  </a:lnTo>
                  <a:lnTo>
                    <a:pt x="23711" y="286170"/>
                  </a:lnTo>
                  <a:lnTo>
                    <a:pt x="1886" y="312541"/>
                  </a:lnTo>
                  <a:lnTo>
                    <a:pt x="0" y="319486"/>
                  </a:lnTo>
                  <a:lnTo>
                    <a:pt x="612" y="325983"/>
                  </a:lnTo>
                  <a:lnTo>
                    <a:pt x="10552" y="349831"/>
                  </a:lnTo>
                  <a:lnTo>
                    <a:pt x="23453" y="361233"/>
                  </a:lnTo>
                  <a:lnTo>
                    <a:pt x="62170" y="383771"/>
                  </a:lnTo>
                  <a:lnTo>
                    <a:pt x="99191" y="396140"/>
                  </a:lnTo>
                  <a:lnTo>
                    <a:pt x="139731" y="401257"/>
                  </a:lnTo>
                  <a:lnTo>
                    <a:pt x="181314" y="407235"/>
                  </a:lnTo>
                  <a:lnTo>
                    <a:pt x="214284" y="405997"/>
                  </a:lnTo>
                  <a:lnTo>
                    <a:pt x="237334" y="399716"/>
                  </a:lnTo>
                  <a:lnTo>
                    <a:pt x="247510" y="392120"/>
                  </a:lnTo>
                  <a:lnTo>
                    <a:pt x="259571" y="378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3"/>
            <p:cNvSpPr/>
            <p:nvPr>
              <p:custDataLst>
                <p:tags r:id="rId25"/>
              </p:custDataLst>
            </p:nvPr>
          </p:nvSpPr>
          <p:spPr>
            <a:xfrm>
              <a:off x="8272742" y="1823757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4"/>
            <p:cNvSpPr/>
            <p:nvPr>
              <p:custDataLst>
                <p:tags r:id="rId26"/>
              </p:custDataLst>
            </p:nvPr>
          </p:nvSpPr>
          <p:spPr>
            <a:xfrm>
              <a:off x="8243888" y="1857375"/>
              <a:ext cx="12047" cy="109258"/>
            </a:xfrm>
            <a:custGeom>
              <a:avLst/>
              <a:gdLst/>
              <a:ahLst/>
              <a:cxnLst/>
              <a:rect l="0" t="0" r="0" b="0"/>
              <a:pathLst>
                <a:path w="12047" h="109258">
                  <a:moveTo>
                    <a:pt x="12046" y="0"/>
                  </a:moveTo>
                  <a:lnTo>
                    <a:pt x="12046" y="0"/>
                  </a:lnTo>
                  <a:lnTo>
                    <a:pt x="7584" y="35693"/>
                  </a:lnTo>
                  <a:lnTo>
                    <a:pt x="348" y="71274"/>
                  </a:lnTo>
                  <a:lnTo>
                    <a:pt x="0" y="88018"/>
                  </a:lnTo>
                  <a:lnTo>
                    <a:pt x="3641" y="109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5"/>
            <p:cNvSpPr/>
            <p:nvPr>
              <p:custDataLst>
                <p:tags r:id="rId27"/>
              </p:custDataLst>
            </p:nvPr>
          </p:nvSpPr>
          <p:spPr>
            <a:xfrm>
              <a:off x="8012532" y="1782383"/>
              <a:ext cx="131934" cy="173884"/>
            </a:xfrm>
            <a:custGeom>
              <a:avLst/>
              <a:gdLst/>
              <a:ahLst/>
              <a:cxnLst/>
              <a:rect l="0" t="0" r="0" b="0"/>
              <a:pathLst>
                <a:path w="131934" h="173884">
                  <a:moveTo>
                    <a:pt x="50101" y="16161"/>
                  </a:moveTo>
                  <a:lnTo>
                    <a:pt x="50101" y="16161"/>
                  </a:lnTo>
                  <a:lnTo>
                    <a:pt x="32253" y="51854"/>
                  </a:lnTo>
                  <a:lnTo>
                    <a:pt x="12232" y="87435"/>
                  </a:lnTo>
                  <a:lnTo>
                    <a:pt x="3395" y="115721"/>
                  </a:lnTo>
                  <a:lnTo>
                    <a:pt x="163" y="153885"/>
                  </a:lnTo>
                  <a:lnTo>
                    <a:pt x="0" y="158404"/>
                  </a:lnTo>
                  <a:lnTo>
                    <a:pt x="1759" y="162350"/>
                  </a:lnTo>
                  <a:lnTo>
                    <a:pt x="8694" y="169225"/>
                  </a:lnTo>
                  <a:lnTo>
                    <a:pt x="18001" y="172902"/>
                  </a:lnTo>
                  <a:lnTo>
                    <a:pt x="23098" y="173883"/>
                  </a:lnTo>
                  <a:lnTo>
                    <a:pt x="33740" y="172483"/>
                  </a:lnTo>
                  <a:lnTo>
                    <a:pt x="52723" y="168935"/>
                  </a:lnTo>
                  <a:lnTo>
                    <a:pt x="60253" y="168436"/>
                  </a:lnTo>
                  <a:lnTo>
                    <a:pt x="73600" y="162903"/>
                  </a:lnTo>
                  <a:lnTo>
                    <a:pt x="107944" y="137895"/>
                  </a:lnTo>
                  <a:lnTo>
                    <a:pt x="124440" y="107754"/>
                  </a:lnTo>
                  <a:lnTo>
                    <a:pt x="131268" y="85633"/>
                  </a:lnTo>
                  <a:lnTo>
                    <a:pt x="131933" y="72251"/>
                  </a:lnTo>
                  <a:lnTo>
                    <a:pt x="129114" y="56965"/>
                  </a:lnTo>
                  <a:lnTo>
                    <a:pt x="119769" y="43323"/>
                  </a:lnTo>
                  <a:lnTo>
                    <a:pt x="83866" y="14550"/>
                  </a:lnTo>
                  <a:lnTo>
                    <a:pt x="64048" y="4270"/>
                  </a:lnTo>
                  <a:lnTo>
                    <a:pt x="28973" y="0"/>
                  </a:lnTo>
                  <a:lnTo>
                    <a:pt x="19543" y="2130"/>
                  </a:lnTo>
                  <a:lnTo>
                    <a:pt x="15721" y="4006"/>
                  </a:lnTo>
                  <a:lnTo>
                    <a:pt x="8985" y="11070"/>
                  </a:lnTo>
                  <a:lnTo>
                    <a:pt x="3812" y="20435"/>
                  </a:lnTo>
                  <a:lnTo>
                    <a:pt x="1513" y="30823"/>
                  </a:lnTo>
                  <a:lnTo>
                    <a:pt x="2982" y="41665"/>
                  </a:lnTo>
                  <a:lnTo>
                    <a:pt x="4680" y="47171"/>
                  </a:lnTo>
                  <a:lnTo>
                    <a:pt x="8615" y="50842"/>
                  </a:lnTo>
                  <a:lnTo>
                    <a:pt x="33292" y="58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6"/>
            <p:cNvSpPr/>
            <p:nvPr>
              <p:custDataLst>
                <p:tags r:id="rId28"/>
              </p:custDataLst>
            </p:nvPr>
          </p:nvSpPr>
          <p:spPr>
            <a:xfrm>
              <a:off x="7768478" y="1823757"/>
              <a:ext cx="184898" cy="125366"/>
            </a:xfrm>
            <a:custGeom>
              <a:avLst/>
              <a:gdLst/>
              <a:ahLst/>
              <a:cxnLst/>
              <a:rect l="0" t="0" r="0" b="0"/>
              <a:pathLst>
                <a:path w="184898" h="125366">
                  <a:moveTo>
                    <a:pt x="0" y="0"/>
                  </a:moveTo>
                  <a:lnTo>
                    <a:pt x="0" y="0"/>
                  </a:lnTo>
                  <a:lnTo>
                    <a:pt x="0" y="24902"/>
                  </a:lnTo>
                  <a:lnTo>
                    <a:pt x="0" y="59627"/>
                  </a:lnTo>
                  <a:lnTo>
                    <a:pt x="2490" y="97137"/>
                  </a:lnTo>
                  <a:lnTo>
                    <a:pt x="7237" y="118069"/>
                  </a:lnTo>
                  <a:lnTo>
                    <a:pt x="9494" y="120735"/>
                  </a:lnTo>
                  <a:lnTo>
                    <a:pt x="16982" y="123697"/>
                  </a:lnTo>
                  <a:lnTo>
                    <a:pt x="31697" y="125365"/>
                  </a:lnTo>
                  <a:lnTo>
                    <a:pt x="52348" y="116935"/>
                  </a:lnTo>
                  <a:lnTo>
                    <a:pt x="85357" y="95487"/>
                  </a:lnTo>
                  <a:lnTo>
                    <a:pt x="126878" y="59708"/>
                  </a:lnTo>
                  <a:lnTo>
                    <a:pt x="166589" y="20925"/>
                  </a:lnTo>
                  <a:lnTo>
                    <a:pt x="1848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7"/>
            <p:cNvSpPr/>
            <p:nvPr>
              <p:custDataLst>
                <p:tags r:id="rId29"/>
              </p:custDataLst>
            </p:nvPr>
          </p:nvSpPr>
          <p:spPr>
            <a:xfrm>
              <a:off x="7489989" y="1756767"/>
              <a:ext cx="211254" cy="229720"/>
            </a:xfrm>
            <a:custGeom>
              <a:avLst/>
              <a:gdLst/>
              <a:ahLst/>
              <a:cxnLst/>
              <a:rect l="0" t="0" r="0" b="0"/>
              <a:pathLst>
                <a:path w="211254" h="229720">
                  <a:moveTo>
                    <a:pt x="160827" y="24968"/>
                  </a:moveTo>
                  <a:lnTo>
                    <a:pt x="160827" y="24968"/>
                  </a:lnTo>
                  <a:lnTo>
                    <a:pt x="133435" y="47380"/>
                  </a:lnTo>
                  <a:lnTo>
                    <a:pt x="94491" y="80686"/>
                  </a:lnTo>
                  <a:lnTo>
                    <a:pt x="56816" y="120437"/>
                  </a:lnTo>
                  <a:lnTo>
                    <a:pt x="29779" y="154938"/>
                  </a:lnTo>
                  <a:lnTo>
                    <a:pt x="8840" y="192168"/>
                  </a:lnTo>
                  <a:lnTo>
                    <a:pt x="829" y="207602"/>
                  </a:lnTo>
                  <a:lnTo>
                    <a:pt x="0" y="213026"/>
                  </a:lnTo>
                  <a:lnTo>
                    <a:pt x="1568" y="221542"/>
                  </a:lnTo>
                  <a:lnTo>
                    <a:pt x="5379" y="228440"/>
                  </a:lnTo>
                  <a:lnTo>
                    <a:pt x="7703" y="229719"/>
                  </a:lnTo>
                  <a:lnTo>
                    <a:pt x="10185" y="229638"/>
                  </a:lnTo>
                  <a:lnTo>
                    <a:pt x="29803" y="222798"/>
                  </a:lnTo>
                  <a:lnTo>
                    <a:pt x="42207" y="212812"/>
                  </a:lnTo>
                  <a:lnTo>
                    <a:pt x="65388" y="183574"/>
                  </a:lnTo>
                  <a:lnTo>
                    <a:pt x="81241" y="144112"/>
                  </a:lnTo>
                  <a:lnTo>
                    <a:pt x="89517" y="111423"/>
                  </a:lnTo>
                  <a:lnTo>
                    <a:pt x="92385" y="78080"/>
                  </a:lnTo>
                  <a:lnTo>
                    <a:pt x="93234" y="45478"/>
                  </a:lnTo>
                  <a:lnTo>
                    <a:pt x="93545" y="9166"/>
                  </a:lnTo>
                  <a:lnTo>
                    <a:pt x="92627" y="6029"/>
                  </a:lnTo>
                  <a:lnTo>
                    <a:pt x="91082" y="3938"/>
                  </a:lnTo>
                  <a:lnTo>
                    <a:pt x="85532" y="0"/>
                  </a:lnTo>
                  <a:lnTo>
                    <a:pt x="89751" y="4289"/>
                  </a:lnTo>
                  <a:lnTo>
                    <a:pt x="95576" y="37567"/>
                  </a:lnTo>
                  <a:lnTo>
                    <a:pt x="105190" y="79025"/>
                  </a:lnTo>
                  <a:lnTo>
                    <a:pt x="113318" y="112059"/>
                  </a:lnTo>
                  <a:lnTo>
                    <a:pt x="126103" y="145504"/>
                  </a:lnTo>
                  <a:lnTo>
                    <a:pt x="148088" y="182626"/>
                  </a:lnTo>
                  <a:lnTo>
                    <a:pt x="169504" y="200964"/>
                  </a:lnTo>
                  <a:lnTo>
                    <a:pt x="182115" y="205910"/>
                  </a:lnTo>
                  <a:lnTo>
                    <a:pt x="188093" y="205360"/>
                  </a:lnTo>
                  <a:lnTo>
                    <a:pt x="211253" y="193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8"/>
            <p:cNvSpPr/>
            <p:nvPr>
              <p:custDataLst>
                <p:tags r:id="rId30"/>
              </p:custDataLst>
            </p:nvPr>
          </p:nvSpPr>
          <p:spPr>
            <a:xfrm>
              <a:off x="6709521" y="1697865"/>
              <a:ext cx="501083" cy="274526"/>
            </a:xfrm>
            <a:custGeom>
              <a:avLst/>
              <a:gdLst/>
              <a:ahLst/>
              <a:cxnLst/>
              <a:rect l="0" t="0" r="0" b="0"/>
              <a:pathLst>
                <a:path w="501083" h="274526">
                  <a:moveTo>
                    <a:pt x="0" y="134297"/>
                  </a:moveTo>
                  <a:lnTo>
                    <a:pt x="0" y="134297"/>
                  </a:lnTo>
                  <a:lnTo>
                    <a:pt x="26771" y="111989"/>
                  </a:lnTo>
                  <a:lnTo>
                    <a:pt x="49597" y="98881"/>
                  </a:lnTo>
                  <a:lnTo>
                    <a:pt x="79756" y="83605"/>
                  </a:lnTo>
                  <a:lnTo>
                    <a:pt x="114803" y="66884"/>
                  </a:lnTo>
                  <a:lnTo>
                    <a:pt x="144705" y="53870"/>
                  </a:lnTo>
                  <a:lnTo>
                    <a:pt x="171176" y="43326"/>
                  </a:lnTo>
                  <a:lnTo>
                    <a:pt x="195361" y="34429"/>
                  </a:lnTo>
                  <a:lnTo>
                    <a:pt x="234682" y="22053"/>
                  </a:lnTo>
                  <a:lnTo>
                    <a:pt x="267723" y="13440"/>
                  </a:lnTo>
                  <a:lnTo>
                    <a:pt x="297971" y="6499"/>
                  </a:lnTo>
                  <a:lnTo>
                    <a:pt x="332327" y="1803"/>
                  </a:lnTo>
                  <a:lnTo>
                    <a:pt x="362871" y="0"/>
                  </a:lnTo>
                  <a:lnTo>
                    <a:pt x="365178" y="876"/>
                  </a:lnTo>
                  <a:lnTo>
                    <a:pt x="366718" y="2394"/>
                  </a:lnTo>
                  <a:lnTo>
                    <a:pt x="367743" y="4339"/>
                  </a:lnTo>
                  <a:lnTo>
                    <a:pt x="366559" y="6570"/>
                  </a:lnTo>
                  <a:lnTo>
                    <a:pt x="355970" y="16973"/>
                  </a:lnTo>
                  <a:lnTo>
                    <a:pt x="333170" y="52533"/>
                  </a:lnTo>
                  <a:lnTo>
                    <a:pt x="310073" y="87036"/>
                  </a:lnTo>
                  <a:lnTo>
                    <a:pt x="285488" y="126830"/>
                  </a:lnTo>
                  <a:lnTo>
                    <a:pt x="262950" y="165702"/>
                  </a:lnTo>
                  <a:lnTo>
                    <a:pt x="252272" y="189343"/>
                  </a:lnTo>
                  <a:lnTo>
                    <a:pt x="247195" y="222719"/>
                  </a:lnTo>
                  <a:lnTo>
                    <a:pt x="249315" y="241764"/>
                  </a:lnTo>
                  <a:lnTo>
                    <a:pt x="255862" y="257077"/>
                  </a:lnTo>
                  <a:lnTo>
                    <a:pt x="260222" y="263776"/>
                  </a:lnTo>
                  <a:lnTo>
                    <a:pt x="266863" y="268241"/>
                  </a:lnTo>
                  <a:lnTo>
                    <a:pt x="294058" y="274525"/>
                  </a:lnTo>
                  <a:lnTo>
                    <a:pt x="327640" y="274520"/>
                  </a:lnTo>
                  <a:lnTo>
                    <a:pt x="356662" y="267900"/>
                  </a:lnTo>
                  <a:lnTo>
                    <a:pt x="385747" y="256242"/>
                  </a:lnTo>
                  <a:lnTo>
                    <a:pt x="425881" y="231438"/>
                  </a:lnTo>
                  <a:lnTo>
                    <a:pt x="461431" y="202923"/>
                  </a:lnTo>
                  <a:lnTo>
                    <a:pt x="481492" y="184408"/>
                  </a:lnTo>
                  <a:lnTo>
                    <a:pt x="493522" y="163727"/>
                  </a:lnTo>
                  <a:lnTo>
                    <a:pt x="501082" y="135547"/>
                  </a:lnTo>
                  <a:lnTo>
                    <a:pt x="497870" y="118043"/>
                  </a:lnTo>
                  <a:lnTo>
                    <a:pt x="480591" y="83980"/>
                  </a:lnTo>
                  <a:lnTo>
                    <a:pt x="460210" y="58690"/>
                  </a:lnTo>
                  <a:lnTo>
                    <a:pt x="436428" y="42377"/>
                  </a:lnTo>
                  <a:lnTo>
                    <a:pt x="398451" y="28499"/>
                  </a:lnTo>
                  <a:lnTo>
                    <a:pt x="368538" y="19255"/>
                  </a:lnTo>
                  <a:lnTo>
                    <a:pt x="355229" y="18733"/>
                  </a:lnTo>
                  <a:lnTo>
                    <a:pt x="351680" y="19901"/>
                  </a:lnTo>
                  <a:lnTo>
                    <a:pt x="345984" y="24024"/>
                  </a:lnTo>
                  <a:lnTo>
                    <a:pt x="353921" y="29200"/>
                  </a:lnTo>
                  <a:lnTo>
                    <a:pt x="378199" y="418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9"/>
            <p:cNvSpPr/>
            <p:nvPr>
              <p:custDataLst>
                <p:tags r:id="rId31"/>
              </p:custDataLst>
            </p:nvPr>
          </p:nvSpPr>
          <p:spPr>
            <a:xfrm>
              <a:off x="6734735" y="1465963"/>
              <a:ext cx="243729" cy="567906"/>
            </a:xfrm>
            <a:custGeom>
              <a:avLst/>
              <a:gdLst/>
              <a:ahLst/>
              <a:cxnLst/>
              <a:rect l="0" t="0" r="0" b="0"/>
              <a:pathLst>
                <a:path w="243729" h="567906">
                  <a:moveTo>
                    <a:pt x="243728" y="72044"/>
                  </a:moveTo>
                  <a:lnTo>
                    <a:pt x="243728" y="72044"/>
                  </a:lnTo>
                  <a:lnTo>
                    <a:pt x="243728" y="31613"/>
                  </a:lnTo>
                  <a:lnTo>
                    <a:pt x="243728" y="5368"/>
                  </a:lnTo>
                  <a:lnTo>
                    <a:pt x="239266" y="4975"/>
                  </a:lnTo>
                  <a:lnTo>
                    <a:pt x="237953" y="3986"/>
                  </a:lnTo>
                  <a:lnTo>
                    <a:pt x="236492" y="396"/>
                  </a:lnTo>
                  <a:lnTo>
                    <a:pt x="236103" y="0"/>
                  </a:lnTo>
                  <a:lnTo>
                    <a:pt x="235843" y="669"/>
                  </a:lnTo>
                  <a:lnTo>
                    <a:pt x="234392" y="12438"/>
                  </a:lnTo>
                  <a:lnTo>
                    <a:pt x="229548" y="26784"/>
                  </a:lnTo>
                  <a:lnTo>
                    <a:pt x="222804" y="64320"/>
                  </a:lnTo>
                  <a:lnTo>
                    <a:pt x="210864" y="97978"/>
                  </a:lnTo>
                  <a:lnTo>
                    <a:pt x="195497" y="137522"/>
                  </a:lnTo>
                  <a:lnTo>
                    <a:pt x="184628" y="167447"/>
                  </a:lnTo>
                  <a:lnTo>
                    <a:pt x="172638" y="199424"/>
                  </a:lnTo>
                  <a:lnTo>
                    <a:pt x="157971" y="232312"/>
                  </a:lnTo>
                  <a:lnTo>
                    <a:pt x="142114" y="265605"/>
                  </a:lnTo>
                  <a:lnTo>
                    <a:pt x="126661" y="300013"/>
                  </a:lnTo>
                  <a:lnTo>
                    <a:pt x="113569" y="337094"/>
                  </a:lnTo>
                  <a:lnTo>
                    <a:pt x="99034" y="372874"/>
                  </a:lnTo>
                  <a:lnTo>
                    <a:pt x="84170" y="407452"/>
                  </a:lnTo>
                  <a:lnTo>
                    <a:pt x="71338" y="441497"/>
                  </a:lnTo>
                  <a:lnTo>
                    <a:pt x="53613" y="483241"/>
                  </a:lnTo>
                  <a:lnTo>
                    <a:pt x="36534" y="519266"/>
                  </a:lnTo>
                  <a:lnTo>
                    <a:pt x="19805" y="555392"/>
                  </a:lnTo>
                  <a:lnTo>
                    <a:pt x="0" y="567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0"/>
            <p:cNvSpPr/>
            <p:nvPr>
              <p:custDataLst>
                <p:tags r:id="rId32"/>
              </p:custDataLst>
            </p:nvPr>
          </p:nvSpPr>
          <p:spPr>
            <a:xfrm>
              <a:off x="8356787" y="1201831"/>
              <a:ext cx="302559" cy="41483"/>
            </a:xfrm>
            <a:custGeom>
              <a:avLst/>
              <a:gdLst/>
              <a:ahLst/>
              <a:cxnLst/>
              <a:rect l="0" t="0" r="0" b="0"/>
              <a:pathLst>
                <a:path w="302559" h="41483">
                  <a:moveTo>
                    <a:pt x="0" y="0"/>
                  </a:moveTo>
                  <a:lnTo>
                    <a:pt x="0" y="0"/>
                  </a:lnTo>
                  <a:lnTo>
                    <a:pt x="31231" y="13385"/>
                  </a:lnTo>
                  <a:lnTo>
                    <a:pt x="61505" y="22446"/>
                  </a:lnTo>
                  <a:lnTo>
                    <a:pt x="93636" y="29586"/>
                  </a:lnTo>
                  <a:lnTo>
                    <a:pt x="126594" y="35872"/>
                  </a:lnTo>
                  <a:lnTo>
                    <a:pt x="159917" y="39289"/>
                  </a:lnTo>
                  <a:lnTo>
                    <a:pt x="193404" y="40807"/>
                  </a:lnTo>
                  <a:lnTo>
                    <a:pt x="226965" y="41482"/>
                  </a:lnTo>
                  <a:lnTo>
                    <a:pt x="258067" y="39292"/>
                  </a:lnTo>
                  <a:lnTo>
                    <a:pt x="302558" y="33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1"/>
            <p:cNvSpPr/>
            <p:nvPr>
              <p:custDataLst>
                <p:tags r:id="rId33"/>
              </p:custDataLst>
            </p:nvPr>
          </p:nvSpPr>
          <p:spPr>
            <a:xfrm>
              <a:off x="7468472" y="1033736"/>
              <a:ext cx="1055972" cy="318852"/>
            </a:xfrm>
            <a:custGeom>
              <a:avLst/>
              <a:gdLst/>
              <a:ahLst/>
              <a:cxnLst/>
              <a:rect l="0" t="0" r="0" b="0"/>
              <a:pathLst>
                <a:path w="1055972" h="318852">
                  <a:moveTo>
                    <a:pt x="39469" y="193308"/>
                  </a:moveTo>
                  <a:lnTo>
                    <a:pt x="39469" y="193308"/>
                  </a:lnTo>
                  <a:lnTo>
                    <a:pt x="21623" y="224539"/>
                  </a:lnTo>
                  <a:lnTo>
                    <a:pt x="3191" y="261974"/>
                  </a:lnTo>
                  <a:lnTo>
                    <a:pt x="0" y="282035"/>
                  </a:lnTo>
                  <a:lnTo>
                    <a:pt x="4752" y="288878"/>
                  </a:lnTo>
                  <a:lnTo>
                    <a:pt x="24973" y="296482"/>
                  </a:lnTo>
                  <a:lnTo>
                    <a:pt x="42675" y="297372"/>
                  </a:lnTo>
                  <a:lnTo>
                    <a:pt x="81913" y="287874"/>
                  </a:lnTo>
                  <a:lnTo>
                    <a:pt x="105895" y="279017"/>
                  </a:lnTo>
                  <a:lnTo>
                    <a:pt x="146025" y="255136"/>
                  </a:lnTo>
                  <a:lnTo>
                    <a:pt x="164996" y="252191"/>
                  </a:lnTo>
                  <a:lnTo>
                    <a:pt x="165375" y="256616"/>
                  </a:lnTo>
                  <a:lnTo>
                    <a:pt x="164495" y="257925"/>
                  </a:lnTo>
                  <a:lnTo>
                    <a:pt x="162973" y="258798"/>
                  </a:lnTo>
                  <a:lnTo>
                    <a:pt x="161026" y="259380"/>
                  </a:lnTo>
                  <a:lnTo>
                    <a:pt x="153824" y="264660"/>
                  </a:lnTo>
                  <a:lnTo>
                    <a:pt x="150992" y="269532"/>
                  </a:lnTo>
                  <a:lnTo>
                    <a:pt x="149174" y="280269"/>
                  </a:lnTo>
                  <a:lnTo>
                    <a:pt x="149958" y="282098"/>
                  </a:lnTo>
                  <a:lnTo>
                    <a:pt x="151416" y="283318"/>
                  </a:lnTo>
                  <a:lnTo>
                    <a:pt x="153320" y="284131"/>
                  </a:lnTo>
                  <a:lnTo>
                    <a:pt x="154591" y="283739"/>
                  </a:lnTo>
                  <a:lnTo>
                    <a:pt x="155438" y="282544"/>
                  </a:lnTo>
                  <a:lnTo>
                    <a:pt x="156001" y="280814"/>
                  </a:lnTo>
                  <a:lnTo>
                    <a:pt x="170181" y="273916"/>
                  </a:lnTo>
                  <a:lnTo>
                    <a:pt x="201744" y="262529"/>
                  </a:lnTo>
                  <a:lnTo>
                    <a:pt x="215909" y="252179"/>
                  </a:lnTo>
                  <a:lnTo>
                    <a:pt x="216892" y="272253"/>
                  </a:lnTo>
                  <a:lnTo>
                    <a:pt x="222670" y="282274"/>
                  </a:lnTo>
                  <a:lnTo>
                    <a:pt x="231231" y="291158"/>
                  </a:lnTo>
                  <a:lnTo>
                    <a:pt x="240179" y="296873"/>
                  </a:lnTo>
                  <a:lnTo>
                    <a:pt x="252872" y="297545"/>
                  </a:lnTo>
                  <a:lnTo>
                    <a:pt x="292035" y="293673"/>
                  </a:lnTo>
                  <a:lnTo>
                    <a:pt x="333680" y="282522"/>
                  </a:lnTo>
                  <a:lnTo>
                    <a:pt x="372357" y="266108"/>
                  </a:lnTo>
                  <a:lnTo>
                    <a:pt x="385047" y="257731"/>
                  </a:lnTo>
                  <a:lnTo>
                    <a:pt x="389162" y="252134"/>
                  </a:lnTo>
                  <a:lnTo>
                    <a:pt x="391804" y="245394"/>
                  </a:lnTo>
                  <a:lnTo>
                    <a:pt x="389675" y="241982"/>
                  </a:lnTo>
                  <a:lnTo>
                    <a:pt x="385161" y="236644"/>
                  </a:lnTo>
                  <a:lnTo>
                    <a:pt x="370850" y="242300"/>
                  </a:lnTo>
                  <a:lnTo>
                    <a:pt x="333274" y="263638"/>
                  </a:lnTo>
                  <a:lnTo>
                    <a:pt x="316607" y="273807"/>
                  </a:lnTo>
                  <a:lnTo>
                    <a:pt x="312053" y="279823"/>
                  </a:lnTo>
                  <a:lnTo>
                    <a:pt x="309490" y="292922"/>
                  </a:lnTo>
                  <a:lnTo>
                    <a:pt x="310998" y="297070"/>
                  </a:lnTo>
                  <a:lnTo>
                    <a:pt x="327439" y="313417"/>
                  </a:lnTo>
                  <a:lnTo>
                    <a:pt x="335856" y="316727"/>
                  </a:lnTo>
                  <a:lnTo>
                    <a:pt x="365399" y="318851"/>
                  </a:lnTo>
                  <a:lnTo>
                    <a:pt x="400495" y="312561"/>
                  </a:lnTo>
                  <a:lnTo>
                    <a:pt x="431567" y="301273"/>
                  </a:lnTo>
                  <a:lnTo>
                    <a:pt x="469603" y="281758"/>
                  </a:lnTo>
                  <a:lnTo>
                    <a:pt x="509805" y="260707"/>
                  </a:lnTo>
                  <a:lnTo>
                    <a:pt x="510023" y="265053"/>
                  </a:lnTo>
                  <a:lnTo>
                    <a:pt x="507585" y="269707"/>
                  </a:lnTo>
                  <a:lnTo>
                    <a:pt x="505627" y="272256"/>
                  </a:lnTo>
                  <a:lnTo>
                    <a:pt x="505256" y="274888"/>
                  </a:lnTo>
                  <a:lnTo>
                    <a:pt x="512240" y="300833"/>
                  </a:lnTo>
                  <a:lnTo>
                    <a:pt x="514334" y="304212"/>
                  </a:lnTo>
                  <a:lnTo>
                    <a:pt x="517597" y="306464"/>
                  </a:lnTo>
                  <a:lnTo>
                    <a:pt x="541548" y="314838"/>
                  </a:lnTo>
                  <a:lnTo>
                    <a:pt x="554903" y="314868"/>
                  </a:lnTo>
                  <a:lnTo>
                    <a:pt x="596156" y="302170"/>
                  </a:lnTo>
                  <a:lnTo>
                    <a:pt x="632634" y="286820"/>
                  </a:lnTo>
                  <a:lnTo>
                    <a:pt x="670034" y="265803"/>
                  </a:lnTo>
                  <a:lnTo>
                    <a:pt x="701515" y="248302"/>
                  </a:lnTo>
                  <a:lnTo>
                    <a:pt x="734500" y="225789"/>
                  </a:lnTo>
                  <a:lnTo>
                    <a:pt x="767931" y="200442"/>
                  </a:lnTo>
                  <a:lnTo>
                    <a:pt x="803360" y="169690"/>
                  </a:lnTo>
                  <a:lnTo>
                    <a:pt x="832815" y="147948"/>
                  </a:lnTo>
                  <a:lnTo>
                    <a:pt x="862092" y="123344"/>
                  </a:lnTo>
                  <a:lnTo>
                    <a:pt x="902605" y="86351"/>
                  </a:lnTo>
                  <a:lnTo>
                    <a:pt x="938867" y="57681"/>
                  </a:lnTo>
                  <a:lnTo>
                    <a:pt x="966839" y="35655"/>
                  </a:lnTo>
                  <a:lnTo>
                    <a:pt x="1002900" y="11181"/>
                  </a:lnTo>
                  <a:lnTo>
                    <a:pt x="1024220" y="1238"/>
                  </a:lnTo>
                  <a:lnTo>
                    <a:pt x="1051477" y="0"/>
                  </a:lnTo>
                  <a:lnTo>
                    <a:pt x="1053119" y="936"/>
                  </a:lnTo>
                  <a:lnTo>
                    <a:pt x="1054213" y="2494"/>
                  </a:lnTo>
                  <a:lnTo>
                    <a:pt x="1055755" y="9148"/>
                  </a:lnTo>
                  <a:lnTo>
                    <a:pt x="1055971" y="11704"/>
                  </a:lnTo>
                  <a:lnTo>
                    <a:pt x="1044667" y="51460"/>
                  </a:lnTo>
                  <a:lnTo>
                    <a:pt x="1027178" y="90963"/>
                  </a:lnTo>
                  <a:lnTo>
                    <a:pt x="1011220" y="123660"/>
                  </a:lnTo>
                  <a:lnTo>
                    <a:pt x="994664" y="157938"/>
                  </a:lnTo>
                  <a:lnTo>
                    <a:pt x="977930" y="195383"/>
                  </a:lnTo>
                  <a:lnTo>
                    <a:pt x="958034" y="236570"/>
                  </a:lnTo>
                  <a:lnTo>
                    <a:pt x="940374" y="275937"/>
                  </a:lnTo>
                  <a:lnTo>
                    <a:pt x="924675" y="303047"/>
                  </a:lnTo>
                  <a:lnTo>
                    <a:pt x="908067" y="317040"/>
                  </a:lnTo>
                  <a:lnTo>
                    <a:pt x="906152" y="316884"/>
                  </a:lnTo>
                  <a:lnTo>
                    <a:pt x="896719" y="310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2"/>
            <p:cNvSpPr/>
            <p:nvPr>
              <p:custDataLst>
                <p:tags r:id="rId34"/>
              </p:custDataLst>
            </p:nvPr>
          </p:nvSpPr>
          <p:spPr>
            <a:xfrm>
              <a:off x="7205383" y="1235597"/>
              <a:ext cx="210110" cy="120720"/>
            </a:xfrm>
            <a:custGeom>
              <a:avLst/>
              <a:gdLst/>
              <a:ahLst/>
              <a:cxnLst/>
              <a:rect l="0" t="0" r="0" b="0"/>
              <a:pathLst>
                <a:path w="210110" h="120720">
                  <a:moveTo>
                    <a:pt x="0" y="58682"/>
                  </a:moveTo>
                  <a:lnTo>
                    <a:pt x="0" y="58682"/>
                  </a:lnTo>
                  <a:lnTo>
                    <a:pt x="37456" y="75076"/>
                  </a:lnTo>
                  <a:lnTo>
                    <a:pt x="56801" y="75929"/>
                  </a:lnTo>
                  <a:lnTo>
                    <a:pt x="83443" y="71160"/>
                  </a:lnTo>
                  <a:lnTo>
                    <a:pt x="123496" y="51829"/>
                  </a:lnTo>
                  <a:lnTo>
                    <a:pt x="135196" y="44431"/>
                  </a:lnTo>
                  <a:lnTo>
                    <a:pt x="146099" y="30699"/>
                  </a:lnTo>
                  <a:lnTo>
                    <a:pt x="148977" y="23522"/>
                  </a:lnTo>
                  <a:lnTo>
                    <a:pt x="148810" y="20301"/>
                  </a:lnTo>
                  <a:lnTo>
                    <a:pt x="146135" y="14232"/>
                  </a:lnTo>
                  <a:lnTo>
                    <a:pt x="139379" y="5565"/>
                  </a:lnTo>
                  <a:lnTo>
                    <a:pt x="131672" y="2391"/>
                  </a:lnTo>
                  <a:lnTo>
                    <a:pt x="95086" y="0"/>
                  </a:lnTo>
                  <a:lnTo>
                    <a:pt x="78393" y="4357"/>
                  </a:lnTo>
                  <a:lnTo>
                    <a:pt x="62729" y="14195"/>
                  </a:lnTo>
                  <a:lnTo>
                    <a:pt x="53552" y="23297"/>
                  </a:lnTo>
                  <a:lnTo>
                    <a:pt x="47769" y="32372"/>
                  </a:lnTo>
                  <a:lnTo>
                    <a:pt x="46787" y="37407"/>
                  </a:lnTo>
                  <a:lnTo>
                    <a:pt x="48186" y="47982"/>
                  </a:lnTo>
                  <a:lnTo>
                    <a:pt x="54224" y="64435"/>
                  </a:lnTo>
                  <a:lnTo>
                    <a:pt x="81821" y="97916"/>
                  </a:lnTo>
                  <a:lnTo>
                    <a:pt x="102683" y="110254"/>
                  </a:lnTo>
                  <a:lnTo>
                    <a:pt x="131069" y="119824"/>
                  </a:lnTo>
                  <a:lnTo>
                    <a:pt x="149767" y="120719"/>
                  </a:lnTo>
                  <a:lnTo>
                    <a:pt x="178535" y="113483"/>
                  </a:lnTo>
                  <a:lnTo>
                    <a:pt x="210109" y="1007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3"/>
            <p:cNvSpPr/>
            <p:nvPr>
              <p:custDataLst>
                <p:tags r:id="rId35"/>
              </p:custDataLst>
            </p:nvPr>
          </p:nvSpPr>
          <p:spPr>
            <a:xfrm>
              <a:off x="6391086" y="1244909"/>
              <a:ext cx="713444" cy="145162"/>
            </a:xfrm>
            <a:custGeom>
              <a:avLst/>
              <a:gdLst/>
              <a:ahLst/>
              <a:cxnLst/>
              <a:rect l="0" t="0" r="0" b="0"/>
              <a:pathLst>
                <a:path w="713444" h="145162">
                  <a:moveTo>
                    <a:pt x="91517" y="7348"/>
                  </a:moveTo>
                  <a:lnTo>
                    <a:pt x="91517" y="7348"/>
                  </a:lnTo>
                  <a:lnTo>
                    <a:pt x="69208" y="38579"/>
                  </a:lnTo>
                  <a:lnTo>
                    <a:pt x="41951" y="75848"/>
                  </a:lnTo>
                  <a:lnTo>
                    <a:pt x="14976" y="114928"/>
                  </a:lnTo>
                  <a:lnTo>
                    <a:pt x="3781" y="130427"/>
                  </a:lnTo>
                  <a:lnTo>
                    <a:pt x="465" y="140934"/>
                  </a:lnTo>
                  <a:lnTo>
                    <a:pt x="0" y="144030"/>
                  </a:lnTo>
                  <a:lnTo>
                    <a:pt x="623" y="145161"/>
                  </a:lnTo>
                  <a:lnTo>
                    <a:pt x="1972" y="144981"/>
                  </a:lnTo>
                  <a:lnTo>
                    <a:pt x="42641" y="113241"/>
                  </a:lnTo>
                  <a:lnTo>
                    <a:pt x="84251" y="73207"/>
                  </a:lnTo>
                  <a:lnTo>
                    <a:pt x="116029" y="44397"/>
                  </a:lnTo>
                  <a:lnTo>
                    <a:pt x="153668" y="23202"/>
                  </a:lnTo>
                  <a:lnTo>
                    <a:pt x="187958" y="6962"/>
                  </a:lnTo>
                  <a:lnTo>
                    <a:pt x="220426" y="0"/>
                  </a:lnTo>
                  <a:lnTo>
                    <a:pt x="223213" y="582"/>
                  </a:lnTo>
                  <a:lnTo>
                    <a:pt x="228801" y="3719"/>
                  </a:lnTo>
                  <a:lnTo>
                    <a:pt x="229731" y="7730"/>
                  </a:lnTo>
                  <a:lnTo>
                    <a:pt x="228274" y="19658"/>
                  </a:lnTo>
                  <a:lnTo>
                    <a:pt x="222023" y="31807"/>
                  </a:lnTo>
                  <a:lnTo>
                    <a:pt x="189532" y="72765"/>
                  </a:lnTo>
                  <a:lnTo>
                    <a:pt x="158551" y="101425"/>
                  </a:lnTo>
                  <a:lnTo>
                    <a:pt x="150667" y="115959"/>
                  </a:lnTo>
                  <a:lnTo>
                    <a:pt x="159365" y="116414"/>
                  </a:lnTo>
                  <a:lnTo>
                    <a:pt x="196048" y="98296"/>
                  </a:lnTo>
                  <a:lnTo>
                    <a:pt x="233458" y="77089"/>
                  </a:lnTo>
                  <a:lnTo>
                    <a:pt x="275469" y="48205"/>
                  </a:lnTo>
                  <a:lnTo>
                    <a:pt x="311411" y="25680"/>
                  </a:lnTo>
                  <a:lnTo>
                    <a:pt x="339218" y="11246"/>
                  </a:lnTo>
                  <a:lnTo>
                    <a:pt x="349518" y="8118"/>
                  </a:lnTo>
                  <a:lnTo>
                    <a:pt x="350364" y="8796"/>
                  </a:lnTo>
                  <a:lnTo>
                    <a:pt x="351302" y="12038"/>
                  </a:lnTo>
                  <a:lnTo>
                    <a:pt x="344249" y="19082"/>
                  </a:lnTo>
                  <a:lnTo>
                    <a:pt x="316894" y="43284"/>
                  </a:lnTo>
                  <a:lnTo>
                    <a:pt x="297227" y="71328"/>
                  </a:lnTo>
                  <a:lnTo>
                    <a:pt x="298695" y="82685"/>
                  </a:lnTo>
                  <a:lnTo>
                    <a:pt x="315264" y="107755"/>
                  </a:lnTo>
                  <a:lnTo>
                    <a:pt x="324727" y="114441"/>
                  </a:lnTo>
                  <a:lnTo>
                    <a:pt x="333835" y="117030"/>
                  </a:lnTo>
                  <a:lnTo>
                    <a:pt x="367511" y="111751"/>
                  </a:lnTo>
                  <a:lnTo>
                    <a:pt x="407993" y="98358"/>
                  </a:lnTo>
                  <a:lnTo>
                    <a:pt x="443646" y="85052"/>
                  </a:lnTo>
                  <a:lnTo>
                    <a:pt x="480356" y="72705"/>
                  </a:lnTo>
                  <a:lnTo>
                    <a:pt x="515823" y="57218"/>
                  </a:lnTo>
                  <a:lnTo>
                    <a:pt x="550863" y="34681"/>
                  </a:lnTo>
                  <a:lnTo>
                    <a:pt x="551829" y="34908"/>
                  </a:lnTo>
                  <a:lnTo>
                    <a:pt x="552472" y="35994"/>
                  </a:lnTo>
                  <a:lnTo>
                    <a:pt x="552901" y="37651"/>
                  </a:lnTo>
                  <a:lnTo>
                    <a:pt x="552254" y="39690"/>
                  </a:lnTo>
                  <a:lnTo>
                    <a:pt x="549044" y="44445"/>
                  </a:lnTo>
                  <a:lnTo>
                    <a:pt x="520905" y="62845"/>
                  </a:lnTo>
                  <a:lnTo>
                    <a:pt x="494095" y="93755"/>
                  </a:lnTo>
                  <a:lnTo>
                    <a:pt x="489889" y="105205"/>
                  </a:lnTo>
                  <a:lnTo>
                    <a:pt x="489703" y="109939"/>
                  </a:lnTo>
                  <a:lnTo>
                    <a:pt x="491983" y="117689"/>
                  </a:lnTo>
                  <a:lnTo>
                    <a:pt x="498517" y="127302"/>
                  </a:lnTo>
                  <a:lnTo>
                    <a:pt x="503683" y="130698"/>
                  </a:lnTo>
                  <a:lnTo>
                    <a:pt x="506367" y="131603"/>
                  </a:lnTo>
                  <a:lnTo>
                    <a:pt x="523531" y="128416"/>
                  </a:lnTo>
                  <a:lnTo>
                    <a:pt x="546786" y="118973"/>
                  </a:lnTo>
                  <a:lnTo>
                    <a:pt x="554707" y="113612"/>
                  </a:lnTo>
                  <a:lnTo>
                    <a:pt x="558849" y="108116"/>
                  </a:lnTo>
                  <a:lnTo>
                    <a:pt x="561182" y="99772"/>
                  </a:lnTo>
                  <a:lnTo>
                    <a:pt x="561510" y="96978"/>
                  </a:lnTo>
                  <a:lnTo>
                    <a:pt x="556893" y="88895"/>
                  </a:lnTo>
                  <a:lnTo>
                    <a:pt x="534735" y="60046"/>
                  </a:lnTo>
                  <a:lnTo>
                    <a:pt x="495609" y="32620"/>
                  </a:lnTo>
                  <a:lnTo>
                    <a:pt x="486681" y="24304"/>
                  </a:lnTo>
                  <a:lnTo>
                    <a:pt x="491033" y="19739"/>
                  </a:lnTo>
                  <a:lnTo>
                    <a:pt x="498177" y="17525"/>
                  </a:lnTo>
                  <a:lnTo>
                    <a:pt x="534339" y="15856"/>
                  </a:lnTo>
                  <a:lnTo>
                    <a:pt x="558860" y="22998"/>
                  </a:lnTo>
                  <a:lnTo>
                    <a:pt x="569110" y="31292"/>
                  </a:lnTo>
                  <a:lnTo>
                    <a:pt x="569920" y="34487"/>
                  </a:lnTo>
                  <a:lnTo>
                    <a:pt x="570440" y="48610"/>
                  </a:lnTo>
                  <a:lnTo>
                    <a:pt x="558859" y="84827"/>
                  </a:lnTo>
                  <a:lnTo>
                    <a:pt x="549924" y="109325"/>
                  </a:lnTo>
                  <a:lnTo>
                    <a:pt x="553070" y="122760"/>
                  </a:lnTo>
                  <a:lnTo>
                    <a:pt x="558433" y="124010"/>
                  </a:lnTo>
                  <a:lnTo>
                    <a:pt x="577094" y="124812"/>
                  </a:lnTo>
                  <a:lnTo>
                    <a:pt x="611251" y="111552"/>
                  </a:lnTo>
                  <a:lnTo>
                    <a:pt x="648433" y="88457"/>
                  </a:lnTo>
                  <a:lnTo>
                    <a:pt x="680485" y="65310"/>
                  </a:lnTo>
                  <a:lnTo>
                    <a:pt x="713443" y="409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4"/>
            <p:cNvSpPr/>
            <p:nvPr>
              <p:custDataLst>
                <p:tags r:id="rId36"/>
              </p:custDataLst>
            </p:nvPr>
          </p:nvSpPr>
          <p:spPr>
            <a:xfrm>
              <a:off x="6003551" y="1243853"/>
              <a:ext cx="235325" cy="50427"/>
            </a:xfrm>
            <a:custGeom>
              <a:avLst/>
              <a:gdLst/>
              <a:ahLst/>
              <a:cxnLst/>
              <a:rect l="0" t="0" r="0" b="0"/>
              <a:pathLst>
                <a:path w="235325" h="50427">
                  <a:moveTo>
                    <a:pt x="0" y="50426"/>
                  </a:moveTo>
                  <a:lnTo>
                    <a:pt x="0" y="50426"/>
                  </a:lnTo>
                  <a:lnTo>
                    <a:pt x="35693" y="45965"/>
                  </a:lnTo>
                  <a:lnTo>
                    <a:pt x="65668" y="41284"/>
                  </a:lnTo>
                  <a:lnTo>
                    <a:pt x="94553" y="36091"/>
                  </a:lnTo>
                  <a:lnTo>
                    <a:pt x="122955" y="30670"/>
                  </a:lnTo>
                  <a:lnTo>
                    <a:pt x="151143" y="25148"/>
                  </a:lnTo>
                  <a:lnTo>
                    <a:pt x="179233" y="18648"/>
                  </a:lnTo>
                  <a:lnTo>
                    <a:pt x="216629" y="6355"/>
                  </a:lnTo>
                  <a:lnTo>
                    <a:pt x="2353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5"/>
            <p:cNvSpPr/>
            <p:nvPr>
              <p:custDataLst>
                <p:tags r:id="rId37"/>
              </p:custDataLst>
            </p:nvPr>
          </p:nvSpPr>
          <p:spPr>
            <a:xfrm>
              <a:off x="6037168" y="1126191"/>
              <a:ext cx="126068" cy="277347"/>
            </a:xfrm>
            <a:custGeom>
              <a:avLst/>
              <a:gdLst/>
              <a:ahLst/>
              <a:cxnLst/>
              <a:rect l="0" t="0" r="0" b="0"/>
              <a:pathLst>
                <a:path w="126068" h="277347">
                  <a:moveTo>
                    <a:pt x="126067" y="0"/>
                  </a:moveTo>
                  <a:lnTo>
                    <a:pt x="126067" y="0"/>
                  </a:lnTo>
                  <a:lnTo>
                    <a:pt x="108221" y="35693"/>
                  </a:lnTo>
                  <a:lnTo>
                    <a:pt x="94478" y="65668"/>
                  </a:lnTo>
                  <a:lnTo>
                    <a:pt x="82146" y="94553"/>
                  </a:lnTo>
                  <a:lnTo>
                    <a:pt x="70439" y="122955"/>
                  </a:lnTo>
                  <a:lnTo>
                    <a:pt x="56520" y="151142"/>
                  </a:lnTo>
                  <a:lnTo>
                    <a:pt x="37914" y="190771"/>
                  </a:lnTo>
                  <a:lnTo>
                    <a:pt x="26487" y="223679"/>
                  </a:lnTo>
                  <a:lnTo>
                    <a:pt x="14260" y="259897"/>
                  </a:lnTo>
                  <a:lnTo>
                    <a:pt x="8517" y="269591"/>
                  </a:lnTo>
                  <a:lnTo>
                    <a:pt x="0" y="277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6"/>
            <p:cNvSpPr/>
            <p:nvPr>
              <p:custDataLst>
                <p:tags r:id="rId38"/>
              </p:custDataLst>
            </p:nvPr>
          </p:nvSpPr>
          <p:spPr>
            <a:xfrm>
              <a:off x="5398434" y="1260675"/>
              <a:ext cx="529478" cy="156973"/>
            </a:xfrm>
            <a:custGeom>
              <a:avLst/>
              <a:gdLst/>
              <a:ahLst/>
              <a:cxnLst/>
              <a:rect l="0" t="0" r="0" b="0"/>
              <a:pathLst>
                <a:path w="529478" h="156973">
                  <a:moveTo>
                    <a:pt x="0" y="58818"/>
                  </a:moveTo>
                  <a:lnTo>
                    <a:pt x="0" y="58818"/>
                  </a:lnTo>
                  <a:lnTo>
                    <a:pt x="24902" y="53837"/>
                  </a:lnTo>
                  <a:lnTo>
                    <a:pt x="44615" y="49894"/>
                  </a:lnTo>
                  <a:lnTo>
                    <a:pt x="68030" y="46332"/>
                  </a:lnTo>
                  <a:lnTo>
                    <a:pt x="93912" y="43023"/>
                  </a:lnTo>
                  <a:lnTo>
                    <a:pt x="121440" y="39884"/>
                  </a:lnTo>
                  <a:lnTo>
                    <a:pt x="144459" y="36857"/>
                  </a:lnTo>
                  <a:lnTo>
                    <a:pt x="182489" y="31003"/>
                  </a:lnTo>
                  <a:lnTo>
                    <a:pt x="214954" y="25289"/>
                  </a:lnTo>
                  <a:lnTo>
                    <a:pt x="254501" y="16822"/>
                  </a:lnTo>
                  <a:lnTo>
                    <a:pt x="294120" y="3726"/>
                  </a:lnTo>
                  <a:lnTo>
                    <a:pt x="310250" y="133"/>
                  </a:lnTo>
                  <a:lnTo>
                    <a:pt x="294741" y="0"/>
                  </a:lnTo>
                  <a:lnTo>
                    <a:pt x="267397" y="13409"/>
                  </a:lnTo>
                  <a:lnTo>
                    <a:pt x="226716" y="39499"/>
                  </a:lnTo>
                  <a:lnTo>
                    <a:pt x="185398" y="75625"/>
                  </a:lnTo>
                  <a:lnTo>
                    <a:pt x="172476" y="89080"/>
                  </a:lnTo>
                  <a:lnTo>
                    <a:pt x="170039" y="94991"/>
                  </a:lnTo>
                  <a:lnTo>
                    <a:pt x="168666" y="103568"/>
                  </a:lnTo>
                  <a:lnTo>
                    <a:pt x="170341" y="105460"/>
                  </a:lnTo>
                  <a:lnTo>
                    <a:pt x="177182" y="107562"/>
                  </a:lnTo>
                  <a:lnTo>
                    <a:pt x="191535" y="108746"/>
                  </a:lnTo>
                  <a:lnTo>
                    <a:pt x="207615" y="104635"/>
                  </a:lnTo>
                  <a:lnTo>
                    <a:pt x="244506" y="76403"/>
                  </a:lnTo>
                  <a:lnTo>
                    <a:pt x="283985" y="48648"/>
                  </a:lnTo>
                  <a:lnTo>
                    <a:pt x="310385" y="25736"/>
                  </a:lnTo>
                  <a:lnTo>
                    <a:pt x="310912" y="32483"/>
                  </a:lnTo>
                  <a:lnTo>
                    <a:pt x="289933" y="56433"/>
                  </a:lnTo>
                  <a:lnTo>
                    <a:pt x="287608" y="65851"/>
                  </a:lnTo>
                  <a:lnTo>
                    <a:pt x="289066" y="73772"/>
                  </a:lnTo>
                  <a:lnTo>
                    <a:pt x="292646" y="83481"/>
                  </a:lnTo>
                  <a:lnTo>
                    <a:pt x="293149" y="86466"/>
                  </a:lnTo>
                  <a:lnTo>
                    <a:pt x="298688" y="92273"/>
                  </a:lnTo>
                  <a:lnTo>
                    <a:pt x="302780" y="95128"/>
                  </a:lnTo>
                  <a:lnTo>
                    <a:pt x="344231" y="90224"/>
                  </a:lnTo>
                  <a:lnTo>
                    <a:pt x="381519" y="76943"/>
                  </a:lnTo>
                  <a:lnTo>
                    <a:pt x="418282" y="57590"/>
                  </a:lnTo>
                  <a:lnTo>
                    <a:pt x="445952" y="51358"/>
                  </a:lnTo>
                  <a:lnTo>
                    <a:pt x="448580" y="51977"/>
                  </a:lnTo>
                  <a:lnTo>
                    <a:pt x="450333" y="53323"/>
                  </a:lnTo>
                  <a:lnTo>
                    <a:pt x="457607" y="66656"/>
                  </a:lnTo>
                  <a:lnTo>
                    <a:pt x="460869" y="81892"/>
                  </a:lnTo>
                  <a:lnTo>
                    <a:pt x="461971" y="116258"/>
                  </a:lnTo>
                  <a:lnTo>
                    <a:pt x="463096" y="140582"/>
                  </a:lnTo>
                  <a:lnTo>
                    <a:pt x="466668" y="150564"/>
                  </a:lnTo>
                  <a:lnTo>
                    <a:pt x="469862" y="153600"/>
                  </a:lnTo>
                  <a:lnTo>
                    <a:pt x="478391" y="156972"/>
                  </a:lnTo>
                  <a:lnTo>
                    <a:pt x="483280" y="156004"/>
                  </a:lnTo>
                  <a:lnTo>
                    <a:pt x="493693" y="149948"/>
                  </a:lnTo>
                  <a:lnTo>
                    <a:pt x="529477" y="117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7"/>
            <p:cNvSpPr/>
            <p:nvPr>
              <p:custDataLst>
                <p:tags r:id="rId39"/>
              </p:custDataLst>
            </p:nvPr>
          </p:nvSpPr>
          <p:spPr>
            <a:xfrm>
              <a:off x="5123403" y="1168596"/>
              <a:ext cx="383104" cy="306622"/>
            </a:xfrm>
            <a:custGeom>
              <a:avLst/>
              <a:gdLst/>
              <a:ahLst/>
              <a:cxnLst/>
              <a:rect l="0" t="0" r="0" b="0"/>
              <a:pathLst>
                <a:path w="383104" h="306622">
                  <a:moveTo>
                    <a:pt x="207796" y="75257"/>
                  </a:moveTo>
                  <a:lnTo>
                    <a:pt x="207796" y="75257"/>
                  </a:lnTo>
                  <a:lnTo>
                    <a:pt x="176565" y="79719"/>
                  </a:lnTo>
                  <a:lnTo>
                    <a:pt x="139296" y="86955"/>
                  </a:lnTo>
                  <a:lnTo>
                    <a:pt x="113519" y="99475"/>
                  </a:lnTo>
                  <a:lnTo>
                    <a:pt x="89012" y="120437"/>
                  </a:lnTo>
                  <a:lnTo>
                    <a:pt x="80920" y="131445"/>
                  </a:lnTo>
                  <a:lnTo>
                    <a:pt x="76700" y="142563"/>
                  </a:lnTo>
                  <a:lnTo>
                    <a:pt x="75576" y="148142"/>
                  </a:lnTo>
                  <a:lnTo>
                    <a:pt x="76815" y="159322"/>
                  </a:lnTo>
                  <a:lnTo>
                    <a:pt x="81413" y="170516"/>
                  </a:lnTo>
                  <a:lnTo>
                    <a:pt x="104837" y="198523"/>
                  </a:lnTo>
                  <a:lnTo>
                    <a:pt x="145056" y="232139"/>
                  </a:lnTo>
                  <a:lnTo>
                    <a:pt x="166488" y="247841"/>
                  </a:lnTo>
                  <a:lnTo>
                    <a:pt x="170760" y="254059"/>
                  </a:lnTo>
                  <a:lnTo>
                    <a:pt x="170965" y="257025"/>
                  </a:lnTo>
                  <a:lnTo>
                    <a:pt x="168703" y="262810"/>
                  </a:lnTo>
                  <a:lnTo>
                    <a:pt x="159605" y="268493"/>
                  </a:lnTo>
                  <a:lnTo>
                    <a:pt x="121072" y="288333"/>
                  </a:lnTo>
                  <a:lnTo>
                    <a:pt x="86745" y="297659"/>
                  </a:lnTo>
                  <a:lnTo>
                    <a:pt x="49103" y="303774"/>
                  </a:lnTo>
                  <a:lnTo>
                    <a:pt x="32677" y="306621"/>
                  </a:lnTo>
                  <a:lnTo>
                    <a:pt x="19152" y="304774"/>
                  </a:lnTo>
                  <a:lnTo>
                    <a:pt x="5498" y="298484"/>
                  </a:lnTo>
                  <a:lnTo>
                    <a:pt x="1158" y="293376"/>
                  </a:lnTo>
                  <a:lnTo>
                    <a:pt x="0" y="290706"/>
                  </a:lnTo>
                  <a:lnTo>
                    <a:pt x="3695" y="280270"/>
                  </a:lnTo>
                  <a:lnTo>
                    <a:pt x="21283" y="241819"/>
                  </a:lnTo>
                  <a:lnTo>
                    <a:pt x="50642" y="202842"/>
                  </a:lnTo>
                  <a:lnTo>
                    <a:pt x="78185" y="173050"/>
                  </a:lnTo>
                  <a:lnTo>
                    <a:pt x="110036" y="142066"/>
                  </a:lnTo>
                  <a:lnTo>
                    <a:pt x="145982" y="112732"/>
                  </a:lnTo>
                  <a:lnTo>
                    <a:pt x="183746" y="86621"/>
                  </a:lnTo>
                  <a:lnTo>
                    <a:pt x="221387" y="62565"/>
                  </a:lnTo>
                  <a:lnTo>
                    <a:pt x="256791" y="39422"/>
                  </a:lnTo>
                  <a:lnTo>
                    <a:pt x="288714" y="21666"/>
                  </a:lnTo>
                  <a:lnTo>
                    <a:pt x="327955" y="6150"/>
                  </a:lnTo>
                  <a:lnTo>
                    <a:pt x="368952" y="0"/>
                  </a:lnTo>
                  <a:lnTo>
                    <a:pt x="375294" y="2277"/>
                  </a:lnTo>
                  <a:lnTo>
                    <a:pt x="378291" y="4192"/>
                  </a:lnTo>
                  <a:lnTo>
                    <a:pt x="380290" y="7336"/>
                  </a:lnTo>
                  <a:lnTo>
                    <a:pt x="383103" y="21618"/>
                  </a:lnTo>
                  <a:lnTo>
                    <a:pt x="381564" y="53560"/>
                  </a:lnTo>
                  <a:lnTo>
                    <a:pt x="372544" y="95562"/>
                  </a:lnTo>
                  <a:lnTo>
                    <a:pt x="364518" y="133152"/>
                  </a:lnTo>
                  <a:lnTo>
                    <a:pt x="351534" y="175072"/>
                  </a:lnTo>
                  <a:lnTo>
                    <a:pt x="342841" y="200631"/>
                  </a:lnTo>
                  <a:lnTo>
                    <a:pt x="325457" y="25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8"/>
            <p:cNvSpPr/>
            <p:nvPr>
              <p:custDataLst>
                <p:tags r:id="rId40"/>
              </p:custDataLst>
            </p:nvPr>
          </p:nvSpPr>
          <p:spPr>
            <a:xfrm>
              <a:off x="4819698" y="1322907"/>
              <a:ext cx="225752" cy="173515"/>
            </a:xfrm>
            <a:custGeom>
              <a:avLst/>
              <a:gdLst/>
              <a:ahLst/>
              <a:cxnLst/>
              <a:rect l="0" t="0" r="0" b="0"/>
              <a:pathLst>
                <a:path w="225752" h="173515">
                  <a:moveTo>
                    <a:pt x="7236" y="21799"/>
                  </a:moveTo>
                  <a:lnTo>
                    <a:pt x="7236" y="21799"/>
                  </a:lnTo>
                  <a:lnTo>
                    <a:pt x="1460" y="63164"/>
                  </a:lnTo>
                  <a:lnTo>
                    <a:pt x="0" y="76914"/>
                  </a:lnTo>
                  <a:lnTo>
                    <a:pt x="544" y="80954"/>
                  </a:lnTo>
                  <a:lnTo>
                    <a:pt x="1841" y="83647"/>
                  </a:lnTo>
                  <a:lnTo>
                    <a:pt x="3639" y="85443"/>
                  </a:lnTo>
                  <a:lnTo>
                    <a:pt x="10618" y="87438"/>
                  </a:lnTo>
                  <a:lnTo>
                    <a:pt x="15093" y="87970"/>
                  </a:lnTo>
                  <a:lnTo>
                    <a:pt x="25047" y="83581"/>
                  </a:lnTo>
                  <a:lnTo>
                    <a:pt x="65610" y="59367"/>
                  </a:lnTo>
                  <a:lnTo>
                    <a:pt x="97577" y="38222"/>
                  </a:lnTo>
                  <a:lnTo>
                    <a:pt x="130706" y="19713"/>
                  </a:lnTo>
                  <a:lnTo>
                    <a:pt x="170384" y="1707"/>
                  </a:lnTo>
                  <a:lnTo>
                    <a:pt x="177634" y="0"/>
                  </a:lnTo>
                  <a:lnTo>
                    <a:pt x="184335" y="730"/>
                  </a:lnTo>
                  <a:lnTo>
                    <a:pt x="201755" y="9746"/>
                  </a:lnTo>
                  <a:lnTo>
                    <a:pt x="209794" y="15819"/>
                  </a:lnTo>
                  <a:lnTo>
                    <a:pt x="213990" y="26612"/>
                  </a:lnTo>
                  <a:lnTo>
                    <a:pt x="214921" y="41681"/>
                  </a:lnTo>
                  <a:lnTo>
                    <a:pt x="210195" y="72098"/>
                  </a:lnTo>
                  <a:lnTo>
                    <a:pt x="202880" y="108399"/>
                  </a:lnTo>
                  <a:lnTo>
                    <a:pt x="197531" y="128457"/>
                  </a:lnTo>
                  <a:lnTo>
                    <a:pt x="199512" y="146710"/>
                  </a:lnTo>
                  <a:lnTo>
                    <a:pt x="211541" y="172331"/>
                  </a:lnTo>
                  <a:lnTo>
                    <a:pt x="214410" y="173514"/>
                  </a:lnTo>
                  <a:lnTo>
                    <a:pt x="217256" y="172435"/>
                  </a:lnTo>
                  <a:lnTo>
                    <a:pt x="225751" y="164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9"/>
            <p:cNvSpPr/>
            <p:nvPr>
              <p:custDataLst>
                <p:tags r:id="rId41"/>
              </p:custDataLst>
            </p:nvPr>
          </p:nvSpPr>
          <p:spPr>
            <a:xfrm>
              <a:off x="4189129" y="1117787"/>
              <a:ext cx="593546" cy="466419"/>
            </a:xfrm>
            <a:custGeom>
              <a:avLst/>
              <a:gdLst/>
              <a:ahLst/>
              <a:cxnLst/>
              <a:rect l="0" t="0" r="0" b="0"/>
              <a:pathLst>
                <a:path w="593546" h="466419">
                  <a:moveTo>
                    <a:pt x="209180" y="0"/>
                  </a:moveTo>
                  <a:lnTo>
                    <a:pt x="209180" y="0"/>
                  </a:lnTo>
                  <a:lnTo>
                    <a:pt x="175101" y="29917"/>
                  </a:lnTo>
                  <a:lnTo>
                    <a:pt x="147722" y="62715"/>
                  </a:lnTo>
                  <a:lnTo>
                    <a:pt x="113462" y="104494"/>
                  </a:lnTo>
                  <a:lnTo>
                    <a:pt x="89132" y="137022"/>
                  </a:lnTo>
                  <a:lnTo>
                    <a:pt x="68979" y="173269"/>
                  </a:lnTo>
                  <a:lnTo>
                    <a:pt x="50684" y="208677"/>
                  </a:lnTo>
                  <a:lnTo>
                    <a:pt x="35083" y="243091"/>
                  </a:lnTo>
                  <a:lnTo>
                    <a:pt x="25036" y="277062"/>
                  </a:lnTo>
                  <a:lnTo>
                    <a:pt x="14968" y="310837"/>
                  </a:lnTo>
                  <a:lnTo>
                    <a:pt x="6135" y="343591"/>
                  </a:lnTo>
                  <a:lnTo>
                    <a:pt x="2210" y="373712"/>
                  </a:lnTo>
                  <a:lnTo>
                    <a:pt x="0" y="407997"/>
                  </a:lnTo>
                  <a:lnTo>
                    <a:pt x="4463" y="426927"/>
                  </a:lnTo>
                  <a:lnTo>
                    <a:pt x="13606" y="443745"/>
                  </a:lnTo>
                  <a:lnTo>
                    <a:pt x="27008" y="457446"/>
                  </a:lnTo>
                  <a:lnTo>
                    <a:pt x="49773" y="464780"/>
                  </a:lnTo>
                  <a:lnTo>
                    <a:pt x="91600" y="466418"/>
                  </a:lnTo>
                  <a:lnTo>
                    <a:pt x="122371" y="460363"/>
                  </a:lnTo>
                  <a:lnTo>
                    <a:pt x="160948" y="445221"/>
                  </a:lnTo>
                  <a:lnTo>
                    <a:pt x="200506" y="423550"/>
                  </a:lnTo>
                  <a:lnTo>
                    <a:pt x="240810" y="397421"/>
                  </a:lnTo>
                  <a:lnTo>
                    <a:pt x="262016" y="382609"/>
                  </a:lnTo>
                  <a:lnTo>
                    <a:pt x="283625" y="367131"/>
                  </a:lnTo>
                  <a:lnTo>
                    <a:pt x="325066" y="337483"/>
                  </a:lnTo>
                  <a:lnTo>
                    <a:pt x="364339" y="309676"/>
                  </a:lnTo>
                  <a:lnTo>
                    <a:pt x="400470" y="284867"/>
                  </a:lnTo>
                  <a:lnTo>
                    <a:pt x="430224" y="261389"/>
                  </a:lnTo>
                  <a:lnTo>
                    <a:pt x="470839" y="229266"/>
                  </a:lnTo>
                  <a:lnTo>
                    <a:pt x="492385" y="212222"/>
                  </a:lnTo>
                  <a:lnTo>
                    <a:pt x="492299" y="212452"/>
                  </a:lnTo>
                  <a:lnTo>
                    <a:pt x="489714" y="215198"/>
                  </a:lnTo>
                  <a:lnTo>
                    <a:pt x="482961" y="217040"/>
                  </a:lnTo>
                  <a:lnTo>
                    <a:pt x="478547" y="217532"/>
                  </a:lnTo>
                  <a:lnTo>
                    <a:pt x="458949" y="227146"/>
                  </a:lnTo>
                  <a:lnTo>
                    <a:pt x="425631" y="264163"/>
                  </a:lnTo>
                  <a:lnTo>
                    <a:pt x="417914" y="274160"/>
                  </a:lnTo>
                  <a:lnTo>
                    <a:pt x="414320" y="302699"/>
                  </a:lnTo>
                  <a:lnTo>
                    <a:pt x="415977" y="319461"/>
                  </a:lnTo>
                  <a:lnTo>
                    <a:pt x="420816" y="330636"/>
                  </a:lnTo>
                  <a:lnTo>
                    <a:pt x="427778" y="338086"/>
                  </a:lnTo>
                  <a:lnTo>
                    <a:pt x="445474" y="346363"/>
                  </a:lnTo>
                  <a:lnTo>
                    <a:pt x="476437" y="350089"/>
                  </a:lnTo>
                  <a:lnTo>
                    <a:pt x="509268" y="344760"/>
                  </a:lnTo>
                  <a:lnTo>
                    <a:pt x="540785" y="331768"/>
                  </a:lnTo>
                  <a:lnTo>
                    <a:pt x="562782" y="315156"/>
                  </a:lnTo>
                  <a:lnTo>
                    <a:pt x="580194" y="292906"/>
                  </a:lnTo>
                  <a:lnTo>
                    <a:pt x="590749" y="268571"/>
                  </a:lnTo>
                  <a:lnTo>
                    <a:pt x="593545" y="251968"/>
                  </a:lnTo>
                  <a:lnTo>
                    <a:pt x="586197" y="222409"/>
                  </a:lnTo>
                  <a:lnTo>
                    <a:pt x="572190" y="198917"/>
                  </a:lnTo>
                  <a:lnTo>
                    <a:pt x="551751" y="180128"/>
                  </a:lnTo>
                  <a:lnTo>
                    <a:pt x="512081" y="157447"/>
                  </a:lnTo>
                  <a:lnTo>
                    <a:pt x="502242" y="154021"/>
                  </a:lnTo>
                  <a:lnTo>
                    <a:pt x="480209" y="151440"/>
                  </a:lnTo>
                  <a:lnTo>
                    <a:pt x="479513" y="152320"/>
                  </a:lnTo>
                  <a:lnTo>
                    <a:pt x="478121" y="159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0"/>
            <p:cNvSpPr/>
            <p:nvPr>
              <p:custDataLst>
                <p:tags r:id="rId42"/>
              </p:custDataLst>
            </p:nvPr>
          </p:nvSpPr>
          <p:spPr>
            <a:xfrm>
              <a:off x="3314140" y="1336487"/>
              <a:ext cx="694486" cy="209926"/>
            </a:xfrm>
            <a:custGeom>
              <a:avLst/>
              <a:gdLst/>
              <a:ahLst/>
              <a:cxnLst/>
              <a:rect l="0" t="0" r="0" b="0"/>
              <a:pathLst>
                <a:path w="694486" h="209926">
                  <a:moveTo>
                    <a:pt x="0" y="109072"/>
                  </a:moveTo>
                  <a:lnTo>
                    <a:pt x="0" y="109072"/>
                  </a:lnTo>
                  <a:lnTo>
                    <a:pt x="29882" y="109072"/>
                  </a:lnTo>
                  <a:lnTo>
                    <a:pt x="53539" y="109072"/>
                  </a:lnTo>
                  <a:lnTo>
                    <a:pt x="94765" y="109072"/>
                  </a:lnTo>
                  <a:lnTo>
                    <a:pt x="132699" y="109072"/>
                  </a:lnTo>
                  <a:lnTo>
                    <a:pt x="171347" y="109072"/>
                  </a:lnTo>
                  <a:lnTo>
                    <a:pt x="212804" y="109072"/>
                  </a:lnTo>
                  <a:lnTo>
                    <a:pt x="234317" y="109072"/>
                  </a:lnTo>
                  <a:lnTo>
                    <a:pt x="275653" y="106582"/>
                  </a:lnTo>
                  <a:lnTo>
                    <a:pt x="315813" y="103296"/>
                  </a:lnTo>
                  <a:lnTo>
                    <a:pt x="355452" y="101836"/>
                  </a:lnTo>
                  <a:lnTo>
                    <a:pt x="392368" y="98696"/>
                  </a:lnTo>
                  <a:lnTo>
                    <a:pt x="427451" y="95122"/>
                  </a:lnTo>
                  <a:lnTo>
                    <a:pt x="461721" y="93534"/>
                  </a:lnTo>
                  <a:lnTo>
                    <a:pt x="503591" y="92640"/>
                  </a:lnTo>
                  <a:lnTo>
                    <a:pt x="543559" y="92337"/>
                  </a:lnTo>
                  <a:lnTo>
                    <a:pt x="577536" y="92266"/>
                  </a:lnTo>
                  <a:lnTo>
                    <a:pt x="577392" y="91331"/>
                  </a:lnTo>
                  <a:lnTo>
                    <a:pt x="574741" y="87802"/>
                  </a:lnTo>
                  <a:lnTo>
                    <a:pt x="557786" y="77928"/>
                  </a:lnTo>
                  <a:lnTo>
                    <a:pt x="515913" y="59744"/>
                  </a:lnTo>
                  <a:lnTo>
                    <a:pt x="483955" y="48595"/>
                  </a:lnTo>
                  <a:lnTo>
                    <a:pt x="450829" y="34916"/>
                  </a:lnTo>
                  <a:lnTo>
                    <a:pt x="412882" y="14495"/>
                  </a:lnTo>
                  <a:lnTo>
                    <a:pt x="380678" y="1226"/>
                  </a:lnTo>
                  <a:lnTo>
                    <a:pt x="374367" y="233"/>
                  </a:lnTo>
                  <a:lnTo>
                    <a:pt x="374710" y="93"/>
                  </a:lnTo>
                  <a:lnTo>
                    <a:pt x="375873" y="0"/>
                  </a:lnTo>
                  <a:lnTo>
                    <a:pt x="417549" y="11529"/>
                  </a:lnTo>
                  <a:lnTo>
                    <a:pt x="458027" y="19575"/>
                  </a:lnTo>
                  <a:lnTo>
                    <a:pt x="491807" y="22605"/>
                  </a:lnTo>
                  <a:lnTo>
                    <a:pt x="528610" y="24885"/>
                  </a:lnTo>
                  <a:lnTo>
                    <a:pt x="566756" y="29011"/>
                  </a:lnTo>
                  <a:lnTo>
                    <a:pt x="605499" y="33957"/>
                  </a:lnTo>
                  <a:lnTo>
                    <a:pt x="640772" y="39269"/>
                  </a:lnTo>
                  <a:lnTo>
                    <a:pt x="681264" y="50287"/>
                  </a:lnTo>
                  <a:lnTo>
                    <a:pt x="694346" y="56994"/>
                  </a:lnTo>
                  <a:lnTo>
                    <a:pt x="694485" y="57545"/>
                  </a:lnTo>
                  <a:lnTo>
                    <a:pt x="693645" y="57912"/>
                  </a:lnTo>
                  <a:lnTo>
                    <a:pt x="692150" y="58156"/>
                  </a:lnTo>
                  <a:lnTo>
                    <a:pt x="659638" y="76865"/>
                  </a:lnTo>
                  <a:lnTo>
                    <a:pt x="618273" y="98145"/>
                  </a:lnTo>
                  <a:lnTo>
                    <a:pt x="579909" y="121267"/>
                  </a:lnTo>
                  <a:lnTo>
                    <a:pt x="539820" y="154333"/>
                  </a:lnTo>
                  <a:lnTo>
                    <a:pt x="509108" y="192096"/>
                  </a:lnTo>
                  <a:lnTo>
                    <a:pt x="495860" y="209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3"/>
          <p:cNvGrpSpPr/>
          <p:nvPr/>
        </p:nvGrpSpPr>
        <p:grpSpPr>
          <a:xfrm>
            <a:off x="4457140" y="1117787"/>
            <a:ext cx="8405" cy="1"/>
            <a:chOff x="4457140" y="1117787"/>
            <a:chExt cx="8405" cy="1"/>
          </a:xfrm>
        </p:grpSpPr>
        <p:sp>
          <p:nvSpPr>
            <p:cNvPr id="127" name="SMARTInkShape-291"/>
            <p:cNvSpPr/>
            <p:nvPr>
              <p:custDataLst>
                <p:tags r:id="rId6"/>
              </p:custDataLst>
            </p:nvPr>
          </p:nvSpPr>
          <p:spPr>
            <a:xfrm>
              <a:off x="4457140" y="1117787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2"/>
            <p:cNvSpPr/>
            <p:nvPr>
              <p:custDataLst>
                <p:tags r:id="rId7"/>
              </p:custDataLst>
            </p:nvPr>
          </p:nvSpPr>
          <p:spPr>
            <a:xfrm>
              <a:off x="4457140" y="1117787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293"/>
          <p:cNvSpPr/>
          <p:nvPr>
            <p:custDataLst>
              <p:tags r:id="rId5"/>
            </p:custDataLst>
          </p:nvPr>
        </p:nvSpPr>
        <p:spPr>
          <a:xfrm>
            <a:off x="10020860" y="2067485"/>
            <a:ext cx="88945" cy="310965"/>
          </a:xfrm>
          <a:custGeom>
            <a:avLst/>
            <a:gdLst/>
            <a:ahLst/>
            <a:cxnLst/>
            <a:rect l="0" t="0" r="0" b="0"/>
            <a:pathLst>
              <a:path w="88945" h="310965">
                <a:moveTo>
                  <a:pt x="67235" y="0"/>
                </a:moveTo>
                <a:lnTo>
                  <a:pt x="67235" y="0"/>
                </a:lnTo>
                <a:lnTo>
                  <a:pt x="84563" y="32615"/>
                </a:lnTo>
                <a:lnTo>
                  <a:pt x="88944" y="54028"/>
                </a:lnTo>
                <a:lnTo>
                  <a:pt x="82488" y="91544"/>
                </a:lnTo>
                <a:lnTo>
                  <a:pt x="68747" y="132232"/>
                </a:lnTo>
                <a:lnTo>
                  <a:pt x="52848" y="173858"/>
                </a:lnTo>
                <a:lnTo>
                  <a:pt x="40768" y="215763"/>
                </a:lnTo>
                <a:lnTo>
                  <a:pt x="26814" y="253289"/>
                </a:lnTo>
                <a:lnTo>
                  <a:pt x="12075" y="290855"/>
                </a:lnTo>
                <a:lnTo>
                  <a:pt x="0" y="3109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294"/>
          <p:cNvSpPr/>
          <p:nvPr>
            <p:custDataLst>
              <p:tags r:id="rId1"/>
            </p:custDataLst>
          </p:nvPr>
        </p:nvSpPr>
        <p:spPr>
          <a:xfrm>
            <a:off x="675154" y="2428875"/>
            <a:ext cx="403413" cy="50428"/>
          </a:xfrm>
          <a:custGeom>
            <a:avLst/>
            <a:gdLst/>
            <a:ahLst/>
            <a:cxnLst/>
            <a:rect l="0" t="0" r="0" b="0"/>
            <a:pathLst>
              <a:path w="403413" h="50428">
                <a:moveTo>
                  <a:pt x="0" y="0"/>
                </a:moveTo>
                <a:lnTo>
                  <a:pt x="0" y="0"/>
                </a:lnTo>
                <a:lnTo>
                  <a:pt x="22308" y="22308"/>
                </a:lnTo>
                <a:lnTo>
                  <a:pt x="48202" y="33260"/>
                </a:lnTo>
                <a:lnTo>
                  <a:pt x="78386" y="38128"/>
                </a:lnTo>
                <a:lnTo>
                  <a:pt x="110478" y="40291"/>
                </a:lnTo>
                <a:lnTo>
                  <a:pt x="143418" y="38763"/>
                </a:lnTo>
                <a:lnTo>
                  <a:pt x="176734" y="35905"/>
                </a:lnTo>
                <a:lnTo>
                  <a:pt x="210218" y="34634"/>
                </a:lnTo>
                <a:lnTo>
                  <a:pt x="243776" y="34070"/>
                </a:lnTo>
                <a:lnTo>
                  <a:pt x="276433" y="33819"/>
                </a:lnTo>
                <a:lnTo>
                  <a:pt x="306511" y="33707"/>
                </a:lnTo>
                <a:lnTo>
                  <a:pt x="345234" y="38106"/>
                </a:lnTo>
                <a:lnTo>
                  <a:pt x="383204" y="47024"/>
                </a:lnTo>
                <a:lnTo>
                  <a:pt x="403412" y="504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56"/>
          <p:cNvGrpSpPr/>
          <p:nvPr/>
        </p:nvGrpSpPr>
        <p:grpSpPr>
          <a:xfrm>
            <a:off x="1427141" y="2067485"/>
            <a:ext cx="2585499" cy="644428"/>
            <a:chOff x="1427141" y="2067485"/>
            <a:chExt cx="2585499" cy="644428"/>
          </a:xfrm>
        </p:grpSpPr>
        <p:sp>
          <p:nvSpPr>
            <p:cNvPr id="5" name="SMARTInkShape-295"/>
            <p:cNvSpPr/>
            <p:nvPr>
              <p:custDataLst>
                <p:tags r:id="rId86"/>
              </p:custDataLst>
            </p:nvPr>
          </p:nvSpPr>
          <p:spPr>
            <a:xfrm>
              <a:off x="1427141" y="2294404"/>
              <a:ext cx="296221" cy="417509"/>
            </a:xfrm>
            <a:custGeom>
              <a:avLst/>
              <a:gdLst/>
              <a:ahLst/>
              <a:cxnLst/>
              <a:rect l="0" t="0" r="0" b="0"/>
              <a:pathLst>
                <a:path w="296221" h="417509">
                  <a:moveTo>
                    <a:pt x="273352" y="25214"/>
                  </a:moveTo>
                  <a:lnTo>
                    <a:pt x="273352" y="25214"/>
                  </a:lnTo>
                  <a:lnTo>
                    <a:pt x="248449" y="35175"/>
                  </a:lnTo>
                  <a:lnTo>
                    <a:pt x="210923" y="51119"/>
                  </a:lnTo>
                  <a:lnTo>
                    <a:pt x="178682" y="67543"/>
                  </a:lnTo>
                  <a:lnTo>
                    <a:pt x="138742" y="101463"/>
                  </a:lnTo>
                  <a:lnTo>
                    <a:pt x="112361" y="130073"/>
                  </a:lnTo>
                  <a:lnTo>
                    <a:pt x="86006" y="161465"/>
                  </a:lnTo>
                  <a:lnTo>
                    <a:pt x="61842" y="194094"/>
                  </a:lnTo>
                  <a:lnTo>
                    <a:pt x="41141" y="227272"/>
                  </a:lnTo>
                  <a:lnTo>
                    <a:pt x="23537" y="260694"/>
                  </a:lnTo>
                  <a:lnTo>
                    <a:pt x="9487" y="294224"/>
                  </a:lnTo>
                  <a:lnTo>
                    <a:pt x="0" y="335678"/>
                  </a:lnTo>
                  <a:lnTo>
                    <a:pt x="2762" y="357433"/>
                  </a:lnTo>
                  <a:lnTo>
                    <a:pt x="11148" y="376440"/>
                  </a:lnTo>
                  <a:lnTo>
                    <a:pt x="24214" y="394226"/>
                  </a:lnTo>
                  <a:lnTo>
                    <a:pt x="47320" y="411066"/>
                  </a:lnTo>
                  <a:lnTo>
                    <a:pt x="76370" y="417508"/>
                  </a:lnTo>
                  <a:lnTo>
                    <a:pt x="113096" y="414955"/>
                  </a:lnTo>
                  <a:lnTo>
                    <a:pt x="153549" y="408285"/>
                  </a:lnTo>
                  <a:lnTo>
                    <a:pt x="190645" y="391471"/>
                  </a:lnTo>
                  <a:lnTo>
                    <a:pt x="225293" y="364285"/>
                  </a:lnTo>
                  <a:lnTo>
                    <a:pt x="254754" y="332573"/>
                  </a:lnTo>
                  <a:lnTo>
                    <a:pt x="276764" y="295058"/>
                  </a:lnTo>
                  <a:lnTo>
                    <a:pt x="290653" y="254372"/>
                  </a:lnTo>
                  <a:lnTo>
                    <a:pt x="296220" y="212745"/>
                  </a:lnTo>
                  <a:lnTo>
                    <a:pt x="292543" y="182333"/>
                  </a:lnTo>
                  <a:lnTo>
                    <a:pt x="285616" y="151074"/>
                  </a:lnTo>
                  <a:lnTo>
                    <a:pt x="279425" y="121617"/>
                  </a:lnTo>
                  <a:lnTo>
                    <a:pt x="266228" y="83245"/>
                  </a:lnTo>
                  <a:lnTo>
                    <a:pt x="250489" y="57142"/>
                  </a:lnTo>
                  <a:lnTo>
                    <a:pt x="214542" y="17405"/>
                  </a:lnTo>
                  <a:lnTo>
                    <a:pt x="211733" y="14405"/>
                  </a:lnTo>
                  <a:lnTo>
                    <a:pt x="210795" y="11471"/>
                  </a:lnTo>
                  <a:lnTo>
                    <a:pt x="211103" y="8582"/>
                  </a:lnTo>
                  <a:lnTo>
                    <a:pt x="2145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6"/>
            <p:cNvSpPr/>
            <p:nvPr>
              <p:custDataLst>
                <p:tags r:id="rId87"/>
              </p:custDataLst>
            </p:nvPr>
          </p:nvSpPr>
          <p:spPr>
            <a:xfrm>
              <a:off x="1861835" y="2067485"/>
              <a:ext cx="265343" cy="603745"/>
            </a:xfrm>
            <a:custGeom>
              <a:avLst/>
              <a:gdLst/>
              <a:ahLst/>
              <a:cxnLst/>
              <a:rect l="0" t="0" r="0" b="0"/>
              <a:pathLst>
                <a:path w="265343" h="603745">
                  <a:moveTo>
                    <a:pt x="57172" y="0"/>
                  </a:moveTo>
                  <a:lnTo>
                    <a:pt x="57172" y="0"/>
                  </a:lnTo>
                  <a:lnTo>
                    <a:pt x="54682" y="32373"/>
                  </a:lnTo>
                  <a:lnTo>
                    <a:pt x="52711" y="58001"/>
                  </a:lnTo>
                  <a:lnTo>
                    <a:pt x="51396" y="80690"/>
                  </a:lnTo>
                  <a:lnTo>
                    <a:pt x="49936" y="120840"/>
                  </a:lnTo>
                  <a:lnTo>
                    <a:pt x="46797" y="162342"/>
                  </a:lnTo>
                  <a:lnTo>
                    <a:pt x="44652" y="183868"/>
                  </a:lnTo>
                  <a:lnTo>
                    <a:pt x="39780" y="225217"/>
                  </a:lnTo>
                  <a:lnTo>
                    <a:pt x="34501" y="265383"/>
                  </a:lnTo>
                  <a:lnTo>
                    <a:pt x="29042" y="305024"/>
                  </a:lnTo>
                  <a:lnTo>
                    <a:pt x="23503" y="344432"/>
                  </a:lnTo>
                  <a:lnTo>
                    <a:pt x="17929" y="382802"/>
                  </a:lnTo>
                  <a:lnTo>
                    <a:pt x="12339" y="418531"/>
                  </a:lnTo>
                  <a:lnTo>
                    <a:pt x="6741" y="448107"/>
                  </a:lnTo>
                  <a:lnTo>
                    <a:pt x="0" y="488606"/>
                  </a:lnTo>
                  <a:lnTo>
                    <a:pt x="3294" y="508549"/>
                  </a:lnTo>
                  <a:lnTo>
                    <a:pt x="10192" y="517997"/>
                  </a:lnTo>
                  <a:lnTo>
                    <a:pt x="14646" y="521824"/>
                  </a:lnTo>
                  <a:lnTo>
                    <a:pt x="34536" y="521096"/>
                  </a:lnTo>
                  <a:lnTo>
                    <a:pt x="71672" y="513162"/>
                  </a:lnTo>
                  <a:lnTo>
                    <a:pt x="112798" y="505418"/>
                  </a:lnTo>
                  <a:lnTo>
                    <a:pt x="144683" y="499431"/>
                  </a:lnTo>
                  <a:lnTo>
                    <a:pt x="169674" y="495439"/>
                  </a:lnTo>
                  <a:lnTo>
                    <a:pt x="207403" y="491004"/>
                  </a:lnTo>
                  <a:lnTo>
                    <a:pt x="234133" y="494013"/>
                  </a:lnTo>
                  <a:lnTo>
                    <a:pt x="252549" y="501576"/>
                  </a:lnTo>
                  <a:lnTo>
                    <a:pt x="257460" y="506208"/>
                  </a:lnTo>
                  <a:lnTo>
                    <a:pt x="265342" y="518138"/>
                  </a:lnTo>
                  <a:lnTo>
                    <a:pt x="253323" y="533589"/>
                  </a:lnTo>
                  <a:lnTo>
                    <a:pt x="216520" y="552356"/>
                  </a:lnTo>
                  <a:lnTo>
                    <a:pt x="178677" y="572365"/>
                  </a:lnTo>
                  <a:lnTo>
                    <a:pt x="137893" y="589603"/>
                  </a:lnTo>
                  <a:lnTo>
                    <a:pt x="97172" y="600106"/>
                  </a:lnTo>
                  <a:lnTo>
                    <a:pt x="62902" y="603633"/>
                  </a:lnTo>
                  <a:lnTo>
                    <a:pt x="40090" y="603744"/>
                  </a:lnTo>
                  <a:lnTo>
                    <a:pt x="27480" y="600461"/>
                  </a:lnTo>
                  <a:lnTo>
                    <a:pt x="23370" y="596410"/>
                  </a:lnTo>
                  <a:lnTo>
                    <a:pt x="1515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7"/>
            <p:cNvSpPr/>
            <p:nvPr>
              <p:custDataLst>
                <p:tags r:id="rId88"/>
              </p:custDataLst>
            </p:nvPr>
          </p:nvSpPr>
          <p:spPr>
            <a:xfrm>
              <a:off x="2171140" y="2386853"/>
              <a:ext cx="190989" cy="301947"/>
            </a:xfrm>
            <a:custGeom>
              <a:avLst/>
              <a:gdLst/>
              <a:ahLst/>
              <a:cxnLst/>
              <a:rect l="0" t="0" r="0" b="0"/>
              <a:pathLst>
                <a:path w="190989" h="301947">
                  <a:moveTo>
                    <a:pt x="134470" y="0"/>
                  </a:moveTo>
                  <a:lnTo>
                    <a:pt x="134470" y="0"/>
                  </a:lnTo>
                  <a:lnTo>
                    <a:pt x="104657" y="25905"/>
                  </a:lnTo>
                  <a:lnTo>
                    <a:pt x="85902" y="58967"/>
                  </a:lnTo>
                  <a:lnTo>
                    <a:pt x="80201" y="76634"/>
                  </a:lnTo>
                  <a:lnTo>
                    <a:pt x="77666" y="96937"/>
                  </a:lnTo>
                  <a:lnTo>
                    <a:pt x="81521" y="113431"/>
                  </a:lnTo>
                  <a:lnTo>
                    <a:pt x="99213" y="139238"/>
                  </a:lnTo>
                  <a:lnTo>
                    <a:pt x="133178" y="162321"/>
                  </a:lnTo>
                  <a:lnTo>
                    <a:pt x="171861" y="190478"/>
                  </a:lnTo>
                  <a:lnTo>
                    <a:pt x="188098" y="206198"/>
                  </a:lnTo>
                  <a:lnTo>
                    <a:pt x="190988" y="212418"/>
                  </a:lnTo>
                  <a:lnTo>
                    <a:pt x="190825" y="214450"/>
                  </a:lnTo>
                  <a:lnTo>
                    <a:pt x="189783" y="215805"/>
                  </a:lnTo>
                  <a:lnTo>
                    <a:pt x="185200" y="219178"/>
                  </a:lnTo>
                  <a:lnTo>
                    <a:pt x="171187" y="230643"/>
                  </a:lnTo>
                  <a:lnTo>
                    <a:pt x="136846" y="248337"/>
                  </a:lnTo>
                  <a:lnTo>
                    <a:pt x="101557" y="265326"/>
                  </a:lnTo>
                  <a:lnTo>
                    <a:pt x="60630" y="283895"/>
                  </a:lnTo>
                  <a:lnTo>
                    <a:pt x="22026" y="299455"/>
                  </a:lnTo>
                  <a:lnTo>
                    <a:pt x="6633" y="301946"/>
                  </a:lnTo>
                  <a:lnTo>
                    <a:pt x="4422" y="301216"/>
                  </a:lnTo>
                  <a:lnTo>
                    <a:pt x="2948" y="299796"/>
                  </a:lnTo>
                  <a:lnTo>
                    <a:pt x="0" y="29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8"/>
            <p:cNvSpPr/>
            <p:nvPr>
              <p:custDataLst>
                <p:tags r:id="rId89"/>
              </p:custDataLst>
            </p:nvPr>
          </p:nvSpPr>
          <p:spPr>
            <a:xfrm>
              <a:off x="2364441" y="2395257"/>
              <a:ext cx="201707" cy="276812"/>
            </a:xfrm>
            <a:custGeom>
              <a:avLst/>
              <a:gdLst/>
              <a:ahLst/>
              <a:cxnLst/>
              <a:rect l="0" t="0" r="0" b="0"/>
              <a:pathLst>
                <a:path w="201707" h="276812">
                  <a:moveTo>
                    <a:pt x="201706" y="0"/>
                  </a:moveTo>
                  <a:lnTo>
                    <a:pt x="201706" y="0"/>
                  </a:lnTo>
                  <a:lnTo>
                    <a:pt x="166013" y="13385"/>
                  </a:lnTo>
                  <a:lnTo>
                    <a:pt x="127282" y="36296"/>
                  </a:lnTo>
                  <a:lnTo>
                    <a:pt x="101994" y="57843"/>
                  </a:lnTo>
                  <a:lnTo>
                    <a:pt x="101191" y="89770"/>
                  </a:lnTo>
                  <a:lnTo>
                    <a:pt x="107630" y="131348"/>
                  </a:lnTo>
                  <a:lnTo>
                    <a:pt x="122434" y="170370"/>
                  </a:lnTo>
                  <a:lnTo>
                    <a:pt x="124451" y="181865"/>
                  </a:lnTo>
                  <a:lnTo>
                    <a:pt x="122858" y="193199"/>
                  </a:lnTo>
                  <a:lnTo>
                    <a:pt x="118103" y="204462"/>
                  </a:lnTo>
                  <a:lnTo>
                    <a:pt x="94571" y="232517"/>
                  </a:lnTo>
                  <a:lnTo>
                    <a:pt x="53842" y="258046"/>
                  </a:lnTo>
                  <a:lnTo>
                    <a:pt x="19599" y="274637"/>
                  </a:lnTo>
                  <a:lnTo>
                    <a:pt x="10616" y="276811"/>
                  </a:lnTo>
                  <a:lnTo>
                    <a:pt x="6897" y="274618"/>
                  </a:lnTo>
                  <a:lnTo>
                    <a:pt x="0" y="268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9"/>
            <p:cNvSpPr/>
            <p:nvPr>
              <p:custDataLst>
                <p:tags r:id="rId90"/>
              </p:custDataLst>
            </p:nvPr>
          </p:nvSpPr>
          <p:spPr>
            <a:xfrm>
              <a:off x="2550645" y="2448348"/>
              <a:ext cx="234018" cy="196744"/>
            </a:xfrm>
            <a:custGeom>
              <a:avLst/>
              <a:gdLst/>
              <a:ahLst/>
              <a:cxnLst/>
              <a:rect l="0" t="0" r="0" b="0"/>
              <a:pathLst>
                <a:path w="234018" h="196744">
                  <a:moveTo>
                    <a:pt x="65928" y="106593"/>
                  </a:moveTo>
                  <a:lnTo>
                    <a:pt x="65928" y="106593"/>
                  </a:lnTo>
                  <a:lnTo>
                    <a:pt x="93320" y="96632"/>
                  </a:lnTo>
                  <a:lnTo>
                    <a:pt x="132264" y="81622"/>
                  </a:lnTo>
                  <a:lnTo>
                    <a:pt x="169005" y="62671"/>
                  </a:lnTo>
                  <a:lnTo>
                    <a:pt x="208949" y="34007"/>
                  </a:lnTo>
                  <a:lnTo>
                    <a:pt x="213537" y="24217"/>
                  </a:lnTo>
                  <a:lnTo>
                    <a:pt x="213827" y="19926"/>
                  </a:lnTo>
                  <a:lnTo>
                    <a:pt x="211658" y="12667"/>
                  </a:lnTo>
                  <a:lnTo>
                    <a:pt x="205188" y="3331"/>
                  </a:lnTo>
                  <a:lnTo>
                    <a:pt x="192567" y="0"/>
                  </a:lnTo>
                  <a:lnTo>
                    <a:pt x="161971" y="616"/>
                  </a:lnTo>
                  <a:lnTo>
                    <a:pt x="125824" y="6712"/>
                  </a:lnTo>
                  <a:lnTo>
                    <a:pt x="88967" y="19413"/>
                  </a:lnTo>
                  <a:lnTo>
                    <a:pt x="50965" y="43409"/>
                  </a:lnTo>
                  <a:lnTo>
                    <a:pt x="13584" y="80520"/>
                  </a:lnTo>
                  <a:lnTo>
                    <a:pt x="5311" y="97807"/>
                  </a:lnTo>
                  <a:lnTo>
                    <a:pt x="0" y="131731"/>
                  </a:lnTo>
                  <a:lnTo>
                    <a:pt x="4254" y="148582"/>
                  </a:lnTo>
                  <a:lnTo>
                    <a:pt x="13305" y="164475"/>
                  </a:lnTo>
                  <a:lnTo>
                    <a:pt x="26665" y="177764"/>
                  </a:lnTo>
                  <a:lnTo>
                    <a:pt x="58860" y="191285"/>
                  </a:lnTo>
                  <a:lnTo>
                    <a:pt x="97970" y="196743"/>
                  </a:lnTo>
                  <a:lnTo>
                    <a:pt x="130284" y="195530"/>
                  </a:lnTo>
                  <a:lnTo>
                    <a:pt x="165502" y="190010"/>
                  </a:lnTo>
                  <a:lnTo>
                    <a:pt x="199831" y="178219"/>
                  </a:lnTo>
                  <a:lnTo>
                    <a:pt x="234017" y="165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0"/>
            <p:cNvSpPr/>
            <p:nvPr>
              <p:custDataLst>
                <p:tags r:id="rId91"/>
              </p:custDataLst>
            </p:nvPr>
          </p:nvSpPr>
          <p:spPr>
            <a:xfrm>
              <a:off x="2821720" y="2420471"/>
              <a:ext cx="248693" cy="191711"/>
            </a:xfrm>
            <a:custGeom>
              <a:avLst/>
              <a:gdLst/>
              <a:ahLst/>
              <a:cxnLst/>
              <a:rect l="0" t="0" r="0" b="0"/>
              <a:pathLst>
                <a:path w="248693" h="191711">
                  <a:moveTo>
                    <a:pt x="248692" y="0"/>
                  </a:moveTo>
                  <a:lnTo>
                    <a:pt x="248692" y="0"/>
                  </a:lnTo>
                  <a:lnTo>
                    <a:pt x="212999" y="8923"/>
                  </a:lnTo>
                  <a:lnTo>
                    <a:pt x="181879" y="23395"/>
                  </a:lnTo>
                  <a:lnTo>
                    <a:pt x="165291" y="39512"/>
                  </a:lnTo>
                  <a:lnTo>
                    <a:pt x="154463" y="56116"/>
                  </a:lnTo>
                  <a:lnTo>
                    <a:pt x="143959" y="96891"/>
                  </a:lnTo>
                  <a:lnTo>
                    <a:pt x="138460" y="119300"/>
                  </a:lnTo>
                  <a:lnTo>
                    <a:pt x="116156" y="141211"/>
                  </a:lnTo>
                  <a:lnTo>
                    <a:pt x="75590" y="161586"/>
                  </a:lnTo>
                  <a:lnTo>
                    <a:pt x="61566" y="169867"/>
                  </a:lnTo>
                  <a:lnTo>
                    <a:pt x="19882" y="182620"/>
                  </a:lnTo>
                  <a:lnTo>
                    <a:pt x="0" y="191710"/>
                  </a:lnTo>
                  <a:lnTo>
                    <a:pt x="21772" y="176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1"/>
            <p:cNvSpPr/>
            <p:nvPr>
              <p:custDataLst>
                <p:tags r:id="rId92"/>
              </p:custDataLst>
            </p:nvPr>
          </p:nvSpPr>
          <p:spPr>
            <a:xfrm>
              <a:off x="3023776" y="2445684"/>
              <a:ext cx="254335" cy="184898"/>
            </a:xfrm>
            <a:custGeom>
              <a:avLst/>
              <a:gdLst/>
              <a:ahLst/>
              <a:cxnLst/>
              <a:rect l="0" t="0" r="0" b="0"/>
              <a:pathLst>
                <a:path w="254335" h="184898">
                  <a:moveTo>
                    <a:pt x="130680" y="0"/>
                  </a:moveTo>
                  <a:lnTo>
                    <a:pt x="130680" y="0"/>
                  </a:lnTo>
                  <a:lnTo>
                    <a:pt x="103910" y="31231"/>
                  </a:lnTo>
                  <a:lnTo>
                    <a:pt x="87263" y="59576"/>
                  </a:lnTo>
                  <a:lnTo>
                    <a:pt x="81638" y="85886"/>
                  </a:lnTo>
                  <a:lnTo>
                    <a:pt x="80307" y="127170"/>
                  </a:lnTo>
                  <a:lnTo>
                    <a:pt x="75808" y="141230"/>
                  </a:lnTo>
                  <a:lnTo>
                    <a:pt x="68628" y="149304"/>
                  </a:lnTo>
                  <a:lnTo>
                    <a:pt x="28767" y="172680"/>
                  </a:lnTo>
                  <a:lnTo>
                    <a:pt x="0" y="183580"/>
                  </a:lnTo>
                  <a:lnTo>
                    <a:pt x="38521" y="162841"/>
                  </a:lnTo>
                  <a:lnTo>
                    <a:pt x="78407" y="135742"/>
                  </a:lnTo>
                  <a:lnTo>
                    <a:pt x="97698" y="132517"/>
                  </a:lnTo>
                  <a:lnTo>
                    <a:pt x="129236" y="127565"/>
                  </a:lnTo>
                  <a:lnTo>
                    <a:pt x="168938" y="121462"/>
                  </a:lnTo>
                  <a:lnTo>
                    <a:pt x="196340" y="118328"/>
                  </a:lnTo>
                  <a:lnTo>
                    <a:pt x="229276" y="117335"/>
                  </a:lnTo>
                  <a:lnTo>
                    <a:pt x="248606" y="117565"/>
                  </a:lnTo>
                  <a:lnTo>
                    <a:pt x="251320" y="118531"/>
                  </a:lnTo>
                  <a:lnTo>
                    <a:pt x="253128" y="120109"/>
                  </a:lnTo>
                  <a:lnTo>
                    <a:pt x="254334" y="122095"/>
                  </a:lnTo>
                  <a:lnTo>
                    <a:pt x="254204" y="124352"/>
                  </a:lnTo>
                  <a:lnTo>
                    <a:pt x="251570" y="129350"/>
                  </a:lnTo>
                  <a:lnTo>
                    <a:pt x="235560" y="145945"/>
                  </a:lnTo>
                  <a:lnTo>
                    <a:pt x="220794" y="157066"/>
                  </a:lnTo>
                  <a:lnTo>
                    <a:pt x="197915" y="184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2"/>
            <p:cNvSpPr/>
            <p:nvPr>
              <p:custDataLst>
                <p:tags r:id="rId93"/>
              </p:custDataLst>
            </p:nvPr>
          </p:nvSpPr>
          <p:spPr>
            <a:xfrm>
              <a:off x="3272117" y="2410847"/>
              <a:ext cx="318564" cy="235618"/>
            </a:xfrm>
            <a:custGeom>
              <a:avLst/>
              <a:gdLst/>
              <a:ahLst/>
              <a:cxnLst/>
              <a:rect l="0" t="0" r="0" b="0"/>
              <a:pathLst>
                <a:path w="318564" h="235618">
                  <a:moveTo>
                    <a:pt x="0" y="34837"/>
                  </a:moveTo>
                  <a:lnTo>
                    <a:pt x="0" y="34837"/>
                  </a:lnTo>
                  <a:lnTo>
                    <a:pt x="40155" y="21452"/>
                  </a:lnTo>
                  <a:lnTo>
                    <a:pt x="74717" y="9931"/>
                  </a:lnTo>
                  <a:lnTo>
                    <a:pt x="90900" y="7961"/>
                  </a:lnTo>
                  <a:lnTo>
                    <a:pt x="117563" y="4780"/>
                  </a:lnTo>
                  <a:lnTo>
                    <a:pt x="151214" y="791"/>
                  </a:lnTo>
                  <a:lnTo>
                    <a:pt x="176449" y="0"/>
                  </a:lnTo>
                  <a:lnTo>
                    <a:pt x="211959" y="4101"/>
                  </a:lnTo>
                  <a:lnTo>
                    <a:pt x="229608" y="9660"/>
                  </a:lnTo>
                  <a:lnTo>
                    <a:pt x="234315" y="12449"/>
                  </a:lnTo>
                  <a:lnTo>
                    <a:pt x="236519" y="15243"/>
                  </a:lnTo>
                  <a:lnTo>
                    <a:pt x="237054" y="18039"/>
                  </a:lnTo>
                  <a:lnTo>
                    <a:pt x="236478" y="20837"/>
                  </a:lnTo>
                  <a:lnTo>
                    <a:pt x="226743" y="33698"/>
                  </a:lnTo>
                  <a:lnTo>
                    <a:pt x="193301" y="62419"/>
                  </a:lnTo>
                  <a:lnTo>
                    <a:pt x="153217" y="103093"/>
                  </a:lnTo>
                  <a:lnTo>
                    <a:pt x="118045" y="142635"/>
                  </a:lnTo>
                  <a:lnTo>
                    <a:pt x="101486" y="168875"/>
                  </a:lnTo>
                  <a:lnTo>
                    <a:pt x="95126" y="194392"/>
                  </a:lnTo>
                  <a:lnTo>
                    <a:pt x="96129" y="206292"/>
                  </a:lnTo>
                  <a:lnTo>
                    <a:pt x="100622" y="215627"/>
                  </a:lnTo>
                  <a:lnTo>
                    <a:pt x="108844" y="226002"/>
                  </a:lnTo>
                  <a:lnTo>
                    <a:pt x="123703" y="231858"/>
                  </a:lnTo>
                  <a:lnTo>
                    <a:pt x="163679" y="235617"/>
                  </a:lnTo>
                  <a:lnTo>
                    <a:pt x="196457" y="231807"/>
                  </a:lnTo>
                  <a:lnTo>
                    <a:pt x="234288" y="220302"/>
                  </a:lnTo>
                  <a:lnTo>
                    <a:pt x="275481" y="198749"/>
                  </a:lnTo>
                  <a:lnTo>
                    <a:pt x="300139" y="176474"/>
                  </a:lnTo>
                  <a:lnTo>
                    <a:pt x="313255" y="153066"/>
                  </a:lnTo>
                  <a:lnTo>
                    <a:pt x="318161" y="125460"/>
                  </a:lnTo>
                  <a:lnTo>
                    <a:pt x="318563" y="117664"/>
                  </a:lnTo>
                  <a:lnTo>
                    <a:pt x="314030" y="104022"/>
                  </a:lnTo>
                  <a:lnTo>
                    <a:pt x="304856" y="91733"/>
                  </a:lnTo>
                  <a:lnTo>
                    <a:pt x="268137" y="62966"/>
                  </a:lnTo>
                  <a:lnTo>
                    <a:pt x="246795" y="56677"/>
                  </a:lnTo>
                  <a:lnTo>
                    <a:pt x="209165" y="51375"/>
                  </a:lnTo>
                  <a:lnTo>
                    <a:pt x="206679" y="49597"/>
                  </a:lnTo>
                  <a:lnTo>
                    <a:pt x="201706" y="432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3"/>
            <p:cNvSpPr/>
            <p:nvPr>
              <p:custDataLst>
                <p:tags r:id="rId94"/>
              </p:custDataLst>
            </p:nvPr>
          </p:nvSpPr>
          <p:spPr>
            <a:xfrm>
              <a:off x="3717551" y="2554941"/>
              <a:ext cx="295089" cy="134472"/>
            </a:xfrm>
            <a:custGeom>
              <a:avLst/>
              <a:gdLst/>
              <a:ahLst/>
              <a:cxnLst/>
              <a:rect l="0" t="0" r="0" b="0"/>
              <a:pathLst>
                <a:path w="295089" h="134472">
                  <a:moveTo>
                    <a:pt x="0" y="0"/>
                  </a:moveTo>
                  <a:lnTo>
                    <a:pt x="0" y="0"/>
                  </a:lnTo>
                  <a:lnTo>
                    <a:pt x="8924" y="31232"/>
                  </a:lnTo>
                  <a:lnTo>
                    <a:pt x="15288" y="39498"/>
                  </a:lnTo>
                  <a:lnTo>
                    <a:pt x="23265" y="44075"/>
                  </a:lnTo>
                  <a:lnTo>
                    <a:pt x="43959" y="46669"/>
                  </a:lnTo>
                  <a:lnTo>
                    <a:pt x="71831" y="44710"/>
                  </a:lnTo>
                  <a:lnTo>
                    <a:pt x="102895" y="40726"/>
                  </a:lnTo>
                  <a:lnTo>
                    <a:pt x="135379" y="35843"/>
                  </a:lnTo>
                  <a:lnTo>
                    <a:pt x="168492" y="30560"/>
                  </a:lnTo>
                  <a:lnTo>
                    <a:pt x="199396" y="30080"/>
                  </a:lnTo>
                  <a:lnTo>
                    <a:pt x="241134" y="33411"/>
                  </a:lnTo>
                  <a:lnTo>
                    <a:pt x="274191" y="55865"/>
                  </a:lnTo>
                  <a:lnTo>
                    <a:pt x="289951" y="71831"/>
                  </a:lnTo>
                  <a:lnTo>
                    <a:pt x="294154" y="78703"/>
                  </a:lnTo>
                  <a:lnTo>
                    <a:pt x="295088" y="86087"/>
                  </a:lnTo>
                  <a:lnTo>
                    <a:pt x="291145" y="101761"/>
                  </a:lnTo>
                  <a:lnTo>
                    <a:pt x="268941" y="134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7"/>
          <p:cNvGrpSpPr/>
          <p:nvPr/>
        </p:nvGrpSpPr>
        <p:grpSpPr>
          <a:xfrm>
            <a:off x="4534978" y="2013893"/>
            <a:ext cx="3292332" cy="986483"/>
            <a:chOff x="4534978" y="2013893"/>
            <a:chExt cx="3292332" cy="986483"/>
          </a:xfrm>
        </p:grpSpPr>
        <p:sp>
          <p:nvSpPr>
            <p:cNvPr id="15" name="SMARTInkShape-304"/>
            <p:cNvSpPr/>
            <p:nvPr>
              <p:custDataLst>
                <p:tags r:id="rId75"/>
              </p:custDataLst>
            </p:nvPr>
          </p:nvSpPr>
          <p:spPr>
            <a:xfrm>
              <a:off x="4534978" y="2361640"/>
              <a:ext cx="560898" cy="284854"/>
            </a:xfrm>
            <a:custGeom>
              <a:avLst/>
              <a:gdLst/>
              <a:ahLst/>
              <a:cxnLst/>
              <a:rect l="0" t="0" r="0" b="0"/>
              <a:pathLst>
                <a:path w="560898" h="284854">
                  <a:moveTo>
                    <a:pt x="123867" y="0"/>
                  </a:moveTo>
                  <a:lnTo>
                    <a:pt x="123867" y="0"/>
                  </a:lnTo>
                  <a:lnTo>
                    <a:pt x="88174" y="35693"/>
                  </a:lnTo>
                  <a:lnTo>
                    <a:pt x="57055" y="75736"/>
                  </a:lnTo>
                  <a:lnTo>
                    <a:pt x="29807" y="116020"/>
                  </a:lnTo>
                  <a:lnTo>
                    <a:pt x="8931" y="150955"/>
                  </a:lnTo>
                  <a:lnTo>
                    <a:pt x="0" y="175910"/>
                  </a:lnTo>
                  <a:lnTo>
                    <a:pt x="1135" y="179839"/>
                  </a:lnTo>
                  <a:lnTo>
                    <a:pt x="7375" y="186695"/>
                  </a:lnTo>
                  <a:lnTo>
                    <a:pt x="21390" y="195805"/>
                  </a:lnTo>
                  <a:lnTo>
                    <a:pt x="39413" y="196593"/>
                  </a:lnTo>
                  <a:lnTo>
                    <a:pt x="73319" y="191786"/>
                  </a:lnTo>
                  <a:lnTo>
                    <a:pt x="104533" y="181958"/>
                  </a:lnTo>
                  <a:lnTo>
                    <a:pt x="140177" y="166366"/>
                  </a:lnTo>
                  <a:lnTo>
                    <a:pt x="156819" y="161664"/>
                  </a:lnTo>
                  <a:lnTo>
                    <a:pt x="160776" y="161938"/>
                  </a:lnTo>
                  <a:lnTo>
                    <a:pt x="167664" y="164732"/>
                  </a:lnTo>
                  <a:lnTo>
                    <a:pt x="169874" y="168652"/>
                  </a:lnTo>
                  <a:lnTo>
                    <a:pt x="180891" y="205034"/>
                  </a:lnTo>
                  <a:lnTo>
                    <a:pt x="196481" y="240667"/>
                  </a:lnTo>
                  <a:lnTo>
                    <a:pt x="210115" y="261073"/>
                  </a:lnTo>
                  <a:lnTo>
                    <a:pt x="227863" y="275533"/>
                  </a:lnTo>
                  <a:lnTo>
                    <a:pt x="242927" y="281209"/>
                  </a:lnTo>
                  <a:lnTo>
                    <a:pt x="279884" y="284853"/>
                  </a:lnTo>
                  <a:lnTo>
                    <a:pt x="307677" y="281022"/>
                  </a:lnTo>
                  <a:lnTo>
                    <a:pt x="338117" y="265050"/>
                  </a:lnTo>
                  <a:lnTo>
                    <a:pt x="375254" y="238113"/>
                  </a:lnTo>
                  <a:lnTo>
                    <a:pt x="415830" y="202013"/>
                  </a:lnTo>
                  <a:lnTo>
                    <a:pt x="452961" y="161746"/>
                  </a:lnTo>
                  <a:lnTo>
                    <a:pt x="478685" y="131652"/>
                  </a:lnTo>
                  <a:lnTo>
                    <a:pt x="505682" y="98666"/>
                  </a:lnTo>
                  <a:lnTo>
                    <a:pt x="533244" y="62217"/>
                  </a:lnTo>
                  <a:lnTo>
                    <a:pt x="560897" y="25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5"/>
            <p:cNvSpPr/>
            <p:nvPr>
              <p:custDataLst>
                <p:tags r:id="rId76"/>
              </p:custDataLst>
            </p:nvPr>
          </p:nvSpPr>
          <p:spPr>
            <a:xfrm>
              <a:off x="5125236" y="2013893"/>
              <a:ext cx="422576" cy="633498"/>
            </a:xfrm>
            <a:custGeom>
              <a:avLst/>
              <a:gdLst/>
              <a:ahLst/>
              <a:cxnLst/>
              <a:rect l="0" t="0" r="0" b="0"/>
              <a:pathLst>
                <a:path w="422576" h="633498">
                  <a:moveTo>
                    <a:pt x="264793" y="61997"/>
                  </a:moveTo>
                  <a:lnTo>
                    <a:pt x="264793" y="61997"/>
                  </a:lnTo>
                  <a:lnTo>
                    <a:pt x="304117" y="41868"/>
                  </a:lnTo>
                  <a:lnTo>
                    <a:pt x="343162" y="20859"/>
                  </a:lnTo>
                  <a:lnTo>
                    <a:pt x="376934" y="7889"/>
                  </a:lnTo>
                  <a:lnTo>
                    <a:pt x="398666" y="0"/>
                  </a:lnTo>
                  <a:lnTo>
                    <a:pt x="418057" y="2565"/>
                  </a:lnTo>
                  <a:lnTo>
                    <a:pt x="420197" y="4633"/>
                  </a:lnTo>
                  <a:lnTo>
                    <a:pt x="422575" y="11911"/>
                  </a:lnTo>
                  <a:lnTo>
                    <a:pt x="414990" y="35432"/>
                  </a:lnTo>
                  <a:lnTo>
                    <a:pt x="396453" y="70519"/>
                  </a:lnTo>
                  <a:lnTo>
                    <a:pt x="364294" y="110487"/>
                  </a:lnTo>
                  <a:lnTo>
                    <a:pt x="336097" y="143001"/>
                  </a:lnTo>
                  <a:lnTo>
                    <a:pt x="303955" y="179241"/>
                  </a:lnTo>
                  <a:lnTo>
                    <a:pt x="267879" y="217137"/>
                  </a:lnTo>
                  <a:lnTo>
                    <a:pt x="232547" y="255769"/>
                  </a:lnTo>
                  <a:lnTo>
                    <a:pt x="198168" y="296596"/>
                  </a:lnTo>
                  <a:lnTo>
                    <a:pt x="181155" y="319249"/>
                  </a:lnTo>
                  <a:lnTo>
                    <a:pt x="164212" y="342756"/>
                  </a:lnTo>
                  <a:lnTo>
                    <a:pt x="147312" y="364963"/>
                  </a:lnTo>
                  <a:lnTo>
                    <a:pt x="130443" y="386305"/>
                  </a:lnTo>
                  <a:lnTo>
                    <a:pt x="97692" y="427450"/>
                  </a:lnTo>
                  <a:lnTo>
                    <a:pt x="67573" y="467526"/>
                  </a:lnTo>
                  <a:lnTo>
                    <a:pt x="43603" y="504636"/>
                  </a:lnTo>
                  <a:lnTo>
                    <a:pt x="24545" y="538872"/>
                  </a:lnTo>
                  <a:lnTo>
                    <a:pt x="9850" y="569652"/>
                  </a:lnTo>
                  <a:lnTo>
                    <a:pt x="0" y="604308"/>
                  </a:lnTo>
                  <a:lnTo>
                    <a:pt x="186" y="618345"/>
                  </a:lnTo>
                  <a:lnTo>
                    <a:pt x="4257" y="633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6"/>
            <p:cNvSpPr/>
            <p:nvPr>
              <p:custDataLst>
                <p:tags r:id="rId77"/>
              </p:custDataLst>
            </p:nvPr>
          </p:nvSpPr>
          <p:spPr>
            <a:xfrm>
              <a:off x="6062382" y="2370044"/>
              <a:ext cx="201707" cy="33619"/>
            </a:xfrm>
            <a:custGeom>
              <a:avLst/>
              <a:gdLst/>
              <a:ahLst/>
              <a:cxnLst/>
              <a:rect l="0" t="0" r="0" b="0"/>
              <a:pathLst>
                <a:path w="201707" h="33619">
                  <a:moveTo>
                    <a:pt x="0" y="33618"/>
                  </a:moveTo>
                  <a:lnTo>
                    <a:pt x="0" y="33618"/>
                  </a:lnTo>
                  <a:lnTo>
                    <a:pt x="35693" y="29156"/>
                  </a:lnTo>
                  <a:lnTo>
                    <a:pt x="71275" y="26382"/>
                  </a:lnTo>
                  <a:lnTo>
                    <a:pt x="109329" y="24510"/>
                  </a:lnTo>
                  <a:lnTo>
                    <a:pt x="140925" y="18572"/>
                  </a:lnTo>
                  <a:lnTo>
                    <a:pt x="180085" y="8199"/>
                  </a:lnTo>
                  <a:lnTo>
                    <a:pt x="2017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7"/>
            <p:cNvSpPr/>
            <p:nvPr>
              <p:custDataLst>
                <p:tags r:id="rId78"/>
              </p:custDataLst>
            </p:nvPr>
          </p:nvSpPr>
          <p:spPr>
            <a:xfrm>
              <a:off x="5505128" y="2344831"/>
              <a:ext cx="271505" cy="207942"/>
            </a:xfrm>
            <a:custGeom>
              <a:avLst/>
              <a:gdLst/>
              <a:ahLst/>
              <a:cxnLst/>
              <a:rect l="0" t="0" r="0" b="0"/>
              <a:pathLst>
                <a:path w="271505" h="207942">
                  <a:moveTo>
                    <a:pt x="204269" y="0"/>
                  </a:moveTo>
                  <a:lnTo>
                    <a:pt x="204269" y="0"/>
                  </a:lnTo>
                  <a:lnTo>
                    <a:pt x="168576" y="17846"/>
                  </a:lnTo>
                  <a:lnTo>
                    <a:pt x="138602" y="34079"/>
                  </a:lnTo>
                  <a:lnTo>
                    <a:pt x="100457" y="61458"/>
                  </a:lnTo>
                  <a:lnTo>
                    <a:pt x="68922" y="93227"/>
                  </a:lnTo>
                  <a:lnTo>
                    <a:pt x="33725" y="132964"/>
                  </a:lnTo>
                  <a:lnTo>
                    <a:pt x="5467" y="173804"/>
                  </a:lnTo>
                  <a:lnTo>
                    <a:pt x="1697" y="180303"/>
                  </a:lnTo>
                  <a:lnTo>
                    <a:pt x="119" y="185570"/>
                  </a:lnTo>
                  <a:lnTo>
                    <a:pt x="0" y="190014"/>
                  </a:lnTo>
                  <a:lnTo>
                    <a:pt x="2358" y="197443"/>
                  </a:lnTo>
                  <a:lnTo>
                    <a:pt x="6519" y="203858"/>
                  </a:lnTo>
                  <a:lnTo>
                    <a:pt x="16461" y="207332"/>
                  </a:lnTo>
                  <a:lnTo>
                    <a:pt x="30218" y="207941"/>
                  </a:lnTo>
                  <a:lnTo>
                    <a:pt x="54647" y="202101"/>
                  </a:lnTo>
                  <a:lnTo>
                    <a:pt x="74582" y="193788"/>
                  </a:lnTo>
                  <a:lnTo>
                    <a:pt x="112040" y="159814"/>
                  </a:lnTo>
                  <a:lnTo>
                    <a:pt x="141663" y="128076"/>
                  </a:lnTo>
                  <a:lnTo>
                    <a:pt x="162166" y="95015"/>
                  </a:lnTo>
                  <a:lnTo>
                    <a:pt x="177933" y="57851"/>
                  </a:lnTo>
                  <a:lnTo>
                    <a:pt x="187295" y="42296"/>
                  </a:lnTo>
                  <a:lnTo>
                    <a:pt x="178488" y="46565"/>
                  </a:lnTo>
                  <a:lnTo>
                    <a:pt x="171644" y="53690"/>
                  </a:lnTo>
                  <a:lnTo>
                    <a:pt x="162540" y="70692"/>
                  </a:lnTo>
                  <a:lnTo>
                    <a:pt x="157708" y="86514"/>
                  </a:lnTo>
                  <a:lnTo>
                    <a:pt x="155921" y="115489"/>
                  </a:lnTo>
                  <a:lnTo>
                    <a:pt x="163211" y="148360"/>
                  </a:lnTo>
                  <a:lnTo>
                    <a:pt x="173643" y="173114"/>
                  </a:lnTo>
                  <a:lnTo>
                    <a:pt x="184120" y="182150"/>
                  </a:lnTo>
                  <a:lnTo>
                    <a:pt x="190837" y="185867"/>
                  </a:lnTo>
                  <a:lnTo>
                    <a:pt x="208260" y="187507"/>
                  </a:lnTo>
                  <a:lnTo>
                    <a:pt x="218135" y="186637"/>
                  </a:lnTo>
                  <a:lnTo>
                    <a:pt x="257088" y="167913"/>
                  </a:lnTo>
                  <a:lnTo>
                    <a:pt x="271504" y="159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8"/>
            <p:cNvSpPr/>
            <p:nvPr>
              <p:custDataLst>
                <p:tags r:id="rId79"/>
              </p:custDataLst>
            </p:nvPr>
          </p:nvSpPr>
          <p:spPr>
            <a:xfrm>
              <a:off x="5785036" y="2260787"/>
              <a:ext cx="218516" cy="300189"/>
            </a:xfrm>
            <a:custGeom>
              <a:avLst/>
              <a:gdLst/>
              <a:ahLst/>
              <a:cxnLst/>
              <a:rect l="0" t="0" r="0" b="0"/>
              <a:pathLst>
                <a:path w="218516" h="300189">
                  <a:moveTo>
                    <a:pt x="218515" y="0"/>
                  </a:moveTo>
                  <a:lnTo>
                    <a:pt x="218515" y="0"/>
                  </a:lnTo>
                  <a:lnTo>
                    <a:pt x="178361" y="8923"/>
                  </a:lnTo>
                  <a:lnTo>
                    <a:pt x="144467" y="23395"/>
                  </a:lnTo>
                  <a:lnTo>
                    <a:pt x="116282" y="45951"/>
                  </a:lnTo>
                  <a:lnTo>
                    <a:pt x="104287" y="60577"/>
                  </a:lnTo>
                  <a:lnTo>
                    <a:pt x="97711" y="78906"/>
                  </a:lnTo>
                  <a:lnTo>
                    <a:pt x="95957" y="89023"/>
                  </a:lnTo>
                  <a:lnTo>
                    <a:pt x="101479" y="117696"/>
                  </a:lnTo>
                  <a:lnTo>
                    <a:pt x="117848" y="158137"/>
                  </a:lnTo>
                  <a:lnTo>
                    <a:pt x="144573" y="192996"/>
                  </a:lnTo>
                  <a:lnTo>
                    <a:pt x="179827" y="232003"/>
                  </a:lnTo>
                  <a:lnTo>
                    <a:pt x="184231" y="249113"/>
                  </a:lnTo>
                  <a:lnTo>
                    <a:pt x="149738" y="265731"/>
                  </a:lnTo>
                  <a:lnTo>
                    <a:pt x="122239" y="278007"/>
                  </a:lnTo>
                  <a:lnTo>
                    <a:pt x="84211" y="291646"/>
                  </a:lnTo>
                  <a:lnTo>
                    <a:pt x="47053" y="299326"/>
                  </a:lnTo>
                  <a:lnTo>
                    <a:pt x="28384" y="300188"/>
                  </a:lnTo>
                  <a:lnTo>
                    <a:pt x="13861" y="297459"/>
                  </a:lnTo>
                  <a:lnTo>
                    <a:pt x="9240" y="292622"/>
                  </a:lnTo>
                  <a:lnTo>
                    <a:pt x="0" y="260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9"/>
            <p:cNvSpPr/>
            <p:nvPr>
              <p:custDataLst>
                <p:tags r:id="rId80"/>
              </p:custDataLst>
            </p:nvPr>
          </p:nvSpPr>
          <p:spPr>
            <a:xfrm>
              <a:off x="6129618" y="2218765"/>
              <a:ext cx="126067" cy="336177"/>
            </a:xfrm>
            <a:custGeom>
              <a:avLst/>
              <a:gdLst/>
              <a:ahLst/>
              <a:cxnLst/>
              <a:rect l="0" t="0" r="0" b="0"/>
              <a:pathLst>
                <a:path w="126067" h="336177">
                  <a:moveTo>
                    <a:pt x="126066" y="0"/>
                  </a:moveTo>
                  <a:lnTo>
                    <a:pt x="126066" y="0"/>
                  </a:lnTo>
                  <a:lnTo>
                    <a:pt x="123576" y="24902"/>
                  </a:lnTo>
                  <a:lnTo>
                    <a:pt x="119357" y="62428"/>
                  </a:lnTo>
                  <a:lnTo>
                    <a:pt x="114368" y="94670"/>
                  </a:lnTo>
                  <a:lnTo>
                    <a:pt x="106549" y="127053"/>
                  </a:lnTo>
                  <a:lnTo>
                    <a:pt x="96847" y="158255"/>
                  </a:lnTo>
                  <a:lnTo>
                    <a:pt x="80885" y="197754"/>
                  </a:lnTo>
                  <a:lnTo>
                    <a:pt x="64328" y="237681"/>
                  </a:lnTo>
                  <a:lnTo>
                    <a:pt x="47594" y="272648"/>
                  </a:lnTo>
                  <a:lnTo>
                    <a:pt x="24067" y="314287"/>
                  </a:lnTo>
                  <a:lnTo>
                    <a:pt x="15054" y="324269"/>
                  </a:lnTo>
                  <a:lnTo>
                    <a:pt x="0" y="336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0"/>
            <p:cNvSpPr/>
            <p:nvPr>
              <p:custDataLst>
                <p:tags r:id="rId81"/>
              </p:custDataLst>
            </p:nvPr>
          </p:nvSpPr>
          <p:spPr>
            <a:xfrm>
              <a:off x="6314515" y="2353235"/>
              <a:ext cx="356128" cy="196657"/>
            </a:xfrm>
            <a:custGeom>
              <a:avLst/>
              <a:gdLst/>
              <a:ahLst/>
              <a:cxnLst/>
              <a:rect l="0" t="0" r="0" b="0"/>
              <a:pathLst>
                <a:path w="356128" h="196657">
                  <a:moveTo>
                    <a:pt x="0" y="117662"/>
                  </a:moveTo>
                  <a:lnTo>
                    <a:pt x="0" y="117662"/>
                  </a:lnTo>
                  <a:lnTo>
                    <a:pt x="37456" y="80205"/>
                  </a:lnTo>
                  <a:lnTo>
                    <a:pt x="74737" y="47904"/>
                  </a:lnTo>
                  <a:lnTo>
                    <a:pt x="109079" y="31978"/>
                  </a:lnTo>
                  <a:lnTo>
                    <a:pt x="134418" y="27218"/>
                  </a:lnTo>
                  <a:lnTo>
                    <a:pt x="168077" y="31385"/>
                  </a:lnTo>
                  <a:lnTo>
                    <a:pt x="201704" y="33177"/>
                  </a:lnTo>
                  <a:lnTo>
                    <a:pt x="230135" y="35428"/>
                  </a:lnTo>
                  <a:lnTo>
                    <a:pt x="266366" y="46086"/>
                  </a:lnTo>
                  <a:lnTo>
                    <a:pt x="283198" y="56968"/>
                  </a:lnTo>
                  <a:lnTo>
                    <a:pt x="284615" y="60493"/>
                  </a:lnTo>
                  <a:lnTo>
                    <a:pt x="284993" y="62741"/>
                  </a:lnTo>
                  <a:lnTo>
                    <a:pt x="284312" y="65173"/>
                  </a:lnTo>
                  <a:lnTo>
                    <a:pt x="277956" y="73991"/>
                  </a:lnTo>
                  <a:lnTo>
                    <a:pt x="247959" y="110712"/>
                  </a:lnTo>
                  <a:lnTo>
                    <a:pt x="228484" y="133968"/>
                  </a:lnTo>
                  <a:lnTo>
                    <a:pt x="215365" y="164852"/>
                  </a:lnTo>
                  <a:lnTo>
                    <a:pt x="214547" y="169666"/>
                  </a:lnTo>
                  <a:lnTo>
                    <a:pt x="216128" y="177505"/>
                  </a:lnTo>
                  <a:lnTo>
                    <a:pt x="222269" y="187169"/>
                  </a:lnTo>
                  <a:lnTo>
                    <a:pt x="238926" y="195946"/>
                  </a:lnTo>
                  <a:lnTo>
                    <a:pt x="253734" y="196656"/>
                  </a:lnTo>
                  <a:lnTo>
                    <a:pt x="286066" y="189503"/>
                  </a:lnTo>
                  <a:lnTo>
                    <a:pt x="318496" y="172388"/>
                  </a:lnTo>
                  <a:lnTo>
                    <a:pt x="331742" y="161906"/>
                  </a:lnTo>
                  <a:lnTo>
                    <a:pt x="355152" y="121581"/>
                  </a:lnTo>
                  <a:lnTo>
                    <a:pt x="356127" y="107264"/>
                  </a:lnTo>
                  <a:lnTo>
                    <a:pt x="353605" y="79708"/>
                  </a:lnTo>
                  <a:lnTo>
                    <a:pt x="351530" y="74617"/>
                  </a:lnTo>
                  <a:lnTo>
                    <a:pt x="344245" y="66469"/>
                  </a:lnTo>
                  <a:lnTo>
                    <a:pt x="313490" y="47804"/>
                  </a:lnTo>
                  <a:lnTo>
                    <a:pt x="292231" y="43164"/>
                  </a:lnTo>
                  <a:lnTo>
                    <a:pt x="270744" y="42067"/>
                  </a:lnTo>
                  <a:lnTo>
                    <a:pt x="271078" y="41118"/>
                  </a:lnTo>
                  <a:lnTo>
                    <a:pt x="273937" y="37574"/>
                  </a:lnTo>
                  <a:lnTo>
                    <a:pt x="275831" y="30396"/>
                  </a:lnTo>
                  <a:lnTo>
                    <a:pt x="276335" y="25867"/>
                  </a:lnTo>
                  <a:lnTo>
                    <a:pt x="281877" y="15855"/>
                  </a:lnTo>
                  <a:lnTo>
                    <a:pt x="2941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1"/>
            <p:cNvSpPr/>
            <p:nvPr>
              <p:custDataLst>
                <p:tags r:id="rId82"/>
              </p:custDataLst>
            </p:nvPr>
          </p:nvSpPr>
          <p:spPr>
            <a:xfrm>
              <a:off x="6771653" y="2176743"/>
              <a:ext cx="360370" cy="392132"/>
            </a:xfrm>
            <a:custGeom>
              <a:avLst/>
              <a:gdLst/>
              <a:ahLst/>
              <a:cxnLst/>
              <a:rect l="0" t="0" r="0" b="0"/>
              <a:pathLst>
                <a:path w="360370" h="392132">
                  <a:moveTo>
                    <a:pt x="38722" y="0"/>
                  </a:moveTo>
                  <a:lnTo>
                    <a:pt x="38722" y="0"/>
                  </a:lnTo>
                  <a:lnTo>
                    <a:pt x="61825" y="32614"/>
                  </a:lnTo>
                  <a:lnTo>
                    <a:pt x="67667" y="54027"/>
                  </a:lnTo>
                  <a:lnTo>
                    <a:pt x="66493" y="91544"/>
                  </a:lnTo>
                  <a:lnTo>
                    <a:pt x="60092" y="120995"/>
                  </a:lnTo>
                  <a:lnTo>
                    <a:pt x="51021" y="152761"/>
                  </a:lnTo>
                  <a:lnTo>
                    <a:pt x="40765" y="185555"/>
                  </a:lnTo>
                  <a:lnTo>
                    <a:pt x="29980" y="218807"/>
                  </a:lnTo>
                  <a:lnTo>
                    <a:pt x="18961" y="252262"/>
                  </a:lnTo>
                  <a:lnTo>
                    <a:pt x="7839" y="285807"/>
                  </a:lnTo>
                  <a:lnTo>
                    <a:pt x="0" y="327270"/>
                  </a:lnTo>
                  <a:lnTo>
                    <a:pt x="2139" y="358750"/>
                  </a:lnTo>
                  <a:lnTo>
                    <a:pt x="8766" y="374535"/>
                  </a:lnTo>
                  <a:lnTo>
                    <a:pt x="13148" y="381359"/>
                  </a:lnTo>
                  <a:lnTo>
                    <a:pt x="18871" y="385908"/>
                  </a:lnTo>
                  <a:lnTo>
                    <a:pt x="32701" y="390964"/>
                  </a:lnTo>
                  <a:lnTo>
                    <a:pt x="48186" y="388230"/>
                  </a:lnTo>
                  <a:lnTo>
                    <a:pt x="89877" y="366795"/>
                  </a:lnTo>
                  <a:lnTo>
                    <a:pt x="126936" y="345389"/>
                  </a:lnTo>
                  <a:lnTo>
                    <a:pt x="150759" y="331112"/>
                  </a:lnTo>
                  <a:lnTo>
                    <a:pt x="180648" y="313190"/>
                  </a:lnTo>
                  <a:lnTo>
                    <a:pt x="221330" y="288296"/>
                  </a:lnTo>
                  <a:lnTo>
                    <a:pt x="257492" y="268761"/>
                  </a:lnTo>
                  <a:lnTo>
                    <a:pt x="280989" y="261018"/>
                  </a:lnTo>
                  <a:lnTo>
                    <a:pt x="267809" y="274051"/>
                  </a:lnTo>
                  <a:lnTo>
                    <a:pt x="229781" y="306496"/>
                  </a:lnTo>
                  <a:lnTo>
                    <a:pt x="214446" y="328005"/>
                  </a:lnTo>
                  <a:lnTo>
                    <a:pt x="210204" y="340637"/>
                  </a:lnTo>
                  <a:lnTo>
                    <a:pt x="212277" y="362711"/>
                  </a:lnTo>
                  <a:lnTo>
                    <a:pt x="218806" y="378071"/>
                  </a:lnTo>
                  <a:lnTo>
                    <a:pt x="231440" y="385301"/>
                  </a:lnTo>
                  <a:lnTo>
                    <a:pt x="259554" y="392131"/>
                  </a:lnTo>
                  <a:lnTo>
                    <a:pt x="279744" y="391861"/>
                  </a:lnTo>
                  <a:lnTo>
                    <a:pt x="315533" y="376470"/>
                  </a:lnTo>
                  <a:lnTo>
                    <a:pt x="350376" y="355731"/>
                  </a:lnTo>
                  <a:lnTo>
                    <a:pt x="358708" y="346113"/>
                  </a:lnTo>
                  <a:lnTo>
                    <a:pt x="360369" y="340933"/>
                  </a:lnTo>
                  <a:lnTo>
                    <a:pt x="359725" y="330197"/>
                  </a:lnTo>
                  <a:lnTo>
                    <a:pt x="354113" y="309191"/>
                  </a:lnTo>
                  <a:lnTo>
                    <a:pt x="344182" y="295857"/>
                  </a:lnTo>
                  <a:lnTo>
                    <a:pt x="307872" y="261522"/>
                  </a:lnTo>
                  <a:lnTo>
                    <a:pt x="280554" y="245029"/>
                  </a:lnTo>
                  <a:lnTo>
                    <a:pt x="247821" y="231759"/>
                  </a:lnTo>
                  <a:lnTo>
                    <a:pt x="239667" y="233117"/>
                  </a:lnTo>
                  <a:lnTo>
                    <a:pt x="229826" y="239131"/>
                  </a:lnTo>
                  <a:lnTo>
                    <a:pt x="228691" y="241597"/>
                  </a:lnTo>
                  <a:lnTo>
                    <a:pt x="228868" y="244175"/>
                  </a:lnTo>
                  <a:lnTo>
                    <a:pt x="235862" y="259483"/>
                  </a:lnTo>
                  <a:lnTo>
                    <a:pt x="240186" y="262636"/>
                  </a:lnTo>
                  <a:lnTo>
                    <a:pt x="265641" y="268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2"/>
            <p:cNvSpPr/>
            <p:nvPr>
              <p:custDataLst>
                <p:tags r:id="rId83"/>
              </p:custDataLst>
            </p:nvPr>
          </p:nvSpPr>
          <p:spPr>
            <a:xfrm>
              <a:off x="6955819" y="2387042"/>
              <a:ext cx="577336" cy="410601"/>
            </a:xfrm>
            <a:custGeom>
              <a:avLst/>
              <a:gdLst/>
              <a:ahLst/>
              <a:cxnLst/>
              <a:rect l="0" t="0" r="0" b="0"/>
              <a:pathLst>
                <a:path w="577336" h="410601">
                  <a:moveTo>
                    <a:pt x="316798" y="41833"/>
                  </a:moveTo>
                  <a:lnTo>
                    <a:pt x="316798" y="41833"/>
                  </a:lnTo>
                  <a:lnTo>
                    <a:pt x="285567" y="46295"/>
                  </a:lnTo>
                  <a:lnTo>
                    <a:pt x="245159" y="61944"/>
                  </a:lnTo>
                  <a:lnTo>
                    <a:pt x="234221" y="68825"/>
                  </a:lnTo>
                  <a:lnTo>
                    <a:pt x="228737" y="74996"/>
                  </a:lnTo>
                  <a:lnTo>
                    <a:pt x="226300" y="80852"/>
                  </a:lnTo>
                  <a:lnTo>
                    <a:pt x="225217" y="86567"/>
                  </a:lnTo>
                  <a:lnTo>
                    <a:pt x="225862" y="88464"/>
                  </a:lnTo>
                  <a:lnTo>
                    <a:pt x="227226" y="89729"/>
                  </a:lnTo>
                  <a:lnTo>
                    <a:pt x="229068" y="90572"/>
                  </a:lnTo>
                  <a:lnTo>
                    <a:pt x="263062" y="92112"/>
                  </a:lnTo>
                  <a:lnTo>
                    <a:pt x="298368" y="78811"/>
                  </a:lnTo>
                  <a:lnTo>
                    <a:pt x="337337" y="52743"/>
                  </a:lnTo>
                  <a:lnTo>
                    <a:pt x="351002" y="36142"/>
                  </a:lnTo>
                  <a:lnTo>
                    <a:pt x="355346" y="24985"/>
                  </a:lnTo>
                  <a:lnTo>
                    <a:pt x="358761" y="448"/>
                  </a:lnTo>
                  <a:lnTo>
                    <a:pt x="354341" y="0"/>
                  </a:lnTo>
                  <a:lnTo>
                    <a:pt x="353033" y="871"/>
                  </a:lnTo>
                  <a:lnTo>
                    <a:pt x="352161" y="2385"/>
                  </a:lnTo>
                  <a:lnTo>
                    <a:pt x="351192" y="8426"/>
                  </a:lnTo>
                  <a:lnTo>
                    <a:pt x="350569" y="40111"/>
                  </a:lnTo>
                  <a:lnTo>
                    <a:pt x="347972" y="77431"/>
                  </a:lnTo>
                  <a:lnTo>
                    <a:pt x="343778" y="115569"/>
                  </a:lnTo>
                  <a:lnTo>
                    <a:pt x="340044" y="153016"/>
                  </a:lnTo>
                  <a:lnTo>
                    <a:pt x="330535" y="193683"/>
                  </a:lnTo>
                  <a:lnTo>
                    <a:pt x="315888" y="232813"/>
                  </a:lnTo>
                  <a:lnTo>
                    <a:pt x="297231" y="268065"/>
                  </a:lnTo>
                  <a:lnTo>
                    <a:pt x="271469" y="302166"/>
                  </a:lnTo>
                  <a:lnTo>
                    <a:pt x="240178" y="333437"/>
                  </a:lnTo>
                  <a:lnTo>
                    <a:pt x="204761" y="360445"/>
                  </a:lnTo>
                  <a:lnTo>
                    <a:pt x="167187" y="383700"/>
                  </a:lnTo>
                  <a:lnTo>
                    <a:pt x="129905" y="399928"/>
                  </a:lnTo>
                  <a:lnTo>
                    <a:pt x="91778" y="408160"/>
                  </a:lnTo>
                  <a:lnTo>
                    <a:pt x="56824" y="410600"/>
                  </a:lnTo>
                  <a:lnTo>
                    <a:pt x="27791" y="408833"/>
                  </a:lnTo>
                  <a:lnTo>
                    <a:pt x="20472" y="406963"/>
                  </a:lnTo>
                  <a:lnTo>
                    <a:pt x="9850" y="399905"/>
                  </a:lnTo>
                  <a:lnTo>
                    <a:pt x="5710" y="395408"/>
                  </a:lnTo>
                  <a:lnTo>
                    <a:pt x="1111" y="382941"/>
                  </a:lnTo>
                  <a:lnTo>
                    <a:pt x="0" y="368062"/>
                  </a:lnTo>
                  <a:lnTo>
                    <a:pt x="5559" y="343001"/>
                  </a:lnTo>
                  <a:lnTo>
                    <a:pt x="20487" y="311399"/>
                  </a:lnTo>
                  <a:lnTo>
                    <a:pt x="49605" y="273814"/>
                  </a:lnTo>
                  <a:lnTo>
                    <a:pt x="77583" y="250146"/>
                  </a:lnTo>
                  <a:lnTo>
                    <a:pt x="108693" y="227176"/>
                  </a:lnTo>
                  <a:lnTo>
                    <a:pt x="142131" y="203583"/>
                  </a:lnTo>
                  <a:lnTo>
                    <a:pt x="178782" y="177533"/>
                  </a:lnTo>
                  <a:lnTo>
                    <a:pt x="214370" y="152882"/>
                  </a:lnTo>
                  <a:lnTo>
                    <a:pt x="248863" y="130409"/>
                  </a:lnTo>
                  <a:lnTo>
                    <a:pt x="282869" y="111082"/>
                  </a:lnTo>
                  <a:lnTo>
                    <a:pt x="310988" y="98271"/>
                  </a:lnTo>
                  <a:lnTo>
                    <a:pt x="346542" y="83193"/>
                  </a:lnTo>
                  <a:lnTo>
                    <a:pt x="387055" y="66605"/>
                  </a:lnTo>
                  <a:lnTo>
                    <a:pt x="415930" y="54613"/>
                  </a:lnTo>
                  <a:lnTo>
                    <a:pt x="452994" y="38797"/>
                  </a:lnTo>
                  <a:lnTo>
                    <a:pt x="475437" y="29105"/>
                  </a:lnTo>
                  <a:lnTo>
                    <a:pt x="478587" y="28679"/>
                  </a:lnTo>
                  <a:lnTo>
                    <a:pt x="480686" y="29328"/>
                  </a:lnTo>
                  <a:lnTo>
                    <a:pt x="488518" y="37080"/>
                  </a:lnTo>
                  <a:lnTo>
                    <a:pt x="489175" y="39598"/>
                  </a:lnTo>
                  <a:lnTo>
                    <a:pt x="488679" y="42211"/>
                  </a:lnTo>
                  <a:lnTo>
                    <a:pt x="487415" y="44886"/>
                  </a:lnTo>
                  <a:lnTo>
                    <a:pt x="479258" y="86220"/>
                  </a:lnTo>
                  <a:lnTo>
                    <a:pt x="471885" y="119302"/>
                  </a:lnTo>
                  <a:lnTo>
                    <a:pt x="473817" y="127002"/>
                  </a:lnTo>
                  <a:lnTo>
                    <a:pt x="484615" y="141048"/>
                  </a:lnTo>
                  <a:lnTo>
                    <a:pt x="499644" y="152577"/>
                  </a:lnTo>
                  <a:lnTo>
                    <a:pt x="520386" y="157445"/>
                  </a:lnTo>
                  <a:lnTo>
                    <a:pt x="551559" y="158156"/>
                  </a:lnTo>
                  <a:lnTo>
                    <a:pt x="577335" y="151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3"/>
            <p:cNvSpPr/>
            <p:nvPr>
              <p:custDataLst>
                <p:tags r:id="rId84"/>
              </p:custDataLst>
            </p:nvPr>
          </p:nvSpPr>
          <p:spPr>
            <a:xfrm>
              <a:off x="7465919" y="2378449"/>
              <a:ext cx="361391" cy="411817"/>
            </a:xfrm>
            <a:custGeom>
              <a:avLst/>
              <a:gdLst/>
              <a:ahLst/>
              <a:cxnLst/>
              <a:rect l="0" t="0" r="0" b="0"/>
              <a:pathLst>
                <a:path w="361391" h="411817">
                  <a:moveTo>
                    <a:pt x="361390" y="0"/>
                  </a:moveTo>
                  <a:lnTo>
                    <a:pt x="361390" y="0"/>
                  </a:lnTo>
                  <a:lnTo>
                    <a:pt x="322999" y="25904"/>
                  </a:lnTo>
                  <a:lnTo>
                    <a:pt x="287864" y="50631"/>
                  </a:lnTo>
                  <a:lnTo>
                    <a:pt x="248296" y="77568"/>
                  </a:lnTo>
                  <a:lnTo>
                    <a:pt x="220857" y="101398"/>
                  </a:lnTo>
                  <a:lnTo>
                    <a:pt x="190607" y="125063"/>
                  </a:lnTo>
                  <a:lnTo>
                    <a:pt x="160353" y="149900"/>
                  </a:lnTo>
                  <a:lnTo>
                    <a:pt x="134457" y="179614"/>
                  </a:lnTo>
                  <a:lnTo>
                    <a:pt x="108006" y="209007"/>
                  </a:lnTo>
                  <a:lnTo>
                    <a:pt x="83488" y="237635"/>
                  </a:lnTo>
                  <a:lnTo>
                    <a:pt x="57316" y="279068"/>
                  </a:lnTo>
                  <a:lnTo>
                    <a:pt x="37302" y="303635"/>
                  </a:lnTo>
                  <a:lnTo>
                    <a:pt x="25918" y="334476"/>
                  </a:lnTo>
                  <a:lnTo>
                    <a:pt x="18989" y="366236"/>
                  </a:lnTo>
                  <a:lnTo>
                    <a:pt x="1913" y="407445"/>
                  </a:lnTo>
                  <a:lnTo>
                    <a:pt x="0" y="411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4"/>
            <p:cNvSpPr/>
            <p:nvPr>
              <p:custDataLst>
                <p:tags r:id="rId85"/>
              </p:custDataLst>
            </p:nvPr>
          </p:nvSpPr>
          <p:spPr>
            <a:xfrm>
              <a:off x="5810250" y="2674318"/>
              <a:ext cx="817776" cy="326058"/>
            </a:xfrm>
            <a:custGeom>
              <a:avLst/>
              <a:gdLst/>
              <a:ahLst/>
              <a:cxnLst/>
              <a:rect l="0" t="0" r="0" b="0"/>
              <a:pathLst>
                <a:path w="817776" h="326058">
                  <a:moveTo>
                    <a:pt x="0" y="99138"/>
                  </a:moveTo>
                  <a:lnTo>
                    <a:pt x="0" y="99138"/>
                  </a:lnTo>
                  <a:lnTo>
                    <a:pt x="27392" y="89177"/>
                  </a:lnTo>
                  <a:lnTo>
                    <a:pt x="49078" y="81291"/>
                  </a:lnTo>
                  <a:lnTo>
                    <a:pt x="71005" y="73233"/>
                  </a:lnTo>
                  <a:lnTo>
                    <a:pt x="93094" y="65059"/>
                  </a:lnTo>
                  <a:lnTo>
                    <a:pt x="115291" y="56808"/>
                  </a:lnTo>
                  <a:lnTo>
                    <a:pt x="142228" y="49440"/>
                  </a:lnTo>
                  <a:lnTo>
                    <a:pt x="172326" y="42661"/>
                  </a:lnTo>
                  <a:lnTo>
                    <a:pt x="204531" y="36273"/>
                  </a:lnTo>
                  <a:lnTo>
                    <a:pt x="237207" y="31081"/>
                  </a:lnTo>
                  <a:lnTo>
                    <a:pt x="270197" y="26686"/>
                  </a:lnTo>
                  <a:lnTo>
                    <a:pt x="303396" y="22822"/>
                  </a:lnTo>
                  <a:lnTo>
                    <a:pt x="337668" y="19312"/>
                  </a:lnTo>
                  <a:lnTo>
                    <a:pt x="372656" y="16039"/>
                  </a:lnTo>
                  <a:lnTo>
                    <a:pt x="408120" y="12922"/>
                  </a:lnTo>
                  <a:lnTo>
                    <a:pt x="442970" y="9911"/>
                  </a:lnTo>
                  <a:lnTo>
                    <a:pt x="477408" y="6970"/>
                  </a:lnTo>
                  <a:lnTo>
                    <a:pt x="511574" y="4075"/>
                  </a:lnTo>
                  <a:lnTo>
                    <a:pt x="545557" y="2145"/>
                  </a:lnTo>
                  <a:lnTo>
                    <a:pt x="579418" y="858"/>
                  </a:lnTo>
                  <a:lnTo>
                    <a:pt x="613198" y="0"/>
                  </a:lnTo>
                  <a:lnTo>
                    <a:pt x="644122" y="362"/>
                  </a:lnTo>
                  <a:lnTo>
                    <a:pt x="673142" y="1537"/>
                  </a:lnTo>
                  <a:lnTo>
                    <a:pt x="700894" y="3255"/>
                  </a:lnTo>
                  <a:lnTo>
                    <a:pt x="724998" y="5333"/>
                  </a:lnTo>
                  <a:lnTo>
                    <a:pt x="766721" y="10134"/>
                  </a:lnTo>
                  <a:lnTo>
                    <a:pt x="803865" y="18086"/>
                  </a:lnTo>
                  <a:lnTo>
                    <a:pt x="817775" y="21894"/>
                  </a:lnTo>
                  <a:lnTo>
                    <a:pt x="808578" y="25276"/>
                  </a:lnTo>
                  <a:lnTo>
                    <a:pt x="772170" y="29939"/>
                  </a:lnTo>
                  <a:lnTo>
                    <a:pt x="734458" y="32898"/>
                  </a:lnTo>
                  <a:lnTo>
                    <a:pt x="710021" y="36301"/>
                  </a:lnTo>
                  <a:lnTo>
                    <a:pt x="683458" y="40438"/>
                  </a:lnTo>
                  <a:lnTo>
                    <a:pt x="655477" y="44130"/>
                  </a:lnTo>
                  <a:lnTo>
                    <a:pt x="626551" y="47525"/>
                  </a:lnTo>
                  <a:lnTo>
                    <a:pt x="596995" y="50722"/>
                  </a:lnTo>
                  <a:lnTo>
                    <a:pt x="567018" y="53787"/>
                  </a:lnTo>
                  <a:lnTo>
                    <a:pt x="536763" y="56764"/>
                  </a:lnTo>
                  <a:lnTo>
                    <a:pt x="506319" y="59683"/>
                  </a:lnTo>
                  <a:lnTo>
                    <a:pt x="477619" y="63496"/>
                  </a:lnTo>
                  <a:lnTo>
                    <a:pt x="450083" y="67906"/>
                  </a:lnTo>
                  <a:lnTo>
                    <a:pt x="423320" y="72714"/>
                  </a:lnTo>
                  <a:lnTo>
                    <a:pt x="398942" y="77786"/>
                  </a:lnTo>
                  <a:lnTo>
                    <a:pt x="376152" y="83036"/>
                  </a:lnTo>
                  <a:lnTo>
                    <a:pt x="336201" y="92915"/>
                  </a:lnTo>
                  <a:lnTo>
                    <a:pt x="295511" y="103727"/>
                  </a:lnTo>
                  <a:lnTo>
                    <a:pt x="281373" y="109893"/>
                  </a:lnTo>
                  <a:lnTo>
                    <a:pt x="278163" y="112845"/>
                  </a:lnTo>
                  <a:lnTo>
                    <a:pt x="276956" y="115747"/>
                  </a:lnTo>
                  <a:lnTo>
                    <a:pt x="277087" y="118615"/>
                  </a:lnTo>
                  <a:lnTo>
                    <a:pt x="299577" y="131575"/>
                  </a:lnTo>
                  <a:lnTo>
                    <a:pt x="330493" y="139390"/>
                  </a:lnTo>
                  <a:lnTo>
                    <a:pt x="370069" y="145976"/>
                  </a:lnTo>
                  <a:lnTo>
                    <a:pt x="392390" y="149040"/>
                  </a:lnTo>
                  <a:lnTo>
                    <a:pt x="415674" y="152016"/>
                  </a:lnTo>
                  <a:lnTo>
                    <a:pt x="437733" y="155868"/>
                  </a:lnTo>
                  <a:lnTo>
                    <a:pt x="479675" y="165128"/>
                  </a:lnTo>
                  <a:lnTo>
                    <a:pt x="515126" y="175469"/>
                  </a:lnTo>
                  <a:lnTo>
                    <a:pt x="553863" y="189301"/>
                  </a:lnTo>
                  <a:lnTo>
                    <a:pt x="574760" y="197879"/>
                  </a:lnTo>
                  <a:lnTo>
                    <a:pt x="576476" y="199517"/>
                  </a:lnTo>
                  <a:lnTo>
                    <a:pt x="578381" y="203827"/>
                  </a:lnTo>
                  <a:lnTo>
                    <a:pt x="577955" y="205350"/>
                  </a:lnTo>
                  <a:lnTo>
                    <a:pt x="576737" y="206365"/>
                  </a:lnTo>
                  <a:lnTo>
                    <a:pt x="535391" y="217359"/>
                  </a:lnTo>
                  <a:lnTo>
                    <a:pt x="506016" y="227860"/>
                  </a:lnTo>
                  <a:lnTo>
                    <a:pt x="470993" y="248141"/>
                  </a:lnTo>
                  <a:lnTo>
                    <a:pt x="442874" y="283550"/>
                  </a:lnTo>
                  <a:lnTo>
                    <a:pt x="411816" y="326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8"/>
          <p:cNvGrpSpPr/>
          <p:nvPr/>
        </p:nvGrpSpPr>
        <p:grpSpPr>
          <a:xfrm>
            <a:off x="750794" y="3120672"/>
            <a:ext cx="1168214" cy="930256"/>
            <a:chOff x="750794" y="3120672"/>
            <a:chExt cx="1168214" cy="930256"/>
          </a:xfrm>
        </p:grpSpPr>
        <p:sp>
          <p:nvSpPr>
            <p:cNvPr id="27" name="SMARTInkShape-315"/>
            <p:cNvSpPr/>
            <p:nvPr>
              <p:custDataLst>
                <p:tags r:id="rId71"/>
              </p:custDataLst>
            </p:nvPr>
          </p:nvSpPr>
          <p:spPr>
            <a:xfrm>
              <a:off x="750794" y="3311338"/>
              <a:ext cx="453839" cy="31906"/>
            </a:xfrm>
            <a:custGeom>
              <a:avLst/>
              <a:gdLst/>
              <a:ahLst/>
              <a:cxnLst/>
              <a:rect l="0" t="0" r="0" b="0"/>
              <a:pathLst>
                <a:path w="453839" h="31906">
                  <a:moveTo>
                    <a:pt x="0" y="25214"/>
                  </a:moveTo>
                  <a:lnTo>
                    <a:pt x="0" y="25214"/>
                  </a:lnTo>
                  <a:lnTo>
                    <a:pt x="35693" y="29675"/>
                  </a:lnTo>
                  <a:lnTo>
                    <a:pt x="68158" y="31865"/>
                  </a:lnTo>
                  <a:lnTo>
                    <a:pt x="101263" y="31905"/>
                  </a:lnTo>
                  <a:lnTo>
                    <a:pt x="134653" y="28810"/>
                  </a:lnTo>
                  <a:lnTo>
                    <a:pt x="170659" y="26812"/>
                  </a:lnTo>
                  <a:lnTo>
                    <a:pt x="208452" y="25924"/>
                  </a:lnTo>
                  <a:lnTo>
                    <a:pt x="247037" y="25529"/>
                  </a:lnTo>
                  <a:lnTo>
                    <a:pt x="285976" y="25354"/>
                  </a:lnTo>
                  <a:lnTo>
                    <a:pt x="325071" y="23408"/>
                  </a:lnTo>
                  <a:lnTo>
                    <a:pt x="364236" y="16318"/>
                  </a:lnTo>
                  <a:lnTo>
                    <a:pt x="400941" y="9432"/>
                  </a:lnTo>
                  <a:lnTo>
                    <a:pt x="438165" y="2795"/>
                  </a:lnTo>
                  <a:lnTo>
                    <a:pt x="4538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6"/>
            <p:cNvSpPr/>
            <p:nvPr>
              <p:custDataLst>
                <p:tags r:id="rId72"/>
              </p:custDataLst>
            </p:nvPr>
          </p:nvSpPr>
          <p:spPr>
            <a:xfrm>
              <a:off x="1213037" y="3244103"/>
              <a:ext cx="218515" cy="806825"/>
            </a:xfrm>
            <a:custGeom>
              <a:avLst/>
              <a:gdLst/>
              <a:ahLst/>
              <a:cxnLst/>
              <a:rect l="0" t="0" r="0" b="0"/>
              <a:pathLst>
                <a:path w="218515" h="806825">
                  <a:moveTo>
                    <a:pt x="218514" y="0"/>
                  </a:moveTo>
                  <a:lnTo>
                    <a:pt x="218514" y="0"/>
                  </a:lnTo>
                  <a:lnTo>
                    <a:pt x="211044" y="27392"/>
                  </a:lnTo>
                  <a:lnTo>
                    <a:pt x="205130" y="49077"/>
                  </a:lnTo>
                  <a:lnTo>
                    <a:pt x="196068" y="90604"/>
                  </a:lnTo>
                  <a:lnTo>
                    <a:pt x="192344" y="110829"/>
                  </a:lnTo>
                  <a:lnTo>
                    <a:pt x="187994" y="132717"/>
                  </a:lnTo>
                  <a:lnTo>
                    <a:pt x="183226" y="155713"/>
                  </a:lnTo>
                  <a:lnTo>
                    <a:pt x="178180" y="179448"/>
                  </a:lnTo>
                  <a:lnTo>
                    <a:pt x="172948" y="204610"/>
                  </a:lnTo>
                  <a:lnTo>
                    <a:pt x="167593" y="230723"/>
                  </a:lnTo>
                  <a:lnTo>
                    <a:pt x="162155" y="257469"/>
                  </a:lnTo>
                  <a:lnTo>
                    <a:pt x="155728" y="285573"/>
                  </a:lnTo>
                  <a:lnTo>
                    <a:pt x="148642" y="314580"/>
                  </a:lnTo>
                  <a:lnTo>
                    <a:pt x="141117" y="344191"/>
                  </a:lnTo>
                  <a:lnTo>
                    <a:pt x="133298" y="374203"/>
                  </a:lnTo>
                  <a:lnTo>
                    <a:pt x="125285" y="404483"/>
                  </a:lnTo>
                  <a:lnTo>
                    <a:pt x="117140" y="434943"/>
                  </a:lnTo>
                  <a:lnTo>
                    <a:pt x="108909" y="464587"/>
                  </a:lnTo>
                  <a:lnTo>
                    <a:pt x="100621" y="493688"/>
                  </a:lnTo>
                  <a:lnTo>
                    <a:pt x="92294" y="522426"/>
                  </a:lnTo>
                  <a:lnTo>
                    <a:pt x="83941" y="550924"/>
                  </a:lnTo>
                  <a:lnTo>
                    <a:pt x="75571" y="579261"/>
                  </a:lnTo>
                  <a:lnTo>
                    <a:pt x="67189" y="607490"/>
                  </a:lnTo>
                  <a:lnTo>
                    <a:pt x="55393" y="647220"/>
                  </a:lnTo>
                  <a:lnTo>
                    <a:pt x="45804" y="676519"/>
                  </a:lnTo>
                  <a:lnTo>
                    <a:pt x="36139" y="704079"/>
                  </a:lnTo>
                  <a:lnTo>
                    <a:pt x="24093" y="738327"/>
                  </a:lnTo>
                  <a:lnTo>
                    <a:pt x="10708" y="776381"/>
                  </a:lnTo>
                  <a:lnTo>
                    <a:pt x="0" y="806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7"/>
            <p:cNvSpPr/>
            <p:nvPr>
              <p:custDataLst>
                <p:tags r:id="rId73"/>
              </p:custDataLst>
            </p:nvPr>
          </p:nvSpPr>
          <p:spPr>
            <a:xfrm>
              <a:off x="1280272" y="3120672"/>
              <a:ext cx="395891" cy="307647"/>
            </a:xfrm>
            <a:custGeom>
              <a:avLst/>
              <a:gdLst/>
              <a:ahLst/>
              <a:cxnLst/>
              <a:rect l="0" t="0" r="0" b="0"/>
              <a:pathLst>
                <a:path w="395891" h="307647">
                  <a:moveTo>
                    <a:pt x="0" y="224284"/>
                  </a:moveTo>
                  <a:lnTo>
                    <a:pt x="0" y="224284"/>
                  </a:lnTo>
                  <a:lnTo>
                    <a:pt x="934" y="205607"/>
                  </a:lnTo>
                  <a:lnTo>
                    <a:pt x="2490" y="174480"/>
                  </a:lnTo>
                  <a:lnTo>
                    <a:pt x="4461" y="135052"/>
                  </a:lnTo>
                  <a:lnTo>
                    <a:pt x="12312" y="104098"/>
                  </a:lnTo>
                  <a:lnTo>
                    <a:pt x="24083" y="78792"/>
                  </a:lnTo>
                  <a:lnTo>
                    <a:pt x="53659" y="41959"/>
                  </a:lnTo>
                  <a:lnTo>
                    <a:pt x="85481" y="22476"/>
                  </a:lnTo>
                  <a:lnTo>
                    <a:pt x="123281" y="10704"/>
                  </a:lnTo>
                  <a:lnTo>
                    <a:pt x="164049" y="3293"/>
                  </a:lnTo>
                  <a:lnTo>
                    <a:pt x="203957" y="0"/>
                  </a:lnTo>
                  <a:lnTo>
                    <a:pt x="243483" y="1026"/>
                  </a:lnTo>
                  <a:lnTo>
                    <a:pt x="280972" y="5529"/>
                  </a:lnTo>
                  <a:lnTo>
                    <a:pt x="313198" y="13755"/>
                  </a:lnTo>
                  <a:lnTo>
                    <a:pt x="353128" y="28887"/>
                  </a:lnTo>
                  <a:lnTo>
                    <a:pt x="379693" y="49661"/>
                  </a:lnTo>
                  <a:lnTo>
                    <a:pt x="394931" y="69097"/>
                  </a:lnTo>
                  <a:lnTo>
                    <a:pt x="395890" y="76936"/>
                  </a:lnTo>
                  <a:lnTo>
                    <a:pt x="391976" y="95607"/>
                  </a:lnTo>
                  <a:lnTo>
                    <a:pt x="379272" y="122658"/>
                  </a:lnTo>
                  <a:lnTo>
                    <a:pt x="338118" y="163605"/>
                  </a:lnTo>
                  <a:lnTo>
                    <a:pt x="297738" y="195618"/>
                  </a:lnTo>
                  <a:lnTo>
                    <a:pt x="266799" y="214345"/>
                  </a:lnTo>
                  <a:lnTo>
                    <a:pt x="234371" y="232006"/>
                  </a:lnTo>
                  <a:lnTo>
                    <a:pt x="202216" y="249194"/>
                  </a:lnTo>
                  <a:lnTo>
                    <a:pt x="172362" y="266171"/>
                  </a:lnTo>
                  <a:lnTo>
                    <a:pt x="143529" y="280565"/>
                  </a:lnTo>
                  <a:lnTo>
                    <a:pt x="106027" y="296678"/>
                  </a:lnTo>
                  <a:lnTo>
                    <a:pt x="70182" y="307646"/>
                  </a:lnTo>
                  <a:lnTo>
                    <a:pt x="117662" y="274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8"/>
            <p:cNvSpPr/>
            <p:nvPr>
              <p:custDataLst>
                <p:tags r:id="rId74"/>
              </p:custDataLst>
            </p:nvPr>
          </p:nvSpPr>
          <p:spPr>
            <a:xfrm>
              <a:off x="1719712" y="3168463"/>
              <a:ext cx="199296" cy="263511"/>
            </a:xfrm>
            <a:custGeom>
              <a:avLst/>
              <a:gdLst/>
              <a:ahLst/>
              <a:cxnLst/>
              <a:rect l="0" t="0" r="0" b="0"/>
              <a:pathLst>
                <a:path w="199296" h="263511">
                  <a:moveTo>
                    <a:pt x="115251" y="0"/>
                  </a:moveTo>
                  <a:lnTo>
                    <a:pt x="115251" y="0"/>
                  </a:lnTo>
                  <a:lnTo>
                    <a:pt x="79558" y="40155"/>
                  </a:lnTo>
                  <a:lnTo>
                    <a:pt x="54564" y="72320"/>
                  </a:lnTo>
                  <a:lnTo>
                    <a:pt x="35051" y="102179"/>
                  </a:lnTo>
                  <a:lnTo>
                    <a:pt x="20153" y="131014"/>
                  </a:lnTo>
                  <a:lnTo>
                    <a:pt x="5727" y="169036"/>
                  </a:lnTo>
                  <a:lnTo>
                    <a:pt x="0" y="203958"/>
                  </a:lnTo>
                  <a:lnTo>
                    <a:pt x="2765" y="233501"/>
                  </a:lnTo>
                  <a:lnTo>
                    <a:pt x="9539" y="246342"/>
                  </a:lnTo>
                  <a:lnTo>
                    <a:pt x="23853" y="258821"/>
                  </a:lnTo>
                  <a:lnTo>
                    <a:pt x="29106" y="262195"/>
                  </a:lnTo>
                  <a:lnTo>
                    <a:pt x="34475" y="263510"/>
                  </a:lnTo>
                  <a:lnTo>
                    <a:pt x="45422" y="262481"/>
                  </a:lnTo>
                  <a:lnTo>
                    <a:pt x="80309" y="244471"/>
                  </a:lnTo>
                  <a:lnTo>
                    <a:pt x="93496" y="216666"/>
                  </a:lnTo>
                  <a:lnTo>
                    <a:pt x="110251" y="175671"/>
                  </a:lnTo>
                  <a:lnTo>
                    <a:pt x="117698" y="141888"/>
                  </a:lnTo>
                  <a:lnTo>
                    <a:pt x="118518" y="101348"/>
                  </a:lnTo>
                  <a:lnTo>
                    <a:pt x="115769" y="63721"/>
                  </a:lnTo>
                  <a:lnTo>
                    <a:pt x="108206" y="37582"/>
                  </a:lnTo>
                  <a:lnTo>
                    <a:pt x="106819" y="37194"/>
                  </a:lnTo>
                  <a:lnTo>
                    <a:pt x="102788" y="39254"/>
                  </a:lnTo>
                  <a:lnTo>
                    <a:pt x="95268" y="50125"/>
                  </a:lnTo>
                  <a:lnTo>
                    <a:pt x="90727" y="91764"/>
                  </a:lnTo>
                  <a:lnTo>
                    <a:pt x="94635" y="130393"/>
                  </a:lnTo>
                  <a:lnTo>
                    <a:pt x="112580" y="171154"/>
                  </a:lnTo>
                  <a:lnTo>
                    <a:pt x="114460" y="174911"/>
                  </a:lnTo>
                  <a:lnTo>
                    <a:pt x="139801" y="190731"/>
                  </a:lnTo>
                  <a:lnTo>
                    <a:pt x="181667" y="216197"/>
                  </a:lnTo>
                  <a:lnTo>
                    <a:pt x="199295" y="226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9"/>
          <p:cNvGrpSpPr/>
          <p:nvPr/>
        </p:nvGrpSpPr>
        <p:grpSpPr>
          <a:xfrm>
            <a:off x="2120713" y="3033993"/>
            <a:ext cx="1722905" cy="577751"/>
            <a:chOff x="2120713" y="3033993"/>
            <a:chExt cx="1722905" cy="577751"/>
          </a:xfrm>
        </p:grpSpPr>
        <p:sp>
          <p:nvSpPr>
            <p:cNvPr id="32" name="SMARTInkShape-319"/>
            <p:cNvSpPr/>
            <p:nvPr>
              <p:custDataLst>
                <p:tags r:id="rId65"/>
              </p:custDataLst>
            </p:nvPr>
          </p:nvSpPr>
          <p:spPr>
            <a:xfrm>
              <a:off x="2120713" y="3193677"/>
              <a:ext cx="117663" cy="184897"/>
            </a:xfrm>
            <a:custGeom>
              <a:avLst/>
              <a:gdLst/>
              <a:ahLst/>
              <a:cxnLst/>
              <a:rect l="0" t="0" r="0" b="0"/>
              <a:pathLst>
                <a:path w="117663" h="184897">
                  <a:moveTo>
                    <a:pt x="0" y="184896"/>
                  </a:moveTo>
                  <a:lnTo>
                    <a:pt x="0" y="184896"/>
                  </a:lnTo>
                  <a:lnTo>
                    <a:pt x="24971" y="150414"/>
                  </a:lnTo>
                  <a:lnTo>
                    <a:pt x="37868" y="121946"/>
                  </a:lnTo>
                  <a:lnTo>
                    <a:pt x="49825" y="93108"/>
                  </a:lnTo>
                  <a:lnTo>
                    <a:pt x="69548" y="53111"/>
                  </a:lnTo>
                  <a:lnTo>
                    <a:pt x="93134" y="22585"/>
                  </a:lnTo>
                  <a:lnTo>
                    <a:pt x="1176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0"/>
            <p:cNvSpPr/>
            <p:nvPr>
              <p:custDataLst>
                <p:tags r:id="rId66"/>
              </p:custDataLst>
            </p:nvPr>
          </p:nvSpPr>
          <p:spPr>
            <a:xfrm>
              <a:off x="2358571" y="3193677"/>
              <a:ext cx="232790" cy="243503"/>
            </a:xfrm>
            <a:custGeom>
              <a:avLst/>
              <a:gdLst/>
              <a:ahLst/>
              <a:cxnLst/>
              <a:rect l="0" t="0" r="0" b="0"/>
              <a:pathLst>
                <a:path w="232790" h="243503">
                  <a:moveTo>
                    <a:pt x="140341" y="0"/>
                  </a:moveTo>
                  <a:lnTo>
                    <a:pt x="140341" y="0"/>
                  </a:lnTo>
                  <a:lnTo>
                    <a:pt x="122494" y="35692"/>
                  </a:lnTo>
                  <a:lnTo>
                    <a:pt x="102473" y="75735"/>
                  </a:lnTo>
                  <a:lnTo>
                    <a:pt x="73084" y="117082"/>
                  </a:lnTo>
                  <a:lnTo>
                    <a:pt x="53481" y="142488"/>
                  </a:lnTo>
                  <a:lnTo>
                    <a:pt x="29209" y="178188"/>
                  </a:lnTo>
                  <a:lnTo>
                    <a:pt x="6019" y="219472"/>
                  </a:lnTo>
                  <a:lnTo>
                    <a:pt x="0" y="235088"/>
                  </a:lnTo>
                  <a:lnTo>
                    <a:pt x="89" y="237967"/>
                  </a:lnTo>
                  <a:lnTo>
                    <a:pt x="1082" y="239887"/>
                  </a:lnTo>
                  <a:lnTo>
                    <a:pt x="2678" y="241167"/>
                  </a:lnTo>
                  <a:lnTo>
                    <a:pt x="13848" y="242969"/>
                  </a:lnTo>
                  <a:lnTo>
                    <a:pt x="28985" y="243502"/>
                  </a:lnTo>
                  <a:lnTo>
                    <a:pt x="34354" y="240776"/>
                  </a:lnTo>
                  <a:lnTo>
                    <a:pt x="66423" y="204153"/>
                  </a:lnTo>
                  <a:lnTo>
                    <a:pt x="85963" y="172756"/>
                  </a:lnTo>
                  <a:lnTo>
                    <a:pt x="103581" y="135335"/>
                  </a:lnTo>
                  <a:lnTo>
                    <a:pt x="113781" y="93345"/>
                  </a:lnTo>
                  <a:lnTo>
                    <a:pt x="121329" y="52540"/>
                  </a:lnTo>
                  <a:lnTo>
                    <a:pt x="123096" y="21687"/>
                  </a:lnTo>
                  <a:lnTo>
                    <a:pt x="122308" y="17260"/>
                  </a:lnTo>
                  <a:lnTo>
                    <a:pt x="120848" y="14308"/>
                  </a:lnTo>
                  <a:lnTo>
                    <a:pt x="115462" y="8749"/>
                  </a:lnTo>
                  <a:lnTo>
                    <a:pt x="110765" y="12968"/>
                  </a:lnTo>
                  <a:lnTo>
                    <a:pt x="107521" y="41954"/>
                  </a:lnTo>
                  <a:lnTo>
                    <a:pt x="106881" y="78116"/>
                  </a:lnTo>
                  <a:lnTo>
                    <a:pt x="106732" y="107434"/>
                  </a:lnTo>
                  <a:lnTo>
                    <a:pt x="114197" y="133349"/>
                  </a:lnTo>
                  <a:lnTo>
                    <a:pt x="126854" y="169457"/>
                  </a:lnTo>
                  <a:lnTo>
                    <a:pt x="150335" y="207994"/>
                  </a:lnTo>
                  <a:lnTo>
                    <a:pt x="155803" y="216436"/>
                  </a:lnTo>
                  <a:lnTo>
                    <a:pt x="196905" y="226822"/>
                  </a:lnTo>
                  <a:lnTo>
                    <a:pt x="232789" y="235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1"/>
            <p:cNvSpPr/>
            <p:nvPr>
              <p:custDataLst>
                <p:tags r:id="rId67"/>
              </p:custDataLst>
            </p:nvPr>
          </p:nvSpPr>
          <p:spPr>
            <a:xfrm>
              <a:off x="2675496" y="3271032"/>
              <a:ext cx="582653" cy="228464"/>
            </a:xfrm>
            <a:custGeom>
              <a:avLst/>
              <a:gdLst/>
              <a:ahLst/>
              <a:cxnLst/>
              <a:rect l="0" t="0" r="0" b="0"/>
              <a:pathLst>
                <a:path w="582653" h="228464">
                  <a:moveTo>
                    <a:pt x="25121" y="31902"/>
                  </a:moveTo>
                  <a:lnTo>
                    <a:pt x="25121" y="31902"/>
                  </a:lnTo>
                  <a:lnTo>
                    <a:pt x="11737" y="67594"/>
                  </a:lnTo>
                  <a:lnTo>
                    <a:pt x="2245" y="105392"/>
                  </a:lnTo>
                  <a:lnTo>
                    <a:pt x="0" y="130792"/>
                  </a:lnTo>
                  <a:lnTo>
                    <a:pt x="903" y="131446"/>
                  </a:lnTo>
                  <a:lnTo>
                    <a:pt x="4397" y="132173"/>
                  </a:lnTo>
                  <a:lnTo>
                    <a:pt x="16076" y="128121"/>
                  </a:lnTo>
                  <a:lnTo>
                    <a:pt x="40288" y="112083"/>
                  </a:lnTo>
                  <a:lnTo>
                    <a:pt x="63247" y="96562"/>
                  </a:lnTo>
                  <a:lnTo>
                    <a:pt x="95362" y="75008"/>
                  </a:lnTo>
                  <a:lnTo>
                    <a:pt x="133581" y="49433"/>
                  </a:lnTo>
                  <a:lnTo>
                    <a:pt x="159994" y="31450"/>
                  </a:lnTo>
                  <a:lnTo>
                    <a:pt x="191832" y="8978"/>
                  </a:lnTo>
                  <a:lnTo>
                    <a:pt x="211585" y="858"/>
                  </a:lnTo>
                  <a:lnTo>
                    <a:pt x="219467" y="0"/>
                  </a:lnTo>
                  <a:lnTo>
                    <a:pt x="224722" y="1296"/>
                  </a:lnTo>
                  <a:lnTo>
                    <a:pt x="228225" y="4027"/>
                  </a:lnTo>
                  <a:lnTo>
                    <a:pt x="230561" y="7716"/>
                  </a:lnTo>
                  <a:lnTo>
                    <a:pt x="233848" y="30754"/>
                  </a:lnTo>
                  <a:lnTo>
                    <a:pt x="228249" y="66227"/>
                  </a:lnTo>
                  <a:lnTo>
                    <a:pt x="218861" y="105711"/>
                  </a:lnTo>
                  <a:lnTo>
                    <a:pt x="216127" y="131630"/>
                  </a:lnTo>
                  <a:lnTo>
                    <a:pt x="213667" y="165872"/>
                  </a:lnTo>
                  <a:lnTo>
                    <a:pt x="215687" y="184204"/>
                  </a:lnTo>
                  <a:lnTo>
                    <a:pt x="219401" y="188532"/>
                  </a:lnTo>
                  <a:lnTo>
                    <a:pt x="224678" y="190484"/>
                  </a:lnTo>
                  <a:lnTo>
                    <a:pt x="230997" y="190852"/>
                  </a:lnTo>
                  <a:lnTo>
                    <a:pt x="245489" y="183789"/>
                  </a:lnTo>
                  <a:lnTo>
                    <a:pt x="281011" y="158647"/>
                  </a:lnTo>
                  <a:lnTo>
                    <a:pt x="303104" y="144414"/>
                  </a:lnTo>
                  <a:lnTo>
                    <a:pt x="330907" y="126520"/>
                  </a:lnTo>
                  <a:lnTo>
                    <a:pt x="355044" y="111790"/>
                  </a:lnTo>
                  <a:lnTo>
                    <a:pt x="396805" y="87952"/>
                  </a:lnTo>
                  <a:lnTo>
                    <a:pt x="431552" y="68019"/>
                  </a:lnTo>
                  <a:lnTo>
                    <a:pt x="472384" y="46028"/>
                  </a:lnTo>
                  <a:lnTo>
                    <a:pt x="506817" y="34692"/>
                  </a:lnTo>
                  <a:lnTo>
                    <a:pt x="517177" y="35632"/>
                  </a:lnTo>
                  <a:lnTo>
                    <a:pt x="521246" y="37190"/>
                  </a:lnTo>
                  <a:lnTo>
                    <a:pt x="523960" y="39163"/>
                  </a:lnTo>
                  <a:lnTo>
                    <a:pt x="526974" y="43845"/>
                  </a:lnTo>
                  <a:lnTo>
                    <a:pt x="525824" y="51528"/>
                  </a:lnTo>
                  <a:lnTo>
                    <a:pt x="521266" y="61169"/>
                  </a:lnTo>
                  <a:lnTo>
                    <a:pt x="493408" y="97020"/>
                  </a:lnTo>
                  <a:lnTo>
                    <a:pt x="468394" y="132337"/>
                  </a:lnTo>
                  <a:lnTo>
                    <a:pt x="453002" y="157844"/>
                  </a:lnTo>
                  <a:lnTo>
                    <a:pt x="445641" y="190105"/>
                  </a:lnTo>
                  <a:lnTo>
                    <a:pt x="481924" y="220173"/>
                  </a:lnTo>
                  <a:lnTo>
                    <a:pt x="497709" y="227636"/>
                  </a:lnTo>
                  <a:lnTo>
                    <a:pt x="513440" y="228463"/>
                  </a:lnTo>
                  <a:lnTo>
                    <a:pt x="540536" y="221189"/>
                  </a:lnTo>
                  <a:lnTo>
                    <a:pt x="550827" y="216924"/>
                  </a:lnTo>
                  <a:lnTo>
                    <a:pt x="564751" y="204715"/>
                  </a:lnTo>
                  <a:lnTo>
                    <a:pt x="581299" y="178511"/>
                  </a:lnTo>
                  <a:lnTo>
                    <a:pt x="582652" y="164297"/>
                  </a:lnTo>
                  <a:lnTo>
                    <a:pt x="579207" y="147707"/>
                  </a:lnTo>
                  <a:lnTo>
                    <a:pt x="565833" y="118301"/>
                  </a:lnTo>
                  <a:lnTo>
                    <a:pt x="536689" y="85284"/>
                  </a:lnTo>
                  <a:lnTo>
                    <a:pt x="512251" y="68885"/>
                  </a:lnTo>
                  <a:lnTo>
                    <a:pt x="471264" y="51496"/>
                  </a:lnTo>
                  <a:lnTo>
                    <a:pt x="454772" y="48873"/>
                  </a:lnTo>
                  <a:lnTo>
                    <a:pt x="495769" y="23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2"/>
            <p:cNvSpPr/>
            <p:nvPr>
              <p:custDataLst>
                <p:tags r:id="rId68"/>
              </p:custDataLst>
            </p:nvPr>
          </p:nvSpPr>
          <p:spPr>
            <a:xfrm>
              <a:off x="3314140" y="3286125"/>
              <a:ext cx="25214" cy="210111"/>
            </a:xfrm>
            <a:custGeom>
              <a:avLst/>
              <a:gdLst/>
              <a:ahLst/>
              <a:cxnLst/>
              <a:rect l="0" t="0" r="0" b="0"/>
              <a:pathLst>
                <a:path w="25214" h="210111">
                  <a:moveTo>
                    <a:pt x="25213" y="0"/>
                  </a:moveTo>
                  <a:lnTo>
                    <a:pt x="25213" y="0"/>
                  </a:lnTo>
                  <a:lnTo>
                    <a:pt x="25213" y="35693"/>
                  </a:lnTo>
                  <a:lnTo>
                    <a:pt x="25213" y="75736"/>
                  </a:lnTo>
                  <a:lnTo>
                    <a:pt x="18503" y="116954"/>
                  </a:lnTo>
                  <a:lnTo>
                    <a:pt x="8186" y="157607"/>
                  </a:lnTo>
                  <a:lnTo>
                    <a:pt x="718" y="198296"/>
                  </a:lnTo>
                  <a:lnTo>
                    <a:pt x="0" y="210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3"/>
            <p:cNvSpPr/>
            <p:nvPr>
              <p:custDataLst>
                <p:tags r:id="rId69"/>
              </p:custDataLst>
            </p:nvPr>
          </p:nvSpPr>
          <p:spPr>
            <a:xfrm>
              <a:off x="3381375" y="3176868"/>
              <a:ext cx="84045" cy="50427"/>
            </a:xfrm>
            <a:custGeom>
              <a:avLst/>
              <a:gdLst/>
              <a:ahLst/>
              <a:cxnLst/>
              <a:rect l="0" t="0" r="0" b="0"/>
              <a:pathLst>
                <a:path w="84045" h="50427">
                  <a:moveTo>
                    <a:pt x="0" y="50426"/>
                  </a:moveTo>
                  <a:lnTo>
                    <a:pt x="0" y="50426"/>
                  </a:lnTo>
                  <a:lnTo>
                    <a:pt x="38390" y="30297"/>
                  </a:lnTo>
                  <a:lnTo>
                    <a:pt x="79544" y="3029"/>
                  </a:lnTo>
                  <a:lnTo>
                    <a:pt x="840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4"/>
            <p:cNvSpPr/>
            <p:nvPr>
              <p:custDataLst>
                <p:tags r:id="rId70"/>
              </p:custDataLst>
            </p:nvPr>
          </p:nvSpPr>
          <p:spPr>
            <a:xfrm>
              <a:off x="3539949" y="3033993"/>
              <a:ext cx="303669" cy="577751"/>
            </a:xfrm>
            <a:custGeom>
              <a:avLst/>
              <a:gdLst/>
              <a:ahLst/>
              <a:cxnLst/>
              <a:rect l="0" t="0" r="0" b="0"/>
              <a:pathLst>
                <a:path w="303669" h="577751">
                  <a:moveTo>
                    <a:pt x="228029" y="0"/>
                  </a:moveTo>
                  <a:lnTo>
                    <a:pt x="228029" y="0"/>
                  </a:lnTo>
                  <a:lnTo>
                    <a:pt x="233009" y="27392"/>
                  </a:lnTo>
                  <a:lnTo>
                    <a:pt x="237713" y="68203"/>
                  </a:lnTo>
                  <a:lnTo>
                    <a:pt x="233578" y="101906"/>
                  </a:lnTo>
                  <a:lnTo>
                    <a:pt x="225515" y="137428"/>
                  </a:lnTo>
                  <a:lnTo>
                    <a:pt x="215706" y="175006"/>
                  </a:lnTo>
                  <a:lnTo>
                    <a:pt x="205121" y="213496"/>
                  </a:lnTo>
                  <a:lnTo>
                    <a:pt x="196681" y="249902"/>
                  </a:lnTo>
                  <a:lnTo>
                    <a:pt x="188883" y="282891"/>
                  </a:lnTo>
                  <a:lnTo>
                    <a:pt x="175861" y="322463"/>
                  </a:lnTo>
                  <a:lnTo>
                    <a:pt x="168024" y="364318"/>
                  </a:lnTo>
                  <a:lnTo>
                    <a:pt x="161217" y="392535"/>
                  </a:lnTo>
                  <a:lnTo>
                    <a:pt x="160141" y="393359"/>
                  </a:lnTo>
                  <a:lnTo>
                    <a:pt x="156458" y="394274"/>
                  </a:lnTo>
                  <a:lnTo>
                    <a:pt x="154168" y="392651"/>
                  </a:lnTo>
                  <a:lnTo>
                    <a:pt x="149133" y="385867"/>
                  </a:lnTo>
                  <a:lnTo>
                    <a:pt x="133030" y="349292"/>
                  </a:lnTo>
                  <a:lnTo>
                    <a:pt x="117126" y="311894"/>
                  </a:lnTo>
                  <a:lnTo>
                    <a:pt x="104993" y="286106"/>
                  </a:lnTo>
                  <a:lnTo>
                    <a:pt x="99263" y="281239"/>
                  </a:lnTo>
                  <a:lnTo>
                    <a:pt x="73682" y="298997"/>
                  </a:lnTo>
                  <a:lnTo>
                    <a:pt x="40834" y="328990"/>
                  </a:lnTo>
                  <a:lnTo>
                    <a:pt x="20010" y="357884"/>
                  </a:lnTo>
                  <a:lnTo>
                    <a:pt x="7020" y="386290"/>
                  </a:lnTo>
                  <a:lnTo>
                    <a:pt x="0" y="414478"/>
                  </a:lnTo>
                  <a:lnTo>
                    <a:pt x="2234" y="454730"/>
                  </a:lnTo>
                  <a:lnTo>
                    <a:pt x="9703" y="475713"/>
                  </a:lnTo>
                  <a:lnTo>
                    <a:pt x="33331" y="507737"/>
                  </a:lnTo>
                  <a:lnTo>
                    <a:pt x="68450" y="531959"/>
                  </a:lnTo>
                  <a:lnTo>
                    <a:pt x="97340" y="544899"/>
                  </a:lnTo>
                  <a:lnTo>
                    <a:pt x="128857" y="555942"/>
                  </a:lnTo>
                  <a:lnTo>
                    <a:pt x="161541" y="563963"/>
                  </a:lnTo>
                  <a:lnTo>
                    <a:pt x="194743" y="570640"/>
                  </a:lnTo>
                  <a:lnTo>
                    <a:pt x="227242" y="575787"/>
                  </a:lnTo>
                  <a:lnTo>
                    <a:pt x="268988" y="577750"/>
                  </a:lnTo>
                  <a:lnTo>
                    <a:pt x="303668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325"/>
          <p:cNvSpPr/>
          <p:nvPr>
            <p:custDataLst>
              <p:tags r:id="rId2"/>
            </p:custDataLst>
          </p:nvPr>
        </p:nvSpPr>
        <p:spPr>
          <a:xfrm>
            <a:off x="675154" y="4462743"/>
            <a:ext cx="479053" cy="13247"/>
          </a:xfrm>
          <a:custGeom>
            <a:avLst/>
            <a:gdLst/>
            <a:ahLst/>
            <a:cxnLst/>
            <a:rect l="0" t="0" r="0" b="0"/>
            <a:pathLst>
              <a:path w="479053" h="13247">
                <a:moveTo>
                  <a:pt x="0" y="8404"/>
                </a:moveTo>
                <a:lnTo>
                  <a:pt x="0" y="8404"/>
                </a:lnTo>
                <a:lnTo>
                  <a:pt x="32373" y="10894"/>
                </a:lnTo>
                <a:lnTo>
                  <a:pt x="58001" y="12865"/>
                </a:lnTo>
                <a:lnTo>
                  <a:pt x="83491" y="13246"/>
                </a:lnTo>
                <a:lnTo>
                  <a:pt x="108889" y="12566"/>
                </a:lnTo>
                <a:lnTo>
                  <a:pt x="134225" y="11179"/>
                </a:lnTo>
                <a:lnTo>
                  <a:pt x="162322" y="9320"/>
                </a:lnTo>
                <a:lnTo>
                  <a:pt x="192259" y="7147"/>
                </a:lnTo>
                <a:lnTo>
                  <a:pt x="223422" y="4765"/>
                </a:lnTo>
                <a:lnTo>
                  <a:pt x="256338" y="3177"/>
                </a:lnTo>
                <a:lnTo>
                  <a:pt x="290422" y="2118"/>
                </a:lnTo>
                <a:lnTo>
                  <a:pt x="325284" y="1412"/>
                </a:lnTo>
                <a:lnTo>
                  <a:pt x="357863" y="941"/>
                </a:lnTo>
                <a:lnTo>
                  <a:pt x="388921" y="627"/>
                </a:lnTo>
                <a:lnTo>
                  <a:pt x="418965" y="418"/>
                </a:lnTo>
                <a:lnTo>
                  <a:pt x="47905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326"/>
          <p:cNvSpPr/>
          <p:nvPr>
            <p:custDataLst>
              <p:tags r:id="rId3"/>
            </p:custDataLst>
          </p:nvPr>
        </p:nvSpPr>
        <p:spPr>
          <a:xfrm>
            <a:off x="1490929" y="4092948"/>
            <a:ext cx="453292" cy="684253"/>
          </a:xfrm>
          <a:custGeom>
            <a:avLst/>
            <a:gdLst/>
            <a:ahLst/>
            <a:cxnLst/>
            <a:rect l="0" t="0" r="0" b="0"/>
            <a:pathLst>
              <a:path w="453292" h="684253">
                <a:moveTo>
                  <a:pt x="133924" y="0"/>
                </a:moveTo>
                <a:lnTo>
                  <a:pt x="133924" y="0"/>
                </a:lnTo>
                <a:lnTo>
                  <a:pt x="136414" y="27393"/>
                </a:lnTo>
                <a:lnTo>
                  <a:pt x="139700" y="69138"/>
                </a:lnTo>
                <a:lnTo>
                  <a:pt x="141160" y="106368"/>
                </a:lnTo>
                <a:lnTo>
                  <a:pt x="139319" y="144081"/>
                </a:lnTo>
                <a:lnTo>
                  <a:pt x="134454" y="184500"/>
                </a:lnTo>
                <a:lnTo>
                  <a:pt x="130542" y="207044"/>
                </a:lnTo>
                <a:lnTo>
                  <a:pt x="126066" y="230478"/>
                </a:lnTo>
                <a:lnTo>
                  <a:pt x="121215" y="254506"/>
                </a:lnTo>
                <a:lnTo>
                  <a:pt x="116113" y="278928"/>
                </a:lnTo>
                <a:lnTo>
                  <a:pt x="110844" y="303613"/>
                </a:lnTo>
                <a:lnTo>
                  <a:pt x="105464" y="328476"/>
                </a:lnTo>
                <a:lnTo>
                  <a:pt x="100009" y="353455"/>
                </a:lnTo>
                <a:lnTo>
                  <a:pt x="94505" y="378511"/>
                </a:lnTo>
                <a:lnTo>
                  <a:pt x="88034" y="403621"/>
                </a:lnTo>
                <a:lnTo>
                  <a:pt x="80919" y="428765"/>
                </a:lnTo>
                <a:lnTo>
                  <a:pt x="73374" y="453931"/>
                </a:lnTo>
                <a:lnTo>
                  <a:pt x="65543" y="478180"/>
                </a:lnTo>
                <a:lnTo>
                  <a:pt x="57520" y="501817"/>
                </a:lnTo>
                <a:lnTo>
                  <a:pt x="49370" y="525045"/>
                </a:lnTo>
                <a:lnTo>
                  <a:pt x="42069" y="547066"/>
                </a:lnTo>
                <a:lnTo>
                  <a:pt x="28977" y="588967"/>
                </a:lnTo>
                <a:lnTo>
                  <a:pt x="19423" y="621909"/>
                </a:lnTo>
                <a:lnTo>
                  <a:pt x="8794" y="658963"/>
                </a:lnTo>
                <a:lnTo>
                  <a:pt x="1298" y="683197"/>
                </a:lnTo>
                <a:lnTo>
                  <a:pt x="683" y="684252"/>
                </a:lnTo>
                <a:lnTo>
                  <a:pt x="273" y="684021"/>
                </a:lnTo>
                <a:lnTo>
                  <a:pt x="0" y="682934"/>
                </a:lnTo>
                <a:lnTo>
                  <a:pt x="2186" y="679235"/>
                </a:lnTo>
                <a:lnTo>
                  <a:pt x="4077" y="676941"/>
                </a:lnTo>
                <a:lnTo>
                  <a:pt x="11199" y="655866"/>
                </a:lnTo>
                <a:lnTo>
                  <a:pt x="14012" y="628918"/>
                </a:lnTo>
                <a:lnTo>
                  <a:pt x="17130" y="593284"/>
                </a:lnTo>
                <a:lnTo>
                  <a:pt x="20576" y="572015"/>
                </a:lnTo>
                <a:lnTo>
                  <a:pt x="24741" y="549432"/>
                </a:lnTo>
                <a:lnTo>
                  <a:pt x="29385" y="525038"/>
                </a:lnTo>
                <a:lnTo>
                  <a:pt x="34349" y="499437"/>
                </a:lnTo>
                <a:lnTo>
                  <a:pt x="39526" y="473032"/>
                </a:lnTo>
                <a:lnTo>
                  <a:pt x="45779" y="446090"/>
                </a:lnTo>
                <a:lnTo>
                  <a:pt x="52749" y="418791"/>
                </a:lnTo>
                <a:lnTo>
                  <a:pt x="60197" y="391253"/>
                </a:lnTo>
                <a:lnTo>
                  <a:pt x="68897" y="364490"/>
                </a:lnTo>
                <a:lnTo>
                  <a:pt x="78433" y="338243"/>
                </a:lnTo>
                <a:lnTo>
                  <a:pt x="88526" y="312342"/>
                </a:lnTo>
                <a:lnTo>
                  <a:pt x="98989" y="286669"/>
                </a:lnTo>
                <a:lnTo>
                  <a:pt x="109700" y="261150"/>
                </a:lnTo>
                <a:lnTo>
                  <a:pt x="120576" y="235732"/>
                </a:lnTo>
                <a:lnTo>
                  <a:pt x="133430" y="212251"/>
                </a:lnTo>
                <a:lnTo>
                  <a:pt x="147602" y="190060"/>
                </a:lnTo>
                <a:lnTo>
                  <a:pt x="177356" y="149839"/>
                </a:lnTo>
                <a:lnTo>
                  <a:pt x="206144" y="116399"/>
                </a:lnTo>
                <a:lnTo>
                  <a:pt x="244139" y="75785"/>
                </a:lnTo>
                <a:lnTo>
                  <a:pt x="283516" y="49017"/>
                </a:lnTo>
                <a:lnTo>
                  <a:pt x="320292" y="38181"/>
                </a:lnTo>
                <a:lnTo>
                  <a:pt x="341950" y="34019"/>
                </a:lnTo>
                <a:lnTo>
                  <a:pt x="350115" y="49760"/>
                </a:lnTo>
                <a:lnTo>
                  <a:pt x="363029" y="76130"/>
                </a:lnTo>
                <a:lnTo>
                  <a:pt x="379110" y="109584"/>
                </a:lnTo>
                <a:lnTo>
                  <a:pt x="387028" y="147762"/>
                </a:lnTo>
                <a:lnTo>
                  <a:pt x="389506" y="189089"/>
                </a:lnTo>
                <a:lnTo>
                  <a:pt x="388356" y="232515"/>
                </a:lnTo>
                <a:lnTo>
                  <a:pt x="385722" y="269871"/>
                </a:lnTo>
                <a:lnTo>
                  <a:pt x="382098" y="303179"/>
                </a:lnTo>
                <a:lnTo>
                  <a:pt x="377814" y="333788"/>
                </a:lnTo>
                <a:lnTo>
                  <a:pt x="373091" y="362599"/>
                </a:lnTo>
                <a:lnTo>
                  <a:pt x="368074" y="390211"/>
                </a:lnTo>
                <a:lnTo>
                  <a:pt x="362862" y="417023"/>
                </a:lnTo>
                <a:lnTo>
                  <a:pt x="358454" y="441435"/>
                </a:lnTo>
                <a:lnTo>
                  <a:pt x="354581" y="464246"/>
                </a:lnTo>
                <a:lnTo>
                  <a:pt x="348722" y="505155"/>
                </a:lnTo>
                <a:lnTo>
                  <a:pt x="346117" y="538901"/>
                </a:lnTo>
                <a:lnTo>
                  <a:pt x="349113" y="579687"/>
                </a:lnTo>
                <a:lnTo>
                  <a:pt x="355915" y="606506"/>
                </a:lnTo>
                <a:lnTo>
                  <a:pt x="360359" y="611647"/>
                </a:lnTo>
                <a:lnTo>
                  <a:pt x="372768" y="617358"/>
                </a:lnTo>
                <a:lnTo>
                  <a:pt x="390111" y="612425"/>
                </a:lnTo>
                <a:lnTo>
                  <a:pt x="410270" y="599028"/>
                </a:lnTo>
                <a:lnTo>
                  <a:pt x="450446" y="557697"/>
                </a:lnTo>
                <a:lnTo>
                  <a:pt x="453291" y="5546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62"/>
          <p:cNvGrpSpPr/>
          <p:nvPr/>
        </p:nvGrpSpPr>
        <p:grpSpPr>
          <a:xfrm>
            <a:off x="2156639" y="4034118"/>
            <a:ext cx="661641" cy="595621"/>
            <a:chOff x="2156639" y="4034118"/>
            <a:chExt cx="661641" cy="595621"/>
          </a:xfrm>
        </p:grpSpPr>
        <p:sp>
          <p:nvSpPr>
            <p:cNvPr id="41" name="SMARTInkShape-327"/>
            <p:cNvSpPr/>
            <p:nvPr>
              <p:custDataLst>
                <p:tags r:id="rId62"/>
              </p:custDataLst>
            </p:nvPr>
          </p:nvSpPr>
          <p:spPr>
            <a:xfrm>
              <a:off x="2156639" y="4328272"/>
              <a:ext cx="201104" cy="301467"/>
            </a:xfrm>
            <a:custGeom>
              <a:avLst/>
              <a:gdLst/>
              <a:ahLst/>
              <a:cxnLst/>
              <a:rect l="0" t="0" r="0" b="0"/>
              <a:pathLst>
                <a:path w="201104" h="301467">
                  <a:moveTo>
                    <a:pt x="98545" y="0"/>
                  </a:moveTo>
                  <a:lnTo>
                    <a:pt x="98545" y="0"/>
                  </a:lnTo>
                  <a:lnTo>
                    <a:pt x="83258" y="39325"/>
                  </a:lnTo>
                  <a:lnTo>
                    <a:pt x="57388" y="80236"/>
                  </a:lnTo>
                  <a:lnTo>
                    <a:pt x="40098" y="111300"/>
                  </a:lnTo>
                  <a:lnTo>
                    <a:pt x="25566" y="141293"/>
                  </a:lnTo>
                  <a:lnTo>
                    <a:pt x="13815" y="171120"/>
                  </a:lnTo>
                  <a:lnTo>
                    <a:pt x="5480" y="203053"/>
                  </a:lnTo>
                  <a:lnTo>
                    <a:pt x="0" y="243609"/>
                  </a:lnTo>
                  <a:lnTo>
                    <a:pt x="3698" y="262663"/>
                  </a:lnTo>
                  <a:lnTo>
                    <a:pt x="16280" y="283890"/>
                  </a:lnTo>
                  <a:lnTo>
                    <a:pt x="21290" y="290113"/>
                  </a:lnTo>
                  <a:lnTo>
                    <a:pt x="36817" y="297027"/>
                  </a:lnTo>
                  <a:lnTo>
                    <a:pt x="77221" y="301466"/>
                  </a:lnTo>
                  <a:lnTo>
                    <a:pt x="110073" y="293311"/>
                  </a:lnTo>
                  <a:lnTo>
                    <a:pt x="143463" y="279067"/>
                  </a:lnTo>
                  <a:lnTo>
                    <a:pt x="160842" y="263481"/>
                  </a:lnTo>
                  <a:lnTo>
                    <a:pt x="187216" y="223039"/>
                  </a:lnTo>
                  <a:lnTo>
                    <a:pt x="200250" y="190181"/>
                  </a:lnTo>
                  <a:lnTo>
                    <a:pt x="201103" y="152326"/>
                  </a:lnTo>
                  <a:lnTo>
                    <a:pt x="195441" y="116001"/>
                  </a:lnTo>
                  <a:lnTo>
                    <a:pt x="178275" y="75594"/>
                  </a:lnTo>
                  <a:lnTo>
                    <a:pt x="176911" y="72808"/>
                  </a:lnTo>
                  <a:lnTo>
                    <a:pt x="139299" y="51040"/>
                  </a:lnTo>
                  <a:lnTo>
                    <a:pt x="100854" y="37060"/>
                  </a:lnTo>
                  <a:lnTo>
                    <a:pt x="82537" y="33752"/>
                  </a:lnTo>
                  <a:lnTo>
                    <a:pt x="121987" y="20224"/>
                  </a:lnTo>
                  <a:lnTo>
                    <a:pt x="132162" y="16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8"/>
            <p:cNvSpPr/>
            <p:nvPr>
              <p:custDataLst>
                <p:tags r:id="rId63"/>
              </p:custDataLst>
            </p:nvPr>
          </p:nvSpPr>
          <p:spPr>
            <a:xfrm>
              <a:off x="2524125" y="4034118"/>
              <a:ext cx="131047" cy="588309"/>
            </a:xfrm>
            <a:custGeom>
              <a:avLst/>
              <a:gdLst/>
              <a:ahLst/>
              <a:cxnLst/>
              <a:rect l="0" t="0" r="0" b="0"/>
              <a:pathLst>
                <a:path w="131047" h="588309">
                  <a:moveTo>
                    <a:pt x="117662" y="0"/>
                  </a:moveTo>
                  <a:lnTo>
                    <a:pt x="117662" y="0"/>
                  </a:lnTo>
                  <a:lnTo>
                    <a:pt x="131046" y="35692"/>
                  </a:lnTo>
                  <a:lnTo>
                    <a:pt x="130147" y="70647"/>
                  </a:lnTo>
                  <a:lnTo>
                    <a:pt x="121343" y="107972"/>
                  </a:lnTo>
                  <a:lnTo>
                    <a:pt x="111205" y="146350"/>
                  </a:lnTo>
                  <a:lnTo>
                    <a:pt x="105886" y="167603"/>
                  </a:lnTo>
                  <a:lnTo>
                    <a:pt x="100473" y="190176"/>
                  </a:lnTo>
                  <a:lnTo>
                    <a:pt x="94997" y="213630"/>
                  </a:lnTo>
                  <a:lnTo>
                    <a:pt x="88544" y="236736"/>
                  </a:lnTo>
                  <a:lnTo>
                    <a:pt x="81441" y="259611"/>
                  </a:lnTo>
                  <a:lnTo>
                    <a:pt x="73905" y="282331"/>
                  </a:lnTo>
                  <a:lnTo>
                    <a:pt x="67946" y="304949"/>
                  </a:lnTo>
                  <a:lnTo>
                    <a:pt x="63040" y="327498"/>
                  </a:lnTo>
                  <a:lnTo>
                    <a:pt x="58836" y="350001"/>
                  </a:lnTo>
                  <a:lnTo>
                    <a:pt x="55099" y="371540"/>
                  </a:lnTo>
                  <a:lnTo>
                    <a:pt x="48457" y="412903"/>
                  </a:lnTo>
                  <a:lnTo>
                    <a:pt x="42392" y="450585"/>
                  </a:lnTo>
                  <a:lnTo>
                    <a:pt x="36583" y="485076"/>
                  </a:lnTo>
                  <a:lnTo>
                    <a:pt x="30889" y="515969"/>
                  </a:lnTo>
                  <a:lnTo>
                    <a:pt x="22433" y="555150"/>
                  </a:lnTo>
                  <a:lnTo>
                    <a:pt x="14014" y="577031"/>
                  </a:lnTo>
                  <a:lnTo>
                    <a:pt x="8407" y="583296"/>
                  </a:lnTo>
                  <a:lnTo>
                    <a:pt x="0" y="588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9"/>
            <p:cNvSpPr/>
            <p:nvPr>
              <p:custDataLst>
                <p:tags r:id="rId64"/>
              </p:custDataLst>
            </p:nvPr>
          </p:nvSpPr>
          <p:spPr>
            <a:xfrm>
              <a:off x="2398059" y="4261037"/>
              <a:ext cx="420221" cy="50427"/>
            </a:xfrm>
            <a:custGeom>
              <a:avLst/>
              <a:gdLst/>
              <a:ahLst/>
              <a:cxnLst/>
              <a:rect l="0" t="0" r="0" b="0"/>
              <a:pathLst>
                <a:path w="420221" h="50427">
                  <a:moveTo>
                    <a:pt x="0" y="50426"/>
                  </a:moveTo>
                  <a:lnTo>
                    <a:pt x="0" y="50426"/>
                  </a:lnTo>
                  <a:lnTo>
                    <a:pt x="40154" y="41503"/>
                  </a:lnTo>
                  <a:lnTo>
                    <a:pt x="74809" y="37122"/>
                  </a:lnTo>
                  <a:lnTo>
                    <a:pt x="108888" y="34241"/>
                  </a:lnTo>
                  <a:lnTo>
                    <a:pt x="142711" y="29848"/>
                  </a:lnTo>
                  <a:lnTo>
                    <a:pt x="178909" y="27273"/>
                  </a:lnTo>
                  <a:lnTo>
                    <a:pt x="216788" y="25195"/>
                  </a:lnTo>
                  <a:lnTo>
                    <a:pt x="255411" y="21158"/>
                  </a:lnTo>
                  <a:lnTo>
                    <a:pt x="296857" y="16252"/>
                  </a:lnTo>
                  <a:lnTo>
                    <a:pt x="318368" y="13636"/>
                  </a:lnTo>
                  <a:lnTo>
                    <a:pt x="359700" y="8239"/>
                  </a:lnTo>
                  <a:lnTo>
                    <a:pt x="393322" y="3662"/>
                  </a:lnTo>
                  <a:lnTo>
                    <a:pt x="4202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3"/>
          <p:cNvGrpSpPr/>
          <p:nvPr/>
        </p:nvGrpSpPr>
        <p:grpSpPr>
          <a:xfrm>
            <a:off x="3146227" y="3891243"/>
            <a:ext cx="1201656" cy="684640"/>
            <a:chOff x="3146227" y="3891243"/>
            <a:chExt cx="1201656" cy="684640"/>
          </a:xfrm>
        </p:grpSpPr>
        <p:sp>
          <p:nvSpPr>
            <p:cNvPr id="45" name="SMARTInkShape-330"/>
            <p:cNvSpPr/>
            <p:nvPr>
              <p:custDataLst>
                <p:tags r:id="rId58"/>
              </p:custDataLst>
            </p:nvPr>
          </p:nvSpPr>
          <p:spPr>
            <a:xfrm>
              <a:off x="3146227" y="4202206"/>
              <a:ext cx="462068" cy="368944"/>
            </a:xfrm>
            <a:custGeom>
              <a:avLst/>
              <a:gdLst/>
              <a:ahLst/>
              <a:cxnLst/>
              <a:rect l="0" t="0" r="0" b="0"/>
              <a:pathLst>
                <a:path w="462068" h="368944">
                  <a:moveTo>
                    <a:pt x="33442" y="0"/>
                  </a:moveTo>
                  <a:lnTo>
                    <a:pt x="33442" y="0"/>
                  </a:lnTo>
                  <a:lnTo>
                    <a:pt x="42365" y="35693"/>
                  </a:lnTo>
                  <a:lnTo>
                    <a:pt x="46746" y="65668"/>
                  </a:lnTo>
                  <a:lnTo>
                    <a:pt x="47759" y="94553"/>
                  </a:lnTo>
                  <a:lnTo>
                    <a:pt x="45097" y="122955"/>
                  </a:lnTo>
                  <a:lnTo>
                    <a:pt x="40801" y="153632"/>
                  </a:lnTo>
                  <a:lnTo>
                    <a:pt x="35779" y="185943"/>
                  </a:lnTo>
                  <a:lnTo>
                    <a:pt x="30434" y="218980"/>
                  </a:lnTo>
                  <a:lnTo>
                    <a:pt x="22455" y="252339"/>
                  </a:lnTo>
                  <a:lnTo>
                    <a:pt x="13618" y="283974"/>
                  </a:lnTo>
                  <a:lnTo>
                    <a:pt x="4326" y="321851"/>
                  </a:lnTo>
                  <a:lnTo>
                    <a:pt x="220" y="363326"/>
                  </a:lnTo>
                  <a:lnTo>
                    <a:pt x="0" y="366919"/>
                  </a:lnTo>
                  <a:lnTo>
                    <a:pt x="875" y="367877"/>
                  </a:lnTo>
                  <a:lnTo>
                    <a:pt x="4338" y="368943"/>
                  </a:lnTo>
                  <a:lnTo>
                    <a:pt x="15999" y="365080"/>
                  </a:lnTo>
                  <a:lnTo>
                    <a:pt x="44315" y="334346"/>
                  </a:lnTo>
                  <a:lnTo>
                    <a:pt x="73290" y="296621"/>
                  </a:lnTo>
                  <a:lnTo>
                    <a:pt x="91307" y="266302"/>
                  </a:lnTo>
                  <a:lnTo>
                    <a:pt x="111143" y="234151"/>
                  </a:lnTo>
                  <a:lnTo>
                    <a:pt x="130542" y="203986"/>
                  </a:lnTo>
                  <a:lnTo>
                    <a:pt x="158213" y="166774"/>
                  </a:lnTo>
                  <a:lnTo>
                    <a:pt x="164248" y="161609"/>
                  </a:lnTo>
                  <a:lnTo>
                    <a:pt x="169205" y="159100"/>
                  </a:lnTo>
                  <a:lnTo>
                    <a:pt x="173443" y="158361"/>
                  </a:lnTo>
                  <a:lnTo>
                    <a:pt x="177202" y="158802"/>
                  </a:lnTo>
                  <a:lnTo>
                    <a:pt x="179709" y="160964"/>
                  </a:lnTo>
                  <a:lnTo>
                    <a:pt x="182493" y="168345"/>
                  </a:lnTo>
                  <a:lnTo>
                    <a:pt x="184062" y="187463"/>
                  </a:lnTo>
                  <a:lnTo>
                    <a:pt x="179749" y="219955"/>
                  </a:lnTo>
                  <a:lnTo>
                    <a:pt x="183462" y="256395"/>
                  </a:lnTo>
                  <a:lnTo>
                    <a:pt x="184473" y="282130"/>
                  </a:lnTo>
                  <a:lnTo>
                    <a:pt x="186423" y="287072"/>
                  </a:lnTo>
                  <a:lnTo>
                    <a:pt x="208095" y="309258"/>
                  </a:lnTo>
                  <a:lnTo>
                    <a:pt x="228688" y="320834"/>
                  </a:lnTo>
                  <a:lnTo>
                    <a:pt x="252533" y="325716"/>
                  </a:lnTo>
                  <a:lnTo>
                    <a:pt x="281802" y="322701"/>
                  </a:lnTo>
                  <a:lnTo>
                    <a:pt x="318593" y="311432"/>
                  </a:lnTo>
                  <a:lnTo>
                    <a:pt x="359065" y="291803"/>
                  </a:lnTo>
                  <a:lnTo>
                    <a:pt x="400628" y="263783"/>
                  </a:lnTo>
                  <a:lnTo>
                    <a:pt x="438052" y="231823"/>
                  </a:lnTo>
                  <a:lnTo>
                    <a:pt x="462067" y="210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1"/>
            <p:cNvSpPr/>
            <p:nvPr>
              <p:custDataLst>
                <p:tags r:id="rId59"/>
              </p:custDataLst>
            </p:nvPr>
          </p:nvSpPr>
          <p:spPr>
            <a:xfrm>
              <a:off x="3700742" y="4278644"/>
              <a:ext cx="319369" cy="256792"/>
            </a:xfrm>
            <a:custGeom>
              <a:avLst/>
              <a:gdLst/>
              <a:ahLst/>
              <a:cxnLst/>
              <a:rect l="0" t="0" r="0" b="0"/>
              <a:pathLst>
                <a:path w="319369" h="256792">
                  <a:moveTo>
                    <a:pt x="0" y="116863"/>
                  </a:moveTo>
                  <a:lnTo>
                    <a:pt x="0" y="116863"/>
                  </a:lnTo>
                  <a:lnTo>
                    <a:pt x="31232" y="130248"/>
                  </a:lnTo>
                  <a:lnTo>
                    <a:pt x="54035" y="134330"/>
                  </a:lnTo>
                  <a:lnTo>
                    <a:pt x="95963" y="129340"/>
                  </a:lnTo>
                  <a:lnTo>
                    <a:pt x="127940" y="104666"/>
                  </a:lnTo>
                  <a:lnTo>
                    <a:pt x="159583" y="72222"/>
                  </a:lnTo>
                  <a:lnTo>
                    <a:pt x="173647" y="51576"/>
                  </a:lnTo>
                  <a:lnTo>
                    <a:pt x="177407" y="33685"/>
                  </a:lnTo>
                  <a:lnTo>
                    <a:pt x="177103" y="24992"/>
                  </a:lnTo>
                  <a:lnTo>
                    <a:pt x="175032" y="18263"/>
                  </a:lnTo>
                  <a:lnTo>
                    <a:pt x="167750" y="8296"/>
                  </a:lnTo>
                  <a:lnTo>
                    <a:pt x="158289" y="3244"/>
                  </a:lnTo>
                  <a:lnTo>
                    <a:pt x="132535" y="0"/>
                  </a:lnTo>
                  <a:lnTo>
                    <a:pt x="119293" y="4537"/>
                  </a:lnTo>
                  <a:lnTo>
                    <a:pt x="86650" y="31590"/>
                  </a:lnTo>
                  <a:lnTo>
                    <a:pt x="64065" y="62130"/>
                  </a:lnTo>
                  <a:lnTo>
                    <a:pt x="54468" y="99298"/>
                  </a:lnTo>
                  <a:lnTo>
                    <a:pt x="51624" y="135420"/>
                  </a:lnTo>
                  <a:lnTo>
                    <a:pt x="55243" y="169779"/>
                  </a:lnTo>
                  <a:lnTo>
                    <a:pt x="64708" y="189874"/>
                  </a:lnTo>
                  <a:lnTo>
                    <a:pt x="93610" y="225602"/>
                  </a:lnTo>
                  <a:lnTo>
                    <a:pt x="112264" y="237719"/>
                  </a:lnTo>
                  <a:lnTo>
                    <a:pt x="146256" y="249790"/>
                  </a:lnTo>
                  <a:lnTo>
                    <a:pt x="185899" y="256791"/>
                  </a:lnTo>
                  <a:lnTo>
                    <a:pt x="213357" y="256560"/>
                  </a:lnTo>
                  <a:lnTo>
                    <a:pt x="254132" y="244997"/>
                  </a:lnTo>
                  <a:lnTo>
                    <a:pt x="278547" y="231709"/>
                  </a:lnTo>
                  <a:lnTo>
                    <a:pt x="314923" y="190001"/>
                  </a:lnTo>
                  <a:lnTo>
                    <a:pt x="319368" y="184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2"/>
            <p:cNvSpPr/>
            <p:nvPr>
              <p:custDataLst>
                <p:tags r:id="rId60"/>
              </p:custDataLst>
            </p:nvPr>
          </p:nvSpPr>
          <p:spPr>
            <a:xfrm>
              <a:off x="4171859" y="3891243"/>
              <a:ext cx="75171" cy="684640"/>
            </a:xfrm>
            <a:custGeom>
              <a:avLst/>
              <a:gdLst/>
              <a:ahLst/>
              <a:cxnLst/>
              <a:rect l="0" t="0" r="0" b="0"/>
              <a:pathLst>
                <a:path w="75171" h="684640">
                  <a:moveTo>
                    <a:pt x="75170" y="0"/>
                  </a:moveTo>
                  <a:lnTo>
                    <a:pt x="75170" y="0"/>
                  </a:lnTo>
                  <a:lnTo>
                    <a:pt x="75170" y="35692"/>
                  </a:lnTo>
                  <a:lnTo>
                    <a:pt x="75170" y="70647"/>
                  </a:lnTo>
                  <a:lnTo>
                    <a:pt x="73302" y="108906"/>
                  </a:lnTo>
                  <a:lnTo>
                    <a:pt x="66247" y="150812"/>
                  </a:lnTo>
                  <a:lnTo>
                    <a:pt x="62684" y="174313"/>
                  </a:lnTo>
                  <a:lnTo>
                    <a:pt x="59376" y="199319"/>
                  </a:lnTo>
                  <a:lnTo>
                    <a:pt x="56236" y="225328"/>
                  </a:lnTo>
                  <a:lnTo>
                    <a:pt x="53209" y="252939"/>
                  </a:lnTo>
                  <a:lnTo>
                    <a:pt x="50258" y="281619"/>
                  </a:lnTo>
                  <a:lnTo>
                    <a:pt x="47356" y="311010"/>
                  </a:lnTo>
                  <a:lnTo>
                    <a:pt x="43272" y="352377"/>
                  </a:lnTo>
                  <a:lnTo>
                    <a:pt x="38157" y="390633"/>
                  </a:lnTo>
                  <a:lnTo>
                    <a:pt x="31818" y="432246"/>
                  </a:lnTo>
                  <a:lnTo>
                    <a:pt x="23857" y="484266"/>
                  </a:lnTo>
                  <a:lnTo>
                    <a:pt x="18550" y="523616"/>
                  </a:lnTo>
                  <a:lnTo>
                    <a:pt x="15012" y="554519"/>
                  </a:lnTo>
                  <a:lnTo>
                    <a:pt x="12653" y="579790"/>
                  </a:lnTo>
                  <a:lnTo>
                    <a:pt x="7541" y="620319"/>
                  </a:lnTo>
                  <a:lnTo>
                    <a:pt x="1904" y="661916"/>
                  </a:lnTo>
                  <a:lnTo>
                    <a:pt x="0" y="683780"/>
                  </a:lnTo>
                  <a:lnTo>
                    <a:pt x="777" y="684639"/>
                  </a:lnTo>
                  <a:lnTo>
                    <a:pt x="2229" y="684279"/>
                  </a:lnTo>
                  <a:lnTo>
                    <a:pt x="4131" y="683105"/>
                  </a:lnTo>
                  <a:lnTo>
                    <a:pt x="11270" y="663606"/>
                  </a:lnTo>
                  <a:lnTo>
                    <a:pt x="14837" y="625249"/>
                  </a:lnTo>
                  <a:lnTo>
                    <a:pt x="16339" y="596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33"/>
            <p:cNvSpPr/>
            <p:nvPr>
              <p:custDataLst>
                <p:tags r:id="rId61"/>
              </p:custDataLst>
            </p:nvPr>
          </p:nvSpPr>
          <p:spPr>
            <a:xfrm>
              <a:off x="4314725" y="3975287"/>
              <a:ext cx="33158" cy="571500"/>
            </a:xfrm>
            <a:custGeom>
              <a:avLst/>
              <a:gdLst/>
              <a:ahLst/>
              <a:cxnLst/>
              <a:rect l="0" t="0" r="0" b="0"/>
              <a:pathLst>
                <a:path w="33158" h="571500">
                  <a:moveTo>
                    <a:pt x="33157" y="0"/>
                  </a:moveTo>
                  <a:lnTo>
                    <a:pt x="33157" y="0"/>
                  </a:lnTo>
                  <a:lnTo>
                    <a:pt x="33157" y="40154"/>
                  </a:lnTo>
                  <a:lnTo>
                    <a:pt x="30667" y="74810"/>
                  </a:lnTo>
                  <a:lnTo>
                    <a:pt x="26448" y="110756"/>
                  </a:lnTo>
                  <a:lnTo>
                    <a:pt x="21460" y="151634"/>
                  </a:lnTo>
                  <a:lnTo>
                    <a:pt x="19756" y="172994"/>
                  </a:lnTo>
                  <a:lnTo>
                    <a:pt x="18620" y="194704"/>
                  </a:lnTo>
                  <a:lnTo>
                    <a:pt x="17863" y="216648"/>
                  </a:lnTo>
                  <a:lnTo>
                    <a:pt x="14531" y="258462"/>
                  </a:lnTo>
                  <a:lnTo>
                    <a:pt x="9938" y="298835"/>
                  </a:lnTo>
                  <a:lnTo>
                    <a:pt x="4784" y="338568"/>
                  </a:lnTo>
                  <a:lnTo>
                    <a:pt x="1870" y="378016"/>
                  </a:lnTo>
                  <a:lnTo>
                    <a:pt x="576" y="416404"/>
                  </a:lnTo>
                  <a:lnTo>
                    <a:pt x="0" y="452142"/>
                  </a:lnTo>
                  <a:lnTo>
                    <a:pt x="2235" y="484212"/>
                  </a:lnTo>
                  <a:lnTo>
                    <a:pt x="8743" y="523536"/>
                  </a:lnTo>
                  <a:lnTo>
                    <a:pt x="24753" y="571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4"/>
          <p:cNvGrpSpPr/>
          <p:nvPr/>
        </p:nvGrpSpPr>
        <p:grpSpPr>
          <a:xfrm>
            <a:off x="4826934" y="3992095"/>
            <a:ext cx="1311089" cy="680759"/>
            <a:chOff x="4826934" y="3992095"/>
            <a:chExt cx="1311089" cy="680759"/>
          </a:xfrm>
        </p:grpSpPr>
        <p:sp>
          <p:nvSpPr>
            <p:cNvPr id="50" name="SMARTInkShape-334"/>
            <p:cNvSpPr/>
            <p:nvPr>
              <p:custDataLst>
                <p:tags r:id="rId53"/>
              </p:custDataLst>
            </p:nvPr>
          </p:nvSpPr>
          <p:spPr>
            <a:xfrm>
              <a:off x="4826934" y="3992095"/>
              <a:ext cx="168089" cy="621928"/>
            </a:xfrm>
            <a:custGeom>
              <a:avLst/>
              <a:gdLst/>
              <a:ahLst/>
              <a:cxnLst/>
              <a:rect l="0" t="0" r="0" b="0"/>
              <a:pathLst>
                <a:path w="168089" h="621928">
                  <a:moveTo>
                    <a:pt x="168088" y="0"/>
                  </a:moveTo>
                  <a:lnTo>
                    <a:pt x="168088" y="0"/>
                  </a:lnTo>
                  <a:lnTo>
                    <a:pt x="163419" y="17744"/>
                  </a:lnTo>
                  <a:lnTo>
                    <a:pt x="155637" y="47314"/>
                  </a:lnTo>
                  <a:lnTo>
                    <a:pt x="145780" y="84771"/>
                  </a:lnTo>
                  <a:lnTo>
                    <a:pt x="136406" y="117213"/>
                  </a:lnTo>
                  <a:lnTo>
                    <a:pt x="127357" y="146311"/>
                  </a:lnTo>
                  <a:lnTo>
                    <a:pt x="118522" y="173181"/>
                  </a:lnTo>
                  <a:lnTo>
                    <a:pt x="110765" y="199498"/>
                  </a:lnTo>
                  <a:lnTo>
                    <a:pt x="103725" y="225448"/>
                  </a:lnTo>
                  <a:lnTo>
                    <a:pt x="97165" y="251151"/>
                  </a:lnTo>
                  <a:lnTo>
                    <a:pt x="89990" y="276692"/>
                  </a:lnTo>
                  <a:lnTo>
                    <a:pt x="82404" y="302124"/>
                  </a:lnTo>
                  <a:lnTo>
                    <a:pt x="74547" y="327482"/>
                  </a:lnTo>
                  <a:lnTo>
                    <a:pt x="66506" y="351858"/>
                  </a:lnTo>
                  <a:lnTo>
                    <a:pt x="58345" y="375579"/>
                  </a:lnTo>
                  <a:lnTo>
                    <a:pt x="50103" y="398865"/>
                  </a:lnTo>
                  <a:lnTo>
                    <a:pt x="43674" y="420925"/>
                  </a:lnTo>
                  <a:lnTo>
                    <a:pt x="34041" y="462868"/>
                  </a:lnTo>
                  <a:lnTo>
                    <a:pt x="26646" y="500808"/>
                  </a:lnTo>
                  <a:lnTo>
                    <a:pt x="20247" y="534478"/>
                  </a:lnTo>
                  <a:lnTo>
                    <a:pt x="11395" y="574434"/>
                  </a:lnTo>
                  <a:lnTo>
                    <a:pt x="1684" y="614935"/>
                  </a:lnTo>
                  <a:lnTo>
                    <a:pt x="0" y="621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5"/>
            <p:cNvSpPr/>
            <p:nvPr>
              <p:custDataLst>
                <p:tags r:id="rId54"/>
              </p:custDataLst>
            </p:nvPr>
          </p:nvSpPr>
          <p:spPr>
            <a:xfrm>
              <a:off x="4936345" y="4336676"/>
              <a:ext cx="58678" cy="214859"/>
            </a:xfrm>
            <a:custGeom>
              <a:avLst/>
              <a:gdLst/>
              <a:ahLst/>
              <a:cxnLst/>
              <a:rect l="0" t="0" r="0" b="0"/>
              <a:pathLst>
                <a:path w="58678" h="214859">
                  <a:moveTo>
                    <a:pt x="58677" y="0"/>
                  </a:moveTo>
                  <a:lnTo>
                    <a:pt x="58677" y="0"/>
                  </a:lnTo>
                  <a:lnTo>
                    <a:pt x="40831" y="35694"/>
                  </a:lnTo>
                  <a:lnTo>
                    <a:pt x="29579" y="65668"/>
                  </a:lnTo>
                  <a:lnTo>
                    <a:pt x="21465" y="94554"/>
                  </a:lnTo>
                  <a:lnTo>
                    <a:pt x="11646" y="136132"/>
                  </a:lnTo>
                  <a:lnTo>
                    <a:pt x="3758" y="170656"/>
                  </a:lnTo>
                  <a:lnTo>
                    <a:pt x="190" y="210286"/>
                  </a:lnTo>
                  <a:lnTo>
                    <a:pt x="0" y="214858"/>
                  </a:lnTo>
                  <a:lnTo>
                    <a:pt x="882" y="214209"/>
                  </a:lnTo>
                  <a:lnTo>
                    <a:pt x="8250" y="201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6"/>
            <p:cNvSpPr/>
            <p:nvPr>
              <p:custDataLst>
                <p:tags r:id="rId55"/>
              </p:custDataLst>
            </p:nvPr>
          </p:nvSpPr>
          <p:spPr>
            <a:xfrm>
              <a:off x="5045449" y="4065303"/>
              <a:ext cx="420220" cy="442542"/>
            </a:xfrm>
            <a:custGeom>
              <a:avLst/>
              <a:gdLst/>
              <a:ahLst/>
              <a:cxnLst/>
              <a:rect l="0" t="0" r="0" b="0"/>
              <a:pathLst>
                <a:path w="420220" h="442542">
                  <a:moveTo>
                    <a:pt x="0" y="145307"/>
                  </a:moveTo>
                  <a:lnTo>
                    <a:pt x="0" y="145307"/>
                  </a:lnTo>
                  <a:lnTo>
                    <a:pt x="22308" y="105153"/>
                  </a:lnTo>
                  <a:lnTo>
                    <a:pt x="45537" y="66142"/>
                  </a:lnTo>
                  <a:lnTo>
                    <a:pt x="78050" y="26524"/>
                  </a:lnTo>
                  <a:lnTo>
                    <a:pt x="83517" y="19881"/>
                  </a:lnTo>
                  <a:lnTo>
                    <a:pt x="116182" y="9565"/>
                  </a:lnTo>
                  <a:lnTo>
                    <a:pt x="141889" y="1584"/>
                  </a:lnTo>
                  <a:lnTo>
                    <a:pt x="161827" y="0"/>
                  </a:lnTo>
                  <a:lnTo>
                    <a:pt x="191453" y="8199"/>
                  </a:lnTo>
                  <a:lnTo>
                    <a:pt x="208976" y="21804"/>
                  </a:lnTo>
                  <a:lnTo>
                    <a:pt x="214957" y="29354"/>
                  </a:lnTo>
                  <a:lnTo>
                    <a:pt x="217077" y="36255"/>
                  </a:lnTo>
                  <a:lnTo>
                    <a:pt x="216622" y="42723"/>
                  </a:lnTo>
                  <a:lnTo>
                    <a:pt x="202473" y="79909"/>
                  </a:lnTo>
                  <a:lnTo>
                    <a:pt x="194887" y="107837"/>
                  </a:lnTo>
                  <a:lnTo>
                    <a:pt x="186535" y="138926"/>
                  </a:lnTo>
                  <a:lnTo>
                    <a:pt x="173485" y="171420"/>
                  </a:lnTo>
                  <a:lnTo>
                    <a:pt x="158347" y="207028"/>
                  </a:lnTo>
                  <a:lnTo>
                    <a:pt x="142280" y="244644"/>
                  </a:lnTo>
                  <a:lnTo>
                    <a:pt x="125802" y="283150"/>
                  </a:lnTo>
                  <a:lnTo>
                    <a:pt x="109140" y="319563"/>
                  </a:lnTo>
                  <a:lnTo>
                    <a:pt x="94264" y="353490"/>
                  </a:lnTo>
                  <a:lnTo>
                    <a:pt x="84540" y="384132"/>
                  </a:lnTo>
                  <a:lnTo>
                    <a:pt x="63507" y="426077"/>
                  </a:lnTo>
                  <a:lnTo>
                    <a:pt x="59447" y="442541"/>
                  </a:lnTo>
                  <a:lnTo>
                    <a:pt x="59241" y="442449"/>
                  </a:lnTo>
                  <a:lnTo>
                    <a:pt x="59104" y="441453"/>
                  </a:lnTo>
                  <a:lnTo>
                    <a:pt x="63932" y="440346"/>
                  </a:lnTo>
                  <a:lnTo>
                    <a:pt x="72303" y="438921"/>
                  </a:lnTo>
                  <a:lnTo>
                    <a:pt x="89385" y="431000"/>
                  </a:lnTo>
                  <a:lnTo>
                    <a:pt x="130164" y="404173"/>
                  </a:lnTo>
                  <a:lnTo>
                    <a:pt x="171792" y="375155"/>
                  </a:lnTo>
                  <a:lnTo>
                    <a:pt x="203352" y="351116"/>
                  </a:lnTo>
                  <a:lnTo>
                    <a:pt x="236055" y="327981"/>
                  </a:lnTo>
                  <a:lnTo>
                    <a:pt x="269265" y="305248"/>
                  </a:lnTo>
                  <a:lnTo>
                    <a:pt x="301769" y="283628"/>
                  </a:lnTo>
                  <a:lnTo>
                    <a:pt x="331778" y="264680"/>
                  </a:lnTo>
                  <a:lnTo>
                    <a:pt x="370462" y="242724"/>
                  </a:lnTo>
                  <a:lnTo>
                    <a:pt x="411787" y="216053"/>
                  </a:lnTo>
                  <a:lnTo>
                    <a:pt x="420219" y="212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7"/>
            <p:cNvSpPr/>
            <p:nvPr>
              <p:custDataLst>
                <p:tags r:id="rId56"/>
              </p:custDataLst>
            </p:nvPr>
          </p:nvSpPr>
          <p:spPr>
            <a:xfrm>
              <a:off x="5269290" y="4336676"/>
              <a:ext cx="591387" cy="238404"/>
            </a:xfrm>
            <a:custGeom>
              <a:avLst/>
              <a:gdLst/>
              <a:ahLst/>
              <a:cxnLst/>
              <a:rect l="0" t="0" r="0" b="0"/>
              <a:pathLst>
                <a:path w="591387" h="238404">
                  <a:moveTo>
                    <a:pt x="36695" y="0"/>
                  </a:moveTo>
                  <a:lnTo>
                    <a:pt x="36695" y="0"/>
                  </a:lnTo>
                  <a:lnTo>
                    <a:pt x="18849" y="31232"/>
                  </a:lnTo>
                  <a:lnTo>
                    <a:pt x="5258" y="67733"/>
                  </a:lnTo>
                  <a:lnTo>
                    <a:pt x="0" y="84265"/>
                  </a:lnTo>
                  <a:lnTo>
                    <a:pt x="21942" y="123364"/>
                  </a:lnTo>
                  <a:lnTo>
                    <a:pt x="40868" y="149478"/>
                  </a:lnTo>
                  <a:lnTo>
                    <a:pt x="69366" y="178494"/>
                  </a:lnTo>
                  <a:lnTo>
                    <a:pt x="93238" y="191390"/>
                  </a:lnTo>
                  <a:lnTo>
                    <a:pt x="131059" y="197715"/>
                  </a:lnTo>
                  <a:lnTo>
                    <a:pt x="151473" y="195886"/>
                  </a:lnTo>
                  <a:lnTo>
                    <a:pt x="183177" y="180684"/>
                  </a:lnTo>
                  <a:lnTo>
                    <a:pt x="220645" y="151381"/>
                  </a:lnTo>
                  <a:lnTo>
                    <a:pt x="259028" y="120846"/>
                  </a:lnTo>
                  <a:lnTo>
                    <a:pt x="266245" y="109428"/>
                  </a:lnTo>
                  <a:lnTo>
                    <a:pt x="270878" y="91342"/>
                  </a:lnTo>
                  <a:lnTo>
                    <a:pt x="270324" y="87975"/>
                  </a:lnTo>
                  <a:lnTo>
                    <a:pt x="267219" y="81745"/>
                  </a:lnTo>
                  <a:lnTo>
                    <a:pt x="265084" y="79710"/>
                  </a:lnTo>
                  <a:lnTo>
                    <a:pt x="260221" y="77450"/>
                  </a:lnTo>
                  <a:lnTo>
                    <a:pt x="258550" y="77781"/>
                  </a:lnTo>
                  <a:lnTo>
                    <a:pt x="257437" y="78935"/>
                  </a:lnTo>
                  <a:lnTo>
                    <a:pt x="256694" y="80638"/>
                  </a:lnTo>
                  <a:lnTo>
                    <a:pt x="255266" y="81773"/>
                  </a:lnTo>
                  <a:lnTo>
                    <a:pt x="248793" y="84306"/>
                  </a:lnTo>
                  <a:lnTo>
                    <a:pt x="243642" y="88207"/>
                  </a:lnTo>
                  <a:lnTo>
                    <a:pt x="240730" y="93054"/>
                  </a:lnTo>
                  <a:lnTo>
                    <a:pt x="239954" y="95654"/>
                  </a:lnTo>
                  <a:lnTo>
                    <a:pt x="241581" y="103523"/>
                  </a:lnTo>
                  <a:lnTo>
                    <a:pt x="243323" y="108236"/>
                  </a:lnTo>
                  <a:lnTo>
                    <a:pt x="250238" y="115963"/>
                  </a:lnTo>
                  <a:lnTo>
                    <a:pt x="267121" y="125564"/>
                  </a:lnTo>
                  <a:lnTo>
                    <a:pt x="282916" y="130512"/>
                  </a:lnTo>
                  <a:lnTo>
                    <a:pt x="312808" y="132364"/>
                  </a:lnTo>
                  <a:lnTo>
                    <a:pt x="345321" y="127414"/>
                  </a:lnTo>
                  <a:lnTo>
                    <a:pt x="378612" y="119099"/>
                  </a:lnTo>
                  <a:lnTo>
                    <a:pt x="411199" y="104289"/>
                  </a:lnTo>
                  <a:lnTo>
                    <a:pt x="451969" y="71043"/>
                  </a:lnTo>
                  <a:lnTo>
                    <a:pt x="465826" y="57988"/>
                  </a:lnTo>
                  <a:lnTo>
                    <a:pt x="470214" y="48807"/>
                  </a:lnTo>
                  <a:lnTo>
                    <a:pt x="471384" y="43744"/>
                  </a:lnTo>
                  <a:lnTo>
                    <a:pt x="471231" y="40369"/>
                  </a:lnTo>
                  <a:lnTo>
                    <a:pt x="470194" y="38119"/>
                  </a:lnTo>
                  <a:lnTo>
                    <a:pt x="468569" y="36618"/>
                  </a:lnTo>
                  <a:lnTo>
                    <a:pt x="452898" y="30045"/>
                  </a:lnTo>
                  <a:lnTo>
                    <a:pt x="426051" y="26645"/>
                  </a:lnTo>
                  <a:lnTo>
                    <a:pt x="389977" y="30100"/>
                  </a:lnTo>
                  <a:lnTo>
                    <a:pt x="354179" y="41499"/>
                  </a:lnTo>
                  <a:lnTo>
                    <a:pt x="319917" y="61166"/>
                  </a:lnTo>
                  <a:lnTo>
                    <a:pt x="282518" y="92911"/>
                  </a:lnTo>
                  <a:lnTo>
                    <a:pt x="268592" y="109462"/>
                  </a:lnTo>
                  <a:lnTo>
                    <a:pt x="261158" y="126158"/>
                  </a:lnTo>
                  <a:lnTo>
                    <a:pt x="258787" y="142916"/>
                  </a:lnTo>
                  <a:lnTo>
                    <a:pt x="260846" y="159702"/>
                  </a:lnTo>
                  <a:lnTo>
                    <a:pt x="271717" y="184903"/>
                  </a:lnTo>
                  <a:lnTo>
                    <a:pt x="295690" y="210113"/>
                  </a:lnTo>
                  <a:lnTo>
                    <a:pt x="335373" y="226402"/>
                  </a:lnTo>
                  <a:lnTo>
                    <a:pt x="366478" y="233849"/>
                  </a:lnTo>
                  <a:lnTo>
                    <a:pt x="398978" y="238403"/>
                  </a:lnTo>
                  <a:lnTo>
                    <a:pt x="432100" y="237316"/>
                  </a:lnTo>
                  <a:lnTo>
                    <a:pt x="465496" y="231229"/>
                  </a:lnTo>
                  <a:lnTo>
                    <a:pt x="497149" y="220431"/>
                  </a:lnTo>
                  <a:lnTo>
                    <a:pt x="536901" y="193351"/>
                  </a:lnTo>
                  <a:lnTo>
                    <a:pt x="573168" y="165405"/>
                  </a:lnTo>
                  <a:lnTo>
                    <a:pt x="591386" y="151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8"/>
            <p:cNvSpPr/>
            <p:nvPr>
              <p:custDataLst>
                <p:tags r:id="rId57"/>
              </p:custDataLst>
            </p:nvPr>
          </p:nvSpPr>
          <p:spPr>
            <a:xfrm>
              <a:off x="5839826" y="4084544"/>
              <a:ext cx="298197" cy="588310"/>
            </a:xfrm>
            <a:custGeom>
              <a:avLst/>
              <a:gdLst/>
              <a:ahLst/>
              <a:cxnLst/>
              <a:rect l="0" t="0" r="0" b="0"/>
              <a:pathLst>
                <a:path w="298197" h="588310">
                  <a:moveTo>
                    <a:pt x="197342" y="0"/>
                  </a:moveTo>
                  <a:lnTo>
                    <a:pt x="197342" y="0"/>
                  </a:lnTo>
                  <a:lnTo>
                    <a:pt x="192363" y="27393"/>
                  </a:lnTo>
                  <a:lnTo>
                    <a:pt x="188420" y="49078"/>
                  </a:lnTo>
                  <a:lnTo>
                    <a:pt x="179058" y="90604"/>
                  </a:lnTo>
                  <a:lnTo>
                    <a:pt x="173948" y="110830"/>
                  </a:lnTo>
                  <a:lnTo>
                    <a:pt x="168672" y="132718"/>
                  </a:lnTo>
                  <a:lnTo>
                    <a:pt x="163288" y="155713"/>
                  </a:lnTo>
                  <a:lnTo>
                    <a:pt x="157831" y="179449"/>
                  </a:lnTo>
                  <a:lnTo>
                    <a:pt x="152325" y="203676"/>
                  </a:lnTo>
                  <a:lnTo>
                    <a:pt x="146787" y="228233"/>
                  </a:lnTo>
                  <a:lnTo>
                    <a:pt x="141227" y="253008"/>
                  </a:lnTo>
                  <a:lnTo>
                    <a:pt x="137521" y="276996"/>
                  </a:lnTo>
                  <a:lnTo>
                    <a:pt x="135050" y="300458"/>
                  </a:lnTo>
                  <a:lnTo>
                    <a:pt x="133403" y="323570"/>
                  </a:lnTo>
                  <a:lnTo>
                    <a:pt x="134062" y="364191"/>
                  </a:lnTo>
                  <a:lnTo>
                    <a:pt x="137468" y="399054"/>
                  </a:lnTo>
                  <a:lnTo>
                    <a:pt x="145570" y="438747"/>
                  </a:lnTo>
                  <a:lnTo>
                    <a:pt x="159383" y="467732"/>
                  </a:lnTo>
                  <a:lnTo>
                    <a:pt x="169889" y="482114"/>
                  </a:lnTo>
                  <a:lnTo>
                    <a:pt x="180783" y="489750"/>
                  </a:lnTo>
                  <a:lnTo>
                    <a:pt x="211918" y="499115"/>
                  </a:lnTo>
                  <a:lnTo>
                    <a:pt x="238704" y="498277"/>
                  </a:lnTo>
                  <a:lnTo>
                    <a:pt x="264382" y="492115"/>
                  </a:lnTo>
                  <a:lnTo>
                    <a:pt x="276320" y="484546"/>
                  </a:lnTo>
                  <a:lnTo>
                    <a:pt x="280810" y="479913"/>
                  </a:lnTo>
                  <a:lnTo>
                    <a:pt x="285800" y="464805"/>
                  </a:lnTo>
                  <a:lnTo>
                    <a:pt x="287084" y="446573"/>
                  </a:lnTo>
                  <a:lnTo>
                    <a:pt x="284541" y="429131"/>
                  </a:lnTo>
                  <a:lnTo>
                    <a:pt x="268937" y="399100"/>
                  </a:lnTo>
                  <a:lnTo>
                    <a:pt x="242109" y="375469"/>
                  </a:lnTo>
                  <a:lnTo>
                    <a:pt x="218795" y="367647"/>
                  </a:lnTo>
                  <a:lnTo>
                    <a:pt x="191002" y="365105"/>
                  </a:lnTo>
                  <a:lnTo>
                    <a:pt x="156860" y="367088"/>
                  </a:lnTo>
                  <a:lnTo>
                    <a:pt x="124878" y="376062"/>
                  </a:lnTo>
                  <a:lnTo>
                    <a:pt x="83112" y="394374"/>
                  </a:lnTo>
                  <a:lnTo>
                    <a:pt x="47080" y="411629"/>
                  </a:lnTo>
                  <a:lnTo>
                    <a:pt x="10365" y="434191"/>
                  </a:lnTo>
                  <a:lnTo>
                    <a:pt x="2182" y="445418"/>
                  </a:lnTo>
                  <a:lnTo>
                    <a:pt x="0" y="451026"/>
                  </a:lnTo>
                  <a:lnTo>
                    <a:pt x="414" y="456633"/>
                  </a:lnTo>
                  <a:lnTo>
                    <a:pt x="5853" y="467842"/>
                  </a:lnTo>
                  <a:lnTo>
                    <a:pt x="41494" y="498350"/>
                  </a:lnTo>
                  <a:lnTo>
                    <a:pt x="79884" y="521812"/>
                  </a:lnTo>
                  <a:lnTo>
                    <a:pt x="113389" y="537277"/>
                  </a:lnTo>
                  <a:lnTo>
                    <a:pt x="146956" y="550375"/>
                  </a:lnTo>
                  <a:lnTo>
                    <a:pt x="178062" y="562422"/>
                  </a:lnTo>
                  <a:lnTo>
                    <a:pt x="208384" y="573069"/>
                  </a:lnTo>
                  <a:lnTo>
                    <a:pt x="240537" y="580913"/>
                  </a:lnTo>
                  <a:lnTo>
                    <a:pt x="276755" y="586118"/>
                  </a:lnTo>
                  <a:lnTo>
                    <a:pt x="298196" y="588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39"/>
          <p:cNvSpPr/>
          <p:nvPr>
            <p:custDataLst>
              <p:tags r:id="rId4"/>
            </p:custDataLst>
          </p:nvPr>
        </p:nvSpPr>
        <p:spPr>
          <a:xfrm>
            <a:off x="1196228" y="5404037"/>
            <a:ext cx="294155" cy="16810"/>
          </a:xfrm>
          <a:custGeom>
            <a:avLst/>
            <a:gdLst/>
            <a:ahLst/>
            <a:cxnLst/>
            <a:rect l="0" t="0" r="0" b="0"/>
            <a:pathLst>
              <a:path w="294155" h="16810">
                <a:moveTo>
                  <a:pt x="0" y="16809"/>
                </a:moveTo>
                <a:lnTo>
                  <a:pt x="0" y="16809"/>
                </a:lnTo>
                <a:lnTo>
                  <a:pt x="24902" y="16809"/>
                </a:lnTo>
                <a:lnTo>
                  <a:pt x="64295" y="15875"/>
                </a:lnTo>
                <a:lnTo>
                  <a:pt x="103593" y="12348"/>
                </a:lnTo>
                <a:lnTo>
                  <a:pt x="125091" y="10099"/>
                </a:lnTo>
                <a:lnTo>
                  <a:pt x="147828" y="7666"/>
                </a:lnTo>
                <a:lnTo>
                  <a:pt x="171390" y="5111"/>
                </a:lnTo>
                <a:lnTo>
                  <a:pt x="195503" y="3408"/>
                </a:lnTo>
                <a:lnTo>
                  <a:pt x="219982" y="2272"/>
                </a:lnTo>
                <a:lnTo>
                  <a:pt x="261189" y="1010"/>
                </a:lnTo>
                <a:lnTo>
                  <a:pt x="29415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340"/>
          <p:cNvSpPr/>
          <p:nvPr>
            <p:custDataLst>
              <p:tags r:id="rId5"/>
            </p:custDataLst>
          </p:nvPr>
        </p:nvSpPr>
        <p:spPr>
          <a:xfrm>
            <a:off x="1875389" y="5076265"/>
            <a:ext cx="1575885" cy="653521"/>
          </a:xfrm>
          <a:custGeom>
            <a:avLst/>
            <a:gdLst/>
            <a:ahLst/>
            <a:cxnLst/>
            <a:rect l="0" t="0" r="0" b="0"/>
            <a:pathLst>
              <a:path w="1575885" h="653521">
                <a:moveTo>
                  <a:pt x="337773" y="0"/>
                </a:moveTo>
                <a:lnTo>
                  <a:pt x="337773" y="0"/>
                </a:lnTo>
                <a:lnTo>
                  <a:pt x="312870" y="12451"/>
                </a:lnTo>
                <a:lnTo>
                  <a:pt x="275345" y="32614"/>
                </a:lnTo>
                <a:lnTo>
                  <a:pt x="243103" y="54027"/>
                </a:lnTo>
                <a:lnTo>
                  <a:pt x="210719" y="83466"/>
                </a:lnTo>
                <a:lnTo>
                  <a:pt x="176716" y="119272"/>
                </a:lnTo>
                <a:lnTo>
                  <a:pt x="139815" y="160088"/>
                </a:lnTo>
                <a:lnTo>
                  <a:pt x="122690" y="182365"/>
                </a:lnTo>
                <a:lnTo>
                  <a:pt x="106605" y="205622"/>
                </a:lnTo>
                <a:lnTo>
                  <a:pt x="91212" y="229529"/>
                </a:lnTo>
                <a:lnTo>
                  <a:pt x="76281" y="254806"/>
                </a:lnTo>
                <a:lnTo>
                  <a:pt x="61658" y="280996"/>
                </a:lnTo>
                <a:lnTo>
                  <a:pt x="47240" y="307794"/>
                </a:lnTo>
                <a:lnTo>
                  <a:pt x="35761" y="334064"/>
                </a:lnTo>
                <a:lnTo>
                  <a:pt x="26240" y="359981"/>
                </a:lnTo>
                <a:lnTo>
                  <a:pt x="18026" y="385664"/>
                </a:lnTo>
                <a:lnTo>
                  <a:pt x="11615" y="410256"/>
                </a:lnTo>
                <a:lnTo>
                  <a:pt x="6408" y="434122"/>
                </a:lnTo>
                <a:lnTo>
                  <a:pt x="2003" y="457503"/>
                </a:lnTo>
                <a:lnTo>
                  <a:pt x="0" y="479627"/>
                </a:lnTo>
                <a:lnTo>
                  <a:pt x="264" y="521640"/>
                </a:lnTo>
                <a:lnTo>
                  <a:pt x="5984" y="557122"/>
                </a:lnTo>
                <a:lnTo>
                  <a:pt x="15686" y="587521"/>
                </a:lnTo>
                <a:lnTo>
                  <a:pt x="29336" y="613483"/>
                </a:lnTo>
                <a:lnTo>
                  <a:pt x="52212" y="632492"/>
                </a:lnTo>
                <a:lnTo>
                  <a:pt x="81055" y="645299"/>
                </a:lnTo>
                <a:lnTo>
                  <a:pt x="112551" y="650990"/>
                </a:lnTo>
                <a:lnTo>
                  <a:pt x="147716" y="653520"/>
                </a:lnTo>
                <a:lnTo>
                  <a:pt x="185134" y="652776"/>
                </a:lnTo>
                <a:lnTo>
                  <a:pt x="223553" y="646221"/>
                </a:lnTo>
                <a:lnTo>
                  <a:pt x="262418" y="632101"/>
                </a:lnTo>
                <a:lnTo>
                  <a:pt x="301480" y="613375"/>
                </a:lnTo>
                <a:lnTo>
                  <a:pt x="340630" y="592600"/>
                </a:lnTo>
                <a:lnTo>
                  <a:pt x="377329" y="570917"/>
                </a:lnTo>
                <a:lnTo>
                  <a:pt x="411383" y="547895"/>
                </a:lnTo>
                <a:lnTo>
                  <a:pt x="442081" y="522100"/>
                </a:lnTo>
                <a:lnTo>
                  <a:pt x="471289" y="497561"/>
                </a:lnTo>
                <a:lnTo>
                  <a:pt x="511492" y="462747"/>
                </a:lnTo>
                <a:lnTo>
                  <a:pt x="544571" y="428774"/>
                </a:lnTo>
                <a:lnTo>
                  <a:pt x="577244" y="388829"/>
                </a:lnTo>
                <a:lnTo>
                  <a:pt x="578663" y="385286"/>
                </a:lnTo>
                <a:lnTo>
                  <a:pt x="578675" y="383858"/>
                </a:lnTo>
                <a:lnTo>
                  <a:pt x="577749" y="383839"/>
                </a:lnTo>
                <a:lnTo>
                  <a:pt x="538275" y="407062"/>
                </a:lnTo>
                <a:lnTo>
                  <a:pt x="506557" y="444460"/>
                </a:lnTo>
                <a:lnTo>
                  <a:pt x="481338" y="485326"/>
                </a:lnTo>
                <a:lnTo>
                  <a:pt x="471617" y="503318"/>
                </a:lnTo>
                <a:lnTo>
                  <a:pt x="464863" y="537239"/>
                </a:lnTo>
                <a:lnTo>
                  <a:pt x="466784" y="544755"/>
                </a:lnTo>
                <a:lnTo>
                  <a:pt x="468604" y="548067"/>
                </a:lnTo>
                <a:lnTo>
                  <a:pt x="472618" y="550275"/>
                </a:lnTo>
                <a:lnTo>
                  <a:pt x="484550" y="552728"/>
                </a:lnTo>
                <a:lnTo>
                  <a:pt x="507017" y="549648"/>
                </a:lnTo>
                <a:lnTo>
                  <a:pt x="535878" y="529436"/>
                </a:lnTo>
                <a:lnTo>
                  <a:pt x="571451" y="488208"/>
                </a:lnTo>
                <a:lnTo>
                  <a:pt x="592323" y="450533"/>
                </a:lnTo>
                <a:lnTo>
                  <a:pt x="613967" y="415299"/>
                </a:lnTo>
                <a:lnTo>
                  <a:pt x="630593" y="374909"/>
                </a:lnTo>
                <a:lnTo>
                  <a:pt x="639762" y="347032"/>
                </a:lnTo>
                <a:lnTo>
                  <a:pt x="620187" y="381972"/>
                </a:lnTo>
                <a:lnTo>
                  <a:pt x="610187" y="417396"/>
                </a:lnTo>
                <a:lnTo>
                  <a:pt x="604211" y="443867"/>
                </a:lnTo>
                <a:lnTo>
                  <a:pt x="604111" y="465868"/>
                </a:lnTo>
                <a:lnTo>
                  <a:pt x="605912" y="493608"/>
                </a:lnTo>
                <a:lnTo>
                  <a:pt x="608981" y="525174"/>
                </a:lnTo>
                <a:lnTo>
                  <a:pt x="612895" y="549021"/>
                </a:lnTo>
                <a:lnTo>
                  <a:pt x="622223" y="582988"/>
                </a:lnTo>
                <a:lnTo>
                  <a:pt x="635085" y="604931"/>
                </a:lnTo>
                <a:lnTo>
                  <a:pt x="650140" y="619042"/>
                </a:lnTo>
                <a:lnTo>
                  <a:pt x="666168" y="625314"/>
                </a:lnTo>
                <a:lnTo>
                  <a:pt x="682631" y="625611"/>
                </a:lnTo>
                <a:lnTo>
                  <a:pt x="690943" y="624382"/>
                </a:lnTo>
                <a:lnTo>
                  <a:pt x="720487" y="604807"/>
                </a:lnTo>
                <a:lnTo>
                  <a:pt x="743975" y="566428"/>
                </a:lnTo>
                <a:lnTo>
                  <a:pt x="767224" y="528494"/>
                </a:lnTo>
                <a:lnTo>
                  <a:pt x="791856" y="493598"/>
                </a:lnTo>
                <a:lnTo>
                  <a:pt x="807988" y="471244"/>
                </a:lnTo>
                <a:lnTo>
                  <a:pt x="839523" y="448516"/>
                </a:lnTo>
                <a:lnTo>
                  <a:pt x="849700" y="444687"/>
                </a:lnTo>
                <a:lnTo>
                  <a:pt x="857417" y="444935"/>
                </a:lnTo>
                <a:lnTo>
                  <a:pt x="863497" y="447903"/>
                </a:lnTo>
                <a:lnTo>
                  <a:pt x="872741" y="461161"/>
                </a:lnTo>
                <a:lnTo>
                  <a:pt x="879029" y="479504"/>
                </a:lnTo>
                <a:lnTo>
                  <a:pt x="885556" y="519226"/>
                </a:lnTo>
                <a:lnTo>
                  <a:pt x="892060" y="549165"/>
                </a:lnTo>
                <a:lnTo>
                  <a:pt x="893128" y="551007"/>
                </a:lnTo>
                <a:lnTo>
                  <a:pt x="894774" y="552235"/>
                </a:lnTo>
                <a:lnTo>
                  <a:pt x="896806" y="553053"/>
                </a:lnTo>
                <a:lnTo>
                  <a:pt x="898160" y="552665"/>
                </a:lnTo>
                <a:lnTo>
                  <a:pt x="899063" y="551472"/>
                </a:lnTo>
                <a:lnTo>
                  <a:pt x="899665" y="549744"/>
                </a:lnTo>
                <a:lnTo>
                  <a:pt x="916504" y="525967"/>
                </a:lnTo>
                <a:lnTo>
                  <a:pt x="925734" y="495753"/>
                </a:lnTo>
                <a:lnTo>
                  <a:pt x="931530" y="465930"/>
                </a:lnTo>
                <a:lnTo>
                  <a:pt x="937219" y="430887"/>
                </a:lnTo>
                <a:lnTo>
                  <a:pt x="947840" y="396012"/>
                </a:lnTo>
                <a:lnTo>
                  <a:pt x="960965" y="361836"/>
                </a:lnTo>
                <a:lnTo>
                  <a:pt x="973024" y="327969"/>
                </a:lnTo>
                <a:lnTo>
                  <a:pt x="990313" y="286327"/>
                </a:lnTo>
                <a:lnTo>
                  <a:pt x="1011953" y="247370"/>
                </a:lnTo>
                <a:lnTo>
                  <a:pt x="1023015" y="233393"/>
                </a:lnTo>
                <a:lnTo>
                  <a:pt x="1029239" y="229796"/>
                </a:lnTo>
                <a:lnTo>
                  <a:pt x="1031272" y="229771"/>
                </a:lnTo>
                <a:lnTo>
                  <a:pt x="1032627" y="230687"/>
                </a:lnTo>
                <a:lnTo>
                  <a:pt x="1033531" y="232233"/>
                </a:lnTo>
                <a:lnTo>
                  <a:pt x="1032045" y="238930"/>
                </a:lnTo>
                <a:lnTo>
                  <a:pt x="1021832" y="271456"/>
                </a:lnTo>
                <a:lnTo>
                  <a:pt x="1016692" y="312014"/>
                </a:lnTo>
                <a:lnTo>
                  <a:pt x="1011422" y="351532"/>
                </a:lnTo>
                <a:lnTo>
                  <a:pt x="1010510" y="377768"/>
                </a:lnTo>
                <a:lnTo>
                  <a:pt x="1015277" y="394815"/>
                </a:lnTo>
                <a:lnTo>
                  <a:pt x="1028461" y="417674"/>
                </a:lnTo>
                <a:lnTo>
                  <a:pt x="1039752" y="429361"/>
                </a:lnTo>
                <a:lnTo>
                  <a:pt x="1077942" y="447594"/>
                </a:lnTo>
                <a:lnTo>
                  <a:pt x="1107208" y="451988"/>
                </a:lnTo>
                <a:lnTo>
                  <a:pt x="1139536" y="448829"/>
                </a:lnTo>
                <a:lnTo>
                  <a:pt x="1172772" y="441978"/>
                </a:lnTo>
                <a:lnTo>
                  <a:pt x="1210738" y="429572"/>
                </a:lnTo>
                <a:lnTo>
                  <a:pt x="1251977" y="401939"/>
                </a:lnTo>
                <a:lnTo>
                  <a:pt x="1282120" y="371994"/>
                </a:lnTo>
                <a:lnTo>
                  <a:pt x="1297620" y="347816"/>
                </a:lnTo>
                <a:lnTo>
                  <a:pt x="1302306" y="330703"/>
                </a:lnTo>
                <a:lnTo>
                  <a:pt x="1302031" y="326923"/>
                </a:lnTo>
                <a:lnTo>
                  <a:pt x="1300912" y="324405"/>
                </a:lnTo>
                <a:lnTo>
                  <a:pt x="1299234" y="322726"/>
                </a:lnTo>
                <a:lnTo>
                  <a:pt x="1283486" y="320362"/>
                </a:lnTo>
                <a:lnTo>
                  <a:pt x="1251460" y="334750"/>
                </a:lnTo>
                <a:lnTo>
                  <a:pt x="1212635" y="357020"/>
                </a:lnTo>
                <a:lnTo>
                  <a:pt x="1175962" y="385308"/>
                </a:lnTo>
                <a:lnTo>
                  <a:pt x="1159782" y="402837"/>
                </a:lnTo>
                <a:lnTo>
                  <a:pt x="1151345" y="422455"/>
                </a:lnTo>
                <a:lnTo>
                  <a:pt x="1146596" y="454500"/>
                </a:lnTo>
                <a:lnTo>
                  <a:pt x="1147679" y="485162"/>
                </a:lnTo>
                <a:lnTo>
                  <a:pt x="1149453" y="494330"/>
                </a:lnTo>
                <a:lnTo>
                  <a:pt x="1158895" y="509498"/>
                </a:lnTo>
                <a:lnTo>
                  <a:pt x="1174297" y="522466"/>
                </a:lnTo>
                <a:lnTo>
                  <a:pt x="1196705" y="534455"/>
                </a:lnTo>
                <a:lnTo>
                  <a:pt x="1219739" y="538538"/>
                </a:lnTo>
                <a:lnTo>
                  <a:pt x="1256197" y="535586"/>
                </a:lnTo>
                <a:lnTo>
                  <a:pt x="1296570" y="526308"/>
                </a:lnTo>
                <a:lnTo>
                  <a:pt x="1338103" y="509239"/>
                </a:lnTo>
                <a:lnTo>
                  <a:pt x="1379981" y="483949"/>
                </a:lnTo>
                <a:lnTo>
                  <a:pt x="1408895" y="463486"/>
                </a:lnTo>
                <a:lnTo>
                  <a:pt x="1440423" y="441940"/>
                </a:lnTo>
                <a:lnTo>
                  <a:pt x="1479837" y="411219"/>
                </a:lnTo>
                <a:lnTo>
                  <a:pt x="1516153" y="371708"/>
                </a:lnTo>
                <a:lnTo>
                  <a:pt x="1541010" y="339828"/>
                </a:lnTo>
                <a:lnTo>
                  <a:pt x="1566524" y="301690"/>
                </a:lnTo>
                <a:lnTo>
                  <a:pt x="1566889" y="299179"/>
                </a:lnTo>
                <a:lnTo>
                  <a:pt x="1566198" y="297504"/>
                </a:lnTo>
                <a:lnTo>
                  <a:pt x="1564804" y="296388"/>
                </a:lnTo>
                <a:lnTo>
                  <a:pt x="1560764" y="295146"/>
                </a:lnTo>
                <a:lnTo>
                  <a:pt x="1548778" y="298910"/>
                </a:lnTo>
                <a:lnTo>
                  <a:pt x="1533399" y="305939"/>
                </a:lnTo>
                <a:lnTo>
                  <a:pt x="1525018" y="313711"/>
                </a:lnTo>
                <a:lnTo>
                  <a:pt x="1512028" y="333917"/>
                </a:lnTo>
                <a:lnTo>
                  <a:pt x="1511162" y="347311"/>
                </a:lnTo>
                <a:lnTo>
                  <a:pt x="1518214" y="374276"/>
                </a:lnTo>
                <a:lnTo>
                  <a:pt x="1540476" y="412406"/>
                </a:lnTo>
                <a:lnTo>
                  <a:pt x="1570808" y="453152"/>
                </a:lnTo>
                <a:lnTo>
                  <a:pt x="1574414" y="458984"/>
                </a:lnTo>
                <a:lnTo>
                  <a:pt x="1575884" y="464739"/>
                </a:lnTo>
                <a:lnTo>
                  <a:pt x="1573756" y="488557"/>
                </a:lnTo>
                <a:lnTo>
                  <a:pt x="1568478" y="497594"/>
                </a:lnTo>
                <a:lnTo>
                  <a:pt x="1564456" y="502619"/>
                </a:lnTo>
                <a:lnTo>
                  <a:pt x="1545411" y="514153"/>
                </a:lnTo>
                <a:lnTo>
                  <a:pt x="1508134" y="529304"/>
                </a:lnTo>
                <a:lnTo>
                  <a:pt x="1489814" y="535340"/>
                </a:lnTo>
                <a:lnTo>
                  <a:pt x="1463964" y="5378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67"/>
          <p:cNvGrpSpPr/>
          <p:nvPr/>
        </p:nvGrpSpPr>
        <p:grpSpPr>
          <a:xfrm>
            <a:off x="3835213" y="5044813"/>
            <a:ext cx="697567" cy="586144"/>
            <a:chOff x="3835213" y="5044813"/>
            <a:chExt cx="697567" cy="586144"/>
          </a:xfrm>
        </p:grpSpPr>
        <p:sp>
          <p:nvSpPr>
            <p:cNvPr id="58" name="SMARTInkShape-341"/>
            <p:cNvSpPr/>
            <p:nvPr>
              <p:custDataLst>
                <p:tags r:id="rId50"/>
              </p:custDataLst>
            </p:nvPr>
          </p:nvSpPr>
          <p:spPr>
            <a:xfrm>
              <a:off x="3902448" y="5044813"/>
              <a:ext cx="361539" cy="586144"/>
            </a:xfrm>
            <a:custGeom>
              <a:avLst/>
              <a:gdLst/>
              <a:ahLst/>
              <a:cxnLst/>
              <a:rect l="0" t="0" r="0" b="0"/>
              <a:pathLst>
                <a:path w="361539" h="586144">
                  <a:moveTo>
                    <a:pt x="218515" y="207944"/>
                  </a:moveTo>
                  <a:lnTo>
                    <a:pt x="218515" y="207944"/>
                  </a:lnTo>
                  <a:lnTo>
                    <a:pt x="243417" y="185532"/>
                  </a:lnTo>
                  <a:lnTo>
                    <a:pt x="283744" y="144756"/>
                  </a:lnTo>
                  <a:lnTo>
                    <a:pt x="304958" y="118193"/>
                  </a:lnTo>
                  <a:lnTo>
                    <a:pt x="326569" y="89279"/>
                  </a:lnTo>
                  <a:lnTo>
                    <a:pt x="350583" y="52173"/>
                  </a:lnTo>
                  <a:lnTo>
                    <a:pt x="360322" y="30389"/>
                  </a:lnTo>
                  <a:lnTo>
                    <a:pt x="361538" y="17594"/>
                  </a:lnTo>
                  <a:lnTo>
                    <a:pt x="359622" y="12875"/>
                  </a:lnTo>
                  <a:lnTo>
                    <a:pt x="352510" y="5141"/>
                  </a:lnTo>
                  <a:lnTo>
                    <a:pt x="343125" y="1082"/>
                  </a:lnTo>
                  <a:lnTo>
                    <a:pt x="338008" y="0"/>
                  </a:lnTo>
                  <a:lnTo>
                    <a:pt x="308497" y="2937"/>
                  </a:lnTo>
                  <a:lnTo>
                    <a:pt x="274644" y="18645"/>
                  </a:lnTo>
                  <a:lnTo>
                    <a:pt x="236495" y="49965"/>
                  </a:lnTo>
                  <a:lnTo>
                    <a:pt x="209387" y="77967"/>
                  </a:lnTo>
                  <a:lnTo>
                    <a:pt x="182708" y="110022"/>
                  </a:lnTo>
                  <a:lnTo>
                    <a:pt x="158400" y="146059"/>
                  </a:lnTo>
                  <a:lnTo>
                    <a:pt x="132655" y="186354"/>
                  </a:lnTo>
                  <a:lnTo>
                    <a:pt x="119253" y="207558"/>
                  </a:lnTo>
                  <a:lnTo>
                    <a:pt x="108451" y="229164"/>
                  </a:lnTo>
                  <a:lnTo>
                    <a:pt x="99382" y="251039"/>
                  </a:lnTo>
                  <a:lnTo>
                    <a:pt x="91468" y="273094"/>
                  </a:lnTo>
                  <a:lnTo>
                    <a:pt x="84324" y="296201"/>
                  </a:lnTo>
                  <a:lnTo>
                    <a:pt x="77694" y="320010"/>
                  </a:lnTo>
                  <a:lnTo>
                    <a:pt x="71407" y="344286"/>
                  </a:lnTo>
                  <a:lnTo>
                    <a:pt x="64413" y="367009"/>
                  </a:lnTo>
                  <a:lnTo>
                    <a:pt x="56950" y="388694"/>
                  </a:lnTo>
                  <a:lnTo>
                    <a:pt x="43987" y="430219"/>
                  </a:lnTo>
                  <a:lnTo>
                    <a:pt x="38227" y="470463"/>
                  </a:lnTo>
                  <a:lnTo>
                    <a:pt x="33177" y="505159"/>
                  </a:lnTo>
                  <a:lnTo>
                    <a:pt x="25083" y="545962"/>
                  </a:lnTo>
                  <a:lnTo>
                    <a:pt x="18443" y="580384"/>
                  </a:lnTo>
                  <a:lnTo>
                    <a:pt x="16031" y="584172"/>
                  </a:lnTo>
                  <a:lnTo>
                    <a:pt x="12555" y="585763"/>
                  </a:lnTo>
                  <a:lnTo>
                    <a:pt x="0" y="586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2"/>
            <p:cNvSpPr/>
            <p:nvPr>
              <p:custDataLst>
                <p:tags r:id="rId51"/>
              </p:custDataLst>
            </p:nvPr>
          </p:nvSpPr>
          <p:spPr>
            <a:xfrm>
              <a:off x="3835213" y="5437655"/>
              <a:ext cx="443588" cy="185781"/>
            </a:xfrm>
            <a:custGeom>
              <a:avLst/>
              <a:gdLst/>
              <a:ahLst/>
              <a:cxnLst/>
              <a:rect l="0" t="0" r="0" b="0"/>
              <a:pathLst>
                <a:path w="443588" h="185781">
                  <a:moveTo>
                    <a:pt x="0" y="0"/>
                  </a:moveTo>
                  <a:lnTo>
                    <a:pt x="0" y="0"/>
                  </a:lnTo>
                  <a:lnTo>
                    <a:pt x="31232" y="0"/>
                  </a:lnTo>
                  <a:lnTo>
                    <a:pt x="72961" y="0"/>
                  </a:lnTo>
                  <a:lnTo>
                    <a:pt x="105888" y="0"/>
                  </a:lnTo>
                  <a:lnTo>
                    <a:pt x="141377" y="933"/>
                  </a:lnTo>
                  <a:lnTo>
                    <a:pt x="175827" y="4460"/>
                  </a:lnTo>
                  <a:lnTo>
                    <a:pt x="209815" y="6651"/>
                  </a:lnTo>
                  <a:lnTo>
                    <a:pt x="244531" y="7625"/>
                  </a:lnTo>
                  <a:lnTo>
                    <a:pt x="281749" y="8058"/>
                  </a:lnTo>
                  <a:lnTo>
                    <a:pt x="315099" y="10740"/>
                  </a:lnTo>
                  <a:lnTo>
                    <a:pt x="345485" y="14111"/>
                  </a:lnTo>
                  <a:lnTo>
                    <a:pt x="386041" y="17877"/>
                  </a:lnTo>
                  <a:lnTo>
                    <a:pt x="410197" y="29057"/>
                  </a:lnTo>
                  <a:lnTo>
                    <a:pt x="430475" y="44591"/>
                  </a:lnTo>
                  <a:lnTo>
                    <a:pt x="430793" y="47470"/>
                  </a:lnTo>
                  <a:lnTo>
                    <a:pt x="429136" y="50323"/>
                  </a:lnTo>
                  <a:lnTo>
                    <a:pt x="393577" y="78858"/>
                  </a:lnTo>
                  <a:lnTo>
                    <a:pt x="356645" y="105431"/>
                  </a:lnTo>
                  <a:lnTo>
                    <a:pt x="333318" y="127422"/>
                  </a:lnTo>
                  <a:lnTo>
                    <a:pt x="319040" y="147218"/>
                  </a:lnTo>
                  <a:lnTo>
                    <a:pt x="313357" y="164913"/>
                  </a:lnTo>
                  <a:lnTo>
                    <a:pt x="319095" y="170640"/>
                  </a:lnTo>
                  <a:lnTo>
                    <a:pt x="342904" y="181985"/>
                  </a:lnTo>
                  <a:lnTo>
                    <a:pt x="362823" y="185780"/>
                  </a:lnTo>
                  <a:lnTo>
                    <a:pt x="395291" y="180609"/>
                  </a:lnTo>
                  <a:lnTo>
                    <a:pt x="415843" y="168789"/>
                  </a:lnTo>
                  <a:lnTo>
                    <a:pt x="429300" y="153458"/>
                  </a:lnTo>
                  <a:lnTo>
                    <a:pt x="439201" y="137087"/>
                  </a:lnTo>
                  <a:lnTo>
                    <a:pt x="443587" y="115947"/>
                  </a:lnTo>
                  <a:lnTo>
                    <a:pt x="440425" y="96401"/>
                  </a:lnTo>
                  <a:lnTo>
                    <a:pt x="418394" y="61732"/>
                  </a:lnTo>
                  <a:lnTo>
                    <a:pt x="407269" y="52961"/>
                  </a:lnTo>
                  <a:lnTo>
                    <a:pt x="370349" y="33777"/>
                  </a:lnTo>
                  <a:lnTo>
                    <a:pt x="405207" y="33626"/>
                  </a:lnTo>
                  <a:lnTo>
                    <a:pt x="437029" y="33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3"/>
            <p:cNvSpPr/>
            <p:nvPr>
              <p:custDataLst>
                <p:tags r:id="rId52"/>
              </p:custDataLst>
            </p:nvPr>
          </p:nvSpPr>
          <p:spPr>
            <a:xfrm>
              <a:off x="4373095" y="5410617"/>
              <a:ext cx="159685" cy="111083"/>
            </a:xfrm>
            <a:custGeom>
              <a:avLst/>
              <a:gdLst/>
              <a:ahLst/>
              <a:cxnLst/>
              <a:rect l="0" t="0" r="0" b="0"/>
              <a:pathLst>
                <a:path w="159685" h="111083">
                  <a:moveTo>
                    <a:pt x="0" y="111082"/>
                  </a:moveTo>
                  <a:lnTo>
                    <a:pt x="0" y="111082"/>
                  </a:lnTo>
                  <a:lnTo>
                    <a:pt x="26770" y="79851"/>
                  </a:lnTo>
                  <a:lnTo>
                    <a:pt x="52341" y="47044"/>
                  </a:lnTo>
                  <a:lnTo>
                    <a:pt x="84422" y="12728"/>
                  </a:lnTo>
                  <a:lnTo>
                    <a:pt x="101021" y="2624"/>
                  </a:lnTo>
                  <a:lnTo>
                    <a:pt x="115247" y="0"/>
                  </a:lnTo>
                  <a:lnTo>
                    <a:pt x="126861" y="1947"/>
                  </a:lnTo>
                  <a:lnTo>
                    <a:pt x="159684" y="18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68"/>
          <p:cNvGrpSpPr/>
          <p:nvPr/>
        </p:nvGrpSpPr>
        <p:grpSpPr>
          <a:xfrm>
            <a:off x="4844203" y="4983816"/>
            <a:ext cx="778446" cy="711591"/>
            <a:chOff x="4844203" y="4983816"/>
            <a:chExt cx="778446" cy="711591"/>
          </a:xfrm>
        </p:grpSpPr>
        <p:sp>
          <p:nvSpPr>
            <p:cNvPr id="62" name="SMARTInkShape-344"/>
            <p:cNvSpPr/>
            <p:nvPr>
              <p:custDataLst>
                <p:tags r:id="rId46"/>
              </p:custDataLst>
            </p:nvPr>
          </p:nvSpPr>
          <p:spPr>
            <a:xfrm>
              <a:off x="4844203" y="4983816"/>
              <a:ext cx="327313" cy="668772"/>
            </a:xfrm>
            <a:custGeom>
              <a:avLst/>
              <a:gdLst/>
              <a:ahLst/>
              <a:cxnLst/>
              <a:rect l="0" t="0" r="0" b="0"/>
              <a:pathLst>
                <a:path w="327313" h="668772">
                  <a:moveTo>
                    <a:pt x="33157" y="0"/>
                  </a:moveTo>
                  <a:lnTo>
                    <a:pt x="33157" y="0"/>
                  </a:lnTo>
                  <a:lnTo>
                    <a:pt x="42081" y="31231"/>
                  </a:lnTo>
                  <a:lnTo>
                    <a:pt x="47629" y="68500"/>
                  </a:lnTo>
                  <a:lnTo>
                    <a:pt x="49274" y="107660"/>
                  </a:lnTo>
                  <a:lnTo>
                    <a:pt x="44678" y="137497"/>
                  </a:lnTo>
                  <a:lnTo>
                    <a:pt x="38277" y="170367"/>
                  </a:lnTo>
                  <a:lnTo>
                    <a:pt x="35433" y="206765"/>
                  </a:lnTo>
                  <a:lnTo>
                    <a:pt x="31678" y="244732"/>
                  </a:lnTo>
                  <a:lnTo>
                    <a:pt x="26897" y="283394"/>
                  </a:lnTo>
                  <a:lnTo>
                    <a:pt x="21660" y="322367"/>
                  </a:lnTo>
                  <a:lnTo>
                    <a:pt x="18709" y="361478"/>
                  </a:lnTo>
                  <a:lnTo>
                    <a:pt x="16463" y="399715"/>
                  </a:lnTo>
                  <a:lnTo>
                    <a:pt x="12353" y="435387"/>
                  </a:lnTo>
                  <a:lnTo>
                    <a:pt x="7413" y="469917"/>
                  </a:lnTo>
                  <a:lnTo>
                    <a:pt x="3039" y="503007"/>
                  </a:lnTo>
                  <a:lnTo>
                    <a:pt x="1095" y="533277"/>
                  </a:lnTo>
                  <a:lnTo>
                    <a:pt x="0" y="572107"/>
                  </a:lnTo>
                  <a:lnTo>
                    <a:pt x="564" y="610114"/>
                  </a:lnTo>
                  <a:lnTo>
                    <a:pt x="4041" y="620723"/>
                  </a:lnTo>
                  <a:lnTo>
                    <a:pt x="6276" y="623925"/>
                  </a:lnTo>
                  <a:lnTo>
                    <a:pt x="11249" y="627485"/>
                  </a:lnTo>
                  <a:lnTo>
                    <a:pt x="19063" y="626576"/>
                  </a:lnTo>
                  <a:lnTo>
                    <a:pt x="30628" y="621192"/>
                  </a:lnTo>
                  <a:lnTo>
                    <a:pt x="68488" y="592418"/>
                  </a:lnTo>
                  <a:lnTo>
                    <a:pt x="100900" y="554353"/>
                  </a:lnTo>
                  <a:lnTo>
                    <a:pt x="122097" y="522791"/>
                  </a:lnTo>
                  <a:lnTo>
                    <a:pt x="151646" y="484022"/>
                  </a:lnTo>
                  <a:lnTo>
                    <a:pt x="188210" y="451680"/>
                  </a:lnTo>
                  <a:lnTo>
                    <a:pt x="211638" y="439494"/>
                  </a:lnTo>
                  <a:lnTo>
                    <a:pt x="232012" y="435946"/>
                  </a:lnTo>
                  <a:lnTo>
                    <a:pt x="263455" y="436816"/>
                  </a:lnTo>
                  <a:lnTo>
                    <a:pt x="268866" y="439689"/>
                  </a:lnTo>
                  <a:lnTo>
                    <a:pt x="291865" y="472104"/>
                  </a:lnTo>
                  <a:lnTo>
                    <a:pt x="299066" y="496292"/>
                  </a:lnTo>
                  <a:lnTo>
                    <a:pt x="301200" y="534586"/>
                  </a:lnTo>
                  <a:lnTo>
                    <a:pt x="297371" y="572495"/>
                  </a:lnTo>
                  <a:lnTo>
                    <a:pt x="294784" y="607384"/>
                  </a:lnTo>
                  <a:lnTo>
                    <a:pt x="294843" y="644994"/>
                  </a:lnTo>
                  <a:lnTo>
                    <a:pt x="298251" y="658948"/>
                  </a:lnTo>
                  <a:lnTo>
                    <a:pt x="302879" y="666396"/>
                  </a:lnTo>
                  <a:lnTo>
                    <a:pt x="305421" y="668382"/>
                  </a:lnTo>
                  <a:lnTo>
                    <a:pt x="308982" y="668771"/>
                  </a:lnTo>
                  <a:lnTo>
                    <a:pt x="327312" y="663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5"/>
            <p:cNvSpPr/>
            <p:nvPr>
              <p:custDataLst>
                <p:tags r:id="rId47"/>
              </p:custDataLst>
            </p:nvPr>
          </p:nvSpPr>
          <p:spPr>
            <a:xfrm>
              <a:off x="5320384" y="5572125"/>
              <a:ext cx="10816" cy="72082"/>
            </a:xfrm>
            <a:custGeom>
              <a:avLst/>
              <a:gdLst/>
              <a:ahLst/>
              <a:cxnLst/>
              <a:rect l="0" t="0" r="0" b="0"/>
              <a:pathLst>
                <a:path w="10816" h="72082">
                  <a:moveTo>
                    <a:pt x="10815" y="0"/>
                  </a:moveTo>
                  <a:lnTo>
                    <a:pt x="10815" y="0"/>
                  </a:lnTo>
                  <a:lnTo>
                    <a:pt x="1891" y="35693"/>
                  </a:lnTo>
                  <a:lnTo>
                    <a:pt x="0" y="55707"/>
                  </a:lnTo>
                  <a:lnTo>
                    <a:pt x="1934" y="71703"/>
                  </a:lnTo>
                  <a:lnTo>
                    <a:pt x="2092" y="72081"/>
                  </a:lnTo>
                  <a:lnTo>
                    <a:pt x="2409" y="67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6"/>
            <p:cNvSpPr/>
            <p:nvPr>
              <p:custDataLst>
                <p:tags r:id="rId48"/>
              </p:custDataLst>
            </p:nvPr>
          </p:nvSpPr>
          <p:spPr>
            <a:xfrm>
              <a:off x="5280772" y="5345206"/>
              <a:ext cx="8405" cy="1"/>
            </a:xfrm>
            <a:custGeom>
              <a:avLst/>
              <a:gdLst/>
              <a:ahLst/>
              <a:cxnLst/>
              <a:rect l="0" t="0" r="0" b="0"/>
              <a:pathLst>
                <a:path w="8405" h="1">
                  <a:moveTo>
                    <a:pt x="0" y="0"/>
                  </a:moveTo>
                  <a:lnTo>
                    <a:pt x="0" y="0"/>
                  </a:lnTo>
                  <a:lnTo>
                    <a:pt x="84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47"/>
            <p:cNvSpPr/>
            <p:nvPr>
              <p:custDataLst>
                <p:tags r:id="rId49"/>
              </p:custDataLst>
            </p:nvPr>
          </p:nvSpPr>
          <p:spPr>
            <a:xfrm>
              <a:off x="5448860" y="5319993"/>
              <a:ext cx="173789" cy="375414"/>
            </a:xfrm>
            <a:custGeom>
              <a:avLst/>
              <a:gdLst/>
              <a:ahLst/>
              <a:cxnLst/>
              <a:rect l="0" t="0" r="0" b="0"/>
              <a:pathLst>
                <a:path w="173789" h="375414">
                  <a:moveTo>
                    <a:pt x="109258" y="0"/>
                  </a:moveTo>
                  <a:lnTo>
                    <a:pt x="109258" y="0"/>
                  </a:lnTo>
                  <a:lnTo>
                    <a:pt x="79444" y="37456"/>
                  </a:lnTo>
                  <a:lnTo>
                    <a:pt x="60689" y="74738"/>
                  </a:lnTo>
                  <a:lnTo>
                    <a:pt x="55921" y="91114"/>
                  </a:lnTo>
                  <a:lnTo>
                    <a:pt x="58488" y="111767"/>
                  </a:lnTo>
                  <a:lnTo>
                    <a:pt x="70211" y="143370"/>
                  </a:lnTo>
                  <a:lnTo>
                    <a:pt x="81631" y="159904"/>
                  </a:lnTo>
                  <a:lnTo>
                    <a:pt x="116909" y="190854"/>
                  </a:lnTo>
                  <a:lnTo>
                    <a:pt x="157718" y="220993"/>
                  </a:lnTo>
                  <a:lnTo>
                    <a:pt x="167526" y="232379"/>
                  </a:lnTo>
                  <a:lnTo>
                    <a:pt x="172507" y="246154"/>
                  </a:lnTo>
                  <a:lnTo>
                    <a:pt x="173788" y="260680"/>
                  </a:lnTo>
                  <a:lnTo>
                    <a:pt x="171243" y="273363"/>
                  </a:lnTo>
                  <a:lnTo>
                    <a:pt x="154550" y="300166"/>
                  </a:lnTo>
                  <a:lnTo>
                    <a:pt x="131255" y="331377"/>
                  </a:lnTo>
                  <a:lnTo>
                    <a:pt x="101457" y="358515"/>
                  </a:lnTo>
                  <a:lnTo>
                    <a:pt x="70319" y="371951"/>
                  </a:lnTo>
                  <a:lnTo>
                    <a:pt x="43869" y="375413"/>
                  </a:lnTo>
                  <a:lnTo>
                    <a:pt x="30081" y="372914"/>
                  </a:lnTo>
                  <a:lnTo>
                    <a:pt x="20217" y="366201"/>
                  </a:lnTo>
                  <a:lnTo>
                    <a:pt x="0" y="336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9"/>
          <p:cNvGrpSpPr/>
          <p:nvPr/>
        </p:nvGrpSpPr>
        <p:grpSpPr>
          <a:xfrm>
            <a:off x="5896830" y="5236043"/>
            <a:ext cx="1409406" cy="779750"/>
            <a:chOff x="5896830" y="5236043"/>
            <a:chExt cx="1409406" cy="779750"/>
          </a:xfrm>
        </p:grpSpPr>
        <p:sp>
          <p:nvSpPr>
            <p:cNvPr id="67" name="SMARTInkShape-348"/>
            <p:cNvSpPr/>
            <p:nvPr>
              <p:custDataLst>
                <p:tags r:id="rId42"/>
              </p:custDataLst>
            </p:nvPr>
          </p:nvSpPr>
          <p:spPr>
            <a:xfrm>
              <a:off x="5896830" y="5446059"/>
              <a:ext cx="64700" cy="569734"/>
            </a:xfrm>
            <a:custGeom>
              <a:avLst/>
              <a:gdLst/>
              <a:ahLst/>
              <a:cxnLst/>
              <a:rect l="0" t="0" r="0" b="0"/>
              <a:pathLst>
                <a:path w="64700" h="569734">
                  <a:moveTo>
                    <a:pt x="64699" y="0"/>
                  </a:moveTo>
                  <a:lnTo>
                    <a:pt x="64699" y="0"/>
                  </a:lnTo>
                  <a:lnTo>
                    <a:pt x="62209" y="29882"/>
                  </a:lnTo>
                  <a:lnTo>
                    <a:pt x="60238" y="53539"/>
                  </a:lnTo>
                  <a:lnTo>
                    <a:pt x="57989" y="76781"/>
                  </a:lnTo>
                  <a:lnTo>
                    <a:pt x="55557" y="99746"/>
                  </a:lnTo>
                  <a:lnTo>
                    <a:pt x="53002" y="122527"/>
                  </a:lnTo>
                  <a:lnTo>
                    <a:pt x="50364" y="145184"/>
                  </a:lnTo>
                  <a:lnTo>
                    <a:pt x="47672" y="167761"/>
                  </a:lnTo>
                  <a:lnTo>
                    <a:pt x="44943" y="190281"/>
                  </a:lnTo>
                  <a:lnTo>
                    <a:pt x="41256" y="213699"/>
                  </a:lnTo>
                  <a:lnTo>
                    <a:pt x="36931" y="237716"/>
                  </a:lnTo>
                  <a:lnTo>
                    <a:pt x="32180" y="262132"/>
                  </a:lnTo>
                  <a:lnTo>
                    <a:pt x="28078" y="286813"/>
                  </a:lnTo>
                  <a:lnTo>
                    <a:pt x="24410" y="311672"/>
                  </a:lnTo>
                  <a:lnTo>
                    <a:pt x="21031" y="336649"/>
                  </a:lnTo>
                  <a:lnTo>
                    <a:pt x="17845" y="360771"/>
                  </a:lnTo>
                  <a:lnTo>
                    <a:pt x="14786" y="384323"/>
                  </a:lnTo>
                  <a:lnTo>
                    <a:pt x="11814" y="407495"/>
                  </a:lnTo>
                  <a:lnTo>
                    <a:pt x="8898" y="429480"/>
                  </a:lnTo>
                  <a:lnTo>
                    <a:pt x="3168" y="471338"/>
                  </a:lnTo>
                  <a:lnTo>
                    <a:pt x="0" y="504260"/>
                  </a:lnTo>
                  <a:lnTo>
                    <a:pt x="706" y="541305"/>
                  </a:lnTo>
                  <a:lnTo>
                    <a:pt x="5566" y="569733"/>
                  </a:lnTo>
                  <a:lnTo>
                    <a:pt x="22001" y="531790"/>
                  </a:lnTo>
                  <a:lnTo>
                    <a:pt x="31081" y="512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9"/>
            <p:cNvSpPr/>
            <p:nvPr>
              <p:custDataLst>
                <p:tags r:id="rId43"/>
              </p:custDataLst>
            </p:nvPr>
          </p:nvSpPr>
          <p:spPr>
            <a:xfrm>
              <a:off x="5936316" y="5338150"/>
              <a:ext cx="179642" cy="259189"/>
            </a:xfrm>
            <a:custGeom>
              <a:avLst/>
              <a:gdLst/>
              <a:ahLst/>
              <a:cxnLst/>
              <a:rect l="0" t="0" r="0" b="0"/>
              <a:pathLst>
                <a:path w="179642" h="259189">
                  <a:moveTo>
                    <a:pt x="16809" y="15460"/>
                  </a:moveTo>
                  <a:lnTo>
                    <a:pt x="16809" y="15460"/>
                  </a:lnTo>
                  <a:lnTo>
                    <a:pt x="41711" y="7989"/>
                  </a:lnTo>
                  <a:lnTo>
                    <a:pt x="78303" y="0"/>
                  </a:lnTo>
                  <a:lnTo>
                    <a:pt x="107016" y="2676"/>
                  </a:lnTo>
                  <a:lnTo>
                    <a:pt x="139721" y="14681"/>
                  </a:lnTo>
                  <a:lnTo>
                    <a:pt x="167154" y="43452"/>
                  </a:lnTo>
                  <a:lnTo>
                    <a:pt x="179641" y="68163"/>
                  </a:lnTo>
                  <a:lnTo>
                    <a:pt x="178878" y="96236"/>
                  </a:lnTo>
                  <a:lnTo>
                    <a:pt x="170082" y="114861"/>
                  </a:lnTo>
                  <a:lnTo>
                    <a:pt x="141609" y="149644"/>
                  </a:lnTo>
                  <a:lnTo>
                    <a:pt x="109007" y="183491"/>
                  </a:lnTo>
                  <a:lnTo>
                    <a:pt x="67202" y="221102"/>
                  </a:lnTo>
                  <a:lnTo>
                    <a:pt x="34546" y="242984"/>
                  </a:lnTo>
                  <a:lnTo>
                    <a:pt x="0" y="259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0"/>
            <p:cNvSpPr/>
            <p:nvPr>
              <p:custDataLst>
                <p:tags r:id="rId44"/>
              </p:custDataLst>
            </p:nvPr>
          </p:nvSpPr>
          <p:spPr>
            <a:xfrm>
              <a:off x="6157077" y="5367660"/>
              <a:ext cx="431647" cy="211326"/>
            </a:xfrm>
            <a:custGeom>
              <a:avLst/>
              <a:gdLst/>
              <a:ahLst/>
              <a:cxnLst/>
              <a:rect l="0" t="0" r="0" b="0"/>
              <a:pathLst>
                <a:path w="431647" h="211326">
                  <a:moveTo>
                    <a:pt x="157438" y="103612"/>
                  </a:moveTo>
                  <a:lnTo>
                    <a:pt x="157438" y="103612"/>
                  </a:lnTo>
                  <a:lnTo>
                    <a:pt x="198802" y="68023"/>
                  </a:lnTo>
                  <a:lnTo>
                    <a:pt x="216593" y="50215"/>
                  </a:lnTo>
                  <a:lnTo>
                    <a:pt x="221081" y="39103"/>
                  </a:lnTo>
                  <a:lnTo>
                    <a:pt x="221345" y="34459"/>
                  </a:lnTo>
                  <a:lnTo>
                    <a:pt x="219147" y="26809"/>
                  </a:lnTo>
                  <a:lnTo>
                    <a:pt x="212568" y="20296"/>
                  </a:lnTo>
                  <a:lnTo>
                    <a:pt x="195873" y="11379"/>
                  </a:lnTo>
                  <a:lnTo>
                    <a:pt x="165134" y="0"/>
                  </a:lnTo>
                  <a:lnTo>
                    <a:pt x="135957" y="489"/>
                  </a:lnTo>
                  <a:lnTo>
                    <a:pt x="99194" y="6548"/>
                  </a:lnTo>
                  <a:lnTo>
                    <a:pt x="63193" y="18719"/>
                  </a:lnTo>
                  <a:lnTo>
                    <a:pt x="45203" y="31331"/>
                  </a:lnTo>
                  <a:lnTo>
                    <a:pt x="18436" y="62254"/>
                  </a:lnTo>
                  <a:lnTo>
                    <a:pt x="5334" y="91461"/>
                  </a:lnTo>
                  <a:lnTo>
                    <a:pt x="0" y="119311"/>
                  </a:lnTo>
                  <a:lnTo>
                    <a:pt x="3733" y="136736"/>
                  </a:lnTo>
                  <a:lnTo>
                    <a:pt x="12551" y="152886"/>
                  </a:lnTo>
                  <a:lnTo>
                    <a:pt x="25808" y="166289"/>
                  </a:lnTo>
                  <a:lnTo>
                    <a:pt x="53483" y="179872"/>
                  </a:lnTo>
                  <a:lnTo>
                    <a:pt x="89802" y="189811"/>
                  </a:lnTo>
                  <a:lnTo>
                    <a:pt x="130134" y="189748"/>
                  </a:lnTo>
                  <a:lnTo>
                    <a:pt x="167194" y="183814"/>
                  </a:lnTo>
                  <a:lnTo>
                    <a:pt x="206293" y="171681"/>
                  </a:lnTo>
                  <a:lnTo>
                    <a:pt x="247450" y="156257"/>
                  </a:lnTo>
                  <a:lnTo>
                    <a:pt x="284753" y="139858"/>
                  </a:lnTo>
                  <a:lnTo>
                    <a:pt x="315001" y="123172"/>
                  </a:lnTo>
                  <a:lnTo>
                    <a:pt x="341706" y="93013"/>
                  </a:lnTo>
                  <a:lnTo>
                    <a:pt x="345651" y="85340"/>
                  </a:lnTo>
                  <a:lnTo>
                    <a:pt x="346414" y="80226"/>
                  </a:lnTo>
                  <a:lnTo>
                    <a:pt x="345053" y="76815"/>
                  </a:lnTo>
                  <a:lnTo>
                    <a:pt x="342280" y="75476"/>
                  </a:lnTo>
                  <a:lnTo>
                    <a:pt x="334217" y="76477"/>
                  </a:lnTo>
                  <a:lnTo>
                    <a:pt x="306180" y="86597"/>
                  </a:lnTo>
                  <a:lnTo>
                    <a:pt x="278186" y="106975"/>
                  </a:lnTo>
                  <a:lnTo>
                    <a:pt x="245059" y="148729"/>
                  </a:lnTo>
                  <a:lnTo>
                    <a:pt x="232165" y="171764"/>
                  </a:lnTo>
                  <a:lnTo>
                    <a:pt x="230602" y="177996"/>
                  </a:lnTo>
                  <a:lnTo>
                    <a:pt x="231354" y="187410"/>
                  </a:lnTo>
                  <a:lnTo>
                    <a:pt x="237029" y="202420"/>
                  </a:lnTo>
                  <a:lnTo>
                    <a:pt x="241314" y="205903"/>
                  </a:lnTo>
                  <a:lnTo>
                    <a:pt x="253547" y="209774"/>
                  </a:lnTo>
                  <a:lnTo>
                    <a:pt x="284227" y="211325"/>
                  </a:lnTo>
                  <a:lnTo>
                    <a:pt x="322245" y="203606"/>
                  </a:lnTo>
                  <a:lnTo>
                    <a:pt x="355681" y="193316"/>
                  </a:lnTo>
                  <a:lnTo>
                    <a:pt x="383332" y="175948"/>
                  </a:lnTo>
                  <a:lnTo>
                    <a:pt x="404286" y="155551"/>
                  </a:lnTo>
                  <a:lnTo>
                    <a:pt x="427724" y="120447"/>
                  </a:lnTo>
                  <a:lnTo>
                    <a:pt x="431646" y="107671"/>
                  </a:lnTo>
                  <a:lnTo>
                    <a:pt x="430898" y="95766"/>
                  </a:lnTo>
                  <a:lnTo>
                    <a:pt x="426520" y="84249"/>
                  </a:lnTo>
                  <a:lnTo>
                    <a:pt x="413554" y="68200"/>
                  </a:lnTo>
                  <a:lnTo>
                    <a:pt x="403247" y="60481"/>
                  </a:lnTo>
                  <a:lnTo>
                    <a:pt x="392441" y="56428"/>
                  </a:lnTo>
                  <a:lnTo>
                    <a:pt x="370287" y="53827"/>
                  </a:lnTo>
                  <a:lnTo>
                    <a:pt x="353522" y="57837"/>
                  </a:lnTo>
                  <a:lnTo>
                    <a:pt x="331619" y="68497"/>
                  </a:lnTo>
                  <a:lnTo>
                    <a:pt x="330522" y="69929"/>
                  </a:lnTo>
                  <a:lnTo>
                    <a:pt x="330724" y="71818"/>
                  </a:lnTo>
                  <a:lnTo>
                    <a:pt x="331792" y="74012"/>
                  </a:lnTo>
                  <a:lnTo>
                    <a:pt x="346681" y="81560"/>
                  </a:lnTo>
                  <a:lnTo>
                    <a:pt x="361075" y="81983"/>
                  </a:lnTo>
                  <a:lnTo>
                    <a:pt x="384357" y="78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1"/>
            <p:cNvSpPr/>
            <p:nvPr>
              <p:custDataLst>
                <p:tags r:id="rId45"/>
              </p:custDataLst>
            </p:nvPr>
          </p:nvSpPr>
          <p:spPr>
            <a:xfrm>
              <a:off x="6562163" y="5236043"/>
              <a:ext cx="744073" cy="569499"/>
            </a:xfrm>
            <a:custGeom>
              <a:avLst/>
              <a:gdLst/>
              <a:ahLst/>
              <a:cxnLst/>
              <a:rect l="0" t="0" r="0" b="0"/>
              <a:pathLst>
                <a:path w="744073" h="569499">
                  <a:moveTo>
                    <a:pt x="147358" y="210016"/>
                  </a:moveTo>
                  <a:lnTo>
                    <a:pt x="147358" y="210016"/>
                  </a:lnTo>
                  <a:lnTo>
                    <a:pt x="129513" y="250171"/>
                  </a:lnTo>
                  <a:lnTo>
                    <a:pt x="115770" y="282335"/>
                  </a:lnTo>
                  <a:lnTo>
                    <a:pt x="103437" y="312195"/>
                  </a:lnTo>
                  <a:lnTo>
                    <a:pt x="91729" y="341029"/>
                  </a:lnTo>
                  <a:lnTo>
                    <a:pt x="77812" y="369409"/>
                  </a:lnTo>
                  <a:lnTo>
                    <a:pt x="63221" y="398518"/>
                  </a:lnTo>
                  <a:lnTo>
                    <a:pt x="50512" y="430133"/>
                  </a:lnTo>
                  <a:lnTo>
                    <a:pt x="38636" y="460371"/>
                  </a:lnTo>
                  <a:lnTo>
                    <a:pt x="23942" y="501153"/>
                  </a:lnTo>
                  <a:lnTo>
                    <a:pt x="10609" y="539475"/>
                  </a:lnTo>
                  <a:lnTo>
                    <a:pt x="2800" y="561747"/>
                  </a:lnTo>
                  <a:lnTo>
                    <a:pt x="560" y="564967"/>
                  </a:lnTo>
                  <a:lnTo>
                    <a:pt x="0" y="567113"/>
                  </a:lnTo>
                  <a:lnTo>
                    <a:pt x="561" y="568543"/>
                  </a:lnTo>
                  <a:lnTo>
                    <a:pt x="1868" y="569498"/>
                  </a:lnTo>
                  <a:lnTo>
                    <a:pt x="3674" y="568266"/>
                  </a:lnTo>
                  <a:lnTo>
                    <a:pt x="8171" y="561917"/>
                  </a:lnTo>
                  <a:lnTo>
                    <a:pt x="15771" y="535438"/>
                  </a:lnTo>
                  <a:lnTo>
                    <a:pt x="25376" y="499391"/>
                  </a:lnTo>
                  <a:lnTo>
                    <a:pt x="35870" y="467806"/>
                  </a:lnTo>
                  <a:lnTo>
                    <a:pt x="44269" y="438205"/>
                  </a:lnTo>
                  <a:lnTo>
                    <a:pt x="52048" y="409484"/>
                  </a:lnTo>
                  <a:lnTo>
                    <a:pt x="61731" y="381156"/>
                  </a:lnTo>
                  <a:lnTo>
                    <a:pt x="72261" y="350513"/>
                  </a:lnTo>
                  <a:lnTo>
                    <a:pt x="84100" y="319150"/>
                  </a:lnTo>
                  <a:lnTo>
                    <a:pt x="98699" y="289648"/>
                  </a:lnTo>
                  <a:lnTo>
                    <a:pt x="118207" y="255711"/>
                  </a:lnTo>
                  <a:lnTo>
                    <a:pt x="147307" y="221013"/>
                  </a:lnTo>
                  <a:lnTo>
                    <a:pt x="160097" y="210857"/>
                  </a:lnTo>
                  <a:lnTo>
                    <a:pt x="166123" y="208710"/>
                  </a:lnTo>
                  <a:lnTo>
                    <a:pt x="177799" y="208812"/>
                  </a:lnTo>
                  <a:lnTo>
                    <a:pt x="181659" y="210147"/>
                  </a:lnTo>
                  <a:lnTo>
                    <a:pt x="184234" y="211972"/>
                  </a:lnTo>
                  <a:lnTo>
                    <a:pt x="185950" y="214121"/>
                  </a:lnTo>
                  <a:lnTo>
                    <a:pt x="188364" y="226070"/>
                  </a:lnTo>
                  <a:lnTo>
                    <a:pt x="189080" y="241438"/>
                  </a:lnTo>
                  <a:lnTo>
                    <a:pt x="173547" y="278068"/>
                  </a:lnTo>
                  <a:lnTo>
                    <a:pt x="161966" y="300216"/>
                  </a:lnTo>
                  <a:lnTo>
                    <a:pt x="129280" y="337092"/>
                  </a:lnTo>
                  <a:lnTo>
                    <a:pt x="122826" y="341200"/>
                  </a:lnTo>
                  <a:lnTo>
                    <a:pt x="119797" y="342296"/>
                  </a:lnTo>
                  <a:lnTo>
                    <a:pt x="117779" y="342092"/>
                  </a:lnTo>
                  <a:lnTo>
                    <a:pt x="116433" y="341022"/>
                  </a:lnTo>
                  <a:lnTo>
                    <a:pt x="115536" y="339376"/>
                  </a:lnTo>
                  <a:lnTo>
                    <a:pt x="117029" y="332566"/>
                  </a:lnTo>
                  <a:lnTo>
                    <a:pt x="130049" y="299027"/>
                  </a:lnTo>
                  <a:lnTo>
                    <a:pt x="150635" y="264301"/>
                  </a:lnTo>
                  <a:lnTo>
                    <a:pt x="179975" y="228071"/>
                  </a:lnTo>
                  <a:lnTo>
                    <a:pt x="208591" y="188285"/>
                  </a:lnTo>
                  <a:lnTo>
                    <a:pt x="231804" y="159065"/>
                  </a:lnTo>
                  <a:lnTo>
                    <a:pt x="255015" y="132158"/>
                  </a:lnTo>
                  <a:lnTo>
                    <a:pt x="283563" y="99280"/>
                  </a:lnTo>
                  <a:lnTo>
                    <a:pt x="306331" y="73626"/>
                  </a:lnTo>
                  <a:lnTo>
                    <a:pt x="341589" y="35160"/>
                  </a:lnTo>
                  <a:lnTo>
                    <a:pt x="377977" y="5890"/>
                  </a:lnTo>
                  <a:lnTo>
                    <a:pt x="394909" y="387"/>
                  </a:lnTo>
                  <a:lnTo>
                    <a:pt x="412075" y="0"/>
                  </a:lnTo>
                  <a:lnTo>
                    <a:pt x="413483" y="903"/>
                  </a:lnTo>
                  <a:lnTo>
                    <a:pt x="414422" y="2438"/>
                  </a:lnTo>
                  <a:lnTo>
                    <a:pt x="415048" y="4395"/>
                  </a:lnTo>
                  <a:lnTo>
                    <a:pt x="400341" y="37711"/>
                  </a:lnTo>
                  <a:lnTo>
                    <a:pt x="391464" y="57796"/>
                  </a:lnTo>
                  <a:lnTo>
                    <a:pt x="367334" y="91038"/>
                  </a:lnTo>
                  <a:lnTo>
                    <a:pt x="346592" y="130043"/>
                  </a:lnTo>
                  <a:lnTo>
                    <a:pt x="324986" y="170237"/>
                  </a:lnTo>
                  <a:lnTo>
                    <a:pt x="311841" y="204351"/>
                  </a:lnTo>
                  <a:lnTo>
                    <a:pt x="303899" y="227118"/>
                  </a:lnTo>
                  <a:lnTo>
                    <a:pt x="305023" y="239717"/>
                  </a:lnTo>
                  <a:lnTo>
                    <a:pt x="306631" y="243824"/>
                  </a:lnTo>
                  <a:lnTo>
                    <a:pt x="308635" y="246562"/>
                  </a:lnTo>
                  <a:lnTo>
                    <a:pt x="310906" y="248388"/>
                  </a:lnTo>
                  <a:lnTo>
                    <a:pt x="318408" y="250415"/>
                  </a:lnTo>
                  <a:lnTo>
                    <a:pt x="355942" y="251895"/>
                  </a:lnTo>
                  <a:lnTo>
                    <a:pt x="391342" y="252909"/>
                  </a:lnTo>
                  <a:lnTo>
                    <a:pt x="429285" y="258677"/>
                  </a:lnTo>
                  <a:lnTo>
                    <a:pt x="436163" y="259265"/>
                  </a:lnTo>
                  <a:lnTo>
                    <a:pt x="441682" y="261525"/>
                  </a:lnTo>
                  <a:lnTo>
                    <a:pt x="471092" y="282335"/>
                  </a:lnTo>
                  <a:lnTo>
                    <a:pt x="509323" y="296793"/>
                  </a:lnTo>
                  <a:lnTo>
                    <a:pt x="534133" y="300784"/>
                  </a:lnTo>
                  <a:lnTo>
                    <a:pt x="568278" y="289266"/>
                  </a:lnTo>
                  <a:lnTo>
                    <a:pt x="607110" y="271385"/>
                  </a:lnTo>
                  <a:lnTo>
                    <a:pt x="638539" y="250819"/>
                  </a:lnTo>
                  <a:lnTo>
                    <a:pt x="649854" y="238733"/>
                  </a:lnTo>
                  <a:lnTo>
                    <a:pt x="652312" y="232896"/>
                  </a:lnTo>
                  <a:lnTo>
                    <a:pt x="652552" y="221430"/>
                  </a:lnTo>
                  <a:lnTo>
                    <a:pt x="647437" y="204475"/>
                  </a:lnTo>
                  <a:lnTo>
                    <a:pt x="637624" y="195725"/>
                  </a:lnTo>
                  <a:lnTo>
                    <a:pt x="623923" y="189657"/>
                  </a:lnTo>
                  <a:lnTo>
                    <a:pt x="587321" y="185761"/>
                  </a:lnTo>
                  <a:lnTo>
                    <a:pt x="562346" y="187096"/>
                  </a:lnTo>
                  <a:lnTo>
                    <a:pt x="535682" y="193915"/>
                  </a:lnTo>
                  <a:lnTo>
                    <a:pt x="498883" y="217178"/>
                  </a:lnTo>
                  <a:lnTo>
                    <a:pt x="473246" y="243265"/>
                  </a:lnTo>
                  <a:lnTo>
                    <a:pt x="458282" y="273199"/>
                  </a:lnTo>
                  <a:lnTo>
                    <a:pt x="456125" y="294750"/>
                  </a:lnTo>
                  <a:lnTo>
                    <a:pt x="460148" y="317711"/>
                  </a:lnTo>
                  <a:lnTo>
                    <a:pt x="471273" y="343481"/>
                  </a:lnTo>
                  <a:lnTo>
                    <a:pt x="506671" y="384239"/>
                  </a:lnTo>
                  <a:lnTo>
                    <a:pt x="536775" y="409468"/>
                  </a:lnTo>
                  <a:lnTo>
                    <a:pt x="568830" y="433132"/>
                  </a:lnTo>
                  <a:lnTo>
                    <a:pt x="601752" y="456101"/>
                  </a:lnTo>
                  <a:lnTo>
                    <a:pt x="637552" y="476269"/>
                  </a:lnTo>
                  <a:lnTo>
                    <a:pt x="674318" y="494571"/>
                  </a:lnTo>
                  <a:lnTo>
                    <a:pt x="709334" y="512043"/>
                  </a:lnTo>
                  <a:lnTo>
                    <a:pt x="744072" y="529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352"/>
          <p:cNvSpPr/>
          <p:nvPr>
            <p:custDataLst>
              <p:tags r:id="rId6"/>
            </p:custDataLst>
          </p:nvPr>
        </p:nvSpPr>
        <p:spPr>
          <a:xfrm>
            <a:off x="1095375" y="6210860"/>
            <a:ext cx="361391" cy="42023"/>
          </a:xfrm>
          <a:custGeom>
            <a:avLst/>
            <a:gdLst/>
            <a:ahLst/>
            <a:cxnLst/>
            <a:rect l="0" t="0" r="0" b="0"/>
            <a:pathLst>
              <a:path w="361391" h="42023">
                <a:moveTo>
                  <a:pt x="0" y="42022"/>
                </a:moveTo>
                <a:lnTo>
                  <a:pt x="0" y="42022"/>
                </a:lnTo>
                <a:lnTo>
                  <a:pt x="40154" y="37561"/>
                </a:lnTo>
                <a:lnTo>
                  <a:pt x="62255" y="35313"/>
                </a:lnTo>
                <a:lnTo>
                  <a:pt x="87261" y="32880"/>
                </a:lnTo>
                <a:lnTo>
                  <a:pt x="114203" y="30325"/>
                </a:lnTo>
                <a:lnTo>
                  <a:pt x="138701" y="28621"/>
                </a:lnTo>
                <a:lnTo>
                  <a:pt x="161570" y="27485"/>
                </a:lnTo>
                <a:lnTo>
                  <a:pt x="203478" y="25290"/>
                </a:lnTo>
                <a:lnTo>
                  <a:pt x="240780" y="21201"/>
                </a:lnTo>
                <a:lnTo>
                  <a:pt x="276035" y="16271"/>
                </a:lnTo>
                <a:lnTo>
                  <a:pt x="308513" y="10967"/>
                </a:lnTo>
                <a:lnTo>
                  <a:pt x="349838" y="2443"/>
                </a:lnTo>
                <a:lnTo>
                  <a:pt x="36139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71"/>
          <p:cNvGrpSpPr/>
          <p:nvPr/>
        </p:nvGrpSpPr>
        <p:grpSpPr>
          <a:xfrm>
            <a:off x="6432176" y="1013764"/>
            <a:ext cx="1823759" cy="424945"/>
            <a:chOff x="6432176" y="1013764"/>
            <a:chExt cx="1823759" cy="424945"/>
          </a:xfrm>
        </p:grpSpPr>
        <p:sp>
          <p:nvSpPr>
            <p:cNvPr id="73" name="SMARTInkShape-353"/>
            <p:cNvSpPr/>
            <p:nvPr>
              <p:custDataLst>
                <p:tags r:id="rId36"/>
              </p:custDataLst>
            </p:nvPr>
          </p:nvSpPr>
          <p:spPr>
            <a:xfrm>
              <a:off x="6432176" y="1210235"/>
              <a:ext cx="479053" cy="50428"/>
            </a:xfrm>
            <a:custGeom>
              <a:avLst/>
              <a:gdLst/>
              <a:ahLst/>
              <a:cxnLst/>
              <a:rect l="0" t="0" r="0" b="0"/>
              <a:pathLst>
                <a:path w="479053" h="50428">
                  <a:moveTo>
                    <a:pt x="0" y="0"/>
                  </a:moveTo>
                  <a:lnTo>
                    <a:pt x="0" y="0"/>
                  </a:lnTo>
                  <a:lnTo>
                    <a:pt x="35693" y="0"/>
                  </a:lnTo>
                  <a:lnTo>
                    <a:pt x="70648" y="2490"/>
                  </a:lnTo>
                  <a:lnTo>
                    <a:pt x="107040" y="6710"/>
                  </a:lnTo>
                  <a:lnTo>
                    <a:pt x="141889" y="11698"/>
                  </a:lnTo>
                  <a:lnTo>
                    <a:pt x="181035" y="17028"/>
                  </a:lnTo>
                  <a:lnTo>
                    <a:pt x="222402" y="22509"/>
                  </a:lnTo>
                  <a:lnTo>
                    <a:pt x="262576" y="28058"/>
                  </a:lnTo>
                  <a:lnTo>
                    <a:pt x="299729" y="33637"/>
                  </a:lnTo>
                  <a:lnTo>
                    <a:pt x="334919" y="39229"/>
                  </a:lnTo>
                  <a:lnTo>
                    <a:pt x="369236" y="44828"/>
                  </a:lnTo>
                  <a:lnTo>
                    <a:pt x="400673" y="47938"/>
                  </a:lnTo>
                  <a:lnTo>
                    <a:pt x="442133" y="49689"/>
                  </a:lnTo>
                  <a:lnTo>
                    <a:pt x="479052" y="50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4"/>
            <p:cNvSpPr/>
            <p:nvPr>
              <p:custDataLst>
                <p:tags r:id="rId37"/>
              </p:custDataLst>
            </p:nvPr>
          </p:nvSpPr>
          <p:spPr>
            <a:xfrm>
              <a:off x="7055936" y="1126191"/>
              <a:ext cx="48594" cy="312518"/>
            </a:xfrm>
            <a:custGeom>
              <a:avLst/>
              <a:gdLst/>
              <a:ahLst/>
              <a:cxnLst/>
              <a:rect l="0" t="0" r="0" b="0"/>
              <a:pathLst>
                <a:path w="48594" h="312518">
                  <a:moveTo>
                    <a:pt x="48593" y="0"/>
                  </a:moveTo>
                  <a:lnTo>
                    <a:pt x="48593" y="0"/>
                  </a:lnTo>
                  <a:lnTo>
                    <a:pt x="48593" y="34863"/>
                  </a:lnTo>
                  <a:lnTo>
                    <a:pt x="48593" y="62463"/>
                  </a:lnTo>
                  <a:lnTo>
                    <a:pt x="47659" y="87399"/>
                  </a:lnTo>
                  <a:lnTo>
                    <a:pt x="46103" y="110560"/>
                  </a:lnTo>
                  <a:lnTo>
                    <a:pt x="44132" y="132538"/>
                  </a:lnTo>
                  <a:lnTo>
                    <a:pt x="38148" y="159329"/>
                  </a:lnTo>
                  <a:lnTo>
                    <a:pt x="29490" y="189330"/>
                  </a:lnTo>
                  <a:lnTo>
                    <a:pt x="19049" y="221470"/>
                  </a:lnTo>
                  <a:lnTo>
                    <a:pt x="7448" y="262161"/>
                  </a:lnTo>
                  <a:lnTo>
                    <a:pt x="0" y="299041"/>
                  </a:lnTo>
                  <a:lnTo>
                    <a:pt x="1257" y="303949"/>
                  </a:lnTo>
                  <a:lnTo>
                    <a:pt x="7634" y="311892"/>
                  </a:lnTo>
                  <a:lnTo>
                    <a:pt x="11949" y="312517"/>
                  </a:lnTo>
                  <a:lnTo>
                    <a:pt x="31784" y="302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5"/>
            <p:cNvSpPr/>
            <p:nvPr>
              <p:custDataLst>
                <p:tags r:id="rId38"/>
              </p:custDataLst>
            </p:nvPr>
          </p:nvSpPr>
          <p:spPr>
            <a:xfrm>
              <a:off x="7171765" y="1013764"/>
              <a:ext cx="100853" cy="78811"/>
            </a:xfrm>
            <a:custGeom>
              <a:avLst/>
              <a:gdLst/>
              <a:ahLst/>
              <a:cxnLst/>
              <a:rect l="0" t="0" r="0" b="0"/>
              <a:pathLst>
                <a:path w="100853" h="78811">
                  <a:moveTo>
                    <a:pt x="0" y="78810"/>
                  </a:moveTo>
                  <a:lnTo>
                    <a:pt x="0" y="78810"/>
                  </a:lnTo>
                  <a:lnTo>
                    <a:pt x="933" y="37445"/>
                  </a:lnTo>
                  <a:lnTo>
                    <a:pt x="4461" y="23695"/>
                  </a:lnTo>
                  <a:lnTo>
                    <a:pt x="8577" y="18721"/>
                  </a:lnTo>
                  <a:lnTo>
                    <a:pt x="27754" y="7259"/>
                  </a:lnTo>
                  <a:lnTo>
                    <a:pt x="43151" y="941"/>
                  </a:lnTo>
                  <a:lnTo>
                    <a:pt x="59333" y="0"/>
                  </a:lnTo>
                  <a:lnTo>
                    <a:pt x="100852" y="11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6"/>
            <p:cNvSpPr/>
            <p:nvPr>
              <p:custDataLst>
                <p:tags r:id="rId39"/>
              </p:custDataLst>
            </p:nvPr>
          </p:nvSpPr>
          <p:spPr>
            <a:xfrm>
              <a:off x="7299265" y="1134596"/>
              <a:ext cx="242295" cy="241426"/>
            </a:xfrm>
            <a:custGeom>
              <a:avLst/>
              <a:gdLst/>
              <a:ahLst/>
              <a:cxnLst/>
              <a:rect l="0" t="0" r="0" b="0"/>
              <a:pathLst>
                <a:path w="242295" h="241426">
                  <a:moveTo>
                    <a:pt x="40588" y="0"/>
                  </a:moveTo>
                  <a:lnTo>
                    <a:pt x="40588" y="0"/>
                  </a:lnTo>
                  <a:lnTo>
                    <a:pt x="31665" y="35693"/>
                  </a:lnTo>
                  <a:lnTo>
                    <a:pt x="17192" y="71274"/>
                  </a:lnTo>
                  <a:lnTo>
                    <a:pt x="10000" y="104021"/>
                  </a:lnTo>
                  <a:lnTo>
                    <a:pt x="1792" y="140906"/>
                  </a:lnTo>
                  <a:lnTo>
                    <a:pt x="0" y="154762"/>
                  </a:lnTo>
                  <a:lnTo>
                    <a:pt x="1694" y="164655"/>
                  </a:lnTo>
                  <a:lnTo>
                    <a:pt x="5928" y="174154"/>
                  </a:lnTo>
                  <a:lnTo>
                    <a:pt x="7209" y="174933"/>
                  </a:lnTo>
                  <a:lnTo>
                    <a:pt x="11123" y="175799"/>
                  </a:lnTo>
                  <a:lnTo>
                    <a:pt x="50095" y="153036"/>
                  </a:lnTo>
                  <a:lnTo>
                    <a:pt x="83455" y="132501"/>
                  </a:lnTo>
                  <a:lnTo>
                    <a:pt x="118450" y="113135"/>
                  </a:lnTo>
                  <a:lnTo>
                    <a:pt x="155161" y="97503"/>
                  </a:lnTo>
                  <a:lnTo>
                    <a:pt x="165593" y="94695"/>
                  </a:lnTo>
                  <a:lnTo>
                    <a:pt x="175832" y="95937"/>
                  </a:lnTo>
                  <a:lnTo>
                    <a:pt x="181177" y="97575"/>
                  </a:lnTo>
                  <a:lnTo>
                    <a:pt x="184740" y="100535"/>
                  </a:lnTo>
                  <a:lnTo>
                    <a:pt x="188700" y="108805"/>
                  </a:lnTo>
                  <a:lnTo>
                    <a:pt x="190928" y="123960"/>
                  </a:lnTo>
                  <a:lnTo>
                    <a:pt x="184972" y="158299"/>
                  </a:lnTo>
                  <a:lnTo>
                    <a:pt x="177293" y="193028"/>
                  </a:lnTo>
                  <a:lnTo>
                    <a:pt x="175501" y="222403"/>
                  </a:lnTo>
                  <a:lnTo>
                    <a:pt x="177745" y="232071"/>
                  </a:lnTo>
                  <a:lnTo>
                    <a:pt x="179651" y="235957"/>
                  </a:lnTo>
                  <a:lnTo>
                    <a:pt x="183723" y="238547"/>
                  </a:lnTo>
                  <a:lnTo>
                    <a:pt x="195719" y="241425"/>
                  </a:lnTo>
                  <a:lnTo>
                    <a:pt x="212877" y="235234"/>
                  </a:lnTo>
                  <a:lnTo>
                    <a:pt x="242294" y="218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7"/>
            <p:cNvSpPr/>
            <p:nvPr>
              <p:custDataLst>
                <p:tags r:id="rId40"/>
              </p:custDataLst>
            </p:nvPr>
          </p:nvSpPr>
          <p:spPr>
            <a:xfrm>
              <a:off x="7667625" y="1193426"/>
              <a:ext cx="235325" cy="1"/>
            </a:xfrm>
            <a:custGeom>
              <a:avLst/>
              <a:gdLst/>
              <a:ahLst/>
              <a:cxnLst/>
              <a:rect l="0" t="0" r="0" b="0"/>
              <a:pathLst>
                <a:path w="235325" h="1">
                  <a:moveTo>
                    <a:pt x="0" y="0"/>
                  </a:moveTo>
                  <a:lnTo>
                    <a:pt x="0" y="0"/>
                  </a:lnTo>
                  <a:lnTo>
                    <a:pt x="24902" y="0"/>
                  </a:lnTo>
                  <a:lnTo>
                    <a:pt x="62428" y="0"/>
                  </a:lnTo>
                  <a:lnTo>
                    <a:pt x="94669" y="0"/>
                  </a:lnTo>
                  <a:lnTo>
                    <a:pt x="129543" y="0"/>
                  </a:lnTo>
                  <a:lnTo>
                    <a:pt x="165898" y="0"/>
                  </a:lnTo>
                  <a:lnTo>
                    <a:pt x="200733" y="0"/>
                  </a:lnTo>
                  <a:lnTo>
                    <a:pt x="2353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8"/>
            <p:cNvSpPr/>
            <p:nvPr>
              <p:custDataLst>
                <p:tags r:id="rId41"/>
              </p:custDataLst>
            </p:nvPr>
          </p:nvSpPr>
          <p:spPr>
            <a:xfrm>
              <a:off x="8012206" y="1102822"/>
              <a:ext cx="243729" cy="230351"/>
            </a:xfrm>
            <a:custGeom>
              <a:avLst/>
              <a:gdLst/>
              <a:ahLst/>
              <a:cxnLst/>
              <a:rect l="0" t="0" r="0" b="0"/>
              <a:pathLst>
                <a:path w="243729" h="230351">
                  <a:moveTo>
                    <a:pt x="0" y="115818"/>
                  </a:moveTo>
                  <a:lnTo>
                    <a:pt x="0" y="115818"/>
                  </a:lnTo>
                  <a:lnTo>
                    <a:pt x="40154" y="120279"/>
                  </a:lnTo>
                  <a:lnTo>
                    <a:pt x="60387" y="115991"/>
                  </a:lnTo>
                  <a:lnTo>
                    <a:pt x="82281" y="107529"/>
                  </a:lnTo>
                  <a:lnTo>
                    <a:pt x="121547" y="86920"/>
                  </a:lnTo>
                  <a:lnTo>
                    <a:pt x="142111" y="71536"/>
                  </a:lnTo>
                  <a:lnTo>
                    <a:pt x="158939" y="47913"/>
                  </a:lnTo>
                  <a:lnTo>
                    <a:pt x="161532" y="33966"/>
                  </a:lnTo>
                  <a:lnTo>
                    <a:pt x="159572" y="22476"/>
                  </a:lnTo>
                  <a:lnTo>
                    <a:pt x="155588" y="14256"/>
                  </a:lnTo>
                  <a:lnTo>
                    <a:pt x="143632" y="4379"/>
                  </a:lnTo>
                  <a:lnTo>
                    <a:pt x="133563" y="922"/>
                  </a:lnTo>
                  <a:lnTo>
                    <a:pt x="128261" y="0"/>
                  </a:lnTo>
                  <a:lnTo>
                    <a:pt x="114902" y="3956"/>
                  </a:lnTo>
                  <a:lnTo>
                    <a:pt x="83498" y="21714"/>
                  </a:lnTo>
                  <a:lnTo>
                    <a:pt x="63130" y="46639"/>
                  </a:lnTo>
                  <a:lnTo>
                    <a:pt x="40451" y="87592"/>
                  </a:lnTo>
                  <a:lnTo>
                    <a:pt x="30144" y="115859"/>
                  </a:lnTo>
                  <a:lnTo>
                    <a:pt x="27607" y="146542"/>
                  </a:lnTo>
                  <a:lnTo>
                    <a:pt x="33290" y="173792"/>
                  </a:lnTo>
                  <a:lnTo>
                    <a:pt x="41565" y="191077"/>
                  </a:lnTo>
                  <a:lnTo>
                    <a:pt x="56449" y="203117"/>
                  </a:lnTo>
                  <a:lnTo>
                    <a:pt x="96439" y="222917"/>
                  </a:lnTo>
                  <a:lnTo>
                    <a:pt x="133682" y="230350"/>
                  </a:lnTo>
                  <a:lnTo>
                    <a:pt x="174288" y="223629"/>
                  </a:lnTo>
                  <a:lnTo>
                    <a:pt x="215889" y="205347"/>
                  </a:lnTo>
                  <a:lnTo>
                    <a:pt x="243728" y="191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359"/>
          <p:cNvSpPr/>
          <p:nvPr>
            <p:custDataLst>
              <p:tags r:id="rId7"/>
            </p:custDataLst>
          </p:nvPr>
        </p:nvSpPr>
        <p:spPr>
          <a:xfrm>
            <a:off x="7793691" y="890868"/>
            <a:ext cx="115326" cy="487457"/>
          </a:xfrm>
          <a:custGeom>
            <a:avLst/>
            <a:gdLst/>
            <a:ahLst/>
            <a:cxnLst/>
            <a:rect l="0" t="0" r="0" b="0"/>
            <a:pathLst>
              <a:path w="115326" h="487457">
                <a:moveTo>
                  <a:pt x="100853" y="0"/>
                </a:moveTo>
                <a:lnTo>
                  <a:pt x="100853" y="0"/>
                </a:lnTo>
                <a:lnTo>
                  <a:pt x="105832" y="27392"/>
                </a:lnTo>
                <a:lnTo>
                  <a:pt x="112404" y="68203"/>
                </a:lnTo>
                <a:lnTo>
                  <a:pt x="115325" y="101906"/>
                </a:lnTo>
                <a:lnTo>
                  <a:pt x="111644" y="137428"/>
                </a:lnTo>
                <a:lnTo>
                  <a:pt x="104714" y="175006"/>
                </a:lnTo>
                <a:lnTo>
                  <a:pt x="98523" y="213496"/>
                </a:lnTo>
                <a:lnTo>
                  <a:pt x="90168" y="252392"/>
                </a:lnTo>
                <a:lnTo>
                  <a:pt x="80229" y="291468"/>
                </a:lnTo>
                <a:lnTo>
                  <a:pt x="69586" y="330625"/>
                </a:lnTo>
                <a:lnTo>
                  <a:pt x="61121" y="364836"/>
                </a:lnTo>
                <a:lnTo>
                  <a:pt x="53313" y="394671"/>
                </a:lnTo>
                <a:lnTo>
                  <a:pt x="39349" y="431534"/>
                </a:lnTo>
                <a:lnTo>
                  <a:pt x="25792" y="467071"/>
                </a:lnTo>
                <a:lnTo>
                  <a:pt x="22798" y="473866"/>
                </a:lnTo>
                <a:lnTo>
                  <a:pt x="18934" y="478396"/>
                </a:lnTo>
                <a:lnTo>
                  <a:pt x="0" y="4874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73"/>
          <p:cNvGrpSpPr/>
          <p:nvPr/>
        </p:nvGrpSpPr>
        <p:grpSpPr>
          <a:xfrm>
            <a:off x="8466121" y="840441"/>
            <a:ext cx="1151328" cy="787265"/>
            <a:chOff x="8466121" y="840441"/>
            <a:chExt cx="1151328" cy="787265"/>
          </a:xfrm>
        </p:grpSpPr>
        <p:sp>
          <p:nvSpPr>
            <p:cNvPr id="81" name="SMARTInkShape-360"/>
            <p:cNvSpPr/>
            <p:nvPr>
              <p:custDataLst>
                <p:tags r:id="rId29"/>
              </p:custDataLst>
            </p:nvPr>
          </p:nvSpPr>
          <p:spPr>
            <a:xfrm>
              <a:off x="8466121" y="840441"/>
              <a:ext cx="92372" cy="476193"/>
            </a:xfrm>
            <a:custGeom>
              <a:avLst/>
              <a:gdLst/>
              <a:ahLst/>
              <a:cxnLst/>
              <a:rect l="0" t="0" r="0" b="0"/>
              <a:pathLst>
                <a:path w="92372" h="476193">
                  <a:moveTo>
                    <a:pt x="92371" y="0"/>
                  </a:moveTo>
                  <a:lnTo>
                    <a:pt x="92371" y="0"/>
                  </a:lnTo>
                  <a:lnTo>
                    <a:pt x="87910" y="40155"/>
                  </a:lnTo>
                  <a:lnTo>
                    <a:pt x="83229" y="74810"/>
                  </a:lnTo>
                  <a:lnTo>
                    <a:pt x="77102" y="109822"/>
                  </a:lnTo>
                  <a:lnTo>
                    <a:pt x="68154" y="147173"/>
                  </a:lnTo>
                  <a:lnTo>
                    <a:pt x="57953" y="188052"/>
                  </a:lnTo>
                  <a:lnTo>
                    <a:pt x="52616" y="209412"/>
                  </a:lnTo>
                  <a:lnTo>
                    <a:pt x="41707" y="250577"/>
                  </a:lnTo>
                  <a:lnTo>
                    <a:pt x="31568" y="290662"/>
                  </a:lnTo>
                  <a:lnTo>
                    <a:pt x="23948" y="330266"/>
                  </a:lnTo>
                  <a:lnTo>
                    <a:pt x="14959" y="364677"/>
                  </a:lnTo>
                  <a:lnTo>
                    <a:pt x="6606" y="394601"/>
                  </a:lnTo>
                  <a:lnTo>
                    <a:pt x="1902" y="431514"/>
                  </a:lnTo>
                  <a:lnTo>
                    <a:pt x="96" y="472619"/>
                  </a:lnTo>
                  <a:lnTo>
                    <a:pt x="0" y="476192"/>
                  </a:lnTo>
                  <a:lnTo>
                    <a:pt x="909" y="475278"/>
                  </a:lnTo>
                  <a:lnTo>
                    <a:pt x="6648" y="463200"/>
                  </a:lnTo>
                  <a:lnTo>
                    <a:pt x="14263" y="433993"/>
                  </a:lnTo>
                  <a:lnTo>
                    <a:pt x="19681" y="402685"/>
                  </a:lnTo>
                  <a:lnTo>
                    <a:pt x="25137" y="369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1"/>
            <p:cNvSpPr/>
            <p:nvPr>
              <p:custDataLst>
                <p:tags r:id="rId30"/>
              </p:custDataLst>
            </p:nvPr>
          </p:nvSpPr>
          <p:spPr>
            <a:xfrm>
              <a:off x="8617621" y="865654"/>
              <a:ext cx="16513" cy="395009"/>
            </a:xfrm>
            <a:custGeom>
              <a:avLst/>
              <a:gdLst/>
              <a:ahLst/>
              <a:cxnLst/>
              <a:rect l="0" t="0" r="0" b="0"/>
              <a:pathLst>
                <a:path w="16513" h="395009">
                  <a:moveTo>
                    <a:pt x="8107" y="0"/>
                  </a:moveTo>
                  <a:lnTo>
                    <a:pt x="8107" y="0"/>
                  </a:lnTo>
                  <a:lnTo>
                    <a:pt x="12569" y="35693"/>
                  </a:lnTo>
                  <a:lnTo>
                    <a:pt x="14759" y="65668"/>
                  </a:lnTo>
                  <a:lnTo>
                    <a:pt x="15733" y="94554"/>
                  </a:lnTo>
                  <a:lnTo>
                    <a:pt x="16165" y="122956"/>
                  </a:lnTo>
                  <a:lnTo>
                    <a:pt x="13867" y="153632"/>
                  </a:lnTo>
                  <a:lnTo>
                    <a:pt x="9733" y="185943"/>
                  </a:lnTo>
                  <a:lnTo>
                    <a:pt x="4783" y="218980"/>
                  </a:lnTo>
                  <a:lnTo>
                    <a:pt x="1961" y="252339"/>
                  </a:lnTo>
                  <a:lnTo>
                    <a:pt x="706" y="283975"/>
                  </a:lnTo>
                  <a:lnTo>
                    <a:pt x="0" y="322785"/>
                  </a:lnTo>
                  <a:lnTo>
                    <a:pt x="2251" y="364382"/>
                  </a:lnTo>
                  <a:lnTo>
                    <a:pt x="8862" y="382509"/>
                  </a:lnTo>
                  <a:lnTo>
                    <a:pt x="16512" y="395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2"/>
            <p:cNvSpPr/>
            <p:nvPr>
              <p:custDataLst>
                <p:tags r:id="rId31"/>
              </p:custDataLst>
            </p:nvPr>
          </p:nvSpPr>
          <p:spPr>
            <a:xfrm>
              <a:off x="8770315" y="1176618"/>
              <a:ext cx="6694" cy="81710"/>
            </a:xfrm>
            <a:custGeom>
              <a:avLst/>
              <a:gdLst/>
              <a:ahLst/>
              <a:cxnLst/>
              <a:rect l="0" t="0" r="0" b="0"/>
              <a:pathLst>
                <a:path w="6694" h="81710">
                  <a:moveTo>
                    <a:pt x="6693" y="0"/>
                  </a:moveTo>
                  <a:lnTo>
                    <a:pt x="6693" y="0"/>
                  </a:lnTo>
                  <a:lnTo>
                    <a:pt x="2231" y="35692"/>
                  </a:lnTo>
                  <a:lnTo>
                    <a:pt x="0" y="67714"/>
                  </a:lnTo>
                  <a:lnTo>
                    <a:pt x="5626" y="81709"/>
                  </a:lnTo>
                  <a:lnTo>
                    <a:pt x="5983" y="80620"/>
                  </a:lnTo>
                  <a:lnTo>
                    <a:pt x="6693" y="67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3"/>
            <p:cNvSpPr/>
            <p:nvPr>
              <p:custDataLst>
                <p:tags r:id="rId32"/>
              </p:custDataLst>
            </p:nvPr>
          </p:nvSpPr>
          <p:spPr>
            <a:xfrm>
              <a:off x="8768603" y="1042147"/>
              <a:ext cx="84045" cy="16810"/>
            </a:xfrm>
            <a:custGeom>
              <a:avLst/>
              <a:gdLst/>
              <a:ahLst/>
              <a:cxnLst/>
              <a:rect l="0" t="0" r="0" b="0"/>
              <a:pathLst>
                <a:path w="84045" h="16810">
                  <a:moveTo>
                    <a:pt x="0" y="16809"/>
                  </a:moveTo>
                  <a:lnTo>
                    <a:pt x="0" y="16809"/>
                  </a:lnTo>
                  <a:lnTo>
                    <a:pt x="24903" y="11828"/>
                  </a:lnTo>
                  <a:lnTo>
                    <a:pt x="840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4"/>
            <p:cNvSpPr/>
            <p:nvPr>
              <p:custDataLst>
                <p:tags r:id="rId33"/>
              </p:custDataLst>
            </p:nvPr>
          </p:nvSpPr>
          <p:spPr>
            <a:xfrm>
              <a:off x="8586406" y="1050551"/>
              <a:ext cx="476353" cy="577155"/>
            </a:xfrm>
            <a:custGeom>
              <a:avLst/>
              <a:gdLst/>
              <a:ahLst/>
              <a:cxnLst/>
              <a:rect l="0" t="0" r="0" b="0"/>
              <a:pathLst>
                <a:path w="476353" h="577155">
                  <a:moveTo>
                    <a:pt x="476352" y="0"/>
                  </a:moveTo>
                  <a:lnTo>
                    <a:pt x="476352" y="0"/>
                  </a:lnTo>
                  <a:lnTo>
                    <a:pt x="436196" y="26770"/>
                  </a:lnTo>
                  <a:lnTo>
                    <a:pt x="397842" y="61264"/>
                  </a:lnTo>
                  <a:lnTo>
                    <a:pt x="368733" y="95141"/>
                  </a:lnTo>
                  <a:lnTo>
                    <a:pt x="346828" y="128836"/>
                  </a:lnTo>
                  <a:lnTo>
                    <a:pt x="330337" y="160266"/>
                  </a:lnTo>
                  <a:lnTo>
                    <a:pt x="325276" y="183827"/>
                  </a:lnTo>
                  <a:lnTo>
                    <a:pt x="326144" y="184184"/>
                  </a:lnTo>
                  <a:lnTo>
                    <a:pt x="336788" y="184804"/>
                  </a:lnTo>
                  <a:lnTo>
                    <a:pt x="339419" y="182967"/>
                  </a:lnTo>
                  <a:lnTo>
                    <a:pt x="361199" y="148349"/>
                  </a:lnTo>
                  <a:lnTo>
                    <a:pt x="386058" y="112622"/>
                  </a:lnTo>
                  <a:lnTo>
                    <a:pt x="417013" y="76305"/>
                  </a:lnTo>
                  <a:lnTo>
                    <a:pt x="447901" y="38167"/>
                  </a:lnTo>
                  <a:lnTo>
                    <a:pt x="456859" y="30971"/>
                  </a:lnTo>
                  <a:lnTo>
                    <a:pt x="465757" y="26351"/>
                  </a:lnTo>
                  <a:lnTo>
                    <a:pt x="466486" y="27839"/>
                  </a:lnTo>
                  <a:lnTo>
                    <a:pt x="467861" y="66784"/>
                  </a:lnTo>
                  <a:lnTo>
                    <a:pt x="467921" y="103210"/>
                  </a:lnTo>
                  <a:lnTo>
                    <a:pt x="467935" y="130849"/>
                  </a:lnTo>
                  <a:lnTo>
                    <a:pt x="467941" y="161810"/>
                  </a:lnTo>
                  <a:lnTo>
                    <a:pt x="465455" y="194247"/>
                  </a:lnTo>
                  <a:lnTo>
                    <a:pt x="461236" y="228273"/>
                  </a:lnTo>
                  <a:lnTo>
                    <a:pt x="456249" y="265185"/>
                  </a:lnTo>
                  <a:lnTo>
                    <a:pt x="445939" y="298400"/>
                  </a:lnTo>
                  <a:lnTo>
                    <a:pt x="432018" y="329659"/>
                  </a:lnTo>
                  <a:lnTo>
                    <a:pt x="416493" y="362228"/>
                  </a:lnTo>
                  <a:lnTo>
                    <a:pt x="395275" y="395381"/>
                  </a:lnTo>
                  <a:lnTo>
                    <a:pt x="370281" y="426924"/>
                  </a:lnTo>
                  <a:lnTo>
                    <a:pt x="329959" y="466616"/>
                  </a:lnTo>
                  <a:lnTo>
                    <a:pt x="302341" y="493757"/>
                  </a:lnTo>
                  <a:lnTo>
                    <a:pt x="272014" y="516404"/>
                  </a:lnTo>
                  <a:lnTo>
                    <a:pt x="239858" y="535807"/>
                  </a:lnTo>
                  <a:lnTo>
                    <a:pt x="206890" y="553769"/>
                  </a:lnTo>
                  <a:lnTo>
                    <a:pt x="176051" y="566110"/>
                  </a:lnTo>
                  <a:lnTo>
                    <a:pt x="146782" y="573774"/>
                  </a:lnTo>
                  <a:lnTo>
                    <a:pt x="104987" y="577154"/>
                  </a:lnTo>
                  <a:lnTo>
                    <a:pt x="69466" y="572657"/>
                  </a:lnTo>
                  <a:lnTo>
                    <a:pt x="31891" y="560281"/>
                  </a:lnTo>
                  <a:lnTo>
                    <a:pt x="16409" y="550639"/>
                  </a:lnTo>
                  <a:lnTo>
                    <a:pt x="6415" y="540128"/>
                  </a:lnTo>
                  <a:lnTo>
                    <a:pt x="1350" y="529231"/>
                  </a:lnTo>
                  <a:lnTo>
                    <a:pt x="0" y="523711"/>
                  </a:lnTo>
                  <a:lnTo>
                    <a:pt x="989" y="512596"/>
                  </a:lnTo>
                  <a:lnTo>
                    <a:pt x="2561" y="507018"/>
                  </a:lnTo>
                  <a:lnTo>
                    <a:pt x="35207" y="467413"/>
                  </a:lnTo>
                  <a:lnTo>
                    <a:pt x="68296" y="433581"/>
                  </a:lnTo>
                  <a:lnTo>
                    <a:pt x="106557" y="395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5"/>
            <p:cNvSpPr/>
            <p:nvPr>
              <p:custDataLst>
                <p:tags r:id="rId34"/>
              </p:custDataLst>
            </p:nvPr>
          </p:nvSpPr>
          <p:spPr>
            <a:xfrm>
              <a:off x="9104780" y="968343"/>
              <a:ext cx="210111" cy="186443"/>
            </a:xfrm>
            <a:custGeom>
              <a:avLst/>
              <a:gdLst/>
              <a:ahLst/>
              <a:cxnLst/>
              <a:rect l="0" t="0" r="0" b="0"/>
              <a:pathLst>
                <a:path w="210111" h="186443">
                  <a:moveTo>
                    <a:pt x="0" y="132635"/>
                  </a:moveTo>
                  <a:lnTo>
                    <a:pt x="0" y="132635"/>
                  </a:lnTo>
                  <a:lnTo>
                    <a:pt x="35692" y="123712"/>
                  </a:lnTo>
                  <a:lnTo>
                    <a:pt x="71274" y="113701"/>
                  </a:lnTo>
                  <a:lnTo>
                    <a:pt x="108394" y="95243"/>
                  </a:lnTo>
                  <a:lnTo>
                    <a:pt x="142704" y="73612"/>
                  </a:lnTo>
                  <a:lnTo>
                    <a:pt x="158674" y="61579"/>
                  </a:lnTo>
                  <a:lnTo>
                    <a:pt x="176297" y="39988"/>
                  </a:lnTo>
                  <a:lnTo>
                    <a:pt x="183196" y="17978"/>
                  </a:lnTo>
                  <a:lnTo>
                    <a:pt x="183763" y="14175"/>
                  </a:lnTo>
                  <a:lnTo>
                    <a:pt x="182273" y="10705"/>
                  </a:lnTo>
                  <a:lnTo>
                    <a:pt x="175637" y="4361"/>
                  </a:lnTo>
                  <a:lnTo>
                    <a:pt x="168952" y="918"/>
                  </a:lnTo>
                  <a:lnTo>
                    <a:pt x="165863" y="0"/>
                  </a:lnTo>
                  <a:lnTo>
                    <a:pt x="148129" y="3170"/>
                  </a:lnTo>
                  <a:lnTo>
                    <a:pt x="106352" y="26896"/>
                  </a:lnTo>
                  <a:lnTo>
                    <a:pt x="68321" y="57690"/>
                  </a:lnTo>
                  <a:lnTo>
                    <a:pt x="41474" y="84974"/>
                  </a:lnTo>
                  <a:lnTo>
                    <a:pt x="30445" y="108241"/>
                  </a:lnTo>
                  <a:lnTo>
                    <a:pt x="27538" y="124595"/>
                  </a:lnTo>
                  <a:lnTo>
                    <a:pt x="28736" y="138711"/>
                  </a:lnTo>
                  <a:lnTo>
                    <a:pt x="30362" y="145090"/>
                  </a:lnTo>
                  <a:lnTo>
                    <a:pt x="39642" y="157158"/>
                  </a:lnTo>
                  <a:lnTo>
                    <a:pt x="54037" y="167814"/>
                  </a:lnTo>
                  <a:lnTo>
                    <a:pt x="91224" y="182263"/>
                  </a:lnTo>
                  <a:lnTo>
                    <a:pt x="109647" y="186442"/>
                  </a:lnTo>
                  <a:lnTo>
                    <a:pt x="141018" y="182610"/>
                  </a:lnTo>
                  <a:lnTo>
                    <a:pt x="173037" y="169128"/>
                  </a:lnTo>
                  <a:lnTo>
                    <a:pt x="210110" y="141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66"/>
            <p:cNvSpPr/>
            <p:nvPr>
              <p:custDataLst>
                <p:tags r:id="rId35"/>
              </p:custDataLst>
            </p:nvPr>
          </p:nvSpPr>
          <p:spPr>
            <a:xfrm>
              <a:off x="9366678" y="966507"/>
              <a:ext cx="250771" cy="153759"/>
            </a:xfrm>
            <a:custGeom>
              <a:avLst/>
              <a:gdLst/>
              <a:ahLst/>
              <a:cxnLst/>
              <a:rect l="0" t="0" r="0" b="0"/>
              <a:pathLst>
                <a:path w="250771" h="153759">
                  <a:moveTo>
                    <a:pt x="40660" y="0"/>
                  </a:moveTo>
                  <a:lnTo>
                    <a:pt x="40660" y="0"/>
                  </a:lnTo>
                  <a:lnTo>
                    <a:pt x="27275" y="31232"/>
                  </a:lnTo>
                  <a:lnTo>
                    <a:pt x="12008" y="66799"/>
                  </a:lnTo>
                  <a:lnTo>
                    <a:pt x="680" y="106578"/>
                  </a:lnTo>
                  <a:lnTo>
                    <a:pt x="0" y="110273"/>
                  </a:lnTo>
                  <a:lnTo>
                    <a:pt x="480" y="113670"/>
                  </a:lnTo>
                  <a:lnTo>
                    <a:pt x="5993" y="124250"/>
                  </a:lnTo>
                  <a:lnTo>
                    <a:pt x="9065" y="125259"/>
                  </a:lnTo>
                  <a:lnTo>
                    <a:pt x="18649" y="125907"/>
                  </a:lnTo>
                  <a:lnTo>
                    <a:pt x="55714" y="114355"/>
                  </a:lnTo>
                  <a:lnTo>
                    <a:pt x="90567" y="95911"/>
                  </a:lnTo>
                  <a:lnTo>
                    <a:pt x="127275" y="81848"/>
                  </a:lnTo>
                  <a:lnTo>
                    <a:pt x="149192" y="76220"/>
                  </a:lnTo>
                  <a:lnTo>
                    <a:pt x="167724" y="75755"/>
                  </a:lnTo>
                  <a:lnTo>
                    <a:pt x="170193" y="77584"/>
                  </a:lnTo>
                  <a:lnTo>
                    <a:pt x="180473" y="104317"/>
                  </a:lnTo>
                  <a:lnTo>
                    <a:pt x="182175" y="115155"/>
                  </a:lnTo>
                  <a:lnTo>
                    <a:pt x="178424" y="136397"/>
                  </a:lnTo>
                  <a:lnTo>
                    <a:pt x="180641" y="144043"/>
                  </a:lnTo>
                  <a:lnTo>
                    <a:pt x="187230" y="150553"/>
                  </a:lnTo>
                  <a:lnTo>
                    <a:pt x="191601" y="153597"/>
                  </a:lnTo>
                  <a:lnTo>
                    <a:pt x="197317" y="153758"/>
                  </a:lnTo>
                  <a:lnTo>
                    <a:pt x="211138" y="148957"/>
                  </a:lnTo>
                  <a:lnTo>
                    <a:pt x="250770" y="117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74"/>
          <p:cNvGrpSpPr/>
          <p:nvPr/>
        </p:nvGrpSpPr>
        <p:grpSpPr>
          <a:xfrm>
            <a:off x="9844367" y="806823"/>
            <a:ext cx="376464" cy="285752"/>
            <a:chOff x="9844367" y="806823"/>
            <a:chExt cx="376464" cy="285752"/>
          </a:xfrm>
        </p:grpSpPr>
        <p:sp>
          <p:nvSpPr>
            <p:cNvPr id="89" name="SMARTInkShape-367"/>
            <p:cNvSpPr/>
            <p:nvPr>
              <p:custDataLst>
                <p:tags r:id="rId27"/>
              </p:custDataLst>
            </p:nvPr>
          </p:nvSpPr>
          <p:spPr>
            <a:xfrm>
              <a:off x="9945220" y="806823"/>
              <a:ext cx="109259" cy="277347"/>
            </a:xfrm>
            <a:custGeom>
              <a:avLst/>
              <a:gdLst/>
              <a:ahLst/>
              <a:cxnLst/>
              <a:rect l="0" t="0" r="0" b="0"/>
              <a:pathLst>
                <a:path w="109259" h="277347">
                  <a:moveTo>
                    <a:pt x="109258" y="0"/>
                  </a:moveTo>
                  <a:lnTo>
                    <a:pt x="109258" y="0"/>
                  </a:lnTo>
                  <a:lnTo>
                    <a:pt x="104796" y="35693"/>
                  </a:lnTo>
                  <a:lnTo>
                    <a:pt x="93098" y="75736"/>
                  </a:lnTo>
                  <a:lnTo>
                    <a:pt x="73341" y="115719"/>
                  </a:lnTo>
                  <a:lnTo>
                    <a:pt x="60300" y="145747"/>
                  </a:lnTo>
                  <a:lnTo>
                    <a:pt x="48279" y="175902"/>
                  </a:lnTo>
                  <a:lnTo>
                    <a:pt x="31945" y="212945"/>
                  </a:lnTo>
                  <a:lnTo>
                    <a:pt x="17585" y="251032"/>
                  </a:lnTo>
                  <a:lnTo>
                    <a:pt x="11551" y="265651"/>
                  </a:lnTo>
                  <a:lnTo>
                    <a:pt x="0" y="277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8"/>
            <p:cNvSpPr/>
            <p:nvPr>
              <p:custDataLst>
                <p:tags r:id="rId28"/>
              </p:custDataLst>
            </p:nvPr>
          </p:nvSpPr>
          <p:spPr>
            <a:xfrm>
              <a:off x="9844367" y="966507"/>
              <a:ext cx="376464" cy="126068"/>
            </a:xfrm>
            <a:custGeom>
              <a:avLst/>
              <a:gdLst/>
              <a:ahLst/>
              <a:cxnLst/>
              <a:rect l="0" t="0" r="0" b="0"/>
              <a:pathLst>
                <a:path w="376464" h="126068">
                  <a:moveTo>
                    <a:pt x="0" y="0"/>
                  </a:moveTo>
                  <a:lnTo>
                    <a:pt x="0" y="0"/>
                  </a:lnTo>
                  <a:lnTo>
                    <a:pt x="29883" y="0"/>
                  </a:lnTo>
                  <a:lnTo>
                    <a:pt x="53540" y="0"/>
                  </a:lnTo>
                  <a:lnTo>
                    <a:pt x="76780" y="934"/>
                  </a:lnTo>
                  <a:lnTo>
                    <a:pt x="99748" y="2491"/>
                  </a:lnTo>
                  <a:lnTo>
                    <a:pt x="122526" y="4462"/>
                  </a:lnTo>
                  <a:lnTo>
                    <a:pt x="144251" y="7644"/>
                  </a:lnTo>
                  <a:lnTo>
                    <a:pt x="185818" y="16160"/>
                  </a:lnTo>
                  <a:lnTo>
                    <a:pt x="206991" y="21979"/>
                  </a:lnTo>
                  <a:lnTo>
                    <a:pt x="228574" y="28660"/>
                  </a:lnTo>
                  <a:lnTo>
                    <a:pt x="250436" y="35916"/>
                  </a:lnTo>
                  <a:lnTo>
                    <a:pt x="292155" y="51448"/>
                  </a:lnTo>
                  <a:lnTo>
                    <a:pt x="328752" y="67690"/>
                  </a:lnTo>
                  <a:lnTo>
                    <a:pt x="363236" y="92583"/>
                  </a:lnTo>
                  <a:lnTo>
                    <a:pt x="375596" y="109317"/>
                  </a:lnTo>
                  <a:lnTo>
                    <a:pt x="376463" y="114901"/>
                  </a:lnTo>
                  <a:lnTo>
                    <a:pt x="374240" y="118623"/>
                  </a:lnTo>
                  <a:lnTo>
                    <a:pt x="361391" y="126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369"/>
          <p:cNvSpPr/>
          <p:nvPr>
            <p:custDataLst>
              <p:tags r:id="rId8"/>
            </p:custDataLst>
          </p:nvPr>
        </p:nvSpPr>
        <p:spPr>
          <a:xfrm>
            <a:off x="7028890" y="3454213"/>
            <a:ext cx="260537" cy="16810"/>
          </a:xfrm>
          <a:custGeom>
            <a:avLst/>
            <a:gdLst/>
            <a:ahLst/>
            <a:cxnLst/>
            <a:rect l="0" t="0" r="0" b="0"/>
            <a:pathLst>
              <a:path w="260537" h="16810">
                <a:moveTo>
                  <a:pt x="0" y="0"/>
                </a:moveTo>
                <a:lnTo>
                  <a:pt x="0" y="0"/>
                </a:lnTo>
                <a:lnTo>
                  <a:pt x="24902" y="2490"/>
                </a:lnTo>
                <a:lnTo>
                  <a:pt x="64296" y="5776"/>
                </a:lnTo>
                <a:lnTo>
                  <a:pt x="103592" y="7237"/>
                </a:lnTo>
                <a:lnTo>
                  <a:pt x="142847" y="7885"/>
                </a:lnTo>
                <a:lnTo>
                  <a:pt x="182083" y="9107"/>
                </a:lnTo>
                <a:lnTo>
                  <a:pt x="221310" y="12764"/>
                </a:lnTo>
                <a:lnTo>
                  <a:pt x="260536" y="168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76"/>
          <p:cNvGrpSpPr/>
          <p:nvPr/>
        </p:nvGrpSpPr>
        <p:grpSpPr>
          <a:xfrm>
            <a:off x="6692713" y="1538124"/>
            <a:ext cx="3454214" cy="668121"/>
            <a:chOff x="6692713" y="1538124"/>
            <a:chExt cx="3454214" cy="668121"/>
          </a:xfrm>
        </p:grpSpPr>
        <p:sp>
          <p:nvSpPr>
            <p:cNvPr id="93" name="SMARTInkShape-370"/>
            <p:cNvSpPr/>
            <p:nvPr>
              <p:custDataLst>
                <p:tags r:id="rId17"/>
              </p:custDataLst>
            </p:nvPr>
          </p:nvSpPr>
          <p:spPr>
            <a:xfrm>
              <a:off x="6692713" y="1689287"/>
              <a:ext cx="395008" cy="16810"/>
            </a:xfrm>
            <a:custGeom>
              <a:avLst/>
              <a:gdLst/>
              <a:ahLst/>
              <a:cxnLst/>
              <a:rect l="0" t="0" r="0" b="0"/>
              <a:pathLst>
                <a:path w="395008" h="16810">
                  <a:moveTo>
                    <a:pt x="0" y="0"/>
                  </a:moveTo>
                  <a:lnTo>
                    <a:pt x="0" y="0"/>
                  </a:lnTo>
                  <a:lnTo>
                    <a:pt x="24902" y="0"/>
                  </a:lnTo>
                  <a:lnTo>
                    <a:pt x="61494" y="0"/>
                  </a:lnTo>
                  <a:lnTo>
                    <a:pt x="90207" y="0"/>
                  </a:lnTo>
                  <a:lnTo>
                    <a:pt x="131835" y="0"/>
                  </a:lnTo>
                  <a:lnTo>
                    <a:pt x="173739" y="0"/>
                  </a:lnTo>
                  <a:lnTo>
                    <a:pt x="204540" y="1868"/>
                  </a:lnTo>
                  <a:lnTo>
                    <a:pt x="246551" y="4980"/>
                  </a:lnTo>
                  <a:lnTo>
                    <a:pt x="296036" y="8923"/>
                  </a:lnTo>
                  <a:lnTo>
                    <a:pt x="329027" y="11552"/>
                  </a:lnTo>
                  <a:lnTo>
                    <a:pt x="395007" y="16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1"/>
            <p:cNvSpPr/>
            <p:nvPr>
              <p:custDataLst>
                <p:tags r:id="rId18"/>
              </p:custDataLst>
            </p:nvPr>
          </p:nvSpPr>
          <p:spPr>
            <a:xfrm>
              <a:off x="7265988" y="1722904"/>
              <a:ext cx="132697" cy="483341"/>
            </a:xfrm>
            <a:custGeom>
              <a:avLst/>
              <a:gdLst/>
              <a:ahLst/>
              <a:cxnLst/>
              <a:rect l="0" t="0" r="0" b="0"/>
              <a:pathLst>
                <a:path w="132697" h="483341">
                  <a:moveTo>
                    <a:pt x="132696" y="0"/>
                  </a:moveTo>
                  <a:lnTo>
                    <a:pt x="132696" y="0"/>
                  </a:lnTo>
                  <a:lnTo>
                    <a:pt x="130206" y="29883"/>
                  </a:lnTo>
                  <a:lnTo>
                    <a:pt x="128234" y="53540"/>
                  </a:lnTo>
                  <a:lnTo>
                    <a:pt x="121063" y="94766"/>
                  </a:lnTo>
                  <a:lnTo>
                    <a:pt x="111651" y="132699"/>
                  </a:lnTo>
                  <a:lnTo>
                    <a:pt x="101242" y="171348"/>
                  </a:lnTo>
                  <a:lnTo>
                    <a:pt x="90390" y="207824"/>
                  </a:lnTo>
                  <a:lnTo>
                    <a:pt x="79341" y="242712"/>
                  </a:lnTo>
                  <a:lnTo>
                    <a:pt x="68205" y="276894"/>
                  </a:lnTo>
                  <a:lnTo>
                    <a:pt x="57031" y="310763"/>
                  </a:lnTo>
                  <a:lnTo>
                    <a:pt x="46773" y="343558"/>
                  </a:lnTo>
                  <a:lnTo>
                    <a:pt x="39100" y="373698"/>
                  </a:lnTo>
                  <a:lnTo>
                    <a:pt x="30088" y="402657"/>
                  </a:lnTo>
                  <a:lnTo>
                    <a:pt x="17005" y="440230"/>
                  </a:lnTo>
                  <a:lnTo>
                    <a:pt x="888" y="481281"/>
                  </a:lnTo>
                  <a:lnTo>
                    <a:pt x="0" y="483340"/>
                  </a:lnTo>
                  <a:lnTo>
                    <a:pt x="6629" y="4706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2"/>
            <p:cNvSpPr/>
            <p:nvPr>
              <p:custDataLst>
                <p:tags r:id="rId19"/>
              </p:custDataLst>
            </p:nvPr>
          </p:nvSpPr>
          <p:spPr>
            <a:xfrm>
              <a:off x="7314640" y="1657637"/>
              <a:ext cx="316394" cy="232473"/>
            </a:xfrm>
            <a:custGeom>
              <a:avLst/>
              <a:gdLst/>
              <a:ahLst/>
              <a:cxnLst/>
              <a:rect l="0" t="0" r="0" b="0"/>
              <a:pathLst>
                <a:path w="316394" h="232473">
                  <a:moveTo>
                    <a:pt x="0" y="157716"/>
                  </a:moveTo>
                  <a:lnTo>
                    <a:pt x="0" y="157716"/>
                  </a:lnTo>
                  <a:lnTo>
                    <a:pt x="4461" y="126485"/>
                  </a:lnTo>
                  <a:lnTo>
                    <a:pt x="11697" y="89216"/>
                  </a:lnTo>
                  <a:lnTo>
                    <a:pt x="24217" y="58979"/>
                  </a:lnTo>
                  <a:lnTo>
                    <a:pt x="44217" y="32277"/>
                  </a:lnTo>
                  <a:lnTo>
                    <a:pt x="64787" y="20100"/>
                  </a:lnTo>
                  <a:lnTo>
                    <a:pt x="102617" y="7995"/>
                  </a:lnTo>
                  <a:lnTo>
                    <a:pt x="130585" y="2460"/>
                  </a:lnTo>
                  <a:lnTo>
                    <a:pt x="161692" y="0"/>
                  </a:lnTo>
                  <a:lnTo>
                    <a:pt x="194194" y="1397"/>
                  </a:lnTo>
                  <a:lnTo>
                    <a:pt x="226383" y="6064"/>
                  </a:lnTo>
                  <a:lnTo>
                    <a:pt x="256251" y="14364"/>
                  </a:lnTo>
                  <a:lnTo>
                    <a:pt x="290394" y="33999"/>
                  </a:lnTo>
                  <a:lnTo>
                    <a:pt x="309330" y="53098"/>
                  </a:lnTo>
                  <a:lnTo>
                    <a:pt x="314906" y="64839"/>
                  </a:lnTo>
                  <a:lnTo>
                    <a:pt x="316393" y="70585"/>
                  </a:lnTo>
                  <a:lnTo>
                    <a:pt x="314025" y="92056"/>
                  </a:lnTo>
                  <a:lnTo>
                    <a:pt x="304853" y="105499"/>
                  </a:lnTo>
                  <a:lnTo>
                    <a:pt x="279299" y="125170"/>
                  </a:lnTo>
                  <a:lnTo>
                    <a:pt x="251567" y="143489"/>
                  </a:lnTo>
                  <a:lnTo>
                    <a:pt x="218137" y="165040"/>
                  </a:lnTo>
                  <a:lnTo>
                    <a:pt x="193050" y="181275"/>
                  </a:lnTo>
                  <a:lnTo>
                    <a:pt x="157704" y="204295"/>
                  </a:lnTo>
                  <a:lnTo>
                    <a:pt x="122055" y="223293"/>
                  </a:lnTo>
                  <a:lnTo>
                    <a:pt x="100200" y="231368"/>
                  </a:lnTo>
                  <a:lnTo>
                    <a:pt x="99483" y="232030"/>
                  </a:lnTo>
                  <a:lnTo>
                    <a:pt x="99939" y="232472"/>
                  </a:lnTo>
                  <a:lnTo>
                    <a:pt x="117661" y="224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3"/>
            <p:cNvSpPr/>
            <p:nvPr>
              <p:custDataLst>
                <p:tags r:id="rId20"/>
              </p:custDataLst>
            </p:nvPr>
          </p:nvSpPr>
          <p:spPr>
            <a:xfrm>
              <a:off x="7719220" y="1659045"/>
              <a:ext cx="242560" cy="173118"/>
            </a:xfrm>
            <a:custGeom>
              <a:avLst/>
              <a:gdLst/>
              <a:ahLst/>
              <a:cxnLst/>
              <a:rect l="0" t="0" r="0" b="0"/>
              <a:pathLst>
                <a:path w="242560" h="173118">
                  <a:moveTo>
                    <a:pt x="7236" y="173117"/>
                  </a:moveTo>
                  <a:lnTo>
                    <a:pt x="7236" y="173117"/>
                  </a:lnTo>
                  <a:lnTo>
                    <a:pt x="2774" y="132962"/>
                  </a:lnTo>
                  <a:lnTo>
                    <a:pt x="0" y="94606"/>
                  </a:lnTo>
                  <a:lnTo>
                    <a:pt x="3639" y="65499"/>
                  </a:lnTo>
                  <a:lnTo>
                    <a:pt x="13107" y="50269"/>
                  </a:lnTo>
                  <a:lnTo>
                    <a:pt x="50031" y="19460"/>
                  </a:lnTo>
                  <a:lnTo>
                    <a:pt x="75634" y="4220"/>
                  </a:lnTo>
                  <a:lnTo>
                    <a:pt x="95843" y="0"/>
                  </a:lnTo>
                  <a:lnTo>
                    <a:pt x="133477" y="4001"/>
                  </a:lnTo>
                  <a:lnTo>
                    <a:pt x="165000" y="11157"/>
                  </a:lnTo>
                  <a:lnTo>
                    <a:pt x="204134" y="21941"/>
                  </a:lnTo>
                  <a:lnTo>
                    <a:pt x="242559" y="386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4"/>
            <p:cNvSpPr/>
            <p:nvPr>
              <p:custDataLst>
                <p:tags r:id="rId21"/>
              </p:custDataLst>
            </p:nvPr>
          </p:nvSpPr>
          <p:spPr>
            <a:xfrm>
              <a:off x="8043435" y="1680882"/>
              <a:ext cx="159401" cy="175270"/>
            </a:xfrm>
            <a:custGeom>
              <a:avLst/>
              <a:gdLst/>
              <a:ahLst/>
              <a:cxnLst/>
              <a:rect l="0" t="0" r="0" b="0"/>
              <a:pathLst>
                <a:path w="159401" h="175270">
                  <a:moveTo>
                    <a:pt x="94836" y="16809"/>
                  </a:moveTo>
                  <a:lnTo>
                    <a:pt x="94836" y="16809"/>
                  </a:lnTo>
                  <a:lnTo>
                    <a:pt x="57381" y="48490"/>
                  </a:lnTo>
                  <a:lnTo>
                    <a:pt x="15855" y="87732"/>
                  </a:lnTo>
                  <a:lnTo>
                    <a:pt x="1917" y="110351"/>
                  </a:lnTo>
                  <a:lnTo>
                    <a:pt x="0" y="129042"/>
                  </a:lnTo>
                  <a:lnTo>
                    <a:pt x="3194" y="147933"/>
                  </a:lnTo>
                  <a:lnTo>
                    <a:pt x="10840" y="162555"/>
                  </a:lnTo>
                  <a:lnTo>
                    <a:pt x="16426" y="167201"/>
                  </a:lnTo>
                  <a:lnTo>
                    <a:pt x="30106" y="172363"/>
                  </a:lnTo>
                  <a:lnTo>
                    <a:pt x="53558" y="175269"/>
                  </a:lnTo>
                  <a:lnTo>
                    <a:pt x="82710" y="167207"/>
                  </a:lnTo>
                  <a:lnTo>
                    <a:pt x="119314" y="147751"/>
                  </a:lnTo>
                  <a:lnTo>
                    <a:pt x="143178" y="130520"/>
                  </a:lnTo>
                  <a:lnTo>
                    <a:pt x="153052" y="115906"/>
                  </a:lnTo>
                  <a:lnTo>
                    <a:pt x="159400" y="96390"/>
                  </a:lnTo>
                  <a:lnTo>
                    <a:pt x="156819" y="74318"/>
                  </a:lnTo>
                  <a:lnTo>
                    <a:pt x="146646" y="42695"/>
                  </a:lnTo>
                  <a:lnTo>
                    <a:pt x="132808" y="24375"/>
                  </a:lnTo>
                  <a:lnTo>
                    <a:pt x="105878" y="6231"/>
                  </a:lnTo>
                  <a:lnTo>
                    <a:pt x="89185" y="1846"/>
                  </a:lnTo>
                  <a:lnTo>
                    <a:pt x="63024" y="48"/>
                  </a:lnTo>
                  <a:lnTo>
                    <a:pt x="70677" y="4476"/>
                  </a:lnTo>
                  <a:lnTo>
                    <a:pt x="82231" y="4168"/>
                  </a:lnTo>
                  <a:lnTo>
                    <a:pt x="1032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5"/>
            <p:cNvSpPr/>
            <p:nvPr>
              <p:custDataLst>
                <p:tags r:id="rId22"/>
              </p:custDataLst>
            </p:nvPr>
          </p:nvSpPr>
          <p:spPr>
            <a:xfrm>
              <a:off x="8323169" y="1647265"/>
              <a:ext cx="235324" cy="42023"/>
            </a:xfrm>
            <a:custGeom>
              <a:avLst/>
              <a:gdLst/>
              <a:ahLst/>
              <a:cxnLst/>
              <a:rect l="0" t="0" r="0" b="0"/>
              <a:pathLst>
                <a:path w="235324" h="42023">
                  <a:moveTo>
                    <a:pt x="0" y="0"/>
                  </a:moveTo>
                  <a:lnTo>
                    <a:pt x="0" y="0"/>
                  </a:lnTo>
                  <a:lnTo>
                    <a:pt x="35693" y="8923"/>
                  </a:lnTo>
                  <a:lnTo>
                    <a:pt x="65667" y="15794"/>
                  </a:lnTo>
                  <a:lnTo>
                    <a:pt x="95486" y="21027"/>
                  </a:lnTo>
                  <a:lnTo>
                    <a:pt x="127417" y="23352"/>
                  </a:lnTo>
                  <a:lnTo>
                    <a:pt x="160284" y="26876"/>
                  </a:lnTo>
                  <a:lnTo>
                    <a:pt x="190766" y="31555"/>
                  </a:lnTo>
                  <a:lnTo>
                    <a:pt x="235323" y="42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6"/>
            <p:cNvSpPr/>
            <p:nvPr>
              <p:custDataLst>
                <p:tags r:id="rId23"/>
              </p:custDataLst>
            </p:nvPr>
          </p:nvSpPr>
          <p:spPr>
            <a:xfrm>
              <a:off x="8600515" y="1664502"/>
              <a:ext cx="151280" cy="146869"/>
            </a:xfrm>
            <a:custGeom>
              <a:avLst/>
              <a:gdLst/>
              <a:ahLst/>
              <a:cxnLst/>
              <a:rect l="0" t="0" r="0" b="0"/>
              <a:pathLst>
                <a:path w="151280" h="146869">
                  <a:moveTo>
                    <a:pt x="0" y="58402"/>
                  </a:moveTo>
                  <a:lnTo>
                    <a:pt x="0" y="58402"/>
                  </a:lnTo>
                  <a:lnTo>
                    <a:pt x="40154" y="62864"/>
                  </a:lnTo>
                  <a:lnTo>
                    <a:pt x="67338" y="60074"/>
                  </a:lnTo>
                  <a:lnTo>
                    <a:pt x="107617" y="47527"/>
                  </a:lnTo>
                  <a:lnTo>
                    <a:pt x="129523" y="34428"/>
                  </a:lnTo>
                  <a:lnTo>
                    <a:pt x="136940" y="24090"/>
                  </a:lnTo>
                  <a:lnTo>
                    <a:pt x="141702" y="11159"/>
                  </a:lnTo>
                  <a:lnTo>
                    <a:pt x="141159" y="9164"/>
                  </a:lnTo>
                  <a:lnTo>
                    <a:pt x="138066" y="4458"/>
                  </a:lnTo>
                  <a:lnTo>
                    <a:pt x="126107" y="1743"/>
                  </a:lnTo>
                  <a:lnTo>
                    <a:pt x="92456" y="0"/>
                  </a:lnTo>
                  <a:lnTo>
                    <a:pt x="78133" y="4743"/>
                  </a:lnTo>
                  <a:lnTo>
                    <a:pt x="43112" y="28267"/>
                  </a:lnTo>
                  <a:lnTo>
                    <a:pt x="29996" y="45531"/>
                  </a:lnTo>
                  <a:lnTo>
                    <a:pt x="21131" y="67973"/>
                  </a:lnTo>
                  <a:lnTo>
                    <a:pt x="19023" y="91432"/>
                  </a:lnTo>
                  <a:lnTo>
                    <a:pt x="21839" y="104521"/>
                  </a:lnTo>
                  <a:lnTo>
                    <a:pt x="33136" y="122390"/>
                  </a:lnTo>
                  <a:lnTo>
                    <a:pt x="52774" y="139513"/>
                  </a:lnTo>
                  <a:lnTo>
                    <a:pt x="73259" y="145812"/>
                  </a:lnTo>
                  <a:lnTo>
                    <a:pt x="111042" y="146868"/>
                  </a:lnTo>
                  <a:lnTo>
                    <a:pt x="151279" y="142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7"/>
            <p:cNvSpPr/>
            <p:nvPr>
              <p:custDataLst>
                <p:tags r:id="rId24"/>
              </p:custDataLst>
            </p:nvPr>
          </p:nvSpPr>
          <p:spPr>
            <a:xfrm>
              <a:off x="8929319" y="1538124"/>
              <a:ext cx="410669" cy="285101"/>
            </a:xfrm>
            <a:custGeom>
              <a:avLst/>
              <a:gdLst/>
              <a:ahLst/>
              <a:cxnLst/>
              <a:rect l="0" t="0" r="0" b="0"/>
              <a:pathLst>
                <a:path w="410669" h="285101">
                  <a:moveTo>
                    <a:pt x="91416" y="134354"/>
                  </a:moveTo>
                  <a:lnTo>
                    <a:pt x="91416" y="134354"/>
                  </a:lnTo>
                  <a:lnTo>
                    <a:pt x="64024" y="156766"/>
                  </a:lnTo>
                  <a:lnTo>
                    <a:pt x="26947" y="188205"/>
                  </a:lnTo>
                  <a:lnTo>
                    <a:pt x="2693" y="215470"/>
                  </a:lnTo>
                  <a:lnTo>
                    <a:pt x="518" y="221115"/>
                  </a:lnTo>
                  <a:lnTo>
                    <a:pt x="0" y="225812"/>
                  </a:lnTo>
                  <a:lnTo>
                    <a:pt x="3735" y="241346"/>
                  </a:lnTo>
                  <a:lnTo>
                    <a:pt x="13226" y="252254"/>
                  </a:lnTo>
                  <a:lnTo>
                    <a:pt x="34320" y="266405"/>
                  </a:lnTo>
                  <a:lnTo>
                    <a:pt x="71007" y="279552"/>
                  </a:lnTo>
                  <a:lnTo>
                    <a:pt x="107677" y="283832"/>
                  </a:lnTo>
                  <a:lnTo>
                    <a:pt x="143652" y="285100"/>
                  </a:lnTo>
                  <a:lnTo>
                    <a:pt x="182429" y="272091"/>
                  </a:lnTo>
                  <a:lnTo>
                    <a:pt x="214567" y="246032"/>
                  </a:lnTo>
                  <a:lnTo>
                    <a:pt x="241832" y="214654"/>
                  </a:lnTo>
                  <a:lnTo>
                    <a:pt x="267654" y="177238"/>
                  </a:lnTo>
                  <a:lnTo>
                    <a:pt x="293058" y="139615"/>
                  </a:lnTo>
                  <a:lnTo>
                    <a:pt x="308954" y="117318"/>
                  </a:lnTo>
                  <a:lnTo>
                    <a:pt x="328890" y="89379"/>
                  </a:lnTo>
                  <a:lnTo>
                    <a:pt x="358512" y="53355"/>
                  </a:lnTo>
                  <a:lnTo>
                    <a:pt x="395894" y="15011"/>
                  </a:lnTo>
                  <a:lnTo>
                    <a:pt x="410668" y="0"/>
                  </a:lnTo>
                  <a:lnTo>
                    <a:pt x="406287" y="4380"/>
                  </a:lnTo>
                  <a:lnTo>
                    <a:pt x="386563" y="43038"/>
                  </a:lnTo>
                  <a:lnTo>
                    <a:pt x="372312" y="77614"/>
                  </a:lnTo>
                  <a:lnTo>
                    <a:pt x="363381" y="113288"/>
                  </a:lnTo>
                  <a:lnTo>
                    <a:pt x="354821" y="147930"/>
                  </a:lnTo>
                  <a:lnTo>
                    <a:pt x="346370" y="180917"/>
                  </a:lnTo>
                  <a:lnTo>
                    <a:pt x="332658" y="217635"/>
                  </a:lnTo>
                  <a:lnTo>
                    <a:pt x="322833" y="233000"/>
                  </a:lnTo>
                  <a:lnTo>
                    <a:pt x="312241" y="242942"/>
                  </a:lnTo>
                  <a:lnTo>
                    <a:pt x="301309" y="247983"/>
                  </a:lnTo>
                  <a:lnTo>
                    <a:pt x="295778" y="249327"/>
                  </a:lnTo>
                  <a:lnTo>
                    <a:pt x="284653" y="248331"/>
                  </a:lnTo>
                  <a:lnTo>
                    <a:pt x="267909" y="243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8"/>
            <p:cNvSpPr/>
            <p:nvPr>
              <p:custDataLst>
                <p:tags r:id="rId25"/>
              </p:custDataLst>
            </p:nvPr>
          </p:nvSpPr>
          <p:spPr>
            <a:xfrm>
              <a:off x="9104780" y="1638975"/>
              <a:ext cx="215623" cy="148965"/>
            </a:xfrm>
            <a:custGeom>
              <a:avLst/>
              <a:gdLst/>
              <a:ahLst/>
              <a:cxnLst/>
              <a:rect l="0" t="0" r="0" b="0"/>
              <a:pathLst>
                <a:path w="215623" h="148965">
                  <a:moveTo>
                    <a:pt x="0" y="50312"/>
                  </a:moveTo>
                  <a:lnTo>
                    <a:pt x="0" y="50312"/>
                  </a:lnTo>
                  <a:lnTo>
                    <a:pt x="31231" y="50312"/>
                  </a:lnTo>
                  <a:lnTo>
                    <a:pt x="68500" y="45850"/>
                  </a:lnTo>
                  <a:lnTo>
                    <a:pt x="107660" y="38614"/>
                  </a:lnTo>
                  <a:lnTo>
                    <a:pt x="139912" y="26094"/>
                  </a:lnTo>
                  <a:lnTo>
                    <a:pt x="168328" y="13401"/>
                  </a:lnTo>
                  <a:lnTo>
                    <a:pt x="203644" y="466"/>
                  </a:lnTo>
                  <a:lnTo>
                    <a:pt x="215577" y="0"/>
                  </a:lnTo>
                  <a:lnTo>
                    <a:pt x="215622" y="896"/>
                  </a:lnTo>
                  <a:lnTo>
                    <a:pt x="186984" y="38578"/>
                  </a:lnTo>
                  <a:lnTo>
                    <a:pt x="166078" y="73899"/>
                  </a:lnTo>
                  <a:lnTo>
                    <a:pt x="153277" y="99323"/>
                  </a:lnTo>
                  <a:lnTo>
                    <a:pt x="118762" y="140023"/>
                  </a:lnTo>
                  <a:lnTo>
                    <a:pt x="111135" y="148964"/>
                  </a:lnTo>
                  <a:lnTo>
                    <a:pt x="110508" y="148764"/>
                  </a:lnTo>
                  <a:lnTo>
                    <a:pt x="109813" y="146051"/>
                  </a:lnTo>
                  <a:lnTo>
                    <a:pt x="109256" y="125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9"/>
            <p:cNvSpPr/>
            <p:nvPr>
              <p:custDataLst>
                <p:tags r:id="rId26"/>
              </p:custDataLst>
            </p:nvPr>
          </p:nvSpPr>
          <p:spPr>
            <a:xfrm>
              <a:off x="9281451" y="1613647"/>
              <a:ext cx="865476" cy="294155"/>
            </a:xfrm>
            <a:custGeom>
              <a:avLst/>
              <a:gdLst/>
              <a:ahLst/>
              <a:cxnLst/>
              <a:rect l="0" t="0" r="0" b="0"/>
              <a:pathLst>
                <a:path w="865476" h="294155">
                  <a:moveTo>
                    <a:pt x="16630" y="0"/>
                  </a:moveTo>
                  <a:lnTo>
                    <a:pt x="16630" y="0"/>
                  </a:lnTo>
                  <a:lnTo>
                    <a:pt x="57061" y="19195"/>
                  </a:lnTo>
                  <a:lnTo>
                    <a:pt x="67283" y="30632"/>
                  </a:lnTo>
                  <a:lnTo>
                    <a:pt x="77499" y="47570"/>
                  </a:lnTo>
                  <a:lnTo>
                    <a:pt x="78687" y="53192"/>
                  </a:lnTo>
                  <a:lnTo>
                    <a:pt x="77518" y="64418"/>
                  </a:lnTo>
                  <a:lnTo>
                    <a:pt x="68223" y="87776"/>
                  </a:lnTo>
                  <a:lnTo>
                    <a:pt x="44060" y="126558"/>
                  </a:lnTo>
                  <a:lnTo>
                    <a:pt x="18213" y="164838"/>
                  </a:lnTo>
                  <a:lnTo>
                    <a:pt x="4423" y="186676"/>
                  </a:lnTo>
                  <a:lnTo>
                    <a:pt x="0" y="201065"/>
                  </a:lnTo>
                  <a:lnTo>
                    <a:pt x="4336" y="201516"/>
                  </a:lnTo>
                  <a:lnTo>
                    <a:pt x="38535" y="186426"/>
                  </a:lnTo>
                  <a:lnTo>
                    <a:pt x="77022" y="167283"/>
                  </a:lnTo>
                  <a:lnTo>
                    <a:pt x="109541" y="151041"/>
                  </a:lnTo>
                  <a:lnTo>
                    <a:pt x="142833" y="131910"/>
                  </a:lnTo>
                  <a:lnTo>
                    <a:pt x="183084" y="104809"/>
                  </a:lnTo>
                  <a:lnTo>
                    <a:pt x="209446" y="87188"/>
                  </a:lnTo>
                  <a:lnTo>
                    <a:pt x="216145" y="85206"/>
                  </a:lnTo>
                  <a:lnTo>
                    <a:pt x="221544" y="85753"/>
                  </a:lnTo>
                  <a:lnTo>
                    <a:pt x="226078" y="87985"/>
                  </a:lnTo>
                  <a:lnTo>
                    <a:pt x="227233" y="92274"/>
                  </a:lnTo>
                  <a:lnTo>
                    <a:pt x="223535" y="104511"/>
                  </a:lnTo>
                  <a:lnTo>
                    <a:pt x="212652" y="121774"/>
                  </a:lnTo>
                  <a:lnTo>
                    <a:pt x="205238" y="131228"/>
                  </a:lnTo>
                  <a:lnTo>
                    <a:pt x="203176" y="137076"/>
                  </a:lnTo>
                  <a:lnTo>
                    <a:pt x="201693" y="139009"/>
                  </a:lnTo>
                  <a:lnTo>
                    <a:pt x="196076" y="142663"/>
                  </a:lnTo>
                  <a:lnTo>
                    <a:pt x="194435" y="146828"/>
                  </a:lnTo>
                  <a:lnTo>
                    <a:pt x="195866" y="149245"/>
                  </a:lnTo>
                  <a:lnTo>
                    <a:pt x="202434" y="154422"/>
                  </a:lnTo>
                  <a:lnTo>
                    <a:pt x="209090" y="157345"/>
                  </a:lnTo>
                  <a:lnTo>
                    <a:pt x="234356" y="159222"/>
                  </a:lnTo>
                  <a:lnTo>
                    <a:pt x="269047" y="155085"/>
                  </a:lnTo>
                  <a:lnTo>
                    <a:pt x="308897" y="147945"/>
                  </a:lnTo>
                  <a:lnTo>
                    <a:pt x="338894" y="140148"/>
                  </a:lnTo>
                  <a:lnTo>
                    <a:pt x="369968" y="131391"/>
                  </a:lnTo>
                  <a:lnTo>
                    <a:pt x="399343" y="124386"/>
                  </a:lnTo>
                  <a:lnTo>
                    <a:pt x="427962" y="115670"/>
                  </a:lnTo>
                  <a:lnTo>
                    <a:pt x="467835" y="102753"/>
                  </a:lnTo>
                  <a:lnTo>
                    <a:pt x="498325" y="90521"/>
                  </a:lnTo>
                  <a:lnTo>
                    <a:pt x="516697" y="80049"/>
                  </a:lnTo>
                  <a:lnTo>
                    <a:pt x="520899" y="78579"/>
                  </a:lnTo>
                  <a:lnTo>
                    <a:pt x="522765" y="76666"/>
                  </a:lnTo>
                  <a:lnTo>
                    <a:pt x="523076" y="74456"/>
                  </a:lnTo>
                  <a:lnTo>
                    <a:pt x="520931" y="69511"/>
                  </a:lnTo>
                  <a:lnTo>
                    <a:pt x="516863" y="64200"/>
                  </a:lnTo>
                  <a:lnTo>
                    <a:pt x="509453" y="61217"/>
                  </a:lnTo>
                  <a:lnTo>
                    <a:pt x="480555" y="59302"/>
                  </a:lnTo>
                  <a:lnTo>
                    <a:pt x="440772" y="63432"/>
                  </a:lnTo>
                  <a:lnTo>
                    <a:pt x="402423" y="75032"/>
                  </a:lnTo>
                  <a:lnTo>
                    <a:pt x="363644" y="88974"/>
                  </a:lnTo>
                  <a:lnTo>
                    <a:pt x="349530" y="94951"/>
                  </a:lnTo>
                  <a:lnTo>
                    <a:pt x="345953" y="99720"/>
                  </a:lnTo>
                  <a:lnTo>
                    <a:pt x="344502" y="105700"/>
                  </a:lnTo>
                  <a:lnTo>
                    <a:pt x="345381" y="118882"/>
                  </a:lnTo>
                  <a:lnTo>
                    <a:pt x="348884" y="130966"/>
                  </a:lnTo>
                  <a:lnTo>
                    <a:pt x="369491" y="152731"/>
                  </a:lnTo>
                  <a:lnTo>
                    <a:pt x="408177" y="176923"/>
                  </a:lnTo>
                  <a:lnTo>
                    <a:pt x="446517" y="195983"/>
                  </a:lnTo>
                  <a:lnTo>
                    <a:pt x="468507" y="206295"/>
                  </a:lnTo>
                  <a:lnTo>
                    <a:pt x="491573" y="215037"/>
                  </a:lnTo>
                  <a:lnTo>
                    <a:pt x="515355" y="222733"/>
                  </a:lnTo>
                  <a:lnTo>
                    <a:pt x="539612" y="229731"/>
                  </a:lnTo>
                  <a:lnTo>
                    <a:pt x="564189" y="236265"/>
                  </a:lnTo>
                  <a:lnTo>
                    <a:pt x="588978" y="242488"/>
                  </a:lnTo>
                  <a:lnTo>
                    <a:pt x="613908" y="248504"/>
                  </a:lnTo>
                  <a:lnTo>
                    <a:pt x="639868" y="254383"/>
                  </a:lnTo>
                  <a:lnTo>
                    <a:pt x="666510" y="260169"/>
                  </a:lnTo>
                  <a:lnTo>
                    <a:pt x="693612" y="265895"/>
                  </a:lnTo>
                  <a:lnTo>
                    <a:pt x="718215" y="270646"/>
                  </a:lnTo>
                  <a:lnTo>
                    <a:pt x="741156" y="274746"/>
                  </a:lnTo>
                  <a:lnTo>
                    <a:pt x="762986" y="278414"/>
                  </a:lnTo>
                  <a:lnTo>
                    <a:pt x="804671" y="284980"/>
                  </a:lnTo>
                  <a:lnTo>
                    <a:pt x="838451" y="290077"/>
                  </a:lnTo>
                  <a:lnTo>
                    <a:pt x="865475" y="29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80"/>
          <p:cNvSpPr/>
          <p:nvPr>
            <p:custDataLst>
              <p:tags r:id="rId9"/>
            </p:custDataLst>
          </p:nvPr>
        </p:nvSpPr>
        <p:spPr>
          <a:xfrm>
            <a:off x="8424021" y="1479176"/>
            <a:ext cx="75642" cy="367062"/>
          </a:xfrm>
          <a:custGeom>
            <a:avLst/>
            <a:gdLst/>
            <a:ahLst/>
            <a:cxnLst/>
            <a:rect l="0" t="0" r="0" b="0"/>
            <a:pathLst>
              <a:path w="75642" h="367062">
                <a:moveTo>
                  <a:pt x="75641" y="0"/>
                </a:moveTo>
                <a:lnTo>
                  <a:pt x="75641" y="0"/>
                </a:lnTo>
                <a:lnTo>
                  <a:pt x="68170" y="24902"/>
                </a:lnTo>
                <a:lnTo>
                  <a:pt x="57379" y="63362"/>
                </a:lnTo>
                <a:lnTo>
                  <a:pt x="49470" y="99132"/>
                </a:lnTo>
                <a:lnTo>
                  <a:pt x="42842" y="131216"/>
                </a:lnTo>
                <a:lnTo>
                  <a:pt x="35849" y="161973"/>
                </a:lnTo>
                <a:lnTo>
                  <a:pt x="26517" y="194319"/>
                </a:lnTo>
                <a:lnTo>
                  <a:pt x="18635" y="224881"/>
                </a:lnTo>
                <a:lnTo>
                  <a:pt x="12018" y="254028"/>
                </a:lnTo>
                <a:lnTo>
                  <a:pt x="3976" y="294821"/>
                </a:lnTo>
                <a:lnTo>
                  <a:pt x="786" y="334648"/>
                </a:lnTo>
                <a:lnTo>
                  <a:pt x="47" y="367061"/>
                </a:lnTo>
                <a:lnTo>
                  <a:pt x="31" y="367039"/>
                </a:lnTo>
                <a:lnTo>
                  <a:pt x="0" y="3613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78"/>
          <p:cNvGrpSpPr/>
          <p:nvPr/>
        </p:nvGrpSpPr>
        <p:grpSpPr>
          <a:xfrm>
            <a:off x="7373470" y="3187859"/>
            <a:ext cx="2598995" cy="1148818"/>
            <a:chOff x="7373470" y="3187859"/>
            <a:chExt cx="2598995" cy="1148818"/>
          </a:xfrm>
        </p:grpSpPr>
        <p:sp>
          <p:nvSpPr>
            <p:cNvPr id="105" name="SMARTInkShape-381"/>
            <p:cNvSpPr/>
            <p:nvPr>
              <p:custDataLst>
                <p:tags r:id="rId10"/>
              </p:custDataLst>
            </p:nvPr>
          </p:nvSpPr>
          <p:spPr>
            <a:xfrm>
              <a:off x="7373470" y="3311338"/>
              <a:ext cx="386605" cy="941295"/>
            </a:xfrm>
            <a:custGeom>
              <a:avLst/>
              <a:gdLst/>
              <a:ahLst/>
              <a:cxnLst/>
              <a:rect l="0" t="0" r="0" b="0"/>
              <a:pathLst>
                <a:path w="386605" h="941295">
                  <a:moveTo>
                    <a:pt x="386604" y="0"/>
                  </a:moveTo>
                  <a:lnTo>
                    <a:pt x="386604" y="0"/>
                  </a:lnTo>
                  <a:lnTo>
                    <a:pt x="386604" y="24902"/>
                  </a:lnTo>
                  <a:lnTo>
                    <a:pt x="383801" y="65230"/>
                  </a:lnTo>
                  <a:lnTo>
                    <a:pt x="379132" y="86443"/>
                  </a:lnTo>
                  <a:lnTo>
                    <a:pt x="373219" y="108055"/>
                  </a:lnTo>
                  <a:lnTo>
                    <a:pt x="347797" y="161684"/>
                  </a:lnTo>
                  <a:lnTo>
                    <a:pt x="309373" y="236657"/>
                  </a:lnTo>
                  <a:lnTo>
                    <a:pt x="262278" y="325860"/>
                  </a:lnTo>
                  <a:lnTo>
                    <a:pt x="225279" y="396534"/>
                  </a:lnTo>
                  <a:lnTo>
                    <a:pt x="195010" y="454856"/>
                  </a:lnTo>
                  <a:lnTo>
                    <a:pt x="169228" y="504943"/>
                  </a:lnTo>
                  <a:lnTo>
                    <a:pt x="146435" y="548607"/>
                  </a:lnTo>
                  <a:lnTo>
                    <a:pt x="125639" y="587988"/>
                  </a:lnTo>
                  <a:lnTo>
                    <a:pt x="106171" y="624514"/>
                  </a:lnTo>
                  <a:lnTo>
                    <a:pt x="88524" y="659137"/>
                  </a:lnTo>
                  <a:lnTo>
                    <a:pt x="72090" y="692491"/>
                  </a:lnTo>
                  <a:lnTo>
                    <a:pt x="56464" y="724999"/>
                  </a:lnTo>
                  <a:lnTo>
                    <a:pt x="44180" y="755075"/>
                  </a:lnTo>
                  <a:lnTo>
                    <a:pt x="34123" y="783531"/>
                  </a:lnTo>
                  <a:lnTo>
                    <a:pt x="25550" y="810905"/>
                  </a:lnTo>
                  <a:lnTo>
                    <a:pt x="19835" y="834758"/>
                  </a:lnTo>
                  <a:lnTo>
                    <a:pt x="13485" y="876203"/>
                  </a:lnTo>
                  <a:lnTo>
                    <a:pt x="5448" y="917650"/>
                  </a:lnTo>
                  <a:lnTo>
                    <a:pt x="0" y="941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2"/>
            <p:cNvSpPr/>
            <p:nvPr>
              <p:custDataLst>
                <p:tags r:id="rId11"/>
              </p:custDataLst>
            </p:nvPr>
          </p:nvSpPr>
          <p:spPr>
            <a:xfrm>
              <a:off x="7583581" y="3348568"/>
              <a:ext cx="370865" cy="315756"/>
            </a:xfrm>
            <a:custGeom>
              <a:avLst/>
              <a:gdLst/>
              <a:ahLst/>
              <a:cxnLst/>
              <a:rect l="0" t="0" r="0" b="0"/>
              <a:pathLst>
                <a:path w="370865" h="315756">
                  <a:moveTo>
                    <a:pt x="0" y="315755"/>
                  </a:moveTo>
                  <a:lnTo>
                    <a:pt x="0" y="315755"/>
                  </a:lnTo>
                  <a:lnTo>
                    <a:pt x="8923" y="275601"/>
                  </a:lnTo>
                  <a:lnTo>
                    <a:pt x="15793" y="245926"/>
                  </a:lnTo>
                  <a:lnTo>
                    <a:pt x="29893" y="205730"/>
                  </a:lnTo>
                  <a:lnTo>
                    <a:pt x="49323" y="166739"/>
                  </a:lnTo>
                  <a:lnTo>
                    <a:pt x="69398" y="131528"/>
                  </a:lnTo>
                  <a:lnTo>
                    <a:pt x="95579" y="97439"/>
                  </a:lnTo>
                  <a:lnTo>
                    <a:pt x="126993" y="63682"/>
                  </a:lnTo>
                  <a:lnTo>
                    <a:pt x="150757" y="43105"/>
                  </a:lnTo>
                  <a:lnTo>
                    <a:pt x="179996" y="27734"/>
                  </a:lnTo>
                  <a:lnTo>
                    <a:pt x="211667" y="14677"/>
                  </a:lnTo>
                  <a:lnTo>
                    <a:pt x="244420" y="4516"/>
                  </a:lnTo>
                  <a:lnTo>
                    <a:pt x="277653" y="0"/>
                  </a:lnTo>
                  <a:lnTo>
                    <a:pt x="318941" y="1920"/>
                  </a:lnTo>
                  <a:lnTo>
                    <a:pt x="340655" y="10986"/>
                  </a:lnTo>
                  <a:lnTo>
                    <a:pt x="363650" y="29351"/>
                  </a:lnTo>
                  <a:lnTo>
                    <a:pt x="368500" y="35172"/>
                  </a:lnTo>
                  <a:lnTo>
                    <a:pt x="370799" y="41854"/>
                  </a:lnTo>
                  <a:lnTo>
                    <a:pt x="370864" y="56750"/>
                  </a:lnTo>
                  <a:lnTo>
                    <a:pt x="361188" y="80885"/>
                  </a:lnTo>
                  <a:lnTo>
                    <a:pt x="321057" y="115073"/>
                  </a:lnTo>
                  <a:lnTo>
                    <a:pt x="280855" y="144131"/>
                  </a:lnTo>
                  <a:lnTo>
                    <a:pt x="249956" y="158858"/>
                  </a:lnTo>
                  <a:lnTo>
                    <a:pt x="220039" y="174119"/>
                  </a:lnTo>
                  <a:lnTo>
                    <a:pt x="191178" y="190240"/>
                  </a:lnTo>
                  <a:lnTo>
                    <a:pt x="149613" y="213198"/>
                  </a:lnTo>
                  <a:lnTo>
                    <a:pt x="114159" y="227679"/>
                  </a:lnTo>
                  <a:lnTo>
                    <a:pt x="76803" y="249869"/>
                  </a:lnTo>
                  <a:lnTo>
                    <a:pt x="75482" y="252221"/>
                  </a:lnTo>
                  <a:lnTo>
                    <a:pt x="76468" y="253788"/>
                  </a:lnTo>
                  <a:lnTo>
                    <a:pt x="84044" y="256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83"/>
            <p:cNvSpPr/>
            <p:nvPr>
              <p:custDataLst>
                <p:tags r:id="rId12"/>
              </p:custDataLst>
            </p:nvPr>
          </p:nvSpPr>
          <p:spPr>
            <a:xfrm>
              <a:off x="7973416" y="3404483"/>
              <a:ext cx="223688" cy="231421"/>
            </a:xfrm>
            <a:custGeom>
              <a:avLst/>
              <a:gdLst/>
              <a:ahLst/>
              <a:cxnLst/>
              <a:rect l="0" t="0" r="0" b="0"/>
              <a:pathLst>
                <a:path w="223688" h="231421">
                  <a:moveTo>
                    <a:pt x="114429" y="58135"/>
                  </a:moveTo>
                  <a:lnTo>
                    <a:pt x="114429" y="58135"/>
                  </a:lnTo>
                  <a:lnTo>
                    <a:pt x="89528" y="75566"/>
                  </a:lnTo>
                  <a:lnTo>
                    <a:pt x="53869" y="102301"/>
                  </a:lnTo>
                  <a:lnTo>
                    <a:pt x="19912" y="138352"/>
                  </a:lnTo>
                  <a:lnTo>
                    <a:pt x="4040" y="170824"/>
                  </a:lnTo>
                  <a:lnTo>
                    <a:pt x="0" y="186349"/>
                  </a:lnTo>
                  <a:lnTo>
                    <a:pt x="694" y="199474"/>
                  </a:lnTo>
                  <a:lnTo>
                    <a:pt x="2187" y="205589"/>
                  </a:lnTo>
                  <a:lnTo>
                    <a:pt x="11316" y="217363"/>
                  </a:lnTo>
                  <a:lnTo>
                    <a:pt x="17672" y="223118"/>
                  </a:lnTo>
                  <a:lnTo>
                    <a:pt x="34696" y="229512"/>
                  </a:lnTo>
                  <a:lnTo>
                    <a:pt x="54713" y="231420"/>
                  </a:lnTo>
                  <a:lnTo>
                    <a:pt x="86981" y="226310"/>
                  </a:lnTo>
                  <a:lnTo>
                    <a:pt x="119267" y="212449"/>
                  </a:lnTo>
                  <a:lnTo>
                    <a:pt x="155747" y="183140"/>
                  </a:lnTo>
                  <a:lnTo>
                    <a:pt x="171081" y="165987"/>
                  </a:lnTo>
                  <a:lnTo>
                    <a:pt x="184961" y="134396"/>
                  </a:lnTo>
                  <a:lnTo>
                    <a:pt x="193122" y="96813"/>
                  </a:lnTo>
                  <a:lnTo>
                    <a:pt x="191389" y="62539"/>
                  </a:lnTo>
                  <a:lnTo>
                    <a:pt x="188592" y="35160"/>
                  </a:lnTo>
                  <a:lnTo>
                    <a:pt x="174352" y="11194"/>
                  </a:lnTo>
                  <a:lnTo>
                    <a:pt x="168142" y="4588"/>
                  </a:lnTo>
                  <a:lnTo>
                    <a:pt x="158176" y="0"/>
                  </a:lnTo>
                  <a:lnTo>
                    <a:pt x="154728" y="2103"/>
                  </a:lnTo>
                  <a:lnTo>
                    <a:pt x="152501" y="3972"/>
                  </a:lnTo>
                  <a:lnTo>
                    <a:pt x="151949" y="7085"/>
                  </a:lnTo>
                  <a:lnTo>
                    <a:pt x="153828" y="15524"/>
                  </a:lnTo>
                  <a:lnTo>
                    <a:pt x="169354" y="36160"/>
                  </a:lnTo>
                  <a:lnTo>
                    <a:pt x="179617" y="47123"/>
                  </a:lnTo>
                  <a:lnTo>
                    <a:pt x="223687" y="66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84"/>
            <p:cNvSpPr/>
            <p:nvPr>
              <p:custDataLst>
                <p:tags r:id="rId13"/>
              </p:custDataLst>
            </p:nvPr>
          </p:nvSpPr>
          <p:spPr>
            <a:xfrm>
              <a:off x="9113184" y="3187859"/>
              <a:ext cx="467780" cy="568914"/>
            </a:xfrm>
            <a:custGeom>
              <a:avLst/>
              <a:gdLst/>
              <a:ahLst/>
              <a:cxnLst/>
              <a:rect l="0" t="0" r="0" b="0"/>
              <a:pathLst>
                <a:path w="467780" h="568914">
                  <a:moveTo>
                    <a:pt x="210110" y="341994"/>
                  </a:moveTo>
                  <a:lnTo>
                    <a:pt x="210110" y="341994"/>
                  </a:lnTo>
                  <a:lnTo>
                    <a:pt x="244591" y="307512"/>
                  </a:lnTo>
                  <a:lnTo>
                    <a:pt x="273059" y="279043"/>
                  </a:lnTo>
                  <a:lnTo>
                    <a:pt x="301899" y="247715"/>
                  </a:lnTo>
                  <a:lnTo>
                    <a:pt x="329346" y="214180"/>
                  </a:lnTo>
                  <a:lnTo>
                    <a:pt x="353995" y="177486"/>
                  </a:lnTo>
                  <a:lnTo>
                    <a:pt x="369534" y="154815"/>
                  </a:lnTo>
                  <a:lnTo>
                    <a:pt x="387362" y="129429"/>
                  </a:lnTo>
                  <a:lnTo>
                    <a:pt x="406721" y="102232"/>
                  </a:lnTo>
                  <a:lnTo>
                    <a:pt x="433208" y="64543"/>
                  </a:lnTo>
                  <a:lnTo>
                    <a:pt x="456130" y="30066"/>
                  </a:lnTo>
                  <a:lnTo>
                    <a:pt x="467779" y="6146"/>
                  </a:lnTo>
                  <a:lnTo>
                    <a:pt x="466867" y="3235"/>
                  </a:lnTo>
                  <a:lnTo>
                    <a:pt x="464392" y="1294"/>
                  </a:lnTo>
                  <a:lnTo>
                    <a:pt x="460874" y="0"/>
                  </a:lnTo>
                  <a:lnTo>
                    <a:pt x="451984" y="1053"/>
                  </a:lnTo>
                  <a:lnTo>
                    <a:pt x="439941" y="6502"/>
                  </a:lnTo>
                  <a:lnTo>
                    <a:pt x="399283" y="35316"/>
                  </a:lnTo>
                  <a:lnTo>
                    <a:pt x="360166" y="68409"/>
                  </a:lnTo>
                  <a:lnTo>
                    <a:pt x="331898" y="95268"/>
                  </a:lnTo>
                  <a:lnTo>
                    <a:pt x="300657" y="125882"/>
                  </a:lnTo>
                  <a:lnTo>
                    <a:pt x="268095" y="160655"/>
                  </a:lnTo>
                  <a:lnTo>
                    <a:pt x="234946" y="198833"/>
                  </a:lnTo>
                  <a:lnTo>
                    <a:pt x="201538" y="240703"/>
                  </a:lnTo>
                  <a:lnTo>
                    <a:pt x="184785" y="262327"/>
                  </a:lnTo>
                  <a:lnTo>
                    <a:pt x="168013" y="284213"/>
                  </a:lnTo>
                  <a:lnTo>
                    <a:pt x="151230" y="306275"/>
                  </a:lnTo>
                  <a:lnTo>
                    <a:pt x="135371" y="328454"/>
                  </a:lnTo>
                  <a:lnTo>
                    <a:pt x="120129" y="350710"/>
                  </a:lnTo>
                  <a:lnTo>
                    <a:pt x="105301" y="373017"/>
                  </a:lnTo>
                  <a:lnTo>
                    <a:pt x="91678" y="395360"/>
                  </a:lnTo>
                  <a:lnTo>
                    <a:pt x="78860" y="417726"/>
                  </a:lnTo>
                  <a:lnTo>
                    <a:pt x="66581" y="440107"/>
                  </a:lnTo>
                  <a:lnTo>
                    <a:pt x="42976" y="479916"/>
                  </a:lnTo>
                  <a:lnTo>
                    <a:pt x="22836" y="514417"/>
                  </a:lnTo>
                  <a:lnTo>
                    <a:pt x="7181" y="551106"/>
                  </a:lnTo>
                  <a:lnTo>
                    <a:pt x="0" y="568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5"/>
            <p:cNvSpPr/>
            <p:nvPr>
              <p:custDataLst>
                <p:tags r:id="rId14"/>
              </p:custDataLst>
            </p:nvPr>
          </p:nvSpPr>
          <p:spPr>
            <a:xfrm>
              <a:off x="8291434" y="3454213"/>
              <a:ext cx="267059" cy="226316"/>
            </a:xfrm>
            <a:custGeom>
              <a:avLst/>
              <a:gdLst/>
              <a:ahLst/>
              <a:cxnLst/>
              <a:rect l="0" t="0" r="0" b="0"/>
              <a:pathLst>
                <a:path w="267059" h="226316">
                  <a:moveTo>
                    <a:pt x="56949" y="0"/>
                  </a:moveTo>
                  <a:lnTo>
                    <a:pt x="56949" y="0"/>
                  </a:lnTo>
                  <a:lnTo>
                    <a:pt x="56949" y="35693"/>
                  </a:lnTo>
                  <a:lnTo>
                    <a:pt x="48025" y="75736"/>
                  </a:lnTo>
                  <a:lnTo>
                    <a:pt x="29091" y="115719"/>
                  </a:lnTo>
                  <a:lnTo>
                    <a:pt x="14661" y="152676"/>
                  </a:lnTo>
                  <a:lnTo>
                    <a:pt x="942" y="191641"/>
                  </a:lnTo>
                  <a:lnTo>
                    <a:pt x="0" y="197797"/>
                  </a:lnTo>
                  <a:lnTo>
                    <a:pt x="306" y="201902"/>
                  </a:lnTo>
                  <a:lnTo>
                    <a:pt x="1445" y="204638"/>
                  </a:lnTo>
                  <a:lnTo>
                    <a:pt x="3136" y="206462"/>
                  </a:lnTo>
                  <a:lnTo>
                    <a:pt x="9998" y="208489"/>
                  </a:lnTo>
                  <a:lnTo>
                    <a:pt x="14442" y="209029"/>
                  </a:lnTo>
                  <a:lnTo>
                    <a:pt x="24361" y="204649"/>
                  </a:lnTo>
                  <a:lnTo>
                    <a:pt x="58190" y="173733"/>
                  </a:lnTo>
                  <a:lnTo>
                    <a:pt x="90812" y="135863"/>
                  </a:lnTo>
                  <a:lnTo>
                    <a:pt x="122728" y="98289"/>
                  </a:lnTo>
                  <a:lnTo>
                    <a:pt x="130640" y="93603"/>
                  </a:lnTo>
                  <a:lnTo>
                    <a:pt x="131289" y="95086"/>
                  </a:lnTo>
                  <a:lnTo>
                    <a:pt x="132011" y="101714"/>
                  </a:lnTo>
                  <a:lnTo>
                    <a:pt x="127351" y="130807"/>
                  </a:lnTo>
                  <a:lnTo>
                    <a:pt x="120922" y="167393"/>
                  </a:lnTo>
                  <a:lnTo>
                    <a:pt x="118237" y="197558"/>
                  </a:lnTo>
                  <a:lnTo>
                    <a:pt x="120918" y="208578"/>
                  </a:lnTo>
                  <a:lnTo>
                    <a:pt x="127678" y="220032"/>
                  </a:lnTo>
                  <a:lnTo>
                    <a:pt x="137876" y="223858"/>
                  </a:lnTo>
                  <a:lnTo>
                    <a:pt x="167250" y="226315"/>
                  </a:lnTo>
                  <a:lnTo>
                    <a:pt x="183479" y="221670"/>
                  </a:lnTo>
                  <a:lnTo>
                    <a:pt x="221186" y="199009"/>
                  </a:lnTo>
                  <a:lnTo>
                    <a:pt x="261740" y="164428"/>
                  </a:lnTo>
                  <a:lnTo>
                    <a:pt x="267058" y="159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6"/>
            <p:cNvSpPr/>
            <p:nvPr>
              <p:custDataLst>
                <p:tags r:id="rId15"/>
              </p:custDataLst>
            </p:nvPr>
          </p:nvSpPr>
          <p:spPr>
            <a:xfrm>
              <a:off x="8563636" y="3529853"/>
              <a:ext cx="490718" cy="266795"/>
            </a:xfrm>
            <a:custGeom>
              <a:avLst/>
              <a:gdLst/>
              <a:ahLst/>
              <a:cxnLst/>
              <a:rect l="0" t="0" r="0" b="0"/>
              <a:pathLst>
                <a:path w="490718" h="266795">
                  <a:moveTo>
                    <a:pt x="70497" y="0"/>
                  </a:moveTo>
                  <a:lnTo>
                    <a:pt x="70497" y="0"/>
                  </a:lnTo>
                  <a:lnTo>
                    <a:pt x="39750" y="38390"/>
                  </a:lnTo>
                  <a:lnTo>
                    <a:pt x="19883" y="71658"/>
                  </a:lnTo>
                  <a:lnTo>
                    <a:pt x="4331" y="110962"/>
                  </a:lnTo>
                  <a:lnTo>
                    <a:pt x="0" y="130558"/>
                  </a:lnTo>
                  <a:lnTo>
                    <a:pt x="1189" y="145494"/>
                  </a:lnTo>
                  <a:lnTo>
                    <a:pt x="7321" y="158358"/>
                  </a:lnTo>
                  <a:lnTo>
                    <a:pt x="11571" y="164403"/>
                  </a:lnTo>
                  <a:lnTo>
                    <a:pt x="23763" y="173610"/>
                  </a:lnTo>
                  <a:lnTo>
                    <a:pt x="39454" y="179880"/>
                  </a:lnTo>
                  <a:lnTo>
                    <a:pt x="70221" y="182477"/>
                  </a:lnTo>
                  <a:lnTo>
                    <a:pt x="108494" y="176813"/>
                  </a:lnTo>
                  <a:lnTo>
                    <a:pt x="150340" y="161854"/>
                  </a:lnTo>
                  <a:lnTo>
                    <a:pt x="181620" y="144462"/>
                  </a:lnTo>
                  <a:lnTo>
                    <a:pt x="221810" y="122593"/>
                  </a:lnTo>
                  <a:lnTo>
                    <a:pt x="257374" y="99824"/>
                  </a:lnTo>
                  <a:lnTo>
                    <a:pt x="295212" y="80452"/>
                  </a:lnTo>
                  <a:lnTo>
                    <a:pt x="318649" y="69160"/>
                  </a:lnTo>
                  <a:lnTo>
                    <a:pt x="319977" y="70386"/>
                  </a:lnTo>
                  <a:lnTo>
                    <a:pt x="321450" y="76729"/>
                  </a:lnTo>
                  <a:lnTo>
                    <a:pt x="313331" y="112998"/>
                  </a:lnTo>
                  <a:lnTo>
                    <a:pt x="302841" y="154820"/>
                  </a:lnTo>
                  <a:lnTo>
                    <a:pt x="292713" y="191407"/>
                  </a:lnTo>
                  <a:lnTo>
                    <a:pt x="290657" y="205222"/>
                  </a:lnTo>
                  <a:lnTo>
                    <a:pt x="293960" y="223499"/>
                  </a:lnTo>
                  <a:lnTo>
                    <a:pt x="300859" y="232559"/>
                  </a:lnTo>
                  <a:lnTo>
                    <a:pt x="311085" y="239698"/>
                  </a:lnTo>
                  <a:lnTo>
                    <a:pt x="324969" y="245984"/>
                  </a:lnTo>
                  <a:lnTo>
                    <a:pt x="337987" y="246909"/>
                  </a:lnTo>
                  <a:lnTo>
                    <a:pt x="375738" y="234709"/>
                  </a:lnTo>
                  <a:lnTo>
                    <a:pt x="414402" y="219176"/>
                  </a:lnTo>
                  <a:lnTo>
                    <a:pt x="450986" y="200864"/>
                  </a:lnTo>
                  <a:lnTo>
                    <a:pt x="482280" y="187184"/>
                  </a:lnTo>
                  <a:lnTo>
                    <a:pt x="485092" y="187355"/>
                  </a:lnTo>
                  <a:lnTo>
                    <a:pt x="486968" y="188404"/>
                  </a:lnTo>
                  <a:lnTo>
                    <a:pt x="488218" y="190036"/>
                  </a:lnTo>
                  <a:lnTo>
                    <a:pt x="489976" y="201257"/>
                  </a:lnTo>
                  <a:lnTo>
                    <a:pt x="486037" y="216411"/>
                  </a:lnTo>
                  <a:lnTo>
                    <a:pt x="470063" y="254041"/>
                  </a:lnTo>
                  <a:lnTo>
                    <a:pt x="470411" y="258074"/>
                  </a:lnTo>
                  <a:lnTo>
                    <a:pt x="473216" y="266794"/>
                  </a:lnTo>
                  <a:lnTo>
                    <a:pt x="478582" y="263007"/>
                  </a:lnTo>
                  <a:lnTo>
                    <a:pt x="490717" y="252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7"/>
            <p:cNvSpPr/>
            <p:nvPr>
              <p:custDataLst>
                <p:tags r:id="rId16"/>
              </p:custDataLst>
            </p:nvPr>
          </p:nvSpPr>
          <p:spPr>
            <a:xfrm>
              <a:off x="9278279" y="3287602"/>
              <a:ext cx="694186" cy="1049075"/>
            </a:xfrm>
            <a:custGeom>
              <a:avLst/>
              <a:gdLst/>
              <a:ahLst/>
              <a:cxnLst/>
              <a:rect l="0" t="0" r="0" b="0"/>
              <a:pathLst>
                <a:path w="694186" h="1049075">
                  <a:moveTo>
                    <a:pt x="2993" y="385126"/>
                  </a:moveTo>
                  <a:lnTo>
                    <a:pt x="2993" y="385126"/>
                  </a:lnTo>
                  <a:lnTo>
                    <a:pt x="7455" y="416358"/>
                  </a:lnTo>
                  <a:lnTo>
                    <a:pt x="4664" y="454102"/>
                  </a:lnTo>
                  <a:lnTo>
                    <a:pt x="0" y="491422"/>
                  </a:lnTo>
                  <a:lnTo>
                    <a:pt x="1041" y="511121"/>
                  </a:lnTo>
                  <a:lnTo>
                    <a:pt x="4615" y="520499"/>
                  </a:lnTo>
                  <a:lnTo>
                    <a:pt x="6876" y="523000"/>
                  </a:lnTo>
                  <a:lnTo>
                    <a:pt x="11185" y="523732"/>
                  </a:lnTo>
                  <a:lnTo>
                    <a:pt x="23442" y="522058"/>
                  </a:lnTo>
                  <a:lnTo>
                    <a:pt x="62304" y="494984"/>
                  </a:lnTo>
                  <a:lnTo>
                    <a:pt x="103151" y="463309"/>
                  </a:lnTo>
                  <a:lnTo>
                    <a:pt x="119630" y="453002"/>
                  </a:lnTo>
                  <a:lnTo>
                    <a:pt x="119972" y="453722"/>
                  </a:lnTo>
                  <a:lnTo>
                    <a:pt x="120350" y="457013"/>
                  </a:lnTo>
                  <a:lnTo>
                    <a:pt x="108931" y="497216"/>
                  </a:lnTo>
                  <a:lnTo>
                    <a:pt x="104516" y="537424"/>
                  </a:lnTo>
                  <a:lnTo>
                    <a:pt x="105078" y="551799"/>
                  </a:lnTo>
                  <a:lnTo>
                    <a:pt x="108440" y="561301"/>
                  </a:lnTo>
                  <a:lnTo>
                    <a:pt x="115538" y="568637"/>
                  </a:lnTo>
                  <a:lnTo>
                    <a:pt x="132524" y="578017"/>
                  </a:lnTo>
                  <a:lnTo>
                    <a:pt x="139772" y="580955"/>
                  </a:lnTo>
                  <a:lnTo>
                    <a:pt x="157789" y="581730"/>
                  </a:lnTo>
                  <a:lnTo>
                    <a:pt x="188932" y="574426"/>
                  </a:lnTo>
                  <a:lnTo>
                    <a:pt x="224307" y="557943"/>
                  </a:lnTo>
                  <a:lnTo>
                    <a:pt x="251701" y="542242"/>
                  </a:lnTo>
                  <a:lnTo>
                    <a:pt x="282552" y="522813"/>
                  </a:lnTo>
                  <a:lnTo>
                    <a:pt x="322497" y="490875"/>
                  </a:lnTo>
                  <a:lnTo>
                    <a:pt x="362451" y="453293"/>
                  </a:lnTo>
                  <a:lnTo>
                    <a:pt x="403862" y="412586"/>
                  </a:lnTo>
                  <a:lnTo>
                    <a:pt x="431733" y="382390"/>
                  </a:lnTo>
                  <a:lnTo>
                    <a:pt x="458749" y="350292"/>
                  </a:lnTo>
                  <a:lnTo>
                    <a:pt x="483209" y="317350"/>
                  </a:lnTo>
                  <a:lnTo>
                    <a:pt x="509020" y="281543"/>
                  </a:lnTo>
                  <a:lnTo>
                    <a:pt x="536055" y="243839"/>
                  </a:lnTo>
                  <a:lnTo>
                    <a:pt x="563634" y="205293"/>
                  </a:lnTo>
                  <a:lnTo>
                    <a:pt x="591456" y="166372"/>
                  </a:lnTo>
                  <a:lnTo>
                    <a:pt x="619384" y="128218"/>
                  </a:lnTo>
                  <a:lnTo>
                    <a:pt x="647362" y="92585"/>
                  </a:lnTo>
                  <a:lnTo>
                    <a:pt x="667888" y="60561"/>
                  </a:lnTo>
                  <a:lnTo>
                    <a:pt x="687456" y="23752"/>
                  </a:lnTo>
                  <a:lnTo>
                    <a:pt x="693801" y="9736"/>
                  </a:lnTo>
                  <a:lnTo>
                    <a:pt x="694185" y="5999"/>
                  </a:lnTo>
                  <a:lnTo>
                    <a:pt x="693509" y="3506"/>
                  </a:lnTo>
                  <a:lnTo>
                    <a:pt x="691190" y="1845"/>
                  </a:lnTo>
                  <a:lnTo>
                    <a:pt x="683634" y="0"/>
                  </a:lnTo>
                  <a:lnTo>
                    <a:pt x="659955" y="7884"/>
                  </a:lnTo>
                  <a:lnTo>
                    <a:pt x="620360" y="35433"/>
                  </a:lnTo>
                  <a:lnTo>
                    <a:pt x="589276" y="60062"/>
                  </a:lnTo>
                  <a:lnTo>
                    <a:pt x="556783" y="89374"/>
                  </a:lnTo>
                  <a:lnTo>
                    <a:pt x="523665" y="127303"/>
                  </a:lnTo>
                  <a:lnTo>
                    <a:pt x="507924" y="148810"/>
                  </a:lnTo>
                  <a:lnTo>
                    <a:pt x="492761" y="171553"/>
                  </a:lnTo>
                  <a:lnTo>
                    <a:pt x="468131" y="210829"/>
                  </a:lnTo>
                  <a:lnTo>
                    <a:pt x="451022" y="238113"/>
                  </a:lnTo>
                  <a:lnTo>
                    <a:pt x="442687" y="266574"/>
                  </a:lnTo>
                  <a:lnTo>
                    <a:pt x="429659" y="312627"/>
                  </a:lnTo>
                  <a:lnTo>
                    <a:pt x="413504" y="370412"/>
                  </a:lnTo>
                  <a:lnTo>
                    <a:pt x="402733" y="417339"/>
                  </a:lnTo>
                  <a:lnTo>
                    <a:pt x="395552" y="457028"/>
                  </a:lnTo>
                  <a:lnTo>
                    <a:pt x="390766" y="491891"/>
                  </a:lnTo>
                  <a:lnTo>
                    <a:pt x="390375" y="525406"/>
                  </a:lnTo>
                  <a:lnTo>
                    <a:pt x="392917" y="558021"/>
                  </a:lnTo>
                  <a:lnTo>
                    <a:pt x="397413" y="590036"/>
                  </a:lnTo>
                  <a:lnTo>
                    <a:pt x="403211" y="619785"/>
                  </a:lnTo>
                  <a:lnTo>
                    <a:pt x="409878" y="648021"/>
                  </a:lnTo>
                  <a:lnTo>
                    <a:pt x="417125" y="675250"/>
                  </a:lnTo>
                  <a:lnTo>
                    <a:pt x="426624" y="703674"/>
                  </a:lnTo>
                  <a:lnTo>
                    <a:pt x="437628" y="732896"/>
                  </a:lnTo>
                  <a:lnTo>
                    <a:pt x="449633" y="762649"/>
                  </a:lnTo>
                  <a:lnTo>
                    <a:pt x="463237" y="790889"/>
                  </a:lnTo>
                  <a:lnTo>
                    <a:pt x="477911" y="818120"/>
                  </a:lnTo>
                  <a:lnTo>
                    <a:pt x="493296" y="844678"/>
                  </a:lnTo>
                  <a:lnTo>
                    <a:pt x="507289" y="870788"/>
                  </a:lnTo>
                  <a:lnTo>
                    <a:pt x="520353" y="896600"/>
                  </a:lnTo>
                  <a:lnTo>
                    <a:pt x="532797" y="922211"/>
                  </a:lnTo>
                  <a:lnTo>
                    <a:pt x="542026" y="947690"/>
                  </a:lnTo>
                  <a:lnTo>
                    <a:pt x="549113" y="973081"/>
                  </a:lnTo>
                  <a:lnTo>
                    <a:pt x="554770" y="998412"/>
                  </a:lnTo>
                  <a:lnTo>
                    <a:pt x="563853" y="1039067"/>
                  </a:lnTo>
                  <a:lnTo>
                    <a:pt x="566088" y="1049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8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80565"/>
            <a:ext cx="9692640" cy="2678382"/>
          </a:xfrm>
        </p:spPr>
        <p:txBody>
          <a:bodyPr>
            <a:normAutofit/>
          </a:bodyPr>
          <a:lstStyle/>
          <a:p>
            <a:r>
              <a:rPr lang="en-US" dirty="0"/>
              <a:t>Was Shi </a:t>
            </a:r>
            <a:r>
              <a:rPr lang="en-US" dirty="0" err="1"/>
              <a:t>Huangdi</a:t>
            </a:r>
            <a:r>
              <a:rPr lang="en-US" dirty="0"/>
              <a:t> great? Why?</a:t>
            </a:r>
            <a:br>
              <a:rPr lang="en-US" dirty="0"/>
            </a:br>
            <a:r>
              <a:rPr lang="en-US" dirty="0"/>
              <a:t>Was he necessary for China?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0CF6C96-4596-4D83-A9F9-A3AB22AB4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1" b="2386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George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760"/>
            <a:ext cx="4453467" cy="445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39" y="82550"/>
            <a:ext cx="5575300" cy="349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757" y="3729894"/>
            <a:ext cx="4249882" cy="31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American Greatness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3" y="1828800"/>
            <a:ext cx="6537447" cy="43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085895" cy="435133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Warring States Period-as a class</a:t>
            </a:r>
          </a:p>
          <a:p>
            <a:r>
              <a:rPr lang="en-US" sz="4400" dirty="0" smtClean="0"/>
              <a:t>2 document sets-4 groups total</a:t>
            </a:r>
          </a:p>
          <a:p>
            <a:r>
              <a:rPr lang="en-US" sz="4400" dirty="0" smtClean="0"/>
              <a:t>Graphic Organizer as a class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59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8" y="84154"/>
            <a:ext cx="7911214" cy="665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MARTInkShape-Group100"/>
          <p:cNvGrpSpPr/>
          <p:nvPr/>
        </p:nvGrpSpPr>
        <p:grpSpPr>
          <a:xfrm>
            <a:off x="3413760" y="1748340"/>
            <a:ext cx="4002664" cy="4540374"/>
            <a:chOff x="3413760" y="1748340"/>
            <a:chExt cx="4002664" cy="4540374"/>
          </a:xfrm>
        </p:grpSpPr>
        <p:sp>
          <p:nvSpPr>
            <p:cNvPr id="7" name="SMARTInkShape-479"/>
            <p:cNvSpPr/>
            <p:nvPr>
              <p:custDataLst>
                <p:tags r:id="rId1"/>
              </p:custDataLst>
            </p:nvPr>
          </p:nvSpPr>
          <p:spPr>
            <a:xfrm>
              <a:off x="3971151" y="1748340"/>
              <a:ext cx="3445273" cy="4540374"/>
            </a:xfrm>
            <a:custGeom>
              <a:avLst/>
              <a:gdLst/>
              <a:ahLst/>
              <a:cxnLst/>
              <a:rect l="0" t="0" r="0" b="0"/>
              <a:pathLst>
                <a:path w="3445273" h="4540374">
                  <a:moveTo>
                    <a:pt x="1080908" y="1429200"/>
                  </a:moveTo>
                  <a:lnTo>
                    <a:pt x="1080908" y="1429200"/>
                  </a:lnTo>
                  <a:lnTo>
                    <a:pt x="1053816" y="1431458"/>
                  </a:lnTo>
                  <a:lnTo>
                    <a:pt x="1032367" y="1433245"/>
                  </a:lnTo>
                  <a:lnTo>
                    <a:pt x="1018915" y="1430204"/>
                  </a:lnTo>
                  <a:lnTo>
                    <a:pt x="1010793" y="1423943"/>
                  </a:lnTo>
                  <a:lnTo>
                    <a:pt x="1006225" y="1415535"/>
                  </a:lnTo>
                  <a:lnTo>
                    <a:pt x="1004872" y="1407390"/>
                  </a:lnTo>
                  <a:lnTo>
                    <a:pt x="1007886" y="1391567"/>
                  </a:lnTo>
                  <a:lnTo>
                    <a:pt x="1025311" y="1353782"/>
                  </a:lnTo>
                  <a:lnTo>
                    <a:pt x="1051924" y="1318706"/>
                  </a:lnTo>
                  <a:lnTo>
                    <a:pt x="1077340" y="1294014"/>
                  </a:lnTo>
                  <a:lnTo>
                    <a:pt x="1107827" y="1268929"/>
                  </a:lnTo>
                  <a:lnTo>
                    <a:pt x="1142826" y="1243668"/>
                  </a:lnTo>
                  <a:lnTo>
                    <a:pt x="1162827" y="1231005"/>
                  </a:lnTo>
                  <a:lnTo>
                    <a:pt x="1183781" y="1218330"/>
                  </a:lnTo>
                  <a:lnTo>
                    <a:pt x="1206217" y="1205647"/>
                  </a:lnTo>
                  <a:lnTo>
                    <a:pt x="1229642" y="1192958"/>
                  </a:lnTo>
                  <a:lnTo>
                    <a:pt x="1253724" y="1180265"/>
                  </a:lnTo>
                  <a:lnTo>
                    <a:pt x="1278245" y="1167570"/>
                  </a:lnTo>
                  <a:lnTo>
                    <a:pt x="1303059" y="1154873"/>
                  </a:lnTo>
                  <a:lnTo>
                    <a:pt x="1328070" y="1142176"/>
                  </a:lnTo>
                  <a:lnTo>
                    <a:pt x="1354902" y="1130324"/>
                  </a:lnTo>
                  <a:lnTo>
                    <a:pt x="1382951" y="1119036"/>
                  </a:lnTo>
                  <a:lnTo>
                    <a:pt x="1411810" y="1108124"/>
                  </a:lnTo>
                  <a:lnTo>
                    <a:pt x="1442903" y="1098309"/>
                  </a:lnTo>
                  <a:lnTo>
                    <a:pt x="1475485" y="1089226"/>
                  </a:lnTo>
                  <a:lnTo>
                    <a:pt x="1509060" y="1080631"/>
                  </a:lnTo>
                  <a:lnTo>
                    <a:pt x="1544142" y="1072361"/>
                  </a:lnTo>
                  <a:lnTo>
                    <a:pt x="1580231" y="1064307"/>
                  </a:lnTo>
                  <a:lnTo>
                    <a:pt x="1616990" y="1056398"/>
                  </a:lnTo>
                  <a:lnTo>
                    <a:pt x="1654197" y="1049432"/>
                  </a:lnTo>
                  <a:lnTo>
                    <a:pt x="1691700" y="1043094"/>
                  </a:lnTo>
                  <a:lnTo>
                    <a:pt x="1729403" y="1037176"/>
                  </a:lnTo>
                  <a:lnTo>
                    <a:pt x="1767239" y="1033231"/>
                  </a:lnTo>
                  <a:lnTo>
                    <a:pt x="1805162" y="1030600"/>
                  </a:lnTo>
                  <a:lnTo>
                    <a:pt x="1843144" y="1028847"/>
                  </a:lnTo>
                  <a:lnTo>
                    <a:pt x="1880319" y="1027678"/>
                  </a:lnTo>
                  <a:lnTo>
                    <a:pt x="1916956" y="1026898"/>
                  </a:lnTo>
                  <a:lnTo>
                    <a:pt x="1953233" y="1026379"/>
                  </a:lnTo>
                  <a:lnTo>
                    <a:pt x="1992660" y="1027726"/>
                  </a:lnTo>
                  <a:lnTo>
                    <a:pt x="2034183" y="1030318"/>
                  </a:lnTo>
                  <a:lnTo>
                    <a:pt x="2077104" y="1033738"/>
                  </a:lnTo>
                  <a:lnTo>
                    <a:pt x="2119266" y="1038559"/>
                  </a:lnTo>
                  <a:lnTo>
                    <a:pt x="2160920" y="1044313"/>
                  </a:lnTo>
                  <a:lnTo>
                    <a:pt x="2202236" y="1050688"/>
                  </a:lnTo>
                  <a:lnTo>
                    <a:pt x="2243327" y="1058325"/>
                  </a:lnTo>
                  <a:lnTo>
                    <a:pt x="2284268" y="1066804"/>
                  </a:lnTo>
                  <a:lnTo>
                    <a:pt x="2325108" y="1075842"/>
                  </a:lnTo>
                  <a:lnTo>
                    <a:pt x="2365035" y="1087795"/>
                  </a:lnTo>
                  <a:lnTo>
                    <a:pt x="2404353" y="1101690"/>
                  </a:lnTo>
                  <a:lnTo>
                    <a:pt x="2443265" y="1116880"/>
                  </a:lnTo>
                  <a:lnTo>
                    <a:pt x="2481906" y="1132933"/>
                  </a:lnTo>
                  <a:lnTo>
                    <a:pt x="2520367" y="1149562"/>
                  </a:lnTo>
                  <a:lnTo>
                    <a:pt x="2558707" y="1166575"/>
                  </a:lnTo>
                  <a:lnTo>
                    <a:pt x="2595275" y="1186383"/>
                  </a:lnTo>
                  <a:lnTo>
                    <a:pt x="2630660" y="1208056"/>
                  </a:lnTo>
                  <a:lnTo>
                    <a:pt x="2665256" y="1230970"/>
                  </a:lnTo>
                  <a:lnTo>
                    <a:pt x="2699326" y="1253867"/>
                  </a:lnTo>
                  <a:lnTo>
                    <a:pt x="2733048" y="1276751"/>
                  </a:lnTo>
                  <a:lnTo>
                    <a:pt x="2766535" y="1299627"/>
                  </a:lnTo>
                  <a:lnTo>
                    <a:pt x="2800712" y="1324192"/>
                  </a:lnTo>
                  <a:lnTo>
                    <a:pt x="2835351" y="1349881"/>
                  </a:lnTo>
                  <a:lnTo>
                    <a:pt x="2870297" y="1376321"/>
                  </a:lnTo>
                  <a:lnTo>
                    <a:pt x="2903754" y="1404107"/>
                  </a:lnTo>
                  <a:lnTo>
                    <a:pt x="2936219" y="1432791"/>
                  </a:lnTo>
                  <a:lnTo>
                    <a:pt x="2968022" y="1462074"/>
                  </a:lnTo>
                  <a:lnTo>
                    <a:pt x="2996845" y="1494296"/>
                  </a:lnTo>
                  <a:lnTo>
                    <a:pt x="3023679" y="1528477"/>
                  </a:lnTo>
                  <a:lnTo>
                    <a:pt x="3049189" y="1563965"/>
                  </a:lnTo>
                  <a:lnTo>
                    <a:pt x="3073816" y="1600323"/>
                  </a:lnTo>
                  <a:lnTo>
                    <a:pt x="3097854" y="1637262"/>
                  </a:lnTo>
                  <a:lnTo>
                    <a:pt x="3121499" y="1674588"/>
                  </a:lnTo>
                  <a:lnTo>
                    <a:pt x="3144036" y="1712172"/>
                  </a:lnTo>
                  <a:lnTo>
                    <a:pt x="3165833" y="1749928"/>
                  </a:lnTo>
                  <a:lnTo>
                    <a:pt x="3187138" y="1787798"/>
                  </a:lnTo>
                  <a:lnTo>
                    <a:pt x="3208115" y="1825746"/>
                  </a:lnTo>
                  <a:lnTo>
                    <a:pt x="3228873" y="1863744"/>
                  </a:lnTo>
                  <a:lnTo>
                    <a:pt x="3249484" y="1901776"/>
                  </a:lnTo>
                  <a:lnTo>
                    <a:pt x="3269152" y="1941524"/>
                  </a:lnTo>
                  <a:lnTo>
                    <a:pt x="3288191" y="1982416"/>
                  </a:lnTo>
                  <a:lnTo>
                    <a:pt x="3306810" y="2024070"/>
                  </a:lnTo>
                  <a:lnTo>
                    <a:pt x="3322610" y="2067080"/>
                  </a:lnTo>
                  <a:lnTo>
                    <a:pt x="3336529" y="2110994"/>
                  </a:lnTo>
                  <a:lnTo>
                    <a:pt x="3349197" y="2155509"/>
                  </a:lnTo>
                  <a:lnTo>
                    <a:pt x="3361027" y="2201272"/>
                  </a:lnTo>
                  <a:lnTo>
                    <a:pt x="3372301" y="2247868"/>
                  </a:lnTo>
                  <a:lnTo>
                    <a:pt x="3383204" y="2295019"/>
                  </a:lnTo>
                  <a:lnTo>
                    <a:pt x="3393012" y="2341693"/>
                  </a:lnTo>
                  <a:lnTo>
                    <a:pt x="3402091" y="2388049"/>
                  </a:lnTo>
                  <a:lnTo>
                    <a:pt x="3410683" y="2434192"/>
                  </a:lnTo>
                  <a:lnTo>
                    <a:pt x="3418106" y="2481041"/>
                  </a:lnTo>
                  <a:lnTo>
                    <a:pt x="3424747" y="2528361"/>
                  </a:lnTo>
                  <a:lnTo>
                    <a:pt x="3430868" y="2575994"/>
                  </a:lnTo>
                  <a:lnTo>
                    <a:pt x="3435795" y="2622142"/>
                  </a:lnTo>
                  <a:lnTo>
                    <a:pt x="3439926" y="2667302"/>
                  </a:lnTo>
                  <a:lnTo>
                    <a:pt x="3443527" y="2711801"/>
                  </a:lnTo>
                  <a:lnTo>
                    <a:pt x="3445081" y="2756707"/>
                  </a:lnTo>
                  <a:lnTo>
                    <a:pt x="3445272" y="2801885"/>
                  </a:lnTo>
                  <a:lnTo>
                    <a:pt x="3444551" y="2847243"/>
                  </a:lnTo>
                  <a:lnTo>
                    <a:pt x="3442377" y="2892722"/>
                  </a:lnTo>
                  <a:lnTo>
                    <a:pt x="3439235" y="2938281"/>
                  </a:lnTo>
                  <a:lnTo>
                    <a:pt x="3435447" y="2983894"/>
                  </a:lnTo>
                  <a:lnTo>
                    <a:pt x="3429533" y="3028696"/>
                  </a:lnTo>
                  <a:lnTo>
                    <a:pt x="3422205" y="3072958"/>
                  </a:lnTo>
                  <a:lnTo>
                    <a:pt x="3413933" y="3116858"/>
                  </a:lnTo>
                  <a:lnTo>
                    <a:pt x="3405032" y="3159672"/>
                  </a:lnTo>
                  <a:lnTo>
                    <a:pt x="3395710" y="3201761"/>
                  </a:lnTo>
                  <a:lnTo>
                    <a:pt x="3386111" y="3243368"/>
                  </a:lnTo>
                  <a:lnTo>
                    <a:pt x="3374629" y="3284652"/>
                  </a:lnTo>
                  <a:lnTo>
                    <a:pt x="3361895" y="3325721"/>
                  </a:lnTo>
                  <a:lnTo>
                    <a:pt x="3348327" y="3366647"/>
                  </a:lnTo>
                  <a:lnTo>
                    <a:pt x="3333354" y="3407479"/>
                  </a:lnTo>
                  <a:lnTo>
                    <a:pt x="3317446" y="3448245"/>
                  </a:lnTo>
                  <a:lnTo>
                    <a:pt x="3300913" y="3488970"/>
                  </a:lnTo>
                  <a:lnTo>
                    <a:pt x="3283119" y="3527127"/>
                  </a:lnTo>
                  <a:lnTo>
                    <a:pt x="3264483" y="3563570"/>
                  </a:lnTo>
                  <a:lnTo>
                    <a:pt x="3245284" y="3598874"/>
                  </a:lnTo>
                  <a:lnTo>
                    <a:pt x="3224866" y="3633416"/>
                  </a:lnTo>
                  <a:lnTo>
                    <a:pt x="3203634" y="3667450"/>
                  </a:lnTo>
                  <a:lnTo>
                    <a:pt x="3181859" y="3701147"/>
                  </a:lnTo>
                  <a:lnTo>
                    <a:pt x="3137709" y="3753245"/>
                  </a:lnTo>
                  <a:lnTo>
                    <a:pt x="3078642" y="3817610"/>
                  </a:lnTo>
                  <a:lnTo>
                    <a:pt x="3009631" y="3890153"/>
                  </a:lnTo>
                  <a:lnTo>
                    <a:pt x="2952617" y="3946982"/>
                  </a:lnTo>
                  <a:lnTo>
                    <a:pt x="2903601" y="3993336"/>
                  </a:lnTo>
                  <a:lnTo>
                    <a:pt x="2859917" y="4032704"/>
                  </a:lnTo>
                  <a:lnTo>
                    <a:pt x="2818094" y="4067415"/>
                  </a:lnTo>
                  <a:lnTo>
                    <a:pt x="2777512" y="4099024"/>
                  </a:lnTo>
                  <a:lnTo>
                    <a:pt x="2737758" y="4128562"/>
                  </a:lnTo>
                  <a:lnTo>
                    <a:pt x="2700249" y="4155028"/>
                  </a:lnTo>
                  <a:lnTo>
                    <a:pt x="2664235" y="4179446"/>
                  </a:lnTo>
                  <a:lnTo>
                    <a:pt x="2629219" y="4202497"/>
                  </a:lnTo>
                  <a:lnTo>
                    <a:pt x="2592329" y="4224638"/>
                  </a:lnTo>
                  <a:lnTo>
                    <a:pt x="2554189" y="4246172"/>
                  </a:lnTo>
                  <a:lnTo>
                    <a:pt x="2515216" y="4267302"/>
                  </a:lnTo>
                  <a:lnTo>
                    <a:pt x="2475687" y="4287314"/>
                  </a:lnTo>
                  <a:lnTo>
                    <a:pt x="2435787" y="4306583"/>
                  </a:lnTo>
                  <a:lnTo>
                    <a:pt x="2395641" y="4325356"/>
                  </a:lnTo>
                  <a:lnTo>
                    <a:pt x="2356178" y="4342950"/>
                  </a:lnTo>
                  <a:lnTo>
                    <a:pt x="2317167" y="4359760"/>
                  </a:lnTo>
                  <a:lnTo>
                    <a:pt x="2278462" y="4376047"/>
                  </a:lnTo>
                  <a:lnTo>
                    <a:pt x="2237418" y="4391138"/>
                  </a:lnTo>
                  <a:lnTo>
                    <a:pt x="2194815" y="4405432"/>
                  </a:lnTo>
                  <a:lnTo>
                    <a:pt x="2151173" y="4419195"/>
                  </a:lnTo>
                  <a:lnTo>
                    <a:pt x="2106839" y="4431756"/>
                  </a:lnTo>
                  <a:lnTo>
                    <a:pt x="2062042" y="4443518"/>
                  </a:lnTo>
                  <a:lnTo>
                    <a:pt x="2016938" y="4454745"/>
                  </a:lnTo>
                  <a:lnTo>
                    <a:pt x="1972475" y="4464770"/>
                  </a:lnTo>
                  <a:lnTo>
                    <a:pt x="1928439" y="4473993"/>
                  </a:lnTo>
                  <a:lnTo>
                    <a:pt x="1884688" y="4482683"/>
                  </a:lnTo>
                  <a:lnTo>
                    <a:pt x="1840282" y="4491014"/>
                  </a:lnTo>
                  <a:lnTo>
                    <a:pt x="1795438" y="4499110"/>
                  </a:lnTo>
                  <a:lnTo>
                    <a:pt x="1750301" y="4507047"/>
                  </a:lnTo>
                  <a:lnTo>
                    <a:pt x="1705818" y="4514031"/>
                  </a:lnTo>
                  <a:lnTo>
                    <a:pt x="1661768" y="4520381"/>
                  </a:lnTo>
                  <a:lnTo>
                    <a:pt x="1618009" y="4526308"/>
                  </a:lnTo>
                  <a:lnTo>
                    <a:pt x="1574442" y="4531105"/>
                  </a:lnTo>
                  <a:lnTo>
                    <a:pt x="1531005" y="4535150"/>
                  </a:lnTo>
                  <a:lnTo>
                    <a:pt x="1487653" y="4538692"/>
                  </a:lnTo>
                  <a:lnTo>
                    <a:pt x="1445205" y="4540208"/>
                  </a:lnTo>
                  <a:lnTo>
                    <a:pt x="1403359" y="4540373"/>
                  </a:lnTo>
                  <a:lnTo>
                    <a:pt x="1361917" y="4539635"/>
                  </a:lnTo>
                  <a:lnTo>
                    <a:pt x="1320740" y="4538296"/>
                  </a:lnTo>
                  <a:lnTo>
                    <a:pt x="1279744" y="4536558"/>
                  </a:lnTo>
                  <a:lnTo>
                    <a:pt x="1238865" y="4534552"/>
                  </a:lnTo>
                  <a:lnTo>
                    <a:pt x="1198067" y="4529828"/>
                  </a:lnTo>
                  <a:lnTo>
                    <a:pt x="1157321" y="4523292"/>
                  </a:lnTo>
                  <a:lnTo>
                    <a:pt x="1116611" y="4515548"/>
                  </a:lnTo>
                  <a:lnTo>
                    <a:pt x="1076770" y="4506151"/>
                  </a:lnTo>
                  <a:lnTo>
                    <a:pt x="1037510" y="4495654"/>
                  </a:lnTo>
                  <a:lnTo>
                    <a:pt x="998637" y="4484423"/>
                  </a:lnTo>
                  <a:lnTo>
                    <a:pt x="960866" y="4471856"/>
                  </a:lnTo>
                  <a:lnTo>
                    <a:pt x="923834" y="4458397"/>
                  </a:lnTo>
                  <a:lnTo>
                    <a:pt x="887292" y="4444344"/>
                  </a:lnTo>
                  <a:lnTo>
                    <a:pt x="851078" y="4428203"/>
                  </a:lnTo>
                  <a:lnTo>
                    <a:pt x="815081" y="4410669"/>
                  </a:lnTo>
                  <a:lnTo>
                    <a:pt x="779231" y="4392206"/>
                  </a:lnTo>
                  <a:lnTo>
                    <a:pt x="744324" y="4372277"/>
                  </a:lnTo>
                  <a:lnTo>
                    <a:pt x="710045" y="4351371"/>
                  </a:lnTo>
                  <a:lnTo>
                    <a:pt x="676187" y="4329815"/>
                  </a:lnTo>
                  <a:lnTo>
                    <a:pt x="641761" y="4306976"/>
                  </a:lnTo>
                  <a:lnTo>
                    <a:pt x="606957" y="4283284"/>
                  </a:lnTo>
                  <a:lnTo>
                    <a:pt x="571901" y="4259022"/>
                  </a:lnTo>
                  <a:lnTo>
                    <a:pt x="538371" y="4233535"/>
                  </a:lnTo>
                  <a:lnTo>
                    <a:pt x="505856" y="4207230"/>
                  </a:lnTo>
                  <a:lnTo>
                    <a:pt x="474021" y="4180379"/>
                  </a:lnTo>
                  <a:lnTo>
                    <a:pt x="444330" y="4152320"/>
                  </a:lnTo>
                  <a:lnTo>
                    <a:pt x="416070" y="4123452"/>
                  </a:lnTo>
                  <a:lnTo>
                    <a:pt x="388763" y="4094049"/>
                  </a:lnTo>
                  <a:lnTo>
                    <a:pt x="362091" y="4063439"/>
                  </a:lnTo>
                  <a:lnTo>
                    <a:pt x="335844" y="4032025"/>
                  </a:lnTo>
                  <a:lnTo>
                    <a:pt x="309879" y="4000077"/>
                  </a:lnTo>
                  <a:lnTo>
                    <a:pt x="284949" y="3967771"/>
                  </a:lnTo>
                  <a:lnTo>
                    <a:pt x="260709" y="3935228"/>
                  </a:lnTo>
                  <a:lnTo>
                    <a:pt x="236929" y="3902526"/>
                  </a:lnTo>
                  <a:lnTo>
                    <a:pt x="214302" y="3868869"/>
                  </a:lnTo>
                  <a:lnTo>
                    <a:pt x="192444" y="3834580"/>
                  </a:lnTo>
                  <a:lnTo>
                    <a:pt x="171099" y="3799867"/>
                  </a:lnTo>
                  <a:lnTo>
                    <a:pt x="150942" y="3764025"/>
                  </a:lnTo>
                  <a:lnTo>
                    <a:pt x="131578" y="3727429"/>
                  </a:lnTo>
                  <a:lnTo>
                    <a:pt x="112742" y="3690333"/>
                  </a:lnTo>
                  <a:lnTo>
                    <a:pt x="95951" y="3653749"/>
                  </a:lnTo>
                  <a:lnTo>
                    <a:pt x="80523" y="3617506"/>
                  </a:lnTo>
                  <a:lnTo>
                    <a:pt x="66005" y="3581491"/>
                  </a:lnTo>
                  <a:lnTo>
                    <a:pt x="53787" y="3544780"/>
                  </a:lnTo>
                  <a:lnTo>
                    <a:pt x="43101" y="3507607"/>
                  </a:lnTo>
                  <a:lnTo>
                    <a:pt x="33437" y="3470124"/>
                  </a:lnTo>
                  <a:lnTo>
                    <a:pt x="25301" y="3432436"/>
                  </a:lnTo>
                  <a:lnTo>
                    <a:pt x="18184" y="3394611"/>
                  </a:lnTo>
                  <a:lnTo>
                    <a:pt x="11745" y="3356694"/>
                  </a:lnTo>
                  <a:lnTo>
                    <a:pt x="7453" y="3318716"/>
                  </a:lnTo>
                  <a:lnTo>
                    <a:pt x="4592" y="3280698"/>
                  </a:lnTo>
                  <a:lnTo>
                    <a:pt x="2684" y="3242652"/>
                  </a:lnTo>
                  <a:lnTo>
                    <a:pt x="1413" y="3204588"/>
                  </a:lnTo>
                  <a:lnTo>
                    <a:pt x="565" y="3166512"/>
                  </a:lnTo>
                  <a:lnTo>
                    <a:pt x="0" y="3128428"/>
                  </a:lnTo>
                  <a:lnTo>
                    <a:pt x="1316" y="3089492"/>
                  </a:lnTo>
                  <a:lnTo>
                    <a:pt x="3887" y="3049988"/>
                  </a:lnTo>
                  <a:lnTo>
                    <a:pt x="7295" y="3010106"/>
                  </a:lnTo>
                  <a:lnTo>
                    <a:pt x="11259" y="2969970"/>
                  </a:lnTo>
                  <a:lnTo>
                    <a:pt x="15596" y="2929667"/>
                  </a:lnTo>
                  <a:lnTo>
                    <a:pt x="20180" y="2889251"/>
                  </a:lnTo>
                  <a:lnTo>
                    <a:pt x="24930" y="2848761"/>
                  </a:lnTo>
                  <a:lnTo>
                    <a:pt x="29789" y="2808221"/>
                  </a:lnTo>
                  <a:lnTo>
                    <a:pt x="34723" y="2767647"/>
                  </a:lnTo>
                  <a:lnTo>
                    <a:pt x="41398" y="2727052"/>
                  </a:lnTo>
                  <a:lnTo>
                    <a:pt x="49235" y="2686442"/>
                  </a:lnTo>
                  <a:lnTo>
                    <a:pt x="57846" y="2645821"/>
                  </a:lnTo>
                  <a:lnTo>
                    <a:pt x="65280" y="2604347"/>
                  </a:lnTo>
                  <a:lnTo>
                    <a:pt x="71930" y="2562305"/>
                  </a:lnTo>
                  <a:lnTo>
                    <a:pt x="78056" y="2519883"/>
                  </a:lnTo>
                  <a:lnTo>
                    <a:pt x="83834" y="2477209"/>
                  </a:lnTo>
                  <a:lnTo>
                    <a:pt x="89379" y="2434366"/>
                  </a:lnTo>
                  <a:lnTo>
                    <a:pt x="94769" y="2391410"/>
                  </a:lnTo>
                  <a:lnTo>
                    <a:pt x="100056" y="2348380"/>
                  </a:lnTo>
                  <a:lnTo>
                    <a:pt x="105274" y="2305300"/>
                  </a:lnTo>
                  <a:lnTo>
                    <a:pt x="110446" y="2262187"/>
                  </a:lnTo>
                  <a:lnTo>
                    <a:pt x="118127" y="2219898"/>
                  </a:lnTo>
                  <a:lnTo>
                    <a:pt x="127481" y="2178158"/>
                  </a:lnTo>
                  <a:lnTo>
                    <a:pt x="137950" y="2136786"/>
                  </a:lnTo>
                  <a:lnTo>
                    <a:pt x="148317" y="2094811"/>
                  </a:lnTo>
                  <a:lnTo>
                    <a:pt x="158614" y="2052433"/>
                  </a:lnTo>
                  <a:lnTo>
                    <a:pt x="168866" y="2009789"/>
                  </a:lnTo>
                  <a:lnTo>
                    <a:pt x="179087" y="1967813"/>
                  </a:lnTo>
                  <a:lnTo>
                    <a:pt x="189288" y="1926282"/>
                  </a:lnTo>
                  <a:lnTo>
                    <a:pt x="199475" y="1885048"/>
                  </a:lnTo>
                  <a:lnTo>
                    <a:pt x="209653" y="1843165"/>
                  </a:lnTo>
                  <a:lnTo>
                    <a:pt x="219825" y="1800850"/>
                  </a:lnTo>
                  <a:lnTo>
                    <a:pt x="229993" y="1758247"/>
                  </a:lnTo>
                  <a:lnTo>
                    <a:pt x="241005" y="1716298"/>
                  </a:lnTo>
                  <a:lnTo>
                    <a:pt x="252580" y="1674786"/>
                  </a:lnTo>
                  <a:lnTo>
                    <a:pt x="264530" y="1633563"/>
                  </a:lnTo>
                  <a:lnTo>
                    <a:pt x="276729" y="1592536"/>
                  </a:lnTo>
                  <a:lnTo>
                    <a:pt x="289096" y="1551637"/>
                  </a:lnTo>
                  <a:lnTo>
                    <a:pt x="301574" y="1510825"/>
                  </a:lnTo>
                  <a:lnTo>
                    <a:pt x="314125" y="1470917"/>
                  </a:lnTo>
                  <a:lnTo>
                    <a:pt x="326727" y="1431611"/>
                  </a:lnTo>
                  <a:lnTo>
                    <a:pt x="339361" y="1392707"/>
                  </a:lnTo>
                  <a:lnTo>
                    <a:pt x="352864" y="1353225"/>
                  </a:lnTo>
                  <a:lnTo>
                    <a:pt x="366945" y="1313357"/>
                  </a:lnTo>
                  <a:lnTo>
                    <a:pt x="381413" y="1273231"/>
                  </a:lnTo>
                  <a:lnTo>
                    <a:pt x="395291" y="1233780"/>
                  </a:lnTo>
                  <a:lnTo>
                    <a:pt x="408777" y="1194780"/>
                  </a:lnTo>
                  <a:lnTo>
                    <a:pt x="422001" y="1156080"/>
                  </a:lnTo>
                  <a:lnTo>
                    <a:pt x="435051" y="1118427"/>
                  </a:lnTo>
                  <a:lnTo>
                    <a:pt x="447984" y="1081472"/>
                  </a:lnTo>
                  <a:lnTo>
                    <a:pt x="460839" y="1044981"/>
                  </a:lnTo>
                  <a:lnTo>
                    <a:pt x="475335" y="1008800"/>
                  </a:lnTo>
                  <a:lnTo>
                    <a:pt x="490927" y="972827"/>
                  </a:lnTo>
                  <a:lnTo>
                    <a:pt x="507247" y="936991"/>
                  </a:lnTo>
                  <a:lnTo>
                    <a:pt x="523208" y="902094"/>
                  </a:lnTo>
                  <a:lnTo>
                    <a:pt x="538928" y="867823"/>
                  </a:lnTo>
                  <a:lnTo>
                    <a:pt x="554489" y="833968"/>
                  </a:lnTo>
                  <a:lnTo>
                    <a:pt x="569942" y="800392"/>
                  </a:lnTo>
                  <a:lnTo>
                    <a:pt x="585324" y="767002"/>
                  </a:lnTo>
                  <a:lnTo>
                    <a:pt x="600659" y="733735"/>
                  </a:lnTo>
                  <a:lnTo>
                    <a:pt x="617656" y="700549"/>
                  </a:lnTo>
                  <a:lnTo>
                    <a:pt x="635760" y="667420"/>
                  </a:lnTo>
                  <a:lnTo>
                    <a:pt x="654603" y="634327"/>
                  </a:lnTo>
                  <a:lnTo>
                    <a:pt x="673939" y="602104"/>
                  </a:lnTo>
                  <a:lnTo>
                    <a:pt x="693602" y="570463"/>
                  </a:lnTo>
                  <a:lnTo>
                    <a:pt x="713484" y="539209"/>
                  </a:lnTo>
                  <a:lnTo>
                    <a:pt x="734359" y="509059"/>
                  </a:lnTo>
                  <a:lnTo>
                    <a:pt x="755896" y="479646"/>
                  </a:lnTo>
                  <a:lnTo>
                    <a:pt x="777874" y="450724"/>
                  </a:lnTo>
                  <a:lnTo>
                    <a:pt x="800992" y="422129"/>
                  </a:lnTo>
                  <a:lnTo>
                    <a:pt x="824871" y="393753"/>
                  </a:lnTo>
                  <a:lnTo>
                    <a:pt x="849257" y="365522"/>
                  </a:lnTo>
                  <a:lnTo>
                    <a:pt x="873981" y="339081"/>
                  </a:lnTo>
                  <a:lnTo>
                    <a:pt x="898931" y="313834"/>
                  </a:lnTo>
                  <a:lnTo>
                    <a:pt x="924030" y="289383"/>
                  </a:lnTo>
                  <a:lnTo>
                    <a:pt x="951769" y="265462"/>
                  </a:lnTo>
                  <a:lnTo>
                    <a:pt x="981269" y="241895"/>
                  </a:lnTo>
                  <a:lnTo>
                    <a:pt x="1011942" y="218563"/>
                  </a:lnTo>
                  <a:lnTo>
                    <a:pt x="1041705" y="197082"/>
                  </a:lnTo>
                  <a:lnTo>
                    <a:pt x="1070859" y="176835"/>
                  </a:lnTo>
                  <a:lnTo>
                    <a:pt x="1099610" y="157410"/>
                  </a:lnTo>
                  <a:lnTo>
                    <a:pt x="1131476" y="139380"/>
                  </a:lnTo>
                  <a:lnTo>
                    <a:pt x="1165420" y="122280"/>
                  </a:lnTo>
                  <a:lnTo>
                    <a:pt x="1200749" y="105800"/>
                  </a:lnTo>
                  <a:lnTo>
                    <a:pt x="1262404" y="85500"/>
                  </a:lnTo>
                  <a:lnTo>
                    <a:pt x="1341605" y="62653"/>
                  </a:lnTo>
                  <a:lnTo>
                    <a:pt x="1432506" y="38109"/>
                  </a:lnTo>
                  <a:lnTo>
                    <a:pt x="1508347" y="21746"/>
                  </a:lnTo>
                  <a:lnTo>
                    <a:pt x="1574148" y="10837"/>
                  </a:lnTo>
                  <a:lnTo>
                    <a:pt x="1633255" y="3565"/>
                  </a:lnTo>
                  <a:lnTo>
                    <a:pt x="1686206" y="410"/>
                  </a:lnTo>
                  <a:lnTo>
                    <a:pt x="1735054" y="0"/>
                  </a:lnTo>
                  <a:lnTo>
                    <a:pt x="1781166" y="1420"/>
                  </a:lnTo>
                  <a:lnTo>
                    <a:pt x="1827147" y="5753"/>
                  </a:lnTo>
                  <a:lnTo>
                    <a:pt x="1873041" y="12029"/>
                  </a:lnTo>
                  <a:lnTo>
                    <a:pt x="1918877" y="19600"/>
                  </a:lnTo>
                  <a:lnTo>
                    <a:pt x="1963828" y="29726"/>
                  </a:lnTo>
                  <a:lnTo>
                    <a:pt x="2008188" y="41558"/>
                  </a:lnTo>
                  <a:lnTo>
                    <a:pt x="2052155" y="54525"/>
                  </a:lnTo>
                  <a:lnTo>
                    <a:pt x="2095860" y="68250"/>
                  </a:lnTo>
                  <a:lnTo>
                    <a:pt x="2139389" y="82480"/>
                  </a:lnTo>
                  <a:lnTo>
                    <a:pt x="2182802" y="97047"/>
                  </a:lnTo>
                  <a:lnTo>
                    <a:pt x="2225291" y="115224"/>
                  </a:lnTo>
                  <a:lnTo>
                    <a:pt x="2267164" y="135810"/>
                  </a:lnTo>
                  <a:lnTo>
                    <a:pt x="2308625" y="158000"/>
                  </a:lnTo>
                  <a:lnTo>
                    <a:pt x="2348967" y="182953"/>
                  </a:lnTo>
                  <a:lnTo>
                    <a:pt x="2388561" y="209749"/>
                  </a:lnTo>
                  <a:lnTo>
                    <a:pt x="2427657" y="237772"/>
                  </a:lnTo>
                  <a:lnTo>
                    <a:pt x="2466420" y="265768"/>
                  </a:lnTo>
                  <a:lnTo>
                    <a:pt x="2504964" y="293746"/>
                  </a:lnTo>
                  <a:lnTo>
                    <a:pt x="2543359" y="321710"/>
                  </a:lnTo>
                  <a:lnTo>
                    <a:pt x="2581654" y="352207"/>
                  </a:lnTo>
                  <a:lnTo>
                    <a:pt x="2619887" y="384391"/>
                  </a:lnTo>
                  <a:lnTo>
                    <a:pt x="2658073" y="417701"/>
                  </a:lnTo>
                  <a:lnTo>
                    <a:pt x="2694539" y="453454"/>
                  </a:lnTo>
                  <a:lnTo>
                    <a:pt x="2729855" y="490836"/>
                  </a:lnTo>
                  <a:lnTo>
                    <a:pt x="2764406" y="529304"/>
                  </a:lnTo>
                  <a:lnTo>
                    <a:pt x="2796754" y="569343"/>
                  </a:lnTo>
                  <a:lnTo>
                    <a:pt x="2827632" y="610428"/>
                  </a:lnTo>
                  <a:lnTo>
                    <a:pt x="2857531" y="652212"/>
                  </a:lnTo>
                  <a:lnTo>
                    <a:pt x="2887624" y="694461"/>
                  </a:lnTo>
                  <a:lnTo>
                    <a:pt x="2917846" y="737021"/>
                  </a:lnTo>
                  <a:lnTo>
                    <a:pt x="2948153" y="779787"/>
                  </a:lnTo>
                  <a:lnTo>
                    <a:pt x="2976825" y="824385"/>
                  </a:lnTo>
                  <a:lnTo>
                    <a:pt x="3004406" y="870203"/>
                  </a:lnTo>
                  <a:lnTo>
                    <a:pt x="3031260" y="916835"/>
                  </a:lnTo>
                  <a:lnTo>
                    <a:pt x="3056784" y="964857"/>
                  </a:lnTo>
                  <a:lnTo>
                    <a:pt x="3081419" y="1013805"/>
                  </a:lnTo>
                  <a:lnTo>
                    <a:pt x="3105463" y="1063370"/>
                  </a:lnTo>
                  <a:lnTo>
                    <a:pt x="3126571" y="1113346"/>
                  </a:lnTo>
                  <a:lnTo>
                    <a:pt x="3145724" y="1163598"/>
                  </a:lnTo>
                  <a:lnTo>
                    <a:pt x="3163572" y="1214032"/>
                  </a:lnTo>
                  <a:lnTo>
                    <a:pt x="3181398" y="1265434"/>
                  </a:lnTo>
                  <a:lnTo>
                    <a:pt x="3199208" y="1317483"/>
                  </a:lnTo>
                  <a:lnTo>
                    <a:pt x="3217009" y="1369962"/>
                  </a:lnTo>
                  <a:lnTo>
                    <a:pt x="3233109" y="1422728"/>
                  </a:lnTo>
                  <a:lnTo>
                    <a:pt x="3248075" y="1475686"/>
                  </a:lnTo>
                  <a:lnTo>
                    <a:pt x="3262287" y="1528770"/>
                  </a:lnTo>
                  <a:lnTo>
                    <a:pt x="3275147" y="1581940"/>
                  </a:lnTo>
                  <a:lnTo>
                    <a:pt x="3287108" y="1635167"/>
                  </a:lnTo>
                  <a:lnTo>
                    <a:pt x="3298468" y="1688431"/>
                  </a:lnTo>
                  <a:lnTo>
                    <a:pt x="3307735" y="1742567"/>
                  </a:lnTo>
                  <a:lnTo>
                    <a:pt x="3315606" y="1797285"/>
                  </a:lnTo>
                  <a:lnTo>
                    <a:pt x="3322547" y="1852390"/>
                  </a:lnTo>
                  <a:lnTo>
                    <a:pt x="3328868" y="1906907"/>
                  </a:lnTo>
                  <a:lnTo>
                    <a:pt x="3334774" y="1961031"/>
                  </a:lnTo>
                  <a:lnTo>
                    <a:pt x="3340407" y="2014894"/>
                  </a:lnTo>
                  <a:lnTo>
                    <a:pt x="3344161" y="2068582"/>
                  </a:lnTo>
                  <a:lnTo>
                    <a:pt x="3346664" y="2122155"/>
                  </a:lnTo>
                  <a:lnTo>
                    <a:pt x="3348332" y="2175650"/>
                  </a:lnTo>
                  <a:lnTo>
                    <a:pt x="3346904" y="2229940"/>
                  </a:lnTo>
                  <a:lnTo>
                    <a:pt x="3343413" y="2284760"/>
                  </a:lnTo>
                  <a:lnTo>
                    <a:pt x="3338545" y="2339933"/>
                  </a:lnTo>
                  <a:lnTo>
                    <a:pt x="3333606" y="2391956"/>
                  </a:lnTo>
                  <a:lnTo>
                    <a:pt x="3328621" y="2441877"/>
                  </a:lnTo>
                  <a:lnTo>
                    <a:pt x="3323603" y="2490398"/>
                  </a:lnTo>
                  <a:lnTo>
                    <a:pt x="3317719" y="2538832"/>
                  </a:lnTo>
                  <a:lnTo>
                    <a:pt x="3311256" y="2587208"/>
                  </a:lnTo>
                  <a:lnTo>
                    <a:pt x="3304406" y="2635546"/>
                  </a:lnTo>
                  <a:lnTo>
                    <a:pt x="3296454" y="2683010"/>
                  </a:lnTo>
                  <a:lnTo>
                    <a:pt x="3287765" y="2729894"/>
                  </a:lnTo>
                  <a:lnTo>
                    <a:pt x="3278587" y="2776389"/>
                  </a:lnTo>
                  <a:lnTo>
                    <a:pt x="3268234" y="2820933"/>
                  </a:lnTo>
                  <a:lnTo>
                    <a:pt x="3257100" y="2864175"/>
                  </a:lnTo>
                  <a:lnTo>
                    <a:pt x="3245442" y="2906550"/>
                  </a:lnTo>
                  <a:lnTo>
                    <a:pt x="3232591" y="2947500"/>
                  </a:lnTo>
                  <a:lnTo>
                    <a:pt x="3218944" y="2987500"/>
                  </a:lnTo>
                  <a:lnTo>
                    <a:pt x="3204765" y="3026867"/>
                  </a:lnTo>
                  <a:lnTo>
                    <a:pt x="3190234" y="3064965"/>
                  </a:lnTo>
                  <a:lnTo>
                    <a:pt x="3175465" y="3102215"/>
                  </a:lnTo>
                  <a:lnTo>
                    <a:pt x="3160540" y="3138905"/>
                  </a:lnTo>
                  <a:lnTo>
                    <a:pt x="3144663" y="3174370"/>
                  </a:lnTo>
                  <a:lnTo>
                    <a:pt x="3128152" y="3209019"/>
                  </a:lnTo>
                  <a:lnTo>
                    <a:pt x="3111217" y="3243126"/>
                  </a:lnTo>
                  <a:lnTo>
                    <a:pt x="3093155" y="3275178"/>
                  </a:lnTo>
                  <a:lnTo>
                    <a:pt x="3074339" y="3305858"/>
                  </a:lnTo>
                  <a:lnTo>
                    <a:pt x="3055022" y="3335624"/>
                  </a:lnTo>
                  <a:lnTo>
                    <a:pt x="3034524" y="3363937"/>
                  </a:lnTo>
                  <a:lnTo>
                    <a:pt x="3013240" y="3391278"/>
                  </a:lnTo>
                  <a:lnTo>
                    <a:pt x="2991429" y="3417972"/>
                  </a:lnTo>
                  <a:lnTo>
                    <a:pt x="2970117" y="3443388"/>
                  </a:lnTo>
                  <a:lnTo>
                    <a:pt x="2949134" y="3467952"/>
                  </a:lnTo>
                  <a:lnTo>
                    <a:pt x="2928372" y="3491948"/>
                  </a:lnTo>
                  <a:lnTo>
                    <a:pt x="2906911" y="3515565"/>
                  </a:lnTo>
                  <a:lnTo>
                    <a:pt x="2884983" y="3538930"/>
                  </a:lnTo>
                  <a:lnTo>
                    <a:pt x="2862745" y="3562127"/>
                  </a:lnTo>
                  <a:lnTo>
                    <a:pt x="2818269" y="3608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0"/>
            <p:cNvSpPr/>
            <p:nvPr>
              <p:custDataLst>
                <p:tags r:id="rId2"/>
              </p:custDataLst>
            </p:nvPr>
          </p:nvSpPr>
          <p:spPr>
            <a:xfrm>
              <a:off x="3413760" y="2111278"/>
              <a:ext cx="3093556" cy="1843503"/>
            </a:xfrm>
            <a:custGeom>
              <a:avLst/>
              <a:gdLst/>
              <a:ahLst/>
              <a:cxnLst/>
              <a:rect l="0" t="0" r="0" b="0"/>
              <a:pathLst>
                <a:path w="3093556" h="1843503">
                  <a:moveTo>
                    <a:pt x="0" y="1843502"/>
                  </a:moveTo>
                  <a:lnTo>
                    <a:pt x="0" y="1843502"/>
                  </a:lnTo>
                  <a:lnTo>
                    <a:pt x="20320" y="1820924"/>
                  </a:lnTo>
                  <a:lnTo>
                    <a:pt x="53058" y="1789441"/>
                  </a:lnTo>
                  <a:lnTo>
                    <a:pt x="87364" y="1769804"/>
                  </a:lnTo>
                  <a:lnTo>
                    <a:pt x="124624" y="1753174"/>
                  </a:lnTo>
                  <a:lnTo>
                    <a:pt x="144042" y="1745183"/>
                  </a:lnTo>
                  <a:lnTo>
                    <a:pt x="163762" y="1738163"/>
                  </a:lnTo>
                  <a:lnTo>
                    <a:pt x="183681" y="1731789"/>
                  </a:lnTo>
                  <a:lnTo>
                    <a:pt x="203734" y="1725847"/>
                  </a:lnTo>
                  <a:lnTo>
                    <a:pt x="224723" y="1720192"/>
                  </a:lnTo>
                  <a:lnTo>
                    <a:pt x="246336" y="1714728"/>
                  </a:lnTo>
                  <a:lnTo>
                    <a:pt x="268364" y="1709393"/>
                  </a:lnTo>
                  <a:lnTo>
                    <a:pt x="291516" y="1704143"/>
                  </a:lnTo>
                  <a:lnTo>
                    <a:pt x="315417" y="1698949"/>
                  </a:lnTo>
                  <a:lnTo>
                    <a:pt x="339818" y="1693793"/>
                  </a:lnTo>
                  <a:lnTo>
                    <a:pt x="364552" y="1689509"/>
                  </a:lnTo>
                  <a:lnTo>
                    <a:pt x="389508" y="1685807"/>
                  </a:lnTo>
                  <a:lnTo>
                    <a:pt x="414612" y="1682492"/>
                  </a:lnTo>
                  <a:lnTo>
                    <a:pt x="442355" y="1677742"/>
                  </a:lnTo>
                  <a:lnTo>
                    <a:pt x="471856" y="1672036"/>
                  </a:lnTo>
                  <a:lnTo>
                    <a:pt x="502531" y="1665691"/>
                  </a:lnTo>
                  <a:lnTo>
                    <a:pt x="532294" y="1659768"/>
                  </a:lnTo>
                  <a:lnTo>
                    <a:pt x="561449" y="1654126"/>
                  </a:lnTo>
                  <a:lnTo>
                    <a:pt x="590199" y="1648671"/>
                  </a:lnTo>
                  <a:lnTo>
                    <a:pt x="620373" y="1643342"/>
                  </a:lnTo>
                  <a:lnTo>
                    <a:pt x="651495" y="1638095"/>
                  </a:lnTo>
                  <a:lnTo>
                    <a:pt x="683250" y="1632904"/>
                  </a:lnTo>
                  <a:lnTo>
                    <a:pt x="715427" y="1628596"/>
                  </a:lnTo>
                  <a:lnTo>
                    <a:pt x="747884" y="1624878"/>
                  </a:lnTo>
                  <a:lnTo>
                    <a:pt x="780530" y="1621553"/>
                  </a:lnTo>
                  <a:lnTo>
                    <a:pt x="813300" y="1616796"/>
                  </a:lnTo>
                  <a:lnTo>
                    <a:pt x="846153" y="1611085"/>
                  </a:lnTo>
                  <a:lnTo>
                    <a:pt x="879062" y="1604737"/>
                  </a:lnTo>
                  <a:lnTo>
                    <a:pt x="912855" y="1598812"/>
                  </a:lnTo>
                  <a:lnTo>
                    <a:pt x="947237" y="1593168"/>
                  </a:lnTo>
                  <a:lnTo>
                    <a:pt x="982011" y="1587713"/>
                  </a:lnTo>
                  <a:lnTo>
                    <a:pt x="1017047" y="1582383"/>
                  </a:lnTo>
                  <a:lnTo>
                    <a:pt x="1052258" y="1577136"/>
                  </a:lnTo>
                  <a:lnTo>
                    <a:pt x="1087585" y="1571944"/>
                  </a:lnTo>
                  <a:lnTo>
                    <a:pt x="1157704" y="1559170"/>
                  </a:lnTo>
                  <a:lnTo>
                    <a:pt x="1251016" y="1541341"/>
                  </a:lnTo>
                  <a:lnTo>
                    <a:pt x="1359791" y="1520141"/>
                  </a:lnTo>
                  <a:lnTo>
                    <a:pt x="1442468" y="1502622"/>
                  </a:lnTo>
                  <a:lnTo>
                    <a:pt x="1507745" y="1487555"/>
                  </a:lnTo>
                  <a:lnTo>
                    <a:pt x="1561424" y="1474124"/>
                  </a:lnTo>
                  <a:lnTo>
                    <a:pt x="1607369" y="1460937"/>
                  </a:lnTo>
                  <a:lnTo>
                    <a:pt x="1648159" y="1447912"/>
                  </a:lnTo>
                  <a:lnTo>
                    <a:pt x="1685512" y="1434995"/>
                  </a:lnTo>
                  <a:lnTo>
                    <a:pt x="1719728" y="1422151"/>
                  </a:lnTo>
                  <a:lnTo>
                    <a:pt x="1751852" y="1409354"/>
                  </a:lnTo>
                  <a:lnTo>
                    <a:pt x="1782582" y="1396590"/>
                  </a:lnTo>
                  <a:lnTo>
                    <a:pt x="1811535" y="1383001"/>
                  </a:lnTo>
                  <a:lnTo>
                    <a:pt x="1839303" y="1368861"/>
                  </a:lnTo>
                  <a:lnTo>
                    <a:pt x="1866282" y="1354355"/>
                  </a:lnTo>
                  <a:lnTo>
                    <a:pt x="1892735" y="1339604"/>
                  </a:lnTo>
                  <a:lnTo>
                    <a:pt x="1918837" y="1324690"/>
                  </a:lnTo>
                  <a:lnTo>
                    <a:pt x="1944705" y="1309667"/>
                  </a:lnTo>
                  <a:lnTo>
                    <a:pt x="1968723" y="1293725"/>
                  </a:lnTo>
                  <a:lnTo>
                    <a:pt x="1991509" y="1277171"/>
                  </a:lnTo>
                  <a:lnTo>
                    <a:pt x="2013473" y="1260208"/>
                  </a:lnTo>
                  <a:lnTo>
                    <a:pt x="2036582" y="1242126"/>
                  </a:lnTo>
                  <a:lnTo>
                    <a:pt x="2060454" y="1223298"/>
                  </a:lnTo>
                  <a:lnTo>
                    <a:pt x="2084836" y="1203973"/>
                  </a:lnTo>
                  <a:lnTo>
                    <a:pt x="2106171" y="1185162"/>
                  </a:lnTo>
                  <a:lnTo>
                    <a:pt x="2143423" y="1148458"/>
                  </a:lnTo>
                  <a:lnTo>
                    <a:pt x="2163008" y="1128679"/>
                  </a:lnTo>
                  <a:lnTo>
                    <a:pt x="2183686" y="1107874"/>
                  </a:lnTo>
                  <a:lnTo>
                    <a:pt x="2205091" y="1086383"/>
                  </a:lnTo>
                  <a:lnTo>
                    <a:pt x="2224440" y="1064436"/>
                  </a:lnTo>
                  <a:lnTo>
                    <a:pt x="2242420" y="1042185"/>
                  </a:lnTo>
                  <a:lnTo>
                    <a:pt x="2259486" y="1019731"/>
                  </a:lnTo>
                  <a:lnTo>
                    <a:pt x="2275944" y="997141"/>
                  </a:lnTo>
                  <a:lnTo>
                    <a:pt x="2291996" y="974461"/>
                  </a:lnTo>
                  <a:lnTo>
                    <a:pt x="2307778" y="951722"/>
                  </a:lnTo>
                  <a:lnTo>
                    <a:pt x="2323378" y="928095"/>
                  </a:lnTo>
                  <a:lnTo>
                    <a:pt x="2338858" y="903877"/>
                  </a:lnTo>
                  <a:lnTo>
                    <a:pt x="2354259" y="879266"/>
                  </a:lnTo>
                  <a:lnTo>
                    <a:pt x="2369606" y="855238"/>
                  </a:lnTo>
                  <a:lnTo>
                    <a:pt x="2384917" y="831599"/>
                  </a:lnTo>
                  <a:lnTo>
                    <a:pt x="2400205" y="808220"/>
                  </a:lnTo>
                  <a:lnTo>
                    <a:pt x="2414630" y="785014"/>
                  </a:lnTo>
                  <a:lnTo>
                    <a:pt x="2428480" y="761923"/>
                  </a:lnTo>
                  <a:lnTo>
                    <a:pt x="2441947" y="738910"/>
                  </a:lnTo>
                  <a:lnTo>
                    <a:pt x="2456004" y="715947"/>
                  </a:lnTo>
                  <a:lnTo>
                    <a:pt x="2470456" y="693019"/>
                  </a:lnTo>
                  <a:lnTo>
                    <a:pt x="2485171" y="670113"/>
                  </a:lnTo>
                  <a:lnTo>
                    <a:pt x="2498367" y="646376"/>
                  </a:lnTo>
                  <a:lnTo>
                    <a:pt x="2510552" y="622085"/>
                  </a:lnTo>
                  <a:lnTo>
                    <a:pt x="2522062" y="597424"/>
                  </a:lnTo>
                  <a:lnTo>
                    <a:pt x="2533968" y="573363"/>
                  </a:lnTo>
                  <a:lnTo>
                    <a:pt x="2546138" y="549703"/>
                  </a:lnTo>
                  <a:lnTo>
                    <a:pt x="2558486" y="526309"/>
                  </a:lnTo>
                  <a:lnTo>
                    <a:pt x="2570104" y="503940"/>
                  </a:lnTo>
                  <a:lnTo>
                    <a:pt x="2581236" y="482254"/>
                  </a:lnTo>
                  <a:lnTo>
                    <a:pt x="2592044" y="461023"/>
                  </a:lnTo>
                  <a:lnTo>
                    <a:pt x="2601789" y="440096"/>
                  </a:lnTo>
                  <a:lnTo>
                    <a:pt x="2610826" y="419372"/>
                  </a:lnTo>
                  <a:lnTo>
                    <a:pt x="2619390" y="398782"/>
                  </a:lnTo>
                  <a:lnTo>
                    <a:pt x="2625947" y="379128"/>
                  </a:lnTo>
                  <a:lnTo>
                    <a:pt x="2635491" y="341487"/>
                  </a:lnTo>
                  <a:lnTo>
                    <a:pt x="2642553" y="305002"/>
                  </a:lnTo>
                  <a:lnTo>
                    <a:pt x="2646822" y="269031"/>
                  </a:lnTo>
                  <a:lnTo>
                    <a:pt x="2645896" y="233288"/>
                  </a:lnTo>
                  <a:lnTo>
                    <a:pt x="2642663" y="202162"/>
                  </a:lnTo>
                  <a:lnTo>
                    <a:pt x="2636710" y="174218"/>
                  </a:lnTo>
                  <a:lnTo>
                    <a:pt x="2625598" y="147687"/>
                  </a:lnTo>
                  <a:lnTo>
                    <a:pt x="2609934" y="121784"/>
                  </a:lnTo>
                  <a:lnTo>
                    <a:pt x="2589145" y="97007"/>
                  </a:lnTo>
                  <a:lnTo>
                    <a:pt x="2560149" y="74707"/>
                  </a:lnTo>
                  <a:lnTo>
                    <a:pt x="2529764" y="58022"/>
                  </a:lnTo>
                  <a:lnTo>
                    <a:pt x="2498480" y="44962"/>
                  </a:lnTo>
                  <a:lnTo>
                    <a:pt x="2464820" y="33513"/>
                  </a:lnTo>
                  <a:lnTo>
                    <a:pt x="2427846" y="25038"/>
                  </a:lnTo>
                  <a:lnTo>
                    <a:pt x="2408504" y="21593"/>
                  </a:lnTo>
                  <a:lnTo>
                    <a:pt x="2371209" y="13249"/>
                  </a:lnTo>
                  <a:lnTo>
                    <a:pt x="2333184" y="5590"/>
                  </a:lnTo>
                  <a:lnTo>
                    <a:pt x="2312376" y="3547"/>
                  </a:lnTo>
                  <a:lnTo>
                    <a:pt x="2290884" y="2185"/>
                  </a:lnTo>
                  <a:lnTo>
                    <a:pt x="2253457" y="672"/>
                  </a:lnTo>
                  <a:lnTo>
                    <a:pt x="2221583" y="0"/>
                  </a:lnTo>
                  <a:lnTo>
                    <a:pt x="2187139" y="1315"/>
                  </a:lnTo>
                  <a:lnTo>
                    <a:pt x="2174893" y="7623"/>
                  </a:lnTo>
                  <a:lnTo>
                    <a:pt x="2171289" y="11676"/>
                  </a:lnTo>
                  <a:lnTo>
                    <a:pt x="2167284" y="20695"/>
                  </a:lnTo>
                  <a:lnTo>
                    <a:pt x="2170449" y="24624"/>
                  </a:lnTo>
                  <a:lnTo>
                    <a:pt x="2196824" y="35892"/>
                  </a:lnTo>
                  <a:lnTo>
                    <a:pt x="2225481" y="47826"/>
                  </a:lnTo>
                  <a:lnTo>
                    <a:pt x="2245654" y="55412"/>
                  </a:lnTo>
                  <a:lnTo>
                    <a:pt x="2269262" y="63855"/>
                  </a:lnTo>
                  <a:lnTo>
                    <a:pt x="2295162" y="72871"/>
                  </a:lnTo>
                  <a:lnTo>
                    <a:pt x="2325128" y="82268"/>
                  </a:lnTo>
                  <a:lnTo>
                    <a:pt x="2357805" y="91919"/>
                  </a:lnTo>
                  <a:lnTo>
                    <a:pt x="2392290" y="101740"/>
                  </a:lnTo>
                  <a:lnTo>
                    <a:pt x="2427980" y="112521"/>
                  </a:lnTo>
                  <a:lnTo>
                    <a:pt x="2464473" y="123941"/>
                  </a:lnTo>
                  <a:lnTo>
                    <a:pt x="2501502" y="135788"/>
                  </a:lnTo>
                  <a:lnTo>
                    <a:pt x="2538041" y="147920"/>
                  </a:lnTo>
                  <a:lnTo>
                    <a:pt x="2574254" y="160240"/>
                  </a:lnTo>
                  <a:lnTo>
                    <a:pt x="2610249" y="172687"/>
                  </a:lnTo>
                  <a:lnTo>
                    <a:pt x="2645253" y="185219"/>
                  </a:lnTo>
                  <a:lnTo>
                    <a:pt x="2679595" y="197807"/>
                  </a:lnTo>
                  <a:lnTo>
                    <a:pt x="2713497" y="210432"/>
                  </a:lnTo>
                  <a:lnTo>
                    <a:pt x="2746258" y="223928"/>
                  </a:lnTo>
                  <a:lnTo>
                    <a:pt x="2778259" y="238007"/>
                  </a:lnTo>
                  <a:lnTo>
                    <a:pt x="2809752" y="252472"/>
                  </a:lnTo>
                  <a:lnTo>
                    <a:pt x="2840061" y="266348"/>
                  </a:lnTo>
                  <a:lnTo>
                    <a:pt x="2869581" y="279833"/>
                  </a:lnTo>
                  <a:lnTo>
                    <a:pt x="2898574" y="293056"/>
                  </a:lnTo>
                  <a:lnTo>
                    <a:pt x="2925523" y="305258"/>
                  </a:lnTo>
                  <a:lnTo>
                    <a:pt x="2951108" y="316779"/>
                  </a:lnTo>
                  <a:lnTo>
                    <a:pt x="2975786" y="327847"/>
                  </a:lnTo>
                  <a:lnTo>
                    <a:pt x="2997317" y="338612"/>
                  </a:lnTo>
                  <a:lnTo>
                    <a:pt x="3034787" y="359604"/>
                  </a:lnTo>
                  <a:lnTo>
                    <a:pt x="3068263" y="386417"/>
                  </a:lnTo>
                  <a:lnTo>
                    <a:pt x="3092203" y="411303"/>
                  </a:lnTo>
                  <a:lnTo>
                    <a:pt x="3093555" y="415416"/>
                  </a:lnTo>
                  <a:lnTo>
                    <a:pt x="3092800" y="423090"/>
                  </a:lnTo>
                  <a:lnTo>
                    <a:pt x="3089642" y="432146"/>
                  </a:lnTo>
                  <a:lnTo>
                    <a:pt x="3083159" y="439557"/>
                  </a:lnTo>
                  <a:lnTo>
                    <a:pt x="3072940" y="445673"/>
                  </a:lnTo>
                  <a:lnTo>
                    <a:pt x="3036527" y="456498"/>
                  </a:lnTo>
                  <a:lnTo>
                    <a:pt x="2998880" y="466491"/>
                  </a:lnTo>
                  <a:lnTo>
                    <a:pt x="2970289" y="473731"/>
                  </a:lnTo>
                  <a:lnTo>
                    <a:pt x="2940649" y="476948"/>
                  </a:lnTo>
                  <a:lnTo>
                    <a:pt x="2910840" y="479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15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47" y="365760"/>
            <a:ext cx="42291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SMARTInkShape-Group101"/>
          <p:cNvGrpSpPr/>
          <p:nvPr/>
        </p:nvGrpSpPr>
        <p:grpSpPr>
          <a:xfrm>
            <a:off x="739730" y="2095500"/>
            <a:ext cx="601391" cy="661259"/>
            <a:chOff x="739730" y="2095500"/>
            <a:chExt cx="601391" cy="661259"/>
          </a:xfrm>
        </p:grpSpPr>
        <p:sp>
          <p:nvSpPr>
            <p:cNvPr id="4" name="SMARTInkShape-481"/>
            <p:cNvSpPr/>
            <p:nvPr>
              <p:custDataLst>
                <p:tags r:id="rId151"/>
              </p:custDataLst>
            </p:nvPr>
          </p:nvSpPr>
          <p:spPr>
            <a:xfrm>
              <a:off x="739730" y="2095500"/>
              <a:ext cx="310433" cy="661259"/>
            </a:xfrm>
            <a:custGeom>
              <a:avLst/>
              <a:gdLst/>
              <a:ahLst/>
              <a:cxnLst/>
              <a:rect l="0" t="0" r="0" b="0"/>
              <a:pathLst>
                <a:path w="310433" h="661259">
                  <a:moveTo>
                    <a:pt x="144190" y="0"/>
                  </a:moveTo>
                  <a:lnTo>
                    <a:pt x="144190" y="0"/>
                  </a:lnTo>
                  <a:lnTo>
                    <a:pt x="156326" y="28316"/>
                  </a:lnTo>
                  <a:lnTo>
                    <a:pt x="162284" y="55765"/>
                  </a:lnTo>
                  <a:lnTo>
                    <a:pt x="164932" y="84898"/>
                  </a:lnTo>
                  <a:lnTo>
                    <a:pt x="166108" y="114779"/>
                  </a:lnTo>
                  <a:lnTo>
                    <a:pt x="164374" y="144993"/>
                  </a:lnTo>
                  <a:lnTo>
                    <a:pt x="159934" y="176201"/>
                  </a:lnTo>
                  <a:lnTo>
                    <a:pt x="152316" y="209827"/>
                  </a:lnTo>
                  <a:lnTo>
                    <a:pt x="143286" y="244528"/>
                  </a:lnTo>
                  <a:lnTo>
                    <a:pt x="132782" y="280552"/>
                  </a:lnTo>
                  <a:lnTo>
                    <a:pt x="126424" y="299642"/>
                  </a:lnTo>
                  <a:lnTo>
                    <a:pt x="119646" y="319141"/>
                  </a:lnTo>
                  <a:lnTo>
                    <a:pt x="105342" y="356612"/>
                  </a:lnTo>
                  <a:lnTo>
                    <a:pt x="90517" y="393021"/>
                  </a:lnTo>
                  <a:lnTo>
                    <a:pt x="75462" y="428958"/>
                  </a:lnTo>
                  <a:lnTo>
                    <a:pt x="60304" y="462428"/>
                  </a:lnTo>
                  <a:lnTo>
                    <a:pt x="45947" y="494237"/>
                  </a:lnTo>
                  <a:lnTo>
                    <a:pt x="33922" y="525308"/>
                  </a:lnTo>
                  <a:lnTo>
                    <a:pt x="17632" y="563270"/>
                  </a:lnTo>
                  <a:lnTo>
                    <a:pt x="737" y="596670"/>
                  </a:lnTo>
                  <a:lnTo>
                    <a:pt x="294" y="596747"/>
                  </a:lnTo>
                  <a:lnTo>
                    <a:pt x="0" y="595951"/>
                  </a:lnTo>
                  <a:lnTo>
                    <a:pt x="19992" y="563458"/>
                  </a:lnTo>
                  <a:lnTo>
                    <a:pt x="35991" y="538199"/>
                  </a:lnTo>
                  <a:lnTo>
                    <a:pt x="50891" y="517126"/>
                  </a:lnTo>
                  <a:lnTo>
                    <a:pt x="78735" y="482422"/>
                  </a:lnTo>
                  <a:lnTo>
                    <a:pt x="107479" y="455145"/>
                  </a:lnTo>
                  <a:lnTo>
                    <a:pt x="136341" y="431734"/>
                  </a:lnTo>
                  <a:lnTo>
                    <a:pt x="163279" y="410039"/>
                  </a:lnTo>
                  <a:lnTo>
                    <a:pt x="191621" y="393624"/>
                  </a:lnTo>
                  <a:lnTo>
                    <a:pt x="219457" y="381531"/>
                  </a:lnTo>
                  <a:lnTo>
                    <a:pt x="253322" y="371656"/>
                  </a:lnTo>
                  <a:lnTo>
                    <a:pt x="279819" y="373339"/>
                  </a:lnTo>
                  <a:lnTo>
                    <a:pt x="301216" y="379201"/>
                  </a:lnTo>
                  <a:lnTo>
                    <a:pt x="310432" y="387212"/>
                  </a:lnTo>
                  <a:lnTo>
                    <a:pt x="307371" y="404384"/>
                  </a:lnTo>
                  <a:lnTo>
                    <a:pt x="286584" y="436983"/>
                  </a:lnTo>
                  <a:lnTo>
                    <a:pt x="265403" y="473788"/>
                  </a:lnTo>
                  <a:lnTo>
                    <a:pt x="241347" y="506894"/>
                  </a:lnTo>
                  <a:lnTo>
                    <a:pt x="209008" y="538999"/>
                  </a:lnTo>
                  <a:lnTo>
                    <a:pt x="177601" y="573253"/>
                  </a:lnTo>
                  <a:lnTo>
                    <a:pt x="146846" y="600242"/>
                  </a:lnTo>
                  <a:lnTo>
                    <a:pt x="117131" y="623478"/>
                  </a:lnTo>
                  <a:lnTo>
                    <a:pt x="83906" y="644672"/>
                  </a:lnTo>
                  <a:lnTo>
                    <a:pt x="45858" y="660416"/>
                  </a:lnTo>
                  <a:lnTo>
                    <a:pt x="40535" y="661258"/>
                  </a:lnTo>
                  <a:lnTo>
                    <a:pt x="36987" y="660972"/>
                  </a:lnTo>
                  <a:lnTo>
                    <a:pt x="34621" y="659935"/>
                  </a:lnTo>
                  <a:lnTo>
                    <a:pt x="33044" y="658396"/>
                  </a:lnTo>
                  <a:lnTo>
                    <a:pt x="31292" y="652172"/>
                  </a:lnTo>
                  <a:lnTo>
                    <a:pt x="31360" y="642067"/>
                  </a:lnTo>
                  <a:lnTo>
                    <a:pt x="37005" y="618185"/>
                  </a:lnTo>
                  <a:lnTo>
                    <a:pt x="52750" y="586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82"/>
            <p:cNvSpPr/>
            <p:nvPr>
              <p:custDataLst>
                <p:tags r:id="rId152"/>
              </p:custDataLst>
            </p:nvPr>
          </p:nvSpPr>
          <p:spPr>
            <a:xfrm>
              <a:off x="1066800" y="2499360"/>
              <a:ext cx="274321" cy="242022"/>
            </a:xfrm>
            <a:custGeom>
              <a:avLst/>
              <a:gdLst/>
              <a:ahLst/>
              <a:cxnLst/>
              <a:rect l="0" t="0" r="0" b="0"/>
              <a:pathLst>
                <a:path w="274321" h="242022">
                  <a:moveTo>
                    <a:pt x="0" y="0"/>
                  </a:moveTo>
                  <a:lnTo>
                    <a:pt x="0" y="0"/>
                  </a:lnTo>
                  <a:lnTo>
                    <a:pt x="32362" y="4045"/>
                  </a:lnTo>
                  <a:lnTo>
                    <a:pt x="56532" y="10606"/>
                  </a:lnTo>
                  <a:lnTo>
                    <a:pt x="65483" y="19954"/>
                  </a:lnTo>
                  <a:lnTo>
                    <a:pt x="71437" y="33422"/>
                  </a:lnTo>
                  <a:lnTo>
                    <a:pt x="73942" y="60044"/>
                  </a:lnTo>
                  <a:lnTo>
                    <a:pt x="69698" y="90228"/>
                  </a:lnTo>
                  <a:lnTo>
                    <a:pt x="63079" y="125606"/>
                  </a:lnTo>
                  <a:lnTo>
                    <a:pt x="55755" y="162053"/>
                  </a:lnTo>
                  <a:lnTo>
                    <a:pt x="49070" y="193831"/>
                  </a:lnTo>
                  <a:lnTo>
                    <a:pt x="46161" y="227565"/>
                  </a:lnTo>
                  <a:lnTo>
                    <a:pt x="48174" y="234631"/>
                  </a:lnTo>
                  <a:lnTo>
                    <a:pt x="49896" y="237701"/>
                  </a:lnTo>
                  <a:lnTo>
                    <a:pt x="52737" y="239747"/>
                  </a:lnTo>
                  <a:lnTo>
                    <a:pt x="60410" y="242021"/>
                  </a:lnTo>
                  <a:lnTo>
                    <a:pt x="69464" y="240774"/>
                  </a:lnTo>
                  <a:lnTo>
                    <a:pt x="74249" y="239256"/>
                  </a:lnTo>
                  <a:lnTo>
                    <a:pt x="107426" y="211753"/>
                  </a:lnTo>
                  <a:lnTo>
                    <a:pt x="141353" y="178517"/>
                  </a:lnTo>
                  <a:lnTo>
                    <a:pt x="166624" y="145275"/>
                  </a:lnTo>
                  <a:lnTo>
                    <a:pt x="190199" y="112659"/>
                  </a:lnTo>
                  <a:lnTo>
                    <a:pt x="226303" y="77657"/>
                  </a:lnTo>
                  <a:lnTo>
                    <a:pt x="237739" y="68381"/>
                  </a:lnTo>
                  <a:lnTo>
                    <a:pt x="255935" y="61937"/>
                  </a:lnTo>
                  <a:lnTo>
                    <a:pt x="257830" y="63305"/>
                  </a:lnTo>
                  <a:lnTo>
                    <a:pt x="262193" y="69340"/>
                  </a:lnTo>
                  <a:lnTo>
                    <a:pt x="268364" y="102421"/>
                  </a:lnTo>
                  <a:lnTo>
                    <a:pt x="27432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02"/>
          <p:cNvGrpSpPr/>
          <p:nvPr/>
        </p:nvGrpSpPr>
        <p:grpSpPr>
          <a:xfrm>
            <a:off x="1546860" y="2255520"/>
            <a:ext cx="381001" cy="541021"/>
            <a:chOff x="1546860" y="2255520"/>
            <a:chExt cx="381001" cy="541021"/>
          </a:xfrm>
        </p:grpSpPr>
        <p:sp>
          <p:nvSpPr>
            <p:cNvPr id="7" name="SMARTInkShape-483"/>
            <p:cNvSpPr/>
            <p:nvPr>
              <p:custDataLst>
                <p:tags r:id="rId146"/>
              </p:custDataLst>
            </p:nvPr>
          </p:nvSpPr>
          <p:spPr>
            <a:xfrm>
              <a:off x="1546860" y="2613660"/>
              <a:ext cx="15241" cy="121921"/>
            </a:xfrm>
            <a:custGeom>
              <a:avLst/>
              <a:gdLst/>
              <a:ahLst/>
              <a:cxnLst/>
              <a:rect l="0" t="0" r="0" b="0"/>
              <a:pathLst>
                <a:path w="15241" h="121921">
                  <a:moveTo>
                    <a:pt x="15240" y="0"/>
                  </a:moveTo>
                  <a:lnTo>
                    <a:pt x="15240" y="0"/>
                  </a:lnTo>
                  <a:lnTo>
                    <a:pt x="12982" y="24835"/>
                  </a:lnTo>
                  <a:lnTo>
                    <a:pt x="9157" y="60144"/>
                  </a:lnTo>
                  <a:lnTo>
                    <a:pt x="3089" y="92610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4"/>
            <p:cNvSpPr/>
            <p:nvPr>
              <p:custDataLst>
                <p:tags r:id="rId147"/>
              </p:custDataLst>
            </p:nvPr>
          </p:nvSpPr>
          <p:spPr>
            <a:xfrm>
              <a:off x="1546860" y="2476500"/>
              <a:ext cx="45721" cy="53341"/>
            </a:xfrm>
            <a:custGeom>
              <a:avLst/>
              <a:gdLst/>
              <a:ahLst/>
              <a:cxnLst/>
              <a:rect l="0" t="0" r="0" b="0"/>
              <a:pathLst>
                <a:path w="45721" h="53341">
                  <a:moveTo>
                    <a:pt x="0" y="53340"/>
                  </a:moveTo>
                  <a:lnTo>
                    <a:pt x="0" y="53340"/>
                  </a:lnTo>
                  <a:lnTo>
                    <a:pt x="31421" y="16682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85"/>
            <p:cNvSpPr/>
            <p:nvPr>
              <p:custDataLst>
                <p:tags r:id="rId148"/>
              </p:custDataLst>
            </p:nvPr>
          </p:nvSpPr>
          <p:spPr>
            <a:xfrm>
              <a:off x="1752600" y="2255520"/>
              <a:ext cx="68395" cy="520745"/>
            </a:xfrm>
            <a:custGeom>
              <a:avLst/>
              <a:gdLst/>
              <a:ahLst/>
              <a:cxnLst/>
              <a:rect l="0" t="0" r="0" b="0"/>
              <a:pathLst>
                <a:path w="68395" h="520745">
                  <a:moveTo>
                    <a:pt x="53340" y="0"/>
                  </a:moveTo>
                  <a:lnTo>
                    <a:pt x="53340" y="0"/>
                  </a:lnTo>
                  <a:lnTo>
                    <a:pt x="57856" y="22578"/>
                  </a:lnTo>
                  <a:lnTo>
                    <a:pt x="63813" y="56601"/>
                  </a:lnTo>
                  <a:lnTo>
                    <a:pt x="66461" y="85834"/>
                  </a:lnTo>
                  <a:lnTo>
                    <a:pt x="67639" y="115195"/>
                  </a:lnTo>
                  <a:lnTo>
                    <a:pt x="68161" y="145178"/>
                  </a:lnTo>
                  <a:lnTo>
                    <a:pt x="68394" y="175437"/>
                  </a:lnTo>
                  <a:lnTo>
                    <a:pt x="66239" y="208076"/>
                  </a:lnTo>
                  <a:lnTo>
                    <a:pt x="62460" y="242339"/>
                  </a:lnTo>
                  <a:lnTo>
                    <a:pt x="57958" y="277321"/>
                  </a:lnTo>
                  <a:lnTo>
                    <a:pt x="53135" y="312625"/>
                  </a:lnTo>
                  <a:lnTo>
                    <a:pt x="49015" y="347224"/>
                  </a:lnTo>
                  <a:lnTo>
                    <a:pt x="47185" y="379535"/>
                  </a:lnTo>
                  <a:lnTo>
                    <a:pt x="44156" y="402037"/>
                  </a:lnTo>
                  <a:lnTo>
                    <a:pt x="39598" y="428891"/>
                  </a:lnTo>
                  <a:lnTo>
                    <a:pt x="34018" y="458647"/>
                  </a:lnTo>
                  <a:lnTo>
                    <a:pt x="25561" y="493968"/>
                  </a:lnTo>
                  <a:lnTo>
                    <a:pt x="17279" y="519496"/>
                  </a:lnTo>
                  <a:lnTo>
                    <a:pt x="14906" y="520744"/>
                  </a:lnTo>
                  <a:lnTo>
                    <a:pt x="0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86"/>
            <p:cNvSpPr/>
            <p:nvPr>
              <p:custDataLst>
                <p:tags r:id="rId149"/>
              </p:custDataLst>
            </p:nvPr>
          </p:nvSpPr>
          <p:spPr>
            <a:xfrm>
              <a:off x="1737360" y="2560320"/>
              <a:ext cx="190501" cy="22861"/>
            </a:xfrm>
            <a:custGeom>
              <a:avLst/>
              <a:gdLst/>
              <a:ahLst/>
              <a:cxnLst/>
              <a:rect l="0" t="0" r="0" b="0"/>
              <a:pathLst>
                <a:path w="190501" h="22861">
                  <a:moveTo>
                    <a:pt x="0" y="22860"/>
                  </a:moveTo>
                  <a:lnTo>
                    <a:pt x="0" y="22860"/>
                  </a:lnTo>
                  <a:lnTo>
                    <a:pt x="32361" y="14770"/>
                  </a:lnTo>
                  <a:lnTo>
                    <a:pt x="64622" y="9738"/>
                  </a:lnTo>
                  <a:lnTo>
                    <a:pt x="99125" y="8039"/>
                  </a:lnTo>
                  <a:lnTo>
                    <a:pt x="127772" y="7744"/>
                  </a:lnTo>
                  <a:lnTo>
                    <a:pt x="165535" y="538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7"/>
            <p:cNvSpPr/>
            <p:nvPr>
              <p:custDataLst>
                <p:tags r:id="rId150"/>
              </p:custDataLst>
            </p:nvPr>
          </p:nvSpPr>
          <p:spPr>
            <a:xfrm>
              <a:off x="1661300" y="2301240"/>
              <a:ext cx="98921" cy="495301"/>
            </a:xfrm>
            <a:custGeom>
              <a:avLst/>
              <a:gdLst/>
              <a:ahLst/>
              <a:cxnLst/>
              <a:rect l="0" t="0" r="0" b="0"/>
              <a:pathLst>
                <a:path w="98921" h="495301">
                  <a:moveTo>
                    <a:pt x="98920" y="0"/>
                  </a:moveTo>
                  <a:lnTo>
                    <a:pt x="98920" y="0"/>
                  </a:lnTo>
                  <a:lnTo>
                    <a:pt x="71890" y="29570"/>
                  </a:lnTo>
                  <a:lnTo>
                    <a:pt x="62071" y="48985"/>
                  </a:lnTo>
                  <a:lnTo>
                    <a:pt x="55727" y="69063"/>
                  </a:lnTo>
                  <a:lnTo>
                    <a:pt x="48112" y="95996"/>
                  </a:lnTo>
                  <a:lnTo>
                    <a:pt x="39648" y="127497"/>
                  </a:lnTo>
                  <a:lnTo>
                    <a:pt x="33158" y="153578"/>
                  </a:lnTo>
                  <a:lnTo>
                    <a:pt x="27986" y="176045"/>
                  </a:lnTo>
                  <a:lnTo>
                    <a:pt x="23690" y="196103"/>
                  </a:lnTo>
                  <a:lnTo>
                    <a:pt x="16660" y="234195"/>
                  </a:lnTo>
                  <a:lnTo>
                    <a:pt x="10713" y="270880"/>
                  </a:lnTo>
                  <a:lnTo>
                    <a:pt x="5248" y="306940"/>
                  </a:lnTo>
                  <a:lnTo>
                    <a:pt x="2255" y="338206"/>
                  </a:lnTo>
                  <a:lnTo>
                    <a:pt x="924" y="366214"/>
                  </a:lnTo>
                  <a:lnTo>
                    <a:pt x="333" y="392773"/>
                  </a:lnTo>
                  <a:lnTo>
                    <a:pt x="0" y="427480"/>
                  </a:lnTo>
                  <a:lnTo>
                    <a:pt x="3947" y="459212"/>
                  </a:lnTo>
                  <a:lnTo>
                    <a:pt x="748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03"/>
          <p:cNvGrpSpPr/>
          <p:nvPr/>
        </p:nvGrpSpPr>
        <p:grpSpPr>
          <a:xfrm>
            <a:off x="2252432" y="2271170"/>
            <a:ext cx="4460789" cy="600637"/>
            <a:chOff x="2252432" y="2271170"/>
            <a:chExt cx="4460789" cy="600637"/>
          </a:xfrm>
        </p:grpSpPr>
        <p:sp>
          <p:nvSpPr>
            <p:cNvPr id="13" name="SMARTInkShape-488"/>
            <p:cNvSpPr/>
            <p:nvPr>
              <p:custDataLst>
                <p:tags r:id="rId135"/>
              </p:custDataLst>
            </p:nvPr>
          </p:nvSpPr>
          <p:spPr>
            <a:xfrm>
              <a:off x="2252432" y="2468880"/>
              <a:ext cx="201209" cy="301082"/>
            </a:xfrm>
            <a:custGeom>
              <a:avLst/>
              <a:gdLst/>
              <a:ahLst/>
              <a:cxnLst/>
              <a:rect l="0" t="0" r="0" b="0"/>
              <a:pathLst>
                <a:path w="201209" h="301082">
                  <a:moveTo>
                    <a:pt x="140248" y="15240"/>
                  </a:moveTo>
                  <a:lnTo>
                    <a:pt x="140248" y="15240"/>
                  </a:lnTo>
                  <a:lnTo>
                    <a:pt x="124067" y="43557"/>
                  </a:lnTo>
                  <a:lnTo>
                    <a:pt x="105915" y="73301"/>
                  </a:lnTo>
                  <a:lnTo>
                    <a:pt x="79374" y="107801"/>
                  </a:lnTo>
                  <a:lnTo>
                    <a:pt x="62286" y="141537"/>
                  </a:lnTo>
                  <a:lnTo>
                    <a:pt x="46498" y="178344"/>
                  </a:lnTo>
                  <a:lnTo>
                    <a:pt x="31096" y="216061"/>
                  </a:lnTo>
                  <a:lnTo>
                    <a:pt x="16655" y="252354"/>
                  </a:lnTo>
                  <a:lnTo>
                    <a:pt x="3761" y="285974"/>
                  </a:lnTo>
                  <a:lnTo>
                    <a:pt x="0" y="296433"/>
                  </a:lnTo>
                  <a:lnTo>
                    <a:pt x="183" y="299222"/>
                  </a:lnTo>
                  <a:lnTo>
                    <a:pt x="1151" y="301081"/>
                  </a:lnTo>
                  <a:lnTo>
                    <a:pt x="2644" y="299781"/>
                  </a:lnTo>
                  <a:lnTo>
                    <a:pt x="13524" y="268610"/>
                  </a:lnTo>
                  <a:lnTo>
                    <a:pt x="20950" y="236316"/>
                  </a:lnTo>
                  <a:lnTo>
                    <a:pt x="25984" y="210016"/>
                  </a:lnTo>
                  <a:lnTo>
                    <a:pt x="31891" y="181394"/>
                  </a:lnTo>
                  <a:lnTo>
                    <a:pt x="40160" y="151740"/>
                  </a:lnTo>
                  <a:lnTo>
                    <a:pt x="51738" y="123884"/>
                  </a:lnTo>
                  <a:lnTo>
                    <a:pt x="72536" y="86660"/>
                  </a:lnTo>
                  <a:lnTo>
                    <a:pt x="94785" y="56440"/>
                  </a:lnTo>
                  <a:lnTo>
                    <a:pt x="119722" y="33656"/>
                  </a:lnTo>
                  <a:lnTo>
                    <a:pt x="148559" y="18439"/>
                  </a:lnTo>
                  <a:lnTo>
                    <a:pt x="184599" y="5712"/>
                  </a:lnTo>
                  <a:lnTo>
                    <a:pt x="2012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89"/>
            <p:cNvSpPr/>
            <p:nvPr>
              <p:custDataLst>
                <p:tags r:id="rId136"/>
              </p:custDataLst>
            </p:nvPr>
          </p:nvSpPr>
          <p:spPr>
            <a:xfrm>
              <a:off x="2523515" y="2499360"/>
              <a:ext cx="455906" cy="235729"/>
            </a:xfrm>
            <a:custGeom>
              <a:avLst/>
              <a:gdLst/>
              <a:ahLst/>
              <a:cxnLst/>
              <a:rect l="0" t="0" r="0" b="0"/>
              <a:pathLst>
                <a:path w="455906" h="235729">
                  <a:moveTo>
                    <a:pt x="74905" y="0"/>
                  </a:moveTo>
                  <a:lnTo>
                    <a:pt x="74905" y="0"/>
                  </a:lnTo>
                  <a:lnTo>
                    <a:pt x="66815" y="28317"/>
                  </a:lnTo>
                  <a:lnTo>
                    <a:pt x="53693" y="62106"/>
                  </a:lnTo>
                  <a:lnTo>
                    <a:pt x="34935" y="97781"/>
                  </a:lnTo>
                  <a:lnTo>
                    <a:pt x="19941" y="131545"/>
                  </a:lnTo>
                  <a:lnTo>
                    <a:pt x="12377" y="150751"/>
                  </a:lnTo>
                  <a:lnTo>
                    <a:pt x="5263" y="186160"/>
                  </a:lnTo>
                  <a:lnTo>
                    <a:pt x="0" y="209963"/>
                  </a:lnTo>
                  <a:lnTo>
                    <a:pt x="1538" y="218341"/>
                  </a:lnTo>
                  <a:lnTo>
                    <a:pt x="7165" y="227818"/>
                  </a:lnTo>
                  <a:lnTo>
                    <a:pt x="12605" y="234561"/>
                  </a:lnTo>
                  <a:lnTo>
                    <a:pt x="21638" y="235728"/>
                  </a:lnTo>
                  <a:lnTo>
                    <a:pt x="35040" y="232029"/>
                  </a:lnTo>
                  <a:lnTo>
                    <a:pt x="64365" y="201400"/>
                  </a:lnTo>
                  <a:lnTo>
                    <a:pt x="88057" y="166901"/>
                  </a:lnTo>
                  <a:lnTo>
                    <a:pt x="93450" y="152072"/>
                  </a:lnTo>
                  <a:lnTo>
                    <a:pt x="97386" y="117198"/>
                  </a:lnTo>
                  <a:lnTo>
                    <a:pt x="97513" y="113692"/>
                  </a:lnTo>
                  <a:lnTo>
                    <a:pt x="95903" y="110508"/>
                  </a:lnTo>
                  <a:lnTo>
                    <a:pt x="80576" y="96689"/>
                  </a:lnTo>
                  <a:lnTo>
                    <a:pt x="72910" y="93773"/>
                  </a:lnTo>
                  <a:lnTo>
                    <a:pt x="35881" y="86294"/>
                  </a:lnTo>
                  <a:lnTo>
                    <a:pt x="29446" y="83917"/>
                  </a:lnTo>
                  <a:lnTo>
                    <a:pt x="33307" y="79803"/>
                  </a:lnTo>
                  <a:lnTo>
                    <a:pt x="68316" y="65911"/>
                  </a:lnTo>
                  <a:lnTo>
                    <a:pt x="98815" y="61091"/>
                  </a:lnTo>
                  <a:lnTo>
                    <a:pt x="134221" y="53692"/>
                  </a:lnTo>
                  <a:lnTo>
                    <a:pt x="150009" y="51035"/>
                  </a:lnTo>
                  <a:lnTo>
                    <a:pt x="175774" y="46723"/>
                  </a:lnTo>
                  <a:lnTo>
                    <a:pt x="208191" y="41309"/>
                  </a:lnTo>
                  <a:lnTo>
                    <a:pt x="234882" y="37699"/>
                  </a:lnTo>
                  <a:lnTo>
                    <a:pt x="257757" y="35293"/>
                  </a:lnTo>
                  <a:lnTo>
                    <a:pt x="290792" y="33466"/>
                  </a:lnTo>
                  <a:lnTo>
                    <a:pt x="302653" y="35476"/>
                  </a:lnTo>
                  <a:lnTo>
                    <a:pt x="304630" y="38044"/>
                  </a:lnTo>
                  <a:lnTo>
                    <a:pt x="305102" y="41449"/>
                  </a:lnTo>
                  <a:lnTo>
                    <a:pt x="304569" y="45413"/>
                  </a:lnTo>
                  <a:lnTo>
                    <a:pt x="287068" y="77163"/>
                  </a:lnTo>
                  <a:lnTo>
                    <a:pt x="274928" y="101603"/>
                  </a:lnTo>
                  <a:lnTo>
                    <a:pt x="259196" y="136157"/>
                  </a:lnTo>
                  <a:lnTo>
                    <a:pt x="240628" y="172679"/>
                  </a:lnTo>
                  <a:lnTo>
                    <a:pt x="223349" y="208587"/>
                  </a:lnTo>
                  <a:lnTo>
                    <a:pt x="220168" y="219181"/>
                  </a:lnTo>
                  <a:lnTo>
                    <a:pt x="220853" y="219780"/>
                  </a:lnTo>
                  <a:lnTo>
                    <a:pt x="225864" y="220625"/>
                  </a:lnTo>
                  <a:lnTo>
                    <a:pt x="230333" y="220822"/>
                  </a:lnTo>
                  <a:lnTo>
                    <a:pt x="232710" y="219181"/>
                  </a:lnTo>
                  <a:lnTo>
                    <a:pt x="256763" y="181106"/>
                  </a:lnTo>
                  <a:lnTo>
                    <a:pt x="269781" y="145966"/>
                  </a:lnTo>
                  <a:lnTo>
                    <a:pt x="280506" y="108670"/>
                  </a:lnTo>
                  <a:lnTo>
                    <a:pt x="286732" y="76593"/>
                  </a:lnTo>
                  <a:lnTo>
                    <a:pt x="295780" y="46026"/>
                  </a:lnTo>
                  <a:lnTo>
                    <a:pt x="295854" y="49856"/>
                  </a:lnTo>
                  <a:lnTo>
                    <a:pt x="291489" y="76139"/>
                  </a:lnTo>
                  <a:lnTo>
                    <a:pt x="294766" y="108926"/>
                  </a:lnTo>
                  <a:lnTo>
                    <a:pt x="297811" y="137825"/>
                  </a:lnTo>
                  <a:lnTo>
                    <a:pt x="306425" y="173886"/>
                  </a:lnTo>
                  <a:lnTo>
                    <a:pt x="313778" y="193668"/>
                  </a:lnTo>
                  <a:lnTo>
                    <a:pt x="323311" y="202632"/>
                  </a:lnTo>
                  <a:lnTo>
                    <a:pt x="350127" y="215286"/>
                  </a:lnTo>
                  <a:lnTo>
                    <a:pt x="364866" y="216191"/>
                  </a:lnTo>
                  <a:lnTo>
                    <a:pt x="379883" y="212925"/>
                  </a:lnTo>
                  <a:lnTo>
                    <a:pt x="402618" y="200719"/>
                  </a:lnTo>
                  <a:lnTo>
                    <a:pt x="440672" y="162934"/>
                  </a:lnTo>
                  <a:lnTo>
                    <a:pt x="455905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90"/>
            <p:cNvSpPr/>
            <p:nvPr>
              <p:custDataLst>
                <p:tags r:id="rId137"/>
              </p:custDataLst>
            </p:nvPr>
          </p:nvSpPr>
          <p:spPr>
            <a:xfrm>
              <a:off x="3056240" y="2308860"/>
              <a:ext cx="430995" cy="424980"/>
            </a:xfrm>
            <a:custGeom>
              <a:avLst/>
              <a:gdLst/>
              <a:ahLst/>
              <a:cxnLst/>
              <a:rect l="0" t="0" r="0" b="0"/>
              <a:pathLst>
                <a:path w="430995" h="424980">
                  <a:moveTo>
                    <a:pt x="144160" y="0"/>
                  </a:moveTo>
                  <a:lnTo>
                    <a:pt x="144160" y="0"/>
                  </a:lnTo>
                  <a:lnTo>
                    <a:pt x="144160" y="22578"/>
                  </a:lnTo>
                  <a:lnTo>
                    <a:pt x="144160" y="57448"/>
                  </a:lnTo>
                  <a:lnTo>
                    <a:pt x="144160" y="89879"/>
                  </a:lnTo>
                  <a:lnTo>
                    <a:pt x="144160" y="123484"/>
                  </a:lnTo>
                  <a:lnTo>
                    <a:pt x="144160" y="157328"/>
                  </a:lnTo>
                  <a:lnTo>
                    <a:pt x="144160" y="189304"/>
                  </a:lnTo>
                  <a:lnTo>
                    <a:pt x="146418" y="218190"/>
                  </a:lnTo>
                  <a:lnTo>
                    <a:pt x="149397" y="245140"/>
                  </a:lnTo>
                  <a:lnTo>
                    <a:pt x="152767" y="282419"/>
                  </a:lnTo>
                  <a:lnTo>
                    <a:pt x="165960" y="318629"/>
                  </a:lnTo>
                  <a:lnTo>
                    <a:pt x="172476" y="333806"/>
                  </a:lnTo>
                  <a:lnTo>
                    <a:pt x="181016" y="346196"/>
                  </a:lnTo>
                  <a:lnTo>
                    <a:pt x="184817" y="349331"/>
                  </a:lnTo>
                  <a:lnTo>
                    <a:pt x="188198" y="350574"/>
                  </a:lnTo>
                  <a:lnTo>
                    <a:pt x="191299" y="350556"/>
                  </a:lnTo>
                  <a:lnTo>
                    <a:pt x="192519" y="348850"/>
                  </a:lnTo>
                  <a:lnTo>
                    <a:pt x="192486" y="346020"/>
                  </a:lnTo>
                  <a:lnTo>
                    <a:pt x="186350" y="329311"/>
                  </a:lnTo>
                  <a:lnTo>
                    <a:pt x="166221" y="296394"/>
                  </a:lnTo>
                  <a:lnTo>
                    <a:pt x="154811" y="282437"/>
                  </a:lnTo>
                  <a:lnTo>
                    <a:pt x="138452" y="270590"/>
                  </a:lnTo>
                  <a:lnTo>
                    <a:pt x="114246" y="262490"/>
                  </a:lnTo>
                  <a:lnTo>
                    <a:pt x="78075" y="265837"/>
                  </a:lnTo>
                  <a:lnTo>
                    <a:pt x="45593" y="276909"/>
                  </a:lnTo>
                  <a:lnTo>
                    <a:pt x="30926" y="286477"/>
                  </a:lnTo>
                  <a:lnTo>
                    <a:pt x="9970" y="311059"/>
                  </a:lnTo>
                  <a:lnTo>
                    <a:pt x="4087" y="322821"/>
                  </a:lnTo>
                  <a:lnTo>
                    <a:pt x="0" y="358506"/>
                  </a:lnTo>
                  <a:lnTo>
                    <a:pt x="4171" y="371285"/>
                  </a:lnTo>
                  <a:lnTo>
                    <a:pt x="24691" y="397331"/>
                  </a:lnTo>
                  <a:lnTo>
                    <a:pt x="45826" y="411333"/>
                  </a:lnTo>
                  <a:lnTo>
                    <a:pt x="76266" y="420844"/>
                  </a:lnTo>
                  <a:lnTo>
                    <a:pt x="108050" y="424979"/>
                  </a:lnTo>
                  <a:lnTo>
                    <a:pt x="142962" y="418114"/>
                  </a:lnTo>
                  <a:lnTo>
                    <a:pt x="169875" y="409913"/>
                  </a:lnTo>
                  <a:lnTo>
                    <a:pt x="197922" y="399777"/>
                  </a:lnTo>
                  <a:lnTo>
                    <a:pt x="233279" y="382330"/>
                  </a:lnTo>
                  <a:lnTo>
                    <a:pt x="262845" y="363159"/>
                  </a:lnTo>
                  <a:lnTo>
                    <a:pt x="285937" y="344553"/>
                  </a:lnTo>
                  <a:lnTo>
                    <a:pt x="314878" y="321142"/>
                  </a:lnTo>
                  <a:lnTo>
                    <a:pt x="337559" y="302148"/>
                  </a:lnTo>
                  <a:lnTo>
                    <a:pt x="371791" y="272013"/>
                  </a:lnTo>
                  <a:lnTo>
                    <a:pt x="406058" y="240052"/>
                  </a:lnTo>
                  <a:lnTo>
                    <a:pt x="427378" y="218664"/>
                  </a:lnTo>
                  <a:lnTo>
                    <a:pt x="430901" y="212048"/>
                  </a:lnTo>
                  <a:lnTo>
                    <a:pt x="430994" y="209945"/>
                  </a:lnTo>
                  <a:lnTo>
                    <a:pt x="430210" y="208544"/>
                  </a:lnTo>
                  <a:lnTo>
                    <a:pt x="428840" y="207609"/>
                  </a:lnTo>
                  <a:lnTo>
                    <a:pt x="405128" y="205904"/>
                  </a:lnTo>
                  <a:lnTo>
                    <a:pt x="371198" y="216360"/>
                  </a:lnTo>
                  <a:lnTo>
                    <a:pt x="348901" y="231388"/>
                  </a:lnTo>
                  <a:lnTo>
                    <a:pt x="341554" y="237741"/>
                  </a:lnTo>
                  <a:lnTo>
                    <a:pt x="337724" y="245645"/>
                  </a:lnTo>
                  <a:lnTo>
                    <a:pt x="336703" y="250123"/>
                  </a:lnTo>
                  <a:lnTo>
                    <a:pt x="337825" y="259615"/>
                  </a:lnTo>
                  <a:lnTo>
                    <a:pt x="345445" y="279506"/>
                  </a:lnTo>
                  <a:lnTo>
                    <a:pt x="370721" y="309889"/>
                  </a:lnTo>
                  <a:lnTo>
                    <a:pt x="407305" y="336316"/>
                  </a:lnTo>
                  <a:lnTo>
                    <a:pt x="419214" y="344994"/>
                  </a:lnTo>
                  <a:lnTo>
                    <a:pt x="423039" y="350322"/>
                  </a:lnTo>
                  <a:lnTo>
                    <a:pt x="424060" y="352928"/>
                  </a:lnTo>
                  <a:lnTo>
                    <a:pt x="423893" y="354665"/>
                  </a:lnTo>
                  <a:lnTo>
                    <a:pt x="422936" y="355823"/>
                  </a:lnTo>
                  <a:lnTo>
                    <a:pt x="417543" y="359711"/>
                  </a:lnTo>
                  <a:lnTo>
                    <a:pt x="400045" y="372656"/>
                  </a:lnTo>
                  <a:lnTo>
                    <a:pt x="366977" y="388190"/>
                  </a:lnTo>
                  <a:lnTo>
                    <a:pt x="329688" y="406375"/>
                  </a:lnTo>
                  <a:lnTo>
                    <a:pt x="318417" y="409968"/>
                  </a:lnTo>
                  <a:lnTo>
                    <a:pt x="316211" y="409625"/>
                  </a:lnTo>
                  <a:lnTo>
                    <a:pt x="314741" y="408550"/>
                  </a:lnTo>
                  <a:lnTo>
                    <a:pt x="311800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91"/>
            <p:cNvSpPr/>
            <p:nvPr>
              <p:custDataLst>
                <p:tags r:id="rId138"/>
              </p:custDataLst>
            </p:nvPr>
          </p:nvSpPr>
          <p:spPr>
            <a:xfrm>
              <a:off x="3528060" y="2689860"/>
              <a:ext cx="73262" cy="109920"/>
            </a:xfrm>
            <a:custGeom>
              <a:avLst/>
              <a:gdLst/>
              <a:ahLst/>
              <a:cxnLst/>
              <a:rect l="0" t="0" r="0" b="0"/>
              <a:pathLst>
                <a:path w="73262" h="109920">
                  <a:moveTo>
                    <a:pt x="0" y="0"/>
                  </a:moveTo>
                  <a:lnTo>
                    <a:pt x="0" y="0"/>
                  </a:lnTo>
                  <a:lnTo>
                    <a:pt x="22578" y="6773"/>
                  </a:lnTo>
                  <a:lnTo>
                    <a:pt x="60312" y="20351"/>
                  </a:lnTo>
                  <a:lnTo>
                    <a:pt x="69139" y="26825"/>
                  </a:lnTo>
                  <a:lnTo>
                    <a:pt x="73062" y="32524"/>
                  </a:lnTo>
                  <a:lnTo>
                    <a:pt x="73261" y="36077"/>
                  </a:lnTo>
                  <a:lnTo>
                    <a:pt x="71225" y="44538"/>
                  </a:lnTo>
                  <a:lnTo>
                    <a:pt x="47600" y="77824"/>
                  </a:lnTo>
                  <a:lnTo>
                    <a:pt x="32825" y="91451"/>
                  </a:lnTo>
                  <a:lnTo>
                    <a:pt x="14354" y="103640"/>
                  </a:lnTo>
                  <a:lnTo>
                    <a:pt x="9615" y="109919"/>
                  </a:lnTo>
                  <a:lnTo>
                    <a:pt x="8950" y="109686"/>
                  </a:lnTo>
                  <a:lnTo>
                    <a:pt x="762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92"/>
            <p:cNvSpPr/>
            <p:nvPr>
              <p:custDataLst>
                <p:tags r:id="rId139"/>
              </p:custDataLst>
            </p:nvPr>
          </p:nvSpPr>
          <p:spPr>
            <a:xfrm>
              <a:off x="3735924" y="2491740"/>
              <a:ext cx="424597" cy="242925"/>
            </a:xfrm>
            <a:custGeom>
              <a:avLst/>
              <a:gdLst/>
              <a:ahLst/>
              <a:cxnLst/>
              <a:rect l="0" t="0" r="0" b="0"/>
              <a:pathLst>
                <a:path w="424597" h="242925">
                  <a:moveTo>
                    <a:pt x="195996" y="0"/>
                  </a:moveTo>
                  <a:lnTo>
                    <a:pt x="195996" y="0"/>
                  </a:lnTo>
                  <a:lnTo>
                    <a:pt x="163634" y="12136"/>
                  </a:lnTo>
                  <a:lnTo>
                    <a:pt x="127329" y="27773"/>
                  </a:lnTo>
                  <a:lnTo>
                    <a:pt x="95123" y="47175"/>
                  </a:lnTo>
                  <a:lnTo>
                    <a:pt x="64131" y="77101"/>
                  </a:lnTo>
                  <a:lnTo>
                    <a:pt x="37545" y="112780"/>
                  </a:lnTo>
                  <a:lnTo>
                    <a:pt x="17626" y="146117"/>
                  </a:lnTo>
                  <a:lnTo>
                    <a:pt x="5045" y="177444"/>
                  </a:lnTo>
                  <a:lnTo>
                    <a:pt x="0" y="200084"/>
                  </a:lnTo>
                  <a:lnTo>
                    <a:pt x="1078" y="211975"/>
                  </a:lnTo>
                  <a:lnTo>
                    <a:pt x="2551" y="217517"/>
                  </a:lnTo>
                  <a:lnTo>
                    <a:pt x="10960" y="228190"/>
                  </a:lnTo>
                  <a:lnTo>
                    <a:pt x="16759" y="233407"/>
                  </a:lnTo>
                  <a:lnTo>
                    <a:pt x="32232" y="239203"/>
                  </a:lnTo>
                  <a:lnTo>
                    <a:pt x="69762" y="242924"/>
                  </a:lnTo>
                  <a:lnTo>
                    <a:pt x="107793" y="235478"/>
                  </a:lnTo>
                  <a:lnTo>
                    <a:pt x="136475" y="224884"/>
                  </a:lnTo>
                  <a:lnTo>
                    <a:pt x="166156" y="211708"/>
                  </a:lnTo>
                  <a:lnTo>
                    <a:pt x="196280" y="197386"/>
                  </a:lnTo>
                  <a:lnTo>
                    <a:pt x="226602" y="182553"/>
                  </a:lnTo>
                  <a:lnTo>
                    <a:pt x="257012" y="166648"/>
                  </a:lnTo>
                  <a:lnTo>
                    <a:pt x="287461" y="148290"/>
                  </a:lnTo>
                  <a:lnTo>
                    <a:pt x="315670" y="128842"/>
                  </a:lnTo>
                  <a:lnTo>
                    <a:pt x="353093" y="103369"/>
                  </a:lnTo>
                  <a:lnTo>
                    <a:pt x="387988" y="79591"/>
                  </a:lnTo>
                  <a:lnTo>
                    <a:pt x="408684" y="61560"/>
                  </a:lnTo>
                  <a:lnTo>
                    <a:pt x="401067" y="61138"/>
                  </a:lnTo>
                  <a:lnTo>
                    <a:pt x="388085" y="65058"/>
                  </a:lnTo>
                  <a:lnTo>
                    <a:pt x="362444" y="80898"/>
                  </a:lnTo>
                  <a:lnTo>
                    <a:pt x="329424" y="114919"/>
                  </a:lnTo>
                  <a:lnTo>
                    <a:pt x="305111" y="152481"/>
                  </a:lnTo>
                  <a:lnTo>
                    <a:pt x="298035" y="173026"/>
                  </a:lnTo>
                  <a:lnTo>
                    <a:pt x="295645" y="191094"/>
                  </a:lnTo>
                  <a:lnTo>
                    <a:pt x="296295" y="193436"/>
                  </a:lnTo>
                  <a:lnTo>
                    <a:pt x="297576" y="194997"/>
                  </a:lnTo>
                  <a:lnTo>
                    <a:pt x="299276" y="196038"/>
                  </a:lnTo>
                  <a:lnTo>
                    <a:pt x="300409" y="197579"/>
                  </a:lnTo>
                  <a:lnTo>
                    <a:pt x="301668" y="201549"/>
                  </a:lnTo>
                  <a:lnTo>
                    <a:pt x="318558" y="184273"/>
                  </a:lnTo>
                  <a:lnTo>
                    <a:pt x="339523" y="147221"/>
                  </a:lnTo>
                  <a:lnTo>
                    <a:pt x="352464" y="119701"/>
                  </a:lnTo>
                  <a:lnTo>
                    <a:pt x="356012" y="83899"/>
                  </a:lnTo>
                  <a:lnTo>
                    <a:pt x="360060" y="91934"/>
                  </a:lnTo>
                  <a:lnTo>
                    <a:pt x="363165" y="122989"/>
                  </a:lnTo>
                  <a:lnTo>
                    <a:pt x="368811" y="159314"/>
                  </a:lnTo>
                  <a:lnTo>
                    <a:pt x="372225" y="176838"/>
                  </a:lnTo>
                  <a:lnTo>
                    <a:pt x="379024" y="187533"/>
                  </a:lnTo>
                  <a:lnTo>
                    <a:pt x="387690" y="193414"/>
                  </a:lnTo>
                  <a:lnTo>
                    <a:pt x="402090" y="196726"/>
                  </a:lnTo>
                  <a:lnTo>
                    <a:pt x="411207" y="196654"/>
                  </a:lnTo>
                  <a:lnTo>
                    <a:pt x="42459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93"/>
            <p:cNvSpPr/>
            <p:nvPr>
              <p:custDataLst>
                <p:tags r:id="rId140"/>
              </p:custDataLst>
            </p:nvPr>
          </p:nvSpPr>
          <p:spPr>
            <a:xfrm>
              <a:off x="4200551" y="2271170"/>
              <a:ext cx="930910" cy="418433"/>
            </a:xfrm>
            <a:custGeom>
              <a:avLst/>
              <a:gdLst/>
              <a:ahLst/>
              <a:cxnLst/>
              <a:rect l="0" t="0" r="0" b="0"/>
              <a:pathLst>
                <a:path w="930910" h="418433">
                  <a:moveTo>
                    <a:pt x="59029" y="365350"/>
                  </a:moveTo>
                  <a:lnTo>
                    <a:pt x="59029" y="365350"/>
                  </a:lnTo>
                  <a:lnTo>
                    <a:pt x="26762" y="397617"/>
                  </a:lnTo>
                  <a:lnTo>
                    <a:pt x="11462" y="412070"/>
                  </a:lnTo>
                  <a:lnTo>
                    <a:pt x="0" y="417818"/>
                  </a:lnTo>
                  <a:lnTo>
                    <a:pt x="203" y="418108"/>
                  </a:lnTo>
                  <a:lnTo>
                    <a:pt x="2686" y="418432"/>
                  </a:lnTo>
                  <a:lnTo>
                    <a:pt x="6612" y="416317"/>
                  </a:lnTo>
                  <a:lnTo>
                    <a:pt x="39889" y="392194"/>
                  </a:lnTo>
                  <a:lnTo>
                    <a:pt x="74759" y="367746"/>
                  </a:lnTo>
                  <a:lnTo>
                    <a:pt x="112434" y="336440"/>
                  </a:lnTo>
                  <a:lnTo>
                    <a:pt x="142021" y="320095"/>
                  </a:lnTo>
                  <a:lnTo>
                    <a:pt x="173930" y="309044"/>
                  </a:lnTo>
                  <a:lnTo>
                    <a:pt x="187143" y="307305"/>
                  </a:lnTo>
                  <a:lnTo>
                    <a:pt x="195838" y="309354"/>
                  </a:lnTo>
                  <a:lnTo>
                    <a:pt x="205492" y="315268"/>
                  </a:lnTo>
                  <a:lnTo>
                    <a:pt x="216340" y="325699"/>
                  </a:lnTo>
                  <a:lnTo>
                    <a:pt x="224926" y="337609"/>
                  </a:lnTo>
                  <a:lnTo>
                    <a:pt x="255799" y="360178"/>
                  </a:lnTo>
                  <a:lnTo>
                    <a:pt x="270201" y="363817"/>
                  </a:lnTo>
                  <a:lnTo>
                    <a:pt x="306921" y="358655"/>
                  </a:lnTo>
                  <a:lnTo>
                    <a:pt x="334294" y="357811"/>
                  </a:lnTo>
                  <a:lnTo>
                    <a:pt x="335673" y="358631"/>
                  </a:lnTo>
                  <a:lnTo>
                    <a:pt x="335744" y="360024"/>
                  </a:lnTo>
                  <a:lnTo>
                    <a:pt x="333567" y="363829"/>
                  </a:lnTo>
                  <a:lnTo>
                    <a:pt x="329777" y="368343"/>
                  </a:lnTo>
                  <a:lnTo>
                    <a:pt x="311942" y="382908"/>
                  </a:lnTo>
                  <a:lnTo>
                    <a:pt x="296839" y="401634"/>
                  </a:lnTo>
                  <a:lnTo>
                    <a:pt x="295956" y="404901"/>
                  </a:lnTo>
                  <a:lnTo>
                    <a:pt x="295720" y="406957"/>
                  </a:lnTo>
                  <a:lnTo>
                    <a:pt x="296410" y="408328"/>
                  </a:lnTo>
                  <a:lnTo>
                    <a:pt x="297716" y="409242"/>
                  </a:lnTo>
                  <a:lnTo>
                    <a:pt x="303600" y="410529"/>
                  </a:lnTo>
                  <a:lnTo>
                    <a:pt x="317218" y="410963"/>
                  </a:lnTo>
                  <a:lnTo>
                    <a:pt x="326462" y="406507"/>
                  </a:lnTo>
                  <a:lnTo>
                    <a:pt x="358531" y="380189"/>
                  </a:lnTo>
                  <a:lnTo>
                    <a:pt x="393844" y="350075"/>
                  </a:lnTo>
                  <a:lnTo>
                    <a:pt x="417955" y="325552"/>
                  </a:lnTo>
                  <a:lnTo>
                    <a:pt x="423889" y="313961"/>
                  </a:lnTo>
                  <a:lnTo>
                    <a:pt x="423342" y="312464"/>
                  </a:lnTo>
                  <a:lnTo>
                    <a:pt x="420477" y="308543"/>
                  </a:lnTo>
                  <a:lnTo>
                    <a:pt x="416382" y="306236"/>
                  </a:lnTo>
                  <a:lnTo>
                    <a:pt x="410899" y="304754"/>
                  </a:lnTo>
                  <a:lnTo>
                    <a:pt x="405904" y="308543"/>
                  </a:lnTo>
                  <a:lnTo>
                    <a:pt x="403695" y="314985"/>
                  </a:lnTo>
                  <a:lnTo>
                    <a:pt x="400195" y="328131"/>
                  </a:lnTo>
                  <a:lnTo>
                    <a:pt x="398232" y="332918"/>
                  </a:lnTo>
                  <a:lnTo>
                    <a:pt x="398311" y="342751"/>
                  </a:lnTo>
                  <a:lnTo>
                    <a:pt x="405762" y="371504"/>
                  </a:lnTo>
                  <a:lnTo>
                    <a:pt x="417339" y="387682"/>
                  </a:lnTo>
                  <a:lnTo>
                    <a:pt x="422325" y="392209"/>
                  </a:lnTo>
                  <a:lnTo>
                    <a:pt x="427363" y="394221"/>
                  </a:lnTo>
                  <a:lnTo>
                    <a:pt x="457222" y="395689"/>
                  </a:lnTo>
                  <a:lnTo>
                    <a:pt x="474663" y="391743"/>
                  </a:lnTo>
                  <a:lnTo>
                    <a:pt x="510033" y="367308"/>
                  </a:lnTo>
                  <a:lnTo>
                    <a:pt x="546897" y="331866"/>
                  </a:lnTo>
                  <a:lnTo>
                    <a:pt x="571882" y="301243"/>
                  </a:lnTo>
                  <a:lnTo>
                    <a:pt x="590070" y="276744"/>
                  </a:lnTo>
                  <a:lnTo>
                    <a:pt x="606621" y="248923"/>
                  </a:lnTo>
                  <a:lnTo>
                    <a:pt x="626959" y="217367"/>
                  </a:lnTo>
                  <a:lnTo>
                    <a:pt x="649263" y="183587"/>
                  </a:lnTo>
                  <a:lnTo>
                    <a:pt x="670463" y="148817"/>
                  </a:lnTo>
                  <a:lnTo>
                    <a:pt x="691175" y="120382"/>
                  </a:lnTo>
                  <a:lnTo>
                    <a:pt x="719618" y="83076"/>
                  </a:lnTo>
                  <a:lnTo>
                    <a:pt x="739617" y="49727"/>
                  </a:lnTo>
                  <a:lnTo>
                    <a:pt x="757354" y="12783"/>
                  </a:lnTo>
                  <a:lnTo>
                    <a:pt x="758259" y="10925"/>
                  </a:lnTo>
                  <a:lnTo>
                    <a:pt x="758016" y="8840"/>
                  </a:lnTo>
                  <a:lnTo>
                    <a:pt x="755487" y="4266"/>
                  </a:lnTo>
                  <a:lnTo>
                    <a:pt x="753628" y="2707"/>
                  </a:lnTo>
                  <a:lnTo>
                    <a:pt x="749304" y="975"/>
                  </a:lnTo>
                  <a:lnTo>
                    <a:pt x="734020" y="0"/>
                  </a:lnTo>
                  <a:lnTo>
                    <a:pt x="713404" y="7802"/>
                  </a:lnTo>
                  <a:lnTo>
                    <a:pt x="681989" y="33385"/>
                  </a:lnTo>
                  <a:lnTo>
                    <a:pt x="650480" y="65577"/>
                  </a:lnTo>
                  <a:lnTo>
                    <a:pt x="623458" y="102774"/>
                  </a:lnTo>
                  <a:lnTo>
                    <a:pt x="604244" y="130963"/>
                  </a:lnTo>
                  <a:lnTo>
                    <a:pt x="586523" y="167303"/>
                  </a:lnTo>
                  <a:lnTo>
                    <a:pt x="575909" y="199519"/>
                  </a:lnTo>
                  <a:lnTo>
                    <a:pt x="570821" y="234662"/>
                  </a:lnTo>
                  <a:lnTo>
                    <a:pt x="570126" y="250539"/>
                  </a:lnTo>
                  <a:lnTo>
                    <a:pt x="574332" y="263806"/>
                  </a:lnTo>
                  <a:lnTo>
                    <a:pt x="577824" y="269714"/>
                  </a:lnTo>
                  <a:lnTo>
                    <a:pt x="611056" y="280794"/>
                  </a:lnTo>
                  <a:lnTo>
                    <a:pt x="635327" y="286120"/>
                  </a:lnTo>
                  <a:lnTo>
                    <a:pt x="655741" y="288823"/>
                  </a:lnTo>
                  <a:lnTo>
                    <a:pt x="689712" y="289569"/>
                  </a:lnTo>
                  <a:lnTo>
                    <a:pt x="716664" y="284820"/>
                  </a:lnTo>
                  <a:lnTo>
                    <a:pt x="741625" y="277066"/>
                  </a:lnTo>
                  <a:lnTo>
                    <a:pt x="769651" y="267975"/>
                  </a:lnTo>
                  <a:lnTo>
                    <a:pt x="796783" y="258290"/>
                  </a:lnTo>
                  <a:lnTo>
                    <a:pt x="833601" y="247833"/>
                  </a:lnTo>
                  <a:lnTo>
                    <a:pt x="863700" y="242477"/>
                  </a:lnTo>
                  <a:lnTo>
                    <a:pt x="896627" y="237127"/>
                  </a:lnTo>
                  <a:lnTo>
                    <a:pt x="907686" y="238653"/>
                  </a:lnTo>
                  <a:lnTo>
                    <a:pt x="918672" y="244272"/>
                  </a:lnTo>
                  <a:lnTo>
                    <a:pt x="924539" y="249731"/>
                  </a:lnTo>
                  <a:lnTo>
                    <a:pt x="929969" y="257801"/>
                  </a:lnTo>
                  <a:lnTo>
                    <a:pt x="930909" y="262324"/>
                  </a:lnTo>
                  <a:lnTo>
                    <a:pt x="929695" y="271865"/>
                  </a:lnTo>
                  <a:lnTo>
                    <a:pt x="924252" y="286757"/>
                  </a:lnTo>
                  <a:lnTo>
                    <a:pt x="902662" y="312196"/>
                  </a:lnTo>
                  <a:lnTo>
                    <a:pt x="866461" y="339640"/>
                  </a:lnTo>
                  <a:lnTo>
                    <a:pt x="828611" y="363051"/>
                  </a:lnTo>
                  <a:lnTo>
                    <a:pt x="812546" y="368562"/>
                  </a:lnTo>
                  <a:lnTo>
                    <a:pt x="779153" y="374357"/>
                  </a:lnTo>
                  <a:lnTo>
                    <a:pt x="759793" y="379359"/>
                  </a:lnTo>
                  <a:lnTo>
                    <a:pt x="756499" y="378923"/>
                  </a:lnTo>
                  <a:lnTo>
                    <a:pt x="746533" y="373921"/>
                  </a:lnTo>
                  <a:lnTo>
                    <a:pt x="745965" y="372758"/>
                  </a:lnTo>
                  <a:lnTo>
                    <a:pt x="745334" y="369207"/>
                  </a:lnTo>
                  <a:lnTo>
                    <a:pt x="749569" y="362549"/>
                  </a:lnTo>
                  <a:lnTo>
                    <a:pt x="784013" y="328593"/>
                  </a:lnTo>
                  <a:lnTo>
                    <a:pt x="828649" y="304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94"/>
            <p:cNvSpPr/>
            <p:nvPr>
              <p:custDataLst>
                <p:tags r:id="rId141"/>
              </p:custDataLst>
            </p:nvPr>
          </p:nvSpPr>
          <p:spPr>
            <a:xfrm>
              <a:off x="5189220" y="2667000"/>
              <a:ext cx="53341" cy="71622"/>
            </a:xfrm>
            <a:custGeom>
              <a:avLst/>
              <a:gdLst/>
              <a:ahLst/>
              <a:cxnLst/>
              <a:rect l="0" t="0" r="0" b="0"/>
              <a:pathLst>
                <a:path w="53341" h="71622">
                  <a:moveTo>
                    <a:pt x="53340" y="0"/>
                  </a:moveTo>
                  <a:lnTo>
                    <a:pt x="53340" y="0"/>
                  </a:lnTo>
                  <a:lnTo>
                    <a:pt x="26309" y="37504"/>
                  </a:lnTo>
                  <a:lnTo>
                    <a:pt x="11562" y="58334"/>
                  </a:lnTo>
                  <a:lnTo>
                    <a:pt x="8526" y="64873"/>
                  </a:lnTo>
                  <a:lnTo>
                    <a:pt x="4353" y="70601"/>
                  </a:lnTo>
                  <a:lnTo>
                    <a:pt x="2902" y="71621"/>
                  </a:lnTo>
                  <a:lnTo>
                    <a:pt x="1934" y="71454"/>
                  </a:lnTo>
                  <a:lnTo>
                    <a:pt x="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95"/>
            <p:cNvSpPr/>
            <p:nvPr>
              <p:custDataLst>
                <p:tags r:id="rId142"/>
              </p:custDataLst>
            </p:nvPr>
          </p:nvSpPr>
          <p:spPr>
            <a:xfrm>
              <a:off x="5406851" y="2531242"/>
              <a:ext cx="536750" cy="340565"/>
            </a:xfrm>
            <a:custGeom>
              <a:avLst/>
              <a:gdLst/>
              <a:ahLst/>
              <a:cxnLst/>
              <a:rect l="0" t="0" r="0" b="0"/>
              <a:pathLst>
                <a:path w="536750" h="340565">
                  <a:moveTo>
                    <a:pt x="110029" y="29078"/>
                  </a:moveTo>
                  <a:lnTo>
                    <a:pt x="110029" y="29078"/>
                  </a:lnTo>
                  <a:lnTo>
                    <a:pt x="101938" y="61439"/>
                  </a:lnTo>
                  <a:lnTo>
                    <a:pt x="93451" y="93132"/>
                  </a:lnTo>
                  <a:lnTo>
                    <a:pt x="84034" y="127820"/>
                  </a:lnTo>
                  <a:lnTo>
                    <a:pt x="74204" y="165814"/>
                  </a:lnTo>
                  <a:lnTo>
                    <a:pt x="66449" y="203021"/>
                  </a:lnTo>
                  <a:lnTo>
                    <a:pt x="60180" y="237619"/>
                  </a:lnTo>
                  <a:lnTo>
                    <a:pt x="54572" y="267108"/>
                  </a:lnTo>
                  <a:lnTo>
                    <a:pt x="49309" y="302282"/>
                  </a:lnTo>
                  <a:lnTo>
                    <a:pt x="34458" y="340097"/>
                  </a:lnTo>
                  <a:lnTo>
                    <a:pt x="34248" y="340564"/>
                  </a:lnTo>
                  <a:lnTo>
                    <a:pt x="25863" y="333131"/>
                  </a:lnTo>
                  <a:lnTo>
                    <a:pt x="16699" y="316159"/>
                  </a:lnTo>
                  <a:lnTo>
                    <a:pt x="6017" y="280738"/>
                  </a:lnTo>
                  <a:lnTo>
                    <a:pt x="0" y="245225"/>
                  </a:lnTo>
                  <a:lnTo>
                    <a:pt x="1296" y="217430"/>
                  </a:lnTo>
                  <a:lnTo>
                    <a:pt x="4694" y="190401"/>
                  </a:lnTo>
                  <a:lnTo>
                    <a:pt x="9874" y="162584"/>
                  </a:lnTo>
                  <a:lnTo>
                    <a:pt x="17821" y="130465"/>
                  </a:lnTo>
                  <a:lnTo>
                    <a:pt x="26996" y="103208"/>
                  </a:lnTo>
                  <a:lnTo>
                    <a:pt x="41682" y="71080"/>
                  </a:lnTo>
                  <a:lnTo>
                    <a:pt x="53406" y="53672"/>
                  </a:lnTo>
                  <a:lnTo>
                    <a:pt x="88527" y="24058"/>
                  </a:lnTo>
                  <a:lnTo>
                    <a:pt x="124032" y="5697"/>
                  </a:lnTo>
                  <a:lnTo>
                    <a:pt x="161589" y="0"/>
                  </a:lnTo>
                  <a:lnTo>
                    <a:pt x="197103" y="1133"/>
                  </a:lnTo>
                  <a:lnTo>
                    <a:pt x="216881" y="5213"/>
                  </a:lnTo>
                  <a:lnTo>
                    <a:pt x="219364" y="7242"/>
                  </a:lnTo>
                  <a:lnTo>
                    <a:pt x="222122" y="14011"/>
                  </a:lnTo>
                  <a:lnTo>
                    <a:pt x="223675" y="23297"/>
                  </a:lnTo>
                  <a:lnTo>
                    <a:pt x="220090" y="35455"/>
                  </a:lnTo>
                  <a:lnTo>
                    <a:pt x="194545" y="68018"/>
                  </a:lnTo>
                  <a:lnTo>
                    <a:pt x="163304" y="104542"/>
                  </a:lnTo>
                  <a:lnTo>
                    <a:pt x="145514" y="125233"/>
                  </a:lnTo>
                  <a:lnTo>
                    <a:pt x="141992" y="134897"/>
                  </a:lnTo>
                  <a:lnTo>
                    <a:pt x="141168" y="138762"/>
                  </a:lnTo>
                  <a:lnTo>
                    <a:pt x="140948" y="138607"/>
                  </a:lnTo>
                  <a:lnTo>
                    <a:pt x="140801" y="137657"/>
                  </a:lnTo>
                  <a:lnTo>
                    <a:pt x="142397" y="137025"/>
                  </a:lnTo>
                  <a:lnTo>
                    <a:pt x="153581" y="134440"/>
                  </a:lnTo>
                  <a:lnTo>
                    <a:pt x="186947" y="114596"/>
                  </a:lnTo>
                  <a:lnTo>
                    <a:pt x="222088" y="94951"/>
                  </a:lnTo>
                  <a:lnTo>
                    <a:pt x="256623" y="77023"/>
                  </a:lnTo>
                  <a:lnTo>
                    <a:pt x="291763" y="61033"/>
                  </a:lnTo>
                  <a:lnTo>
                    <a:pt x="311384" y="54633"/>
                  </a:lnTo>
                  <a:lnTo>
                    <a:pt x="322568" y="55393"/>
                  </a:lnTo>
                  <a:lnTo>
                    <a:pt x="327923" y="56781"/>
                  </a:lnTo>
                  <a:lnTo>
                    <a:pt x="332338" y="61940"/>
                  </a:lnTo>
                  <a:lnTo>
                    <a:pt x="339502" y="78961"/>
                  </a:lnTo>
                  <a:lnTo>
                    <a:pt x="340992" y="93864"/>
                  </a:lnTo>
                  <a:lnTo>
                    <a:pt x="338940" y="127795"/>
                  </a:lnTo>
                  <a:lnTo>
                    <a:pt x="339569" y="143371"/>
                  </a:lnTo>
                  <a:lnTo>
                    <a:pt x="340949" y="145913"/>
                  </a:lnTo>
                  <a:lnTo>
                    <a:pt x="351635" y="155565"/>
                  </a:lnTo>
                  <a:lnTo>
                    <a:pt x="356545" y="157261"/>
                  </a:lnTo>
                  <a:lnTo>
                    <a:pt x="368114" y="158216"/>
                  </a:lnTo>
                  <a:lnTo>
                    <a:pt x="403745" y="141416"/>
                  </a:lnTo>
                  <a:lnTo>
                    <a:pt x="431022" y="123133"/>
                  </a:lnTo>
                  <a:lnTo>
                    <a:pt x="446846" y="120188"/>
                  </a:lnTo>
                  <a:lnTo>
                    <a:pt x="448874" y="118605"/>
                  </a:lnTo>
                  <a:lnTo>
                    <a:pt x="450225" y="116703"/>
                  </a:lnTo>
                  <a:lnTo>
                    <a:pt x="450280" y="116281"/>
                  </a:lnTo>
                  <a:lnTo>
                    <a:pt x="448083" y="118071"/>
                  </a:lnTo>
                  <a:lnTo>
                    <a:pt x="448004" y="118886"/>
                  </a:lnTo>
                  <a:lnTo>
                    <a:pt x="448800" y="119431"/>
                  </a:lnTo>
                  <a:lnTo>
                    <a:pt x="450176" y="119793"/>
                  </a:lnTo>
                  <a:lnTo>
                    <a:pt x="450247" y="120881"/>
                  </a:lnTo>
                  <a:lnTo>
                    <a:pt x="446536" y="128712"/>
                  </a:lnTo>
                  <a:lnTo>
                    <a:pt x="443415" y="138186"/>
                  </a:lnTo>
                  <a:lnTo>
                    <a:pt x="441506" y="142456"/>
                  </a:lnTo>
                  <a:lnTo>
                    <a:pt x="441080" y="146150"/>
                  </a:lnTo>
                  <a:lnTo>
                    <a:pt x="444585" y="160854"/>
                  </a:lnTo>
                  <a:lnTo>
                    <a:pt x="445672" y="162649"/>
                  </a:lnTo>
                  <a:lnTo>
                    <a:pt x="447246" y="163845"/>
                  </a:lnTo>
                  <a:lnTo>
                    <a:pt x="449140" y="164643"/>
                  </a:lnTo>
                  <a:lnTo>
                    <a:pt x="455760" y="163271"/>
                  </a:lnTo>
                  <a:lnTo>
                    <a:pt x="464348" y="158993"/>
                  </a:lnTo>
                  <a:lnTo>
                    <a:pt x="478702" y="146217"/>
                  </a:lnTo>
                  <a:lnTo>
                    <a:pt x="503778" y="108223"/>
                  </a:lnTo>
                  <a:lnTo>
                    <a:pt x="518823" y="73687"/>
                  </a:lnTo>
                  <a:lnTo>
                    <a:pt x="536749" y="29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96"/>
            <p:cNvSpPr/>
            <p:nvPr>
              <p:custDataLst>
                <p:tags r:id="rId143"/>
              </p:custDataLst>
            </p:nvPr>
          </p:nvSpPr>
          <p:spPr>
            <a:xfrm>
              <a:off x="5966500" y="2286000"/>
              <a:ext cx="365721" cy="403312"/>
            </a:xfrm>
            <a:custGeom>
              <a:avLst/>
              <a:gdLst/>
              <a:ahLst/>
              <a:cxnLst/>
              <a:rect l="0" t="0" r="0" b="0"/>
              <a:pathLst>
                <a:path w="365721" h="403312">
                  <a:moveTo>
                    <a:pt x="91400" y="0"/>
                  </a:moveTo>
                  <a:lnTo>
                    <a:pt x="91400" y="0"/>
                  </a:lnTo>
                  <a:lnTo>
                    <a:pt x="87355" y="32361"/>
                  </a:lnTo>
                  <a:lnTo>
                    <a:pt x="80853" y="59538"/>
                  </a:lnTo>
                  <a:lnTo>
                    <a:pt x="72319" y="86575"/>
                  </a:lnTo>
                  <a:lnTo>
                    <a:pt x="62882" y="115524"/>
                  </a:lnTo>
                  <a:lnTo>
                    <a:pt x="50785" y="143066"/>
                  </a:lnTo>
                  <a:lnTo>
                    <a:pt x="38636" y="169418"/>
                  </a:lnTo>
                  <a:lnTo>
                    <a:pt x="27035" y="207208"/>
                  </a:lnTo>
                  <a:lnTo>
                    <a:pt x="18237" y="240230"/>
                  </a:lnTo>
                  <a:lnTo>
                    <a:pt x="7678" y="277213"/>
                  </a:lnTo>
                  <a:lnTo>
                    <a:pt x="2246" y="295779"/>
                  </a:lnTo>
                  <a:lnTo>
                    <a:pt x="0" y="319437"/>
                  </a:lnTo>
                  <a:lnTo>
                    <a:pt x="12108" y="319861"/>
                  </a:lnTo>
                  <a:lnTo>
                    <a:pt x="20317" y="317703"/>
                  </a:lnTo>
                  <a:lnTo>
                    <a:pt x="52594" y="307032"/>
                  </a:lnTo>
                  <a:lnTo>
                    <a:pt x="85899" y="299377"/>
                  </a:lnTo>
                  <a:lnTo>
                    <a:pt x="120793" y="297614"/>
                  </a:lnTo>
                  <a:lnTo>
                    <a:pt x="141152" y="308662"/>
                  </a:lnTo>
                  <a:lnTo>
                    <a:pt x="172536" y="338112"/>
                  </a:lnTo>
                  <a:lnTo>
                    <a:pt x="179786" y="350889"/>
                  </a:lnTo>
                  <a:lnTo>
                    <a:pt x="179111" y="354999"/>
                  </a:lnTo>
                  <a:lnTo>
                    <a:pt x="173845" y="364082"/>
                  </a:lnTo>
                  <a:lnTo>
                    <a:pt x="135983" y="397611"/>
                  </a:lnTo>
                  <a:lnTo>
                    <a:pt x="127866" y="401083"/>
                  </a:lnTo>
                  <a:lnTo>
                    <a:pt x="108857" y="403311"/>
                  </a:lnTo>
                  <a:lnTo>
                    <a:pt x="82717" y="397251"/>
                  </a:lnTo>
                  <a:lnTo>
                    <a:pt x="79684" y="395221"/>
                  </a:lnTo>
                  <a:lnTo>
                    <a:pt x="66130" y="379162"/>
                  </a:lnTo>
                  <a:lnTo>
                    <a:pt x="63235" y="369177"/>
                  </a:lnTo>
                  <a:lnTo>
                    <a:pt x="62072" y="334727"/>
                  </a:lnTo>
                  <a:lnTo>
                    <a:pt x="67941" y="312256"/>
                  </a:lnTo>
                  <a:lnTo>
                    <a:pt x="84664" y="279650"/>
                  </a:lnTo>
                  <a:lnTo>
                    <a:pt x="101540" y="250782"/>
                  </a:lnTo>
                  <a:lnTo>
                    <a:pt x="122626" y="218521"/>
                  </a:lnTo>
                  <a:lnTo>
                    <a:pt x="147219" y="184409"/>
                  </a:lnTo>
                  <a:lnTo>
                    <a:pt x="173696" y="150595"/>
                  </a:lnTo>
                  <a:lnTo>
                    <a:pt x="197628" y="120539"/>
                  </a:lnTo>
                  <a:lnTo>
                    <a:pt x="220806" y="103167"/>
                  </a:lnTo>
                  <a:lnTo>
                    <a:pt x="246855" y="88594"/>
                  </a:lnTo>
                  <a:lnTo>
                    <a:pt x="250071" y="88696"/>
                  </a:lnTo>
                  <a:lnTo>
                    <a:pt x="263942" y="91925"/>
                  </a:lnTo>
                  <a:lnTo>
                    <a:pt x="269121" y="95325"/>
                  </a:lnTo>
                  <a:lnTo>
                    <a:pt x="271986" y="99658"/>
                  </a:lnTo>
                  <a:lnTo>
                    <a:pt x="273260" y="106099"/>
                  </a:lnTo>
                  <a:lnTo>
                    <a:pt x="273132" y="124006"/>
                  </a:lnTo>
                  <a:lnTo>
                    <a:pt x="265932" y="155070"/>
                  </a:lnTo>
                  <a:lnTo>
                    <a:pt x="258824" y="183671"/>
                  </a:lnTo>
                  <a:lnTo>
                    <a:pt x="251357" y="213595"/>
                  </a:lnTo>
                  <a:lnTo>
                    <a:pt x="241248" y="250001"/>
                  </a:lnTo>
                  <a:lnTo>
                    <a:pt x="236625" y="286446"/>
                  </a:lnTo>
                  <a:lnTo>
                    <a:pt x="236219" y="302798"/>
                  </a:lnTo>
                  <a:lnTo>
                    <a:pt x="264508" y="300161"/>
                  </a:lnTo>
                  <a:lnTo>
                    <a:pt x="294245" y="294018"/>
                  </a:lnTo>
                  <a:lnTo>
                    <a:pt x="327049" y="291287"/>
                  </a:lnTo>
                  <a:lnTo>
                    <a:pt x="347771" y="295904"/>
                  </a:lnTo>
                  <a:lnTo>
                    <a:pt x="351214" y="298023"/>
                  </a:lnTo>
                  <a:lnTo>
                    <a:pt x="362430" y="309991"/>
                  </a:lnTo>
                  <a:lnTo>
                    <a:pt x="364746" y="317533"/>
                  </a:lnTo>
                  <a:lnTo>
                    <a:pt x="365695" y="352512"/>
                  </a:lnTo>
                  <a:lnTo>
                    <a:pt x="365719" y="378364"/>
                  </a:lnTo>
                  <a:lnTo>
                    <a:pt x="365720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97"/>
            <p:cNvSpPr/>
            <p:nvPr>
              <p:custDataLst>
                <p:tags r:id="rId144"/>
              </p:custDataLst>
            </p:nvPr>
          </p:nvSpPr>
          <p:spPr>
            <a:xfrm>
              <a:off x="6362700" y="25146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98"/>
            <p:cNvSpPr/>
            <p:nvPr>
              <p:custDataLst>
                <p:tags r:id="rId145"/>
              </p:custDataLst>
            </p:nvPr>
          </p:nvSpPr>
          <p:spPr>
            <a:xfrm>
              <a:off x="6485340" y="2514600"/>
              <a:ext cx="227881" cy="166547"/>
            </a:xfrm>
            <a:custGeom>
              <a:avLst/>
              <a:gdLst/>
              <a:ahLst/>
              <a:cxnLst/>
              <a:rect l="0" t="0" r="0" b="0"/>
              <a:pathLst>
                <a:path w="227881" h="166547">
                  <a:moveTo>
                    <a:pt x="83100" y="0"/>
                  </a:moveTo>
                  <a:lnTo>
                    <a:pt x="83100" y="0"/>
                  </a:lnTo>
                  <a:lnTo>
                    <a:pt x="50739" y="20226"/>
                  </a:lnTo>
                  <a:lnTo>
                    <a:pt x="22523" y="44940"/>
                  </a:lnTo>
                  <a:lnTo>
                    <a:pt x="7484" y="68349"/>
                  </a:lnTo>
                  <a:lnTo>
                    <a:pt x="900" y="98168"/>
                  </a:lnTo>
                  <a:lnTo>
                    <a:pt x="0" y="110235"/>
                  </a:lnTo>
                  <a:lnTo>
                    <a:pt x="4115" y="121242"/>
                  </a:lnTo>
                  <a:lnTo>
                    <a:pt x="20555" y="142106"/>
                  </a:lnTo>
                  <a:lnTo>
                    <a:pt x="39168" y="153395"/>
                  </a:lnTo>
                  <a:lnTo>
                    <a:pt x="75143" y="163948"/>
                  </a:lnTo>
                  <a:lnTo>
                    <a:pt x="109058" y="166546"/>
                  </a:lnTo>
                  <a:lnTo>
                    <a:pt x="140933" y="166469"/>
                  </a:lnTo>
                  <a:lnTo>
                    <a:pt x="171826" y="160614"/>
                  </a:lnTo>
                  <a:lnTo>
                    <a:pt x="200735" y="148531"/>
                  </a:lnTo>
                  <a:lnTo>
                    <a:pt x="22788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04"/>
          <p:cNvGrpSpPr/>
          <p:nvPr/>
        </p:nvGrpSpPr>
        <p:grpSpPr>
          <a:xfrm>
            <a:off x="7025679" y="2225040"/>
            <a:ext cx="2087842" cy="769163"/>
            <a:chOff x="7025679" y="2225040"/>
            <a:chExt cx="2087842" cy="769163"/>
          </a:xfrm>
        </p:grpSpPr>
        <p:sp>
          <p:nvSpPr>
            <p:cNvPr id="25" name="SMARTInkShape-499"/>
            <p:cNvSpPr/>
            <p:nvPr>
              <p:custDataLst>
                <p:tags r:id="rId127"/>
              </p:custDataLst>
            </p:nvPr>
          </p:nvSpPr>
          <p:spPr>
            <a:xfrm>
              <a:off x="7025679" y="2225040"/>
              <a:ext cx="195806" cy="441831"/>
            </a:xfrm>
            <a:custGeom>
              <a:avLst/>
              <a:gdLst/>
              <a:ahLst/>
              <a:cxnLst/>
              <a:rect l="0" t="0" r="0" b="0"/>
              <a:pathLst>
                <a:path w="195806" h="441831">
                  <a:moveTo>
                    <a:pt x="121881" y="0"/>
                  </a:moveTo>
                  <a:lnTo>
                    <a:pt x="121881" y="0"/>
                  </a:lnTo>
                  <a:lnTo>
                    <a:pt x="119624" y="22578"/>
                  </a:lnTo>
                  <a:lnTo>
                    <a:pt x="114950" y="56601"/>
                  </a:lnTo>
                  <a:lnTo>
                    <a:pt x="107230" y="85834"/>
                  </a:lnTo>
                  <a:lnTo>
                    <a:pt x="98154" y="115195"/>
                  </a:lnTo>
                  <a:lnTo>
                    <a:pt x="89323" y="145178"/>
                  </a:lnTo>
                  <a:lnTo>
                    <a:pt x="82575" y="175437"/>
                  </a:lnTo>
                  <a:lnTo>
                    <a:pt x="74496" y="205819"/>
                  </a:lnTo>
                  <a:lnTo>
                    <a:pt x="64415" y="235408"/>
                  </a:lnTo>
                  <a:lnTo>
                    <a:pt x="51467" y="262670"/>
                  </a:lnTo>
                  <a:lnTo>
                    <a:pt x="37988" y="297774"/>
                  </a:lnTo>
                  <a:lnTo>
                    <a:pt x="28631" y="329623"/>
                  </a:lnTo>
                  <a:lnTo>
                    <a:pt x="20497" y="360509"/>
                  </a:lnTo>
                  <a:lnTo>
                    <a:pt x="7609" y="394880"/>
                  </a:lnTo>
                  <a:lnTo>
                    <a:pt x="967" y="410140"/>
                  </a:lnTo>
                  <a:lnTo>
                    <a:pt x="94" y="417753"/>
                  </a:lnTo>
                  <a:lnTo>
                    <a:pt x="0" y="414655"/>
                  </a:lnTo>
                  <a:lnTo>
                    <a:pt x="834" y="413597"/>
                  </a:lnTo>
                  <a:lnTo>
                    <a:pt x="4018" y="412421"/>
                  </a:lnTo>
                  <a:lnTo>
                    <a:pt x="4359" y="411261"/>
                  </a:lnTo>
                  <a:lnTo>
                    <a:pt x="2480" y="407713"/>
                  </a:lnTo>
                  <a:lnTo>
                    <a:pt x="4753" y="388821"/>
                  </a:lnTo>
                  <a:lnTo>
                    <a:pt x="18878" y="353684"/>
                  </a:lnTo>
                  <a:lnTo>
                    <a:pt x="39151" y="323235"/>
                  </a:lnTo>
                  <a:lnTo>
                    <a:pt x="57199" y="302172"/>
                  </a:lnTo>
                  <a:lnTo>
                    <a:pt x="68016" y="295165"/>
                  </a:lnTo>
                  <a:lnTo>
                    <a:pt x="73271" y="293297"/>
                  </a:lnTo>
                  <a:lnTo>
                    <a:pt x="85883" y="293479"/>
                  </a:lnTo>
                  <a:lnTo>
                    <a:pt x="122158" y="303623"/>
                  </a:lnTo>
                  <a:lnTo>
                    <a:pt x="137243" y="311615"/>
                  </a:lnTo>
                  <a:lnTo>
                    <a:pt x="159189" y="334358"/>
                  </a:lnTo>
                  <a:lnTo>
                    <a:pt x="186558" y="369438"/>
                  </a:lnTo>
                  <a:lnTo>
                    <a:pt x="194667" y="385194"/>
                  </a:lnTo>
                  <a:lnTo>
                    <a:pt x="195805" y="388876"/>
                  </a:lnTo>
                  <a:lnTo>
                    <a:pt x="194870" y="392178"/>
                  </a:lnTo>
                  <a:lnTo>
                    <a:pt x="189317" y="398103"/>
                  </a:lnTo>
                  <a:lnTo>
                    <a:pt x="171107" y="408806"/>
                  </a:lnTo>
                  <a:lnTo>
                    <a:pt x="150296" y="415674"/>
                  </a:lnTo>
                  <a:lnTo>
                    <a:pt x="115610" y="420681"/>
                  </a:lnTo>
                  <a:lnTo>
                    <a:pt x="84048" y="429572"/>
                  </a:lnTo>
                  <a:lnTo>
                    <a:pt x="49537" y="440975"/>
                  </a:lnTo>
                  <a:lnTo>
                    <a:pt x="42684" y="441668"/>
                  </a:lnTo>
                  <a:lnTo>
                    <a:pt x="42836" y="441765"/>
                  </a:lnTo>
                  <a:lnTo>
                    <a:pt x="43784" y="441830"/>
                  </a:lnTo>
                  <a:lnTo>
                    <a:pt x="78496" y="428108"/>
                  </a:lnTo>
                  <a:lnTo>
                    <a:pt x="106392" y="415466"/>
                  </a:lnTo>
                  <a:lnTo>
                    <a:pt x="152361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00"/>
            <p:cNvSpPr/>
            <p:nvPr>
              <p:custDataLst>
                <p:tags r:id="rId128"/>
              </p:custDataLst>
            </p:nvPr>
          </p:nvSpPr>
          <p:spPr>
            <a:xfrm>
              <a:off x="7310758" y="2606083"/>
              <a:ext cx="321038" cy="127951"/>
            </a:xfrm>
            <a:custGeom>
              <a:avLst/>
              <a:gdLst/>
              <a:ahLst/>
              <a:cxnLst/>
              <a:rect l="0" t="0" r="0" b="0"/>
              <a:pathLst>
                <a:path w="321038" h="127951">
                  <a:moveTo>
                    <a:pt x="19682" y="7577"/>
                  </a:moveTo>
                  <a:lnTo>
                    <a:pt x="19682" y="7577"/>
                  </a:lnTo>
                  <a:lnTo>
                    <a:pt x="7546" y="39938"/>
                  </a:lnTo>
                  <a:lnTo>
                    <a:pt x="0" y="68154"/>
                  </a:lnTo>
                  <a:lnTo>
                    <a:pt x="493" y="79091"/>
                  </a:lnTo>
                  <a:lnTo>
                    <a:pt x="3661" y="93011"/>
                  </a:lnTo>
                  <a:lnTo>
                    <a:pt x="5615" y="95013"/>
                  </a:lnTo>
                  <a:lnTo>
                    <a:pt x="12301" y="97237"/>
                  </a:lnTo>
                  <a:lnTo>
                    <a:pt x="33676" y="90400"/>
                  </a:lnTo>
                  <a:lnTo>
                    <a:pt x="70600" y="68071"/>
                  </a:lnTo>
                  <a:lnTo>
                    <a:pt x="89803" y="55417"/>
                  </a:lnTo>
                  <a:lnTo>
                    <a:pt x="109321" y="44047"/>
                  </a:lnTo>
                  <a:lnTo>
                    <a:pt x="142532" y="14067"/>
                  </a:lnTo>
                  <a:lnTo>
                    <a:pt x="146248" y="8204"/>
                  </a:lnTo>
                  <a:lnTo>
                    <a:pt x="149206" y="0"/>
                  </a:lnTo>
                  <a:lnTo>
                    <a:pt x="155782" y="6521"/>
                  </a:lnTo>
                  <a:lnTo>
                    <a:pt x="161869" y="18689"/>
                  </a:lnTo>
                  <a:lnTo>
                    <a:pt x="164540" y="27427"/>
                  </a:lnTo>
                  <a:lnTo>
                    <a:pt x="168166" y="32768"/>
                  </a:lnTo>
                  <a:lnTo>
                    <a:pt x="199511" y="54759"/>
                  </a:lnTo>
                  <a:lnTo>
                    <a:pt x="204761" y="55965"/>
                  </a:lnTo>
                  <a:lnTo>
                    <a:pt x="215111" y="55047"/>
                  </a:lnTo>
                  <a:lnTo>
                    <a:pt x="252289" y="46890"/>
                  </a:lnTo>
                  <a:lnTo>
                    <a:pt x="289444" y="45724"/>
                  </a:lnTo>
                  <a:lnTo>
                    <a:pt x="293103" y="45686"/>
                  </a:lnTo>
                  <a:lnTo>
                    <a:pt x="299915" y="74319"/>
                  </a:lnTo>
                  <a:lnTo>
                    <a:pt x="303373" y="90852"/>
                  </a:lnTo>
                  <a:lnTo>
                    <a:pt x="308083" y="107564"/>
                  </a:lnTo>
                  <a:lnTo>
                    <a:pt x="309860" y="119018"/>
                  </a:lnTo>
                  <a:lnTo>
                    <a:pt x="315773" y="127950"/>
                  </a:lnTo>
                  <a:lnTo>
                    <a:pt x="316982" y="127619"/>
                  </a:lnTo>
                  <a:lnTo>
                    <a:pt x="320585" y="124994"/>
                  </a:lnTo>
                  <a:lnTo>
                    <a:pt x="321037" y="122262"/>
                  </a:lnTo>
                  <a:lnTo>
                    <a:pt x="316862" y="106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01"/>
            <p:cNvSpPr/>
            <p:nvPr>
              <p:custDataLst>
                <p:tags r:id="rId129"/>
              </p:custDataLst>
            </p:nvPr>
          </p:nvSpPr>
          <p:spPr>
            <a:xfrm>
              <a:off x="7635240" y="2583180"/>
              <a:ext cx="45721" cy="91441"/>
            </a:xfrm>
            <a:custGeom>
              <a:avLst/>
              <a:gdLst/>
              <a:ahLst/>
              <a:cxnLst/>
              <a:rect l="0" t="0" r="0" b="0"/>
              <a:pathLst>
                <a:path w="45721" h="91441">
                  <a:moveTo>
                    <a:pt x="0" y="91440"/>
                  </a:moveTo>
                  <a:lnTo>
                    <a:pt x="0" y="91440"/>
                  </a:lnTo>
                  <a:lnTo>
                    <a:pt x="12136" y="63124"/>
                  </a:lnTo>
                  <a:lnTo>
                    <a:pt x="27672" y="30030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02"/>
            <p:cNvSpPr/>
            <p:nvPr>
              <p:custDataLst>
                <p:tags r:id="rId130"/>
              </p:custDataLst>
            </p:nvPr>
          </p:nvSpPr>
          <p:spPr>
            <a:xfrm>
              <a:off x="7833530" y="2270760"/>
              <a:ext cx="83651" cy="463876"/>
            </a:xfrm>
            <a:custGeom>
              <a:avLst/>
              <a:gdLst/>
              <a:ahLst/>
              <a:cxnLst/>
              <a:rect l="0" t="0" r="0" b="0"/>
              <a:pathLst>
                <a:path w="83651" h="463876">
                  <a:moveTo>
                    <a:pt x="83650" y="0"/>
                  </a:moveTo>
                  <a:lnTo>
                    <a:pt x="83650" y="0"/>
                  </a:lnTo>
                  <a:lnTo>
                    <a:pt x="83650" y="22578"/>
                  </a:lnTo>
                  <a:lnTo>
                    <a:pt x="82804" y="56601"/>
                  </a:lnTo>
                  <a:lnTo>
                    <a:pt x="79605" y="85834"/>
                  </a:lnTo>
                  <a:lnTo>
                    <a:pt x="75361" y="115195"/>
                  </a:lnTo>
                  <a:lnTo>
                    <a:pt x="68960" y="146024"/>
                  </a:lnTo>
                  <a:lnTo>
                    <a:pt x="57648" y="179482"/>
                  </a:lnTo>
                  <a:lnTo>
                    <a:pt x="48669" y="211850"/>
                  </a:lnTo>
                  <a:lnTo>
                    <a:pt x="41010" y="243169"/>
                  </a:lnTo>
                  <a:lnTo>
                    <a:pt x="31961" y="274022"/>
                  </a:lnTo>
                  <a:lnTo>
                    <a:pt x="22294" y="304667"/>
                  </a:lnTo>
                  <a:lnTo>
                    <a:pt x="13201" y="333528"/>
                  </a:lnTo>
                  <a:lnTo>
                    <a:pt x="4168" y="368816"/>
                  </a:lnTo>
                  <a:lnTo>
                    <a:pt x="1114" y="399873"/>
                  </a:lnTo>
                  <a:lnTo>
                    <a:pt x="0" y="437390"/>
                  </a:lnTo>
                  <a:lnTo>
                    <a:pt x="3926" y="454059"/>
                  </a:lnTo>
                  <a:lnTo>
                    <a:pt x="5947" y="457646"/>
                  </a:lnTo>
                  <a:lnTo>
                    <a:pt x="8141" y="460037"/>
                  </a:lnTo>
                  <a:lnTo>
                    <a:pt x="12838" y="462694"/>
                  </a:lnTo>
                  <a:lnTo>
                    <a:pt x="17747" y="463875"/>
                  </a:lnTo>
                  <a:lnTo>
                    <a:pt x="25008" y="459884"/>
                  </a:lnTo>
                  <a:lnTo>
                    <a:pt x="37930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3"/>
            <p:cNvSpPr/>
            <p:nvPr>
              <p:custDataLst>
                <p:tags r:id="rId131"/>
              </p:custDataLst>
            </p:nvPr>
          </p:nvSpPr>
          <p:spPr>
            <a:xfrm>
              <a:off x="7951367" y="2369820"/>
              <a:ext cx="202034" cy="373237"/>
            </a:xfrm>
            <a:custGeom>
              <a:avLst/>
              <a:gdLst/>
              <a:ahLst/>
              <a:cxnLst/>
              <a:rect l="0" t="0" r="0" b="0"/>
              <a:pathLst>
                <a:path w="202034" h="373237">
                  <a:moveTo>
                    <a:pt x="194413" y="0"/>
                  </a:moveTo>
                  <a:lnTo>
                    <a:pt x="194413" y="0"/>
                  </a:lnTo>
                  <a:lnTo>
                    <a:pt x="194413" y="28317"/>
                  </a:lnTo>
                  <a:lnTo>
                    <a:pt x="190368" y="66151"/>
                  </a:lnTo>
                  <a:lnTo>
                    <a:pt x="183866" y="93747"/>
                  </a:lnTo>
                  <a:lnTo>
                    <a:pt x="175332" y="122099"/>
                  </a:lnTo>
                  <a:lnTo>
                    <a:pt x="165895" y="148811"/>
                  </a:lnTo>
                  <a:lnTo>
                    <a:pt x="155106" y="183604"/>
                  </a:lnTo>
                  <a:lnTo>
                    <a:pt x="142503" y="215362"/>
                  </a:lnTo>
                  <a:lnTo>
                    <a:pt x="136135" y="246221"/>
                  </a:lnTo>
                  <a:lnTo>
                    <a:pt x="127776" y="280581"/>
                  </a:lnTo>
                  <a:lnTo>
                    <a:pt x="127127" y="286114"/>
                  </a:lnTo>
                  <a:lnTo>
                    <a:pt x="127543" y="289803"/>
                  </a:lnTo>
                  <a:lnTo>
                    <a:pt x="128665" y="292262"/>
                  </a:lnTo>
                  <a:lnTo>
                    <a:pt x="130261" y="293901"/>
                  </a:lnTo>
                  <a:lnTo>
                    <a:pt x="131326" y="294147"/>
                  </a:lnTo>
                  <a:lnTo>
                    <a:pt x="132034" y="293465"/>
                  </a:lnTo>
                  <a:lnTo>
                    <a:pt x="132507" y="292163"/>
                  </a:lnTo>
                  <a:lnTo>
                    <a:pt x="131976" y="290449"/>
                  </a:lnTo>
                  <a:lnTo>
                    <a:pt x="120400" y="268938"/>
                  </a:lnTo>
                  <a:lnTo>
                    <a:pt x="112182" y="245726"/>
                  </a:lnTo>
                  <a:lnTo>
                    <a:pt x="89813" y="216483"/>
                  </a:lnTo>
                  <a:lnTo>
                    <a:pt x="54671" y="200833"/>
                  </a:lnTo>
                  <a:lnTo>
                    <a:pt x="34657" y="197350"/>
                  </a:lnTo>
                  <a:lnTo>
                    <a:pt x="26949" y="197607"/>
                  </a:lnTo>
                  <a:lnTo>
                    <a:pt x="20964" y="199471"/>
                  </a:lnTo>
                  <a:lnTo>
                    <a:pt x="12055" y="206058"/>
                  </a:lnTo>
                  <a:lnTo>
                    <a:pt x="7532" y="214631"/>
                  </a:lnTo>
                  <a:lnTo>
                    <a:pt x="0" y="245011"/>
                  </a:lnTo>
                  <a:lnTo>
                    <a:pt x="1609" y="259600"/>
                  </a:lnTo>
                  <a:lnTo>
                    <a:pt x="7405" y="272293"/>
                  </a:lnTo>
                  <a:lnTo>
                    <a:pt x="29773" y="304690"/>
                  </a:lnTo>
                  <a:lnTo>
                    <a:pt x="67158" y="342745"/>
                  </a:lnTo>
                  <a:lnTo>
                    <a:pt x="98038" y="362196"/>
                  </a:lnTo>
                  <a:lnTo>
                    <a:pt x="124106" y="370920"/>
                  </a:lnTo>
                  <a:lnTo>
                    <a:pt x="161291" y="373236"/>
                  </a:lnTo>
                  <a:lnTo>
                    <a:pt x="181693" y="367268"/>
                  </a:lnTo>
                  <a:lnTo>
                    <a:pt x="202033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04"/>
            <p:cNvSpPr/>
            <p:nvPr>
              <p:custDataLst>
                <p:tags r:id="rId132"/>
              </p:custDataLst>
            </p:nvPr>
          </p:nvSpPr>
          <p:spPr>
            <a:xfrm>
              <a:off x="8229600" y="2651760"/>
              <a:ext cx="7621" cy="63287"/>
            </a:xfrm>
            <a:custGeom>
              <a:avLst/>
              <a:gdLst/>
              <a:ahLst/>
              <a:cxnLst/>
              <a:rect l="0" t="0" r="0" b="0"/>
              <a:pathLst>
                <a:path w="7621" h="63287">
                  <a:moveTo>
                    <a:pt x="7620" y="0"/>
                  </a:moveTo>
                  <a:lnTo>
                    <a:pt x="7620" y="0"/>
                  </a:lnTo>
                  <a:lnTo>
                    <a:pt x="2383" y="37504"/>
                  </a:lnTo>
                  <a:lnTo>
                    <a:pt x="209" y="63180"/>
                  </a:lnTo>
                  <a:lnTo>
                    <a:pt x="139" y="63286"/>
                  </a:lnTo>
                  <a:lnTo>
                    <a:pt x="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05"/>
            <p:cNvSpPr/>
            <p:nvPr>
              <p:custDataLst>
                <p:tags r:id="rId133"/>
              </p:custDataLst>
            </p:nvPr>
          </p:nvSpPr>
          <p:spPr>
            <a:xfrm>
              <a:off x="8244840" y="25679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06"/>
            <p:cNvSpPr/>
            <p:nvPr>
              <p:custDataLst>
                <p:tags r:id="rId134"/>
              </p:custDataLst>
            </p:nvPr>
          </p:nvSpPr>
          <p:spPr>
            <a:xfrm>
              <a:off x="8321050" y="2659380"/>
              <a:ext cx="792471" cy="334823"/>
            </a:xfrm>
            <a:custGeom>
              <a:avLst/>
              <a:gdLst/>
              <a:ahLst/>
              <a:cxnLst/>
              <a:rect l="0" t="0" r="0" b="0"/>
              <a:pathLst>
                <a:path w="792471" h="334823">
                  <a:moveTo>
                    <a:pt x="22850" y="0"/>
                  </a:moveTo>
                  <a:lnTo>
                    <a:pt x="22850" y="0"/>
                  </a:lnTo>
                  <a:lnTo>
                    <a:pt x="14761" y="32361"/>
                  </a:lnTo>
                  <a:lnTo>
                    <a:pt x="6294" y="67741"/>
                  </a:lnTo>
                  <a:lnTo>
                    <a:pt x="1236" y="84689"/>
                  </a:lnTo>
                  <a:lnTo>
                    <a:pt x="0" y="98915"/>
                  </a:lnTo>
                  <a:lnTo>
                    <a:pt x="8083" y="99017"/>
                  </a:lnTo>
                  <a:lnTo>
                    <a:pt x="16568" y="94526"/>
                  </a:lnTo>
                  <a:lnTo>
                    <a:pt x="33125" y="84734"/>
                  </a:lnTo>
                  <a:lnTo>
                    <a:pt x="51859" y="74213"/>
                  </a:lnTo>
                  <a:lnTo>
                    <a:pt x="89856" y="51385"/>
                  </a:lnTo>
                  <a:lnTo>
                    <a:pt x="121599" y="36460"/>
                  </a:lnTo>
                  <a:lnTo>
                    <a:pt x="137011" y="28904"/>
                  </a:lnTo>
                  <a:lnTo>
                    <a:pt x="167603" y="24054"/>
                  </a:lnTo>
                  <a:lnTo>
                    <a:pt x="199643" y="23864"/>
                  </a:lnTo>
                  <a:lnTo>
                    <a:pt x="210363" y="26975"/>
                  </a:lnTo>
                  <a:lnTo>
                    <a:pt x="213898" y="28990"/>
                  </a:lnTo>
                  <a:lnTo>
                    <a:pt x="216256" y="31180"/>
                  </a:lnTo>
                  <a:lnTo>
                    <a:pt x="225586" y="44119"/>
                  </a:lnTo>
                  <a:lnTo>
                    <a:pt x="227255" y="52346"/>
                  </a:lnTo>
                  <a:lnTo>
                    <a:pt x="225738" y="61647"/>
                  </a:lnTo>
                  <a:lnTo>
                    <a:pt x="221912" y="77370"/>
                  </a:lnTo>
                  <a:lnTo>
                    <a:pt x="220994" y="106354"/>
                  </a:lnTo>
                  <a:lnTo>
                    <a:pt x="221833" y="109003"/>
                  </a:lnTo>
                  <a:lnTo>
                    <a:pt x="223239" y="110769"/>
                  </a:lnTo>
                  <a:lnTo>
                    <a:pt x="246973" y="124699"/>
                  </a:lnTo>
                  <a:lnTo>
                    <a:pt x="260467" y="125131"/>
                  </a:lnTo>
                  <a:lnTo>
                    <a:pt x="297354" y="121496"/>
                  </a:lnTo>
                  <a:lnTo>
                    <a:pt x="335294" y="115415"/>
                  </a:lnTo>
                  <a:lnTo>
                    <a:pt x="370992" y="108437"/>
                  </a:lnTo>
                  <a:lnTo>
                    <a:pt x="403379" y="98905"/>
                  </a:lnTo>
                  <a:lnTo>
                    <a:pt x="434958" y="86340"/>
                  </a:lnTo>
                  <a:lnTo>
                    <a:pt x="459556" y="66039"/>
                  </a:lnTo>
                  <a:lnTo>
                    <a:pt x="462476" y="60959"/>
                  </a:lnTo>
                  <a:lnTo>
                    <a:pt x="464349" y="54845"/>
                  </a:lnTo>
                  <a:lnTo>
                    <a:pt x="462348" y="51751"/>
                  </a:lnTo>
                  <a:lnTo>
                    <a:pt x="460629" y="49741"/>
                  </a:lnTo>
                  <a:lnTo>
                    <a:pt x="456461" y="47507"/>
                  </a:lnTo>
                  <a:lnTo>
                    <a:pt x="424717" y="35219"/>
                  </a:lnTo>
                  <a:lnTo>
                    <a:pt x="389752" y="30569"/>
                  </a:lnTo>
                  <a:lnTo>
                    <a:pt x="352492" y="24634"/>
                  </a:lnTo>
                  <a:lnTo>
                    <a:pt x="316376" y="23210"/>
                  </a:lnTo>
                  <a:lnTo>
                    <a:pt x="283560" y="23776"/>
                  </a:lnTo>
                  <a:lnTo>
                    <a:pt x="266232" y="28964"/>
                  </a:lnTo>
                  <a:lnTo>
                    <a:pt x="249519" y="40775"/>
                  </a:lnTo>
                  <a:lnTo>
                    <a:pt x="251009" y="44116"/>
                  </a:lnTo>
                  <a:lnTo>
                    <a:pt x="278663" y="62453"/>
                  </a:lnTo>
                  <a:lnTo>
                    <a:pt x="311733" y="73453"/>
                  </a:lnTo>
                  <a:lnTo>
                    <a:pt x="340903" y="81218"/>
                  </a:lnTo>
                  <a:lnTo>
                    <a:pt x="370994" y="88035"/>
                  </a:lnTo>
                  <a:lnTo>
                    <a:pt x="401358" y="90431"/>
                  </a:lnTo>
                  <a:lnTo>
                    <a:pt x="431805" y="91988"/>
                  </a:lnTo>
                  <a:lnTo>
                    <a:pt x="461428" y="97435"/>
                  </a:lnTo>
                  <a:lnTo>
                    <a:pt x="494623" y="106861"/>
                  </a:lnTo>
                  <a:lnTo>
                    <a:pt x="507692" y="111841"/>
                  </a:lnTo>
                  <a:lnTo>
                    <a:pt x="516773" y="120425"/>
                  </a:lnTo>
                  <a:lnTo>
                    <a:pt x="516386" y="121770"/>
                  </a:lnTo>
                  <a:lnTo>
                    <a:pt x="496158" y="150399"/>
                  </a:lnTo>
                  <a:lnTo>
                    <a:pt x="463921" y="169300"/>
                  </a:lnTo>
                  <a:lnTo>
                    <a:pt x="430110" y="192334"/>
                  </a:lnTo>
                  <a:lnTo>
                    <a:pt x="400811" y="209858"/>
                  </a:lnTo>
                  <a:lnTo>
                    <a:pt x="365809" y="236187"/>
                  </a:lnTo>
                  <a:lnTo>
                    <a:pt x="337076" y="254084"/>
                  </a:lnTo>
                  <a:lnTo>
                    <a:pt x="307112" y="274251"/>
                  </a:lnTo>
                  <a:lnTo>
                    <a:pt x="276785" y="291327"/>
                  </a:lnTo>
                  <a:lnTo>
                    <a:pt x="247198" y="306264"/>
                  </a:lnTo>
                  <a:lnTo>
                    <a:pt x="214016" y="319326"/>
                  </a:lnTo>
                  <a:lnTo>
                    <a:pt x="176184" y="331799"/>
                  </a:lnTo>
                  <a:lnTo>
                    <a:pt x="147768" y="334822"/>
                  </a:lnTo>
                  <a:lnTo>
                    <a:pt x="120915" y="328679"/>
                  </a:lnTo>
                  <a:lnTo>
                    <a:pt x="114978" y="325855"/>
                  </a:lnTo>
                  <a:lnTo>
                    <a:pt x="112208" y="323917"/>
                  </a:lnTo>
                  <a:lnTo>
                    <a:pt x="109132" y="319505"/>
                  </a:lnTo>
                  <a:lnTo>
                    <a:pt x="107156" y="313819"/>
                  </a:lnTo>
                  <a:lnTo>
                    <a:pt x="107841" y="313353"/>
                  </a:lnTo>
                  <a:lnTo>
                    <a:pt x="110859" y="312835"/>
                  </a:lnTo>
                  <a:lnTo>
                    <a:pt x="112003" y="311850"/>
                  </a:lnTo>
                  <a:lnTo>
                    <a:pt x="115306" y="305572"/>
                  </a:lnTo>
                  <a:lnTo>
                    <a:pt x="143503" y="279868"/>
                  </a:lnTo>
                  <a:lnTo>
                    <a:pt x="175346" y="258466"/>
                  </a:lnTo>
                  <a:lnTo>
                    <a:pt x="203797" y="241309"/>
                  </a:lnTo>
                  <a:lnTo>
                    <a:pt x="237045" y="223242"/>
                  </a:lnTo>
                  <a:lnTo>
                    <a:pt x="274398" y="206746"/>
                  </a:lnTo>
                  <a:lnTo>
                    <a:pt x="295536" y="199637"/>
                  </a:lnTo>
                  <a:lnTo>
                    <a:pt x="318093" y="193205"/>
                  </a:lnTo>
                  <a:lnTo>
                    <a:pt x="341599" y="187223"/>
                  </a:lnTo>
                  <a:lnTo>
                    <a:pt x="366583" y="182389"/>
                  </a:lnTo>
                  <a:lnTo>
                    <a:pt x="392551" y="178319"/>
                  </a:lnTo>
                  <a:lnTo>
                    <a:pt x="419177" y="174759"/>
                  </a:lnTo>
                  <a:lnTo>
                    <a:pt x="446241" y="172386"/>
                  </a:lnTo>
                  <a:lnTo>
                    <a:pt x="473598" y="170804"/>
                  </a:lnTo>
                  <a:lnTo>
                    <a:pt x="501149" y="169749"/>
                  </a:lnTo>
                  <a:lnTo>
                    <a:pt x="527982" y="169893"/>
                  </a:lnTo>
                  <a:lnTo>
                    <a:pt x="554338" y="170835"/>
                  </a:lnTo>
                  <a:lnTo>
                    <a:pt x="580376" y="172310"/>
                  </a:lnTo>
                  <a:lnTo>
                    <a:pt x="604508" y="174987"/>
                  </a:lnTo>
                  <a:lnTo>
                    <a:pt x="627368" y="178465"/>
                  </a:lnTo>
                  <a:lnTo>
                    <a:pt x="649382" y="182476"/>
                  </a:lnTo>
                  <a:lnTo>
                    <a:pt x="669985" y="187691"/>
                  </a:lnTo>
                  <a:lnTo>
                    <a:pt x="689647" y="193707"/>
                  </a:lnTo>
                  <a:lnTo>
                    <a:pt x="726450" y="206319"/>
                  </a:lnTo>
                  <a:lnTo>
                    <a:pt x="759741" y="217568"/>
                  </a:lnTo>
                  <a:lnTo>
                    <a:pt x="79247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507"/>
          <p:cNvSpPr/>
          <p:nvPr>
            <p:custDataLst>
              <p:tags r:id="rId1"/>
            </p:custDataLst>
          </p:nvPr>
        </p:nvSpPr>
        <p:spPr>
          <a:xfrm>
            <a:off x="510540" y="3566160"/>
            <a:ext cx="198121" cy="75237"/>
          </a:xfrm>
          <a:custGeom>
            <a:avLst/>
            <a:gdLst/>
            <a:ahLst/>
            <a:cxnLst/>
            <a:rect l="0" t="0" r="0" b="0"/>
            <a:pathLst>
              <a:path w="198121" h="75237">
                <a:moveTo>
                  <a:pt x="0" y="15240"/>
                </a:moveTo>
                <a:lnTo>
                  <a:pt x="0" y="15240"/>
                </a:lnTo>
                <a:lnTo>
                  <a:pt x="34807" y="52744"/>
                </a:lnTo>
                <a:lnTo>
                  <a:pt x="55545" y="65211"/>
                </a:lnTo>
                <a:lnTo>
                  <a:pt x="86261" y="72944"/>
                </a:lnTo>
                <a:lnTo>
                  <a:pt x="116811" y="75236"/>
                </a:lnTo>
                <a:lnTo>
                  <a:pt x="143266" y="71869"/>
                </a:lnTo>
                <a:lnTo>
                  <a:pt x="167191" y="61464"/>
                </a:lnTo>
                <a:lnTo>
                  <a:pt x="186322" y="43612"/>
                </a:lnTo>
                <a:lnTo>
                  <a:pt x="192876" y="27285"/>
                </a:lnTo>
                <a:lnTo>
                  <a:pt x="1981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508"/>
          <p:cNvSpPr/>
          <p:nvPr>
            <p:custDataLst>
              <p:tags r:id="rId2"/>
            </p:custDataLst>
          </p:nvPr>
        </p:nvSpPr>
        <p:spPr>
          <a:xfrm>
            <a:off x="297180" y="2621280"/>
            <a:ext cx="121921" cy="1"/>
          </a:xfrm>
          <a:custGeom>
            <a:avLst/>
            <a:gdLst/>
            <a:ahLst/>
            <a:cxnLst/>
            <a:rect l="0" t="0" r="0" b="0"/>
            <a:pathLst>
              <a:path w="121921" h="1">
                <a:moveTo>
                  <a:pt x="0" y="0"/>
                </a:moveTo>
                <a:lnTo>
                  <a:pt x="0" y="0"/>
                </a:lnTo>
                <a:lnTo>
                  <a:pt x="36501" y="0"/>
                </a:lnTo>
                <a:lnTo>
                  <a:pt x="63636" y="0"/>
                </a:lnTo>
                <a:lnTo>
                  <a:pt x="99382" y="0"/>
                </a:lnTo>
                <a:lnTo>
                  <a:pt x="1219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07"/>
          <p:cNvGrpSpPr/>
          <p:nvPr/>
        </p:nvGrpSpPr>
        <p:grpSpPr>
          <a:xfrm>
            <a:off x="1057495" y="3169920"/>
            <a:ext cx="1769526" cy="686167"/>
            <a:chOff x="1057495" y="3169920"/>
            <a:chExt cx="1769526" cy="686167"/>
          </a:xfrm>
        </p:grpSpPr>
        <p:sp>
          <p:nvSpPr>
            <p:cNvPr id="36" name="SMARTInkShape-509"/>
            <p:cNvSpPr/>
            <p:nvPr>
              <p:custDataLst>
                <p:tags r:id="rId123"/>
              </p:custDataLst>
            </p:nvPr>
          </p:nvSpPr>
          <p:spPr>
            <a:xfrm>
              <a:off x="1057495" y="3169920"/>
              <a:ext cx="634146" cy="686167"/>
            </a:xfrm>
            <a:custGeom>
              <a:avLst/>
              <a:gdLst/>
              <a:ahLst/>
              <a:cxnLst/>
              <a:rect l="0" t="0" r="0" b="0"/>
              <a:pathLst>
                <a:path w="634146" h="686167">
                  <a:moveTo>
                    <a:pt x="436025" y="0"/>
                  </a:moveTo>
                  <a:lnTo>
                    <a:pt x="436025" y="0"/>
                  </a:lnTo>
                  <a:lnTo>
                    <a:pt x="399524" y="30417"/>
                  </a:lnTo>
                  <a:lnTo>
                    <a:pt x="372389" y="53030"/>
                  </a:lnTo>
                  <a:lnTo>
                    <a:pt x="338880" y="77191"/>
                  </a:lnTo>
                  <a:lnTo>
                    <a:pt x="302256" y="102887"/>
                  </a:lnTo>
                  <a:lnTo>
                    <a:pt x="266223" y="131241"/>
                  </a:lnTo>
                  <a:lnTo>
                    <a:pt x="230453" y="163034"/>
                  </a:lnTo>
                  <a:lnTo>
                    <a:pt x="194800" y="197766"/>
                  </a:lnTo>
                  <a:lnTo>
                    <a:pt x="159198" y="235781"/>
                  </a:lnTo>
                  <a:lnTo>
                    <a:pt x="143100" y="255401"/>
                  </a:lnTo>
                  <a:lnTo>
                    <a:pt x="128135" y="275254"/>
                  </a:lnTo>
                  <a:lnTo>
                    <a:pt x="113925" y="295262"/>
                  </a:lnTo>
                  <a:lnTo>
                    <a:pt x="100218" y="315375"/>
                  </a:lnTo>
                  <a:lnTo>
                    <a:pt x="86847" y="335556"/>
                  </a:lnTo>
                  <a:lnTo>
                    <a:pt x="73700" y="355784"/>
                  </a:lnTo>
                  <a:lnTo>
                    <a:pt x="61548" y="376043"/>
                  </a:lnTo>
                  <a:lnTo>
                    <a:pt x="50061" y="396322"/>
                  </a:lnTo>
                  <a:lnTo>
                    <a:pt x="39015" y="416615"/>
                  </a:lnTo>
                  <a:lnTo>
                    <a:pt x="29959" y="436070"/>
                  </a:lnTo>
                  <a:lnTo>
                    <a:pt x="15380" y="473491"/>
                  </a:lnTo>
                  <a:lnTo>
                    <a:pt x="5514" y="509878"/>
                  </a:lnTo>
                  <a:lnTo>
                    <a:pt x="0" y="544959"/>
                  </a:lnTo>
                  <a:lnTo>
                    <a:pt x="372" y="577484"/>
                  </a:lnTo>
                  <a:lnTo>
                    <a:pt x="5617" y="604357"/>
                  </a:lnTo>
                  <a:lnTo>
                    <a:pt x="14439" y="626744"/>
                  </a:lnTo>
                  <a:lnTo>
                    <a:pt x="26827" y="645159"/>
                  </a:lnTo>
                  <a:lnTo>
                    <a:pt x="56172" y="665762"/>
                  </a:lnTo>
                  <a:lnTo>
                    <a:pt x="81781" y="677177"/>
                  </a:lnTo>
                  <a:lnTo>
                    <a:pt x="110097" y="685354"/>
                  </a:lnTo>
                  <a:lnTo>
                    <a:pt x="139614" y="686166"/>
                  </a:lnTo>
                  <a:lnTo>
                    <a:pt x="171925" y="683705"/>
                  </a:lnTo>
                  <a:lnTo>
                    <a:pt x="206040" y="678096"/>
                  </a:lnTo>
                  <a:lnTo>
                    <a:pt x="240958" y="667136"/>
                  </a:lnTo>
                  <a:lnTo>
                    <a:pt x="276233" y="653798"/>
                  </a:lnTo>
                  <a:lnTo>
                    <a:pt x="311666" y="638557"/>
                  </a:lnTo>
                  <a:lnTo>
                    <a:pt x="347170" y="620494"/>
                  </a:lnTo>
                  <a:lnTo>
                    <a:pt x="378190" y="598919"/>
                  </a:lnTo>
                  <a:lnTo>
                    <a:pt x="414938" y="562973"/>
                  </a:lnTo>
                  <a:lnTo>
                    <a:pt x="431733" y="537230"/>
                  </a:lnTo>
                  <a:lnTo>
                    <a:pt x="442020" y="508856"/>
                  </a:lnTo>
                  <a:lnTo>
                    <a:pt x="448526" y="472412"/>
                  </a:lnTo>
                  <a:lnTo>
                    <a:pt x="442363" y="440164"/>
                  </a:lnTo>
                  <a:lnTo>
                    <a:pt x="436863" y="432296"/>
                  </a:lnTo>
                  <a:lnTo>
                    <a:pt x="405961" y="411327"/>
                  </a:lnTo>
                  <a:lnTo>
                    <a:pt x="388797" y="402099"/>
                  </a:lnTo>
                  <a:lnTo>
                    <a:pt x="356180" y="392144"/>
                  </a:lnTo>
                  <a:lnTo>
                    <a:pt x="323843" y="385525"/>
                  </a:lnTo>
                  <a:lnTo>
                    <a:pt x="288674" y="387326"/>
                  </a:lnTo>
                  <a:lnTo>
                    <a:pt x="258122" y="389083"/>
                  </a:lnTo>
                  <a:lnTo>
                    <a:pt x="224910" y="395911"/>
                  </a:lnTo>
                  <a:lnTo>
                    <a:pt x="225008" y="396021"/>
                  </a:lnTo>
                  <a:lnTo>
                    <a:pt x="259332" y="400276"/>
                  </a:lnTo>
                  <a:lnTo>
                    <a:pt x="287245" y="402799"/>
                  </a:lnTo>
                  <a:lnTo>
                    <a:pt x="325055" y="403546"/>
                  </a:lnTo>
                  <a:lnTo>
                    <a:pt x="353685" y="403720"/>
                  </a:lnTo>
                  <a:lnTo>
                    <a:pt x="383343" y="403798"/>
                  </a:lnTo>
                  <a:lnTo>
                    <a:pt x="413457" y="403832"/>
                  </a:lnTo>
                  <a:lnTo>
                    <a:pt x="443775" y="403848"/>
                  </a:lnTo>
                  <a:lnTo>
                    <a:pt x="474183" y="403008"/>
                  </a:lnTo>
                  <a:lnTo>
                    <a:pt x="504631" y="399812"/>
                  </a:lnTo>
                  <a:lnTo>
                    <a:pt x="532839" y="395570"/>
                  </a:lnTo>
                  <a:lnTo>
                    <a:pt x="559487" y="391709"/>
                  </a:lnTo>
                  <a:lnTo>
                    <a:pt x="596596" y="387842"/>
                  </a:lnTo>
                  <a:lnTo>
                    <a:pt x="634145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10"/>
            <p:cNvSpPr/>
            <p:nvPr>
              <p:custDataLst>
                <p:tags r:id="rId124"/>
              </p:custDataLst>
            </p:nvPr>
          </p:nvSpPr>
          <p:spPr>
            <a:xfrm>
              <a:off x="1714500" y="3520440"/>
              <a:ext cx="167641" cy="281941"/>
            </a:xfrm>
            <a:custGeom>
              <a:avLst/>
              <a:gdLst/>
              <a:ahLst/>
              <a:cxnLst/>
              <a:rect l="0" t="0" r="0" b="0"/>
              <a:pathLst>
                <a:path w="167641" h="281941">
                  <a:moveTo>
                    <a:pt x="0" y="281940"/>
                  </a:moveTo>
                  <a:lnTo>
                    <a:pt x="0" y="281940"/>
                  </a:lnTo>
                  <a:lnTo>
                    <a:pt x="4516" y="259362"/>
                  </a:lnTo>
                  <a:lnTo>
                    <a:pt x="11320" y="226186"/>
                  </a:lnTo>
                  <a:lnTo>
                    <a:pt x="17167" y="200152"/>
                  </a:lnTo>
                  <a:lnTo>
                    <a:pt x="33309" y="162410"/>
                  </a:lnTo>
                  <a:lnTo>
                    <a:pt x="54178" y="128461"/>
                  </a:lnTo>
                  <a:lnTo>
                    <a:pt x="76448" y="96953"/>
                  </a:lnTo>
                  <a:lnTo>
                    <a:pt x="103179" y="66168"/>
                  </a:lnTo>
                  <a:lnTo>
                    <a:pt x="128503" y="35598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11"/>
            <p:cNvSpPr/>
            <p:nvPr>
              <p:custDataLst>
                <p:tags r:id="rId125"/>
              </p:custDataLst>
            </p:nvPr>
          </p:nvSpPr>
          <p:spPr>
            <a:xfrm>
              <a:off x="1927860" y="3551802"/>
              <a:ext cx="495301" cy="218011"/>
            </a:xfrm>
            <a:custGeom>
              <a:avLst/>
              <a:gdLst/>
              <a:ahLst/>
              <a:cxnLst/>
              <a:rect l="0" t="0" r="0" b="0"/>
              <a:pathLst>
                <a:path w="495301" h="218011">
                  <a:moveTo>
                    <a:pt x="0" y="52458"/>
                  </a:moveTo>
                  <a:lnTo>
                    <a:pt x="0" y="52458"/>
                  </a:lnTo>
                  <a:lnTo>
                    <a:pt x="28316" y="72684"/>
                  </a:lnTo>
                  <a:lnTo>
                    <a:pt x="58061" y="85262"/>
                  </a:lnTo>
                  <a:lnTo>
                    <a:pt x="82961" y="88989"/>
                  </a:lnTo>
                  <a:lnTo>
                    <a:pt x="110471" y="86048"/>
                  </a:lnTo>
                  <a:lnTo>
                    <a:pt x="140071" y="75769"/>
                  </a:lnTo>
                  <a:lnTo>
                    <a:pt x="170290" y="61999"/>
                  </a:lnTo>
                  <a:lnTo>
                    <a:pt x="204417" y="37137"/>
                  </a:lnTo>
                  <a:lnTo>
                    <a:pt x="218330" y="21954"/>
                  </a:lnTo>
                  <a:lnTo>
                    <a:pt x="226571" y="9743"/>
                  </a:lnTo>
                  <a:lnTo>
                    <a:pt x="227999" y="3583"/>
                  </a:lnTo>
                  <a:lnTo>
                    <a:pt x="227353" y="2095"/>
                  </a:lnTo>
                  <a:lnTo>
                    <a:pt x="226075" y="1102"/>
                  </a:lnTo>
                  <a:lnTo>
                    <a:pt x="221551" y="0"/>
                  </a:lnTo>
                  <a:lnTo>
                    <a:pt x="208637" y="226"/>
                  </a:lnTo>
                  <a:lnTo>
                    <a:pt x="170593" y="9758"/>
                  </a:lnTo>
                  <a:lnTo>
                    <a:pt x="141610" y="21085"/>
                  </a:lnTo>
                  <a:lnTo>
                    <a:pt x="111573" y="39211"/>
                  </a:lnTo>
                  <a:lnTo>
                    <a:pt x="81225" y="64714"/>
                  </a:lnTo>
                  <a:lnTo>
                    <a:pt x="54829" y="93719"/>
                  </a:lnTo>
                  <a:lnTo>
                    <a:pt x="34966" y="123762"/>
                  </a:lnTo>
                  <a:lnTo>
                    <a:pt x="17362" y="161813"/>
                  </a:lnTo>
                  <a:lnTo>
                    <a:pt x="15869" y="165292"/>
                  </a:lnTo>
                  <a:lnTo>
                    <a:pt x="40355" y="179654"/>
                  </a:lnTo>
                  <a:lnTo>
                    <a:pt x="59924" y="190595"/>
                  </a:lnTo>
                  <a:lnTo>
                    <a:pt x="83129" y="195349"/>
                  </a:lnTo>
                  <a:lnTo>
                    <a:pt x="108759" y="195979"/>
                  </a:lnTo>
                  <a:lnTo>
                    <a:pt x="136006" y="193858"/>
                  </a:lnTo>
                  <a:lnTo>
                    <a:pt x="158404" y="190751"/>
                  </a:lnTo>
                  <a:lnTo>
                    <a:pt x="194580" y="182784"/>
                  </a:lnTo>
                  <a:lnTo>
                    <a:pt x="227027" y="171341"/>
                  </a:lnTo>
                  <a:lnTo>
                    <a:pt x="257534" y="158635"/>
                  </a:lnTo>
                  <a:lnTo>
                    <a:pt x="285204" y="147343"/>
                  </a:lnTo>
                  <a:lnTo>
                    <a:pt x="311613" y="134422"/>
                  </a:lnTo>
                  <a:lnTo>
                    <a:pt x="348023" y="115126"/>
                  </a:lnTo>
                  <a:lnTo>
                    <a:pt x="378002" y="98684"/>
                  </a:lnTo>
                  <a:lnTo>
                    <a:pt x="400714" y="87603"/>
                  </a:lnTo>
                  <a:lnTo>
                    <a:pt x="410928" y="84165"/>
                  </a:lnTo>
                  <a:lnTo>
                    <a:pt x="413652" y="82063"/>
                  </a:lnTo>
                  <a:lnTo>
                    <a:pt x="418024" y="76651"/>
                  </a:lnTo>
                  <a:lnTo>
                    <a:pt x="418383" y="77053"/>
                  </a:lnTo>
                  <a:lnTo>
                    <a:pt x="418781" y="79758"/>
                  </a:lnTo>
                  <a:lnTo>
                    <a:pt x="418041" y="80818"/>
                  </a:lnTo>
                  <a:lnTo>
                    <a:pt x="393103" y="95619"/>
                  </a:lnTo>
                  <a:lnTo>
                    <a:pt x="363810" y="129325"/>
                  </a:lnTo>
                  <a:lnTo>
                    <a:pt x="337898" y="162801"/>
                  </a:lnTo>
                  <a:lnTo>
                    <a:pt x="316108" y="200525"/>
                  </a:lnTo>
                  <a:lnTo>
                    <a:pt x="314059" y="206601"/>
                  </a:lnTo>
                  <a:lnTo>
                    <a:pt x="314360" y="208560"/>
                  </a:lnTo>
                  <a:lnTo>
                    <a:pt x="315406" y="209866"/>
                  </a:lnTo>
                  <a:lnTo>
                    <a:pt x="318827" y="211317"/>
                  </a:lnTo>
                  <a:lnTo>
                    <a:pt x="323170" y="211962"/>
                  </a:lnTo>
                  <a:lnTo>
                    <a:pt x="334420" y="208280"/>
                  </a:lnTo>
                  <a:lnTo>
                    <a:pt x="348478" y="197781"/>
                  </a:lnTo>
                  <a:lnTo>
                    <a:pt x="373446" y="159795"/>
                  </a:lnTo>
                  <a:lnTo>
                    <a:pt x="398789" y="126361"/>
                  </a:lnTo>
                  <a:lnTo>
                    <a:pt x="423177" y="89666"/>
                  </a:lnTo>
                  <a:lnTo>
                    <a:pt x="433855" y="75928"/>
                  </a:lnTo>
                  <a:lnTo>
                    <a:pt x="434244" y="81522"/>
                  </a:lnTo>
                  <a:lnTo>
                    <a:pt x="433491" y="117978"/>
                  </a:lnTo>
                  <a:lnTo>
                    <a:pt x="428308" y="150663"/>
                  </a:lnTo>
                  <a:lnTo>
                    <a:pt x="427776" y="188659"/>
                  </a:lnTo>
                  <a:lnTo>
                    <a:pt x="432865" y="205514"/>
                  </a:lnTo>
                  <a:lnTo>
                    <a:pt x="437354" y="213052"/>
                  </a:lnTo>
                  <a:lnTo>
                    <a:pt x="440582" y="215401"/>
                  </a:lnTo>
                  <a:lnTo>
                    <a:pt x="448685" y="218010"/>
                  </a:lnTo>
                  <a:lnTo>
                    <a:pt x="466813" y="215434"/>
                  </a:lnTo>
                  <a:lnTo>
                    <a:pt x="495300" y="197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12"/>
            <p:cNvSpPr/>
            <p:nvPr>
              <p:custDataLst>
                <p:tags r:id="rId126"/>
              </p:custDataLst>
            </p:nvPr>
          </p:nvSpPr>
          <p:spPr>
            <a:xfrm>
              <a:off x="2560320" y="3528060"/>
              <a:ext cx="266701" cy="91441"/>
            </a:xfrm>
            <a:custGeom>
              <a:avLst/>
              <a:gdLst/>
              <a:ahLst/>
              <a:cxnLst/>
              <a:rect l="0" t="0" r="0" b="0"/>
              <a:pathLst>
                <a:path w="266701" h="91441">
                  <a:moveTo>
                    <a:pt x="0" y="91440"/>
                  </a:moveTo>
                  <a:lnTo>
                    <a:pt x="0" y="91440"/>
                  </a:lnTo>
                  <a:lnTo>
                    <a:pt x="32361" y="83349"/>
                  </a:lnTo>
                  <a:lnTo>
                    <a:pt x="64622" y="78318"/>
                  </a:lnTo>
                  <a:lnTo>
                    <a:pt x="94313" y="72783"/>
                  </a:lnTo>
                  <a:lnTo>
                    <a:pt x="124559" y="65780"/>
                  </a:lnTo>
                  <a:lnTo>
                    <a:pt x="159015" y="54298"/>
                  </a:lnTo>
                  <a:lnTo>
                    <a:pt x="196035" y="40171"/>
                  </a:lnTo>
                  <a:lnTo>
                    <a:pt x="223440" y="25756"/>
                  </a:lnTo>
                  <a:lnTo>
                    <a:pt x="261003" y="339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513"/>
          <p:cNvSpPr/>
          <p:nvPr>
            <p:custDataLst>
              <p:tags r:id="rId3"/>
            </p:custDataLst>
          </p:nvPr>
        </p:nvSpPr>
        <p:spPr>
          <a:xfrm>
            <a:off x="2674620" y="3390900"/>
            <a:ext cx="42146" cy="381001"/>
          </a:xfrm>
          <a:custGeom>
            <a:avLst/>
            <a:gdLst/>
            <a:ahLst/>
            <a:cxnLst/>
            <a:rect l="0" t="0" r="0" b="0"/>
            <a:pathLst>
              <a:path w="42146" h="381001">
                <a:moveTo>
                  <a:pt x="38100" y="0"/>
                </a:moveTo>
                <a:lnTo>
                  <a:pt x="38100" y="0"/>
                </a:lnTo>
                <a:lnTo>
                  <a:pt x="40358" y="27093"/>
                </a:lnTo>
                <a:lnTo>
                  <a:pt x="42145" y="48542"/>
                </a:lnTo>
                <a:lnTo>
                  <a:pt x="41874" y="81405"/>
                </a:lnTo>
                <a:lnTo>
                  <a:pt x="38930" y="108147"/>
                </a:lnTo>
                <a:lnTo>
                  <a:pt x="34800" y="134143"/>
                </a:lnTo>
                <a:lnTo>
                  <a:pt x="32400" y="162066"/>
                </a:lnTo>
                <a:lnTo>
                  <a:pt x="31333" y="191409"/>
                </a:lnTo>
                <a:lnTo>
                  <a:pt x="30859" y="221384"/>
                </a:lnTo>
                <a:lnTo>
                  <a:pt x="26547" y="258729"/>
                </a:lnTo>
                <a:lnTo>
                  <a:pt x="23952" y="295289"/>
                </a:lnTo>
                <a:lnTo>
                  <a:pt x="19138" y="324842"/>
                </a:lnTo>
                <a:lnTo>
                  <a:pt x="14317" y="356737"/>
                </a:lnTo>
                <a:lnTo>
                  <a:pt x="0" y="3810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109"/>
          <p:cNvGrpSpPr/>
          <p:nvPr/>
        </p:nvGrpSpPr>
        <p:grpSpPr>
          <a:xfrm>
            <a:off x="3141060" y="3277271"/>
            <a:ext cx="1088041" cy="532730"/>
            <a:chOff x="3141060" y="3277271"/>
            <a:chExt cx="1088041" cy="532730"/>
          </a:xfrm>
        </p:grpSpPr>
        <p:sp>
          <p:nvSpPr>
            <p:cNvPr id="42" name="SMARTInkShape-514"/>
            <p:cNvSpPr/>
            <p:nvPr>
              <p:custDataLst>
                <p:tags r:id="rId121"/>
              </p:custDataLst>
            </p:nvPr>
          </p:nvSpPr>
          <p:spPr>
            <a:xfrm>
              <a:off x="3141060" y="3299460"/>
              <a:ext cx="463201" cy="433841"/>
            </a:xfrm>
            <a:custGeom>
              <a:avLst/>
              <a:gdLst/>
              <a:ahLst/>
              <a:cxnLst/>
              <a:rect l="0" t="0" r="0" b="0"/>
              <a:pathLst>
                <a:path w="463201" h="433841">
                  <a:moveTo>
                    <a:pt x="13620" y="0"/>
                  </a:moveTo>
                  <a:lnTo>
                    <a:pt x="13620" y="0"/>
                  </a:lnTo>
                  <a:lnTo>
                    <a:pt x="17665" y="36407"/>
                  </a:lnTo>
                  <a:lnTo>
                    <a:pt x="19651" y="63312"/>
                  </a:lnTo>
                  <a:lnTo>
                    <a:pt x="18511" y="99757"/>
                  </a:lnTo>
                  <a:lnTo>
                    <a:pt x="15794" y="125617"/>
                  </a:lnTo>
                  <a:lnTo>
                    <a:pt x="14586" y="154043"/>
                  </a:lnTo>
                  <a:lnTo>
                    <a:pt x="11792" y="181353"/>
                  </a:lnTo>
                  <a:lnTo>
                    <a:pt x="8574" y="207601"/>
                  </a:lnTo>
                  <a:lnTo>
                    <a:pt x="5916" y="245332"/>
                  </a:lnTo>
                  <a:lnTo>
                    <a:pt x="989" y="277490"/>
                  </a:lnTo>
                  <a:lnTo>
                    <a:pt x="0" y="302634"/>
                  </a:lnTo>
                  <a:lnTo>
                    <a:pt x="2769" y="315408"/>
                  </a:lnTo>
                  <a:lnTo>
                    <a:pt x="6386" y="320339"/>
                  </a:lnTo>
                  <a:lnTo>
                    <a:pt x="17178" y="328075"/>
                  </a:lnTo>
                  <a:lnTo>
                    <a:pt x="21919" y="329630"/>
                  </a:lnTo>
                  <a:lnTo>
                    <a:pt x="25926" y="329820"/>
                  </a:lnTo>
                  <a:lnTo>
                    <a:pt x="29444" y="329100"/>
                  </a:lnTo>
                  <a:lnTo>
                    <a:pt x="37868" y="321526"/>
                  </a:lnTo>
                  <a:lnTo>
                    <a:pt x="62910" y="287906"/>
                  </a:lnTo>
                  <a:lnTo>
                    <a:pt x="88267" y="255147"/>
                  </a:lnTo>
                  <a:lnTo>
                    <a:pt x="102342" y="241828"/>
                  </a:lnTo>
                  <a:lnTo>
                    <a:pt x="105788" y="239959"/>
                  </a:lnTo>
                  <a:lnTo>
                    <a:pt x="108932" y="239559"/>
                  </a:lnTo>
                  <a:lnTo>
                    <a:pt x="114683" y="241373"/>
                  </a:lnTo>
                  <a:lnTo>
                    <a:pt x="126726" y="255244"/>
                  </a:lnTo>
                  <a:lnTo>
                    <a:pt x="131623" y="268382"/>
                  </a:lnTo>
                  <a:lnTo>
                    <a:pt x="134766" y="301557"/>
                  </a:lnTo>
                  <a:lnTo>
                    <a:pt x="135311" y="330744"/>
                  </a:lnTo>
                  <a:lnTo>
                    <a:pt x="135472" y="360841"/>
                  </a:lnTo>
                  <a:lnTo>
                    <a:pt x="135526" y="394422"/>
                  </a:lnTo>
                  <a:lnTo>
                    <a:pt x="135534" y="407003"/>
                  </a:lnTo>
                  <a:lnTo>
                    <a:pt x="137229" y="411882"/>
                  </a:lnTo>
                  <a:lnTo>
                    <a:pt x="147602" y="425796"/>
                  </a:lnTo>
                  <a:lnTo>
                    <a:pt x="148661" y="428644"/>
                  </a:lnTo>
                  <a:lnTo>
                    <a:pt x="151060" y="430543"/>
                  </a:lnTo>
                  <a:lnTo>
                    <a:pt x="158242" y="432652"/>
                  </a:lnTo>
                  <a:lnTo>
                    <a:pt x="171806" y="433840"/>
                  </a:lnTo>
                  <a:lnTo>
                    <a:pt x="190594" y="430147"/>
                  </a:lnTo>
                  <a:lnTo>
                    <a:pt x="218852" y="409993"/>
                  </a:lnTo>
                  <a:lnTo>
                    <a:pt x="254989" y="375588"/>
                  </a:lnTo>
                  <a:lnTo>
                    <a:pt x="283062" y="342489"/>
                  </a:lnTo>
                  <a:lnTo>
                    <a:pt x="308979" y="314086"/>
                  </a:lnTo>
                  <a:lnTo>
                    <a:pt x="333121" y="284221"/>
                  </a:lnTo>
                  <a:lnTo>
                    <a:pt x="356359" y="254770"/>
                  </a:lnTo>
                  <a:lnTo>
                    <a:pt x="386968" y="219376"/>
                  </a:lnTo>
                  <a:lnTo>
                    <a:pt x="407593" y="190025"/>
                  </a:lnTo>
                  <a:lnTo>
                    <a:pt x="426686" y="159880"/>
                  </a:lnTo>
                  <a:lnTo>
                    <a:pt x="446172" y="129499"/>
                  </a:lnTo>
                  <a:lnTo>
                    <a:pt x="46320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15"/>
            <p:cNvSpPr/>
            <p:nvPr>
              <p:custDataLst>
                <p:tags r:id="rId122"/>
              </p:custDataLst>
            </p:nvPr>
          </p:nvSpPr>
          <p:spPr>
            <a:xfrm>
              <a:off x="3604399" y="3277271"/>
              <a:ext cx="624702" cy="532730"/>
            </a:xfrm>
            <a:custGeom>
              <a:avLst/>
              <a:gdLst/>
              <a:ahLst/>
              <a:cxnLst/>
              <a:rect l="0" t="0" r="0" b="0"/>
              <a:pathLst>
                <a:path w="624702" h="532730">
                  <a:moveTo>
                    <a:pt x="121781" y="266029"/>
                  </a:moveTo>
                  <a:lnTo>
                    <a:pt x="121781" y="266029"/>
                  </a:lnTo>
                  <a:lnTo>
                    <a:pt x="87109" y="302959"/>
                  </a:lnTo>
                  <a:lnTo>
                    <a:pt x="59993" y="338423"/>
                  </a:lnTo>
                  <a:lnTo>
                    <a:pt x="31871" y="371957"/>
                  </a:lnTo>
                  <a:lnTo>
                    <a:pt x="13432" y="406665"/>
                  </a:lnTo>
                  <a:lnTo>
                    <a:pt x="2234" y="431200"/>
                  </a:lnTo>
                  <a:lnTo>
                    <a:pt x="330" y="439296"/>
                  </a:lnTo>
                  <a:lnTo>
                    <a:pt x="174" y="439113"/>
                  </a:lnTo>
                  <a:lnTo>
                    <a:pt x="0" y="436653"/>
                  </a:lnTo>
                  <a:lnTo>
                    <a:pt x="22489" y="399391"/>
                  </a:lnTo>
                  <a:lnTo>
                    <a:pt x="31084" y="387107"/>
                  </a:lnTo>
                  <a:lnTo>
                    <a:pt x="45543" y="353577"/>
                  </a:lnTo>
                  <a:lnTo>
                    <a:pt x="47249" y="352335"/>
                  </a:lnTo>
                  <a:lnTo>
                    <a:pt x="53098" y="349892"/>
                  </a:lnTo>
                  <a:lnTo>
                    <a:pt x="54042" y="368932"/>
                  </a:lnTo>
                  <a:lnTo>
                    <a:pt x="67068" y="406791"/>
                  </a:lnTo>
                  <a:lnTo>
                    <a:pt x="68034" y="409618"/>
                  </a:lnTo>
                  <a:lnTo>
                    <a:pt x="103059" y="437034"/>
                  </a:lnTo>
                  <a:lnTo>
                    <a:pt x="109300" y="440993"/>
                  </a:lnTo>
                  <a:lnTo>
                    <a:pt x="123006" y="443133"/>
                  </a:lnTo>
                  <a:lnTo>
                    <a:pt x="142746" y="439577"/>
                  </a:lnTo>
                  <a:lnTo>
                    <a:pt x="155652" y="433755"/>
                  </a:lnTo>
                  <a:lnTo>
                    <a:pt x="181111" y="415351"/>
                  </a:lnTo>
                  <a:lnTo>
                    <a:pt x="212899" y="379219"/>
                  </a:lnTo>
                  <a:lnTo>
                    <a:pt x="235986" y="347262"/>
                  </a:lnTo>
                  <a:lnTo>
                    <a:pt x="256655" y="310982"/>
                  </a:lnTo>
                  <a:lnTo>
                    <a:pt x="268932" y="285162"/>
                  </a:lnTo>
                  <a:lnTo>
                    <a:pt x="282855" y="256752"/>
                  </a:lnTo>
                  <a:lnTo>
                    <a:pt x="295252" y="227193"/>
                  </a:lnTo>
                  <a:lnTo>
                    <a:pt x="306406" y="197968"/>
                  </a:lnTo>
                  <a:lnTo>
                    <a:pt x="317008" y="170869"/>
                  </a:lnTo>
                  <a:lnTo>
                    <a:pt x="325106" y="144714"/>
                  </a:lnTo>
                  <a:lnTo>
                    <a:pt x="334426" y="108446"/>
                  </a:lnTo>
                  <a:lnTo>
                    <a:pt x="340291" y="78508"/>
                  </a:lnTo>
                  <a:lnTo>
                    <a:pt x="340816" y="62460"/>
                  </a:lnTo>
                  <a:lnTo>
                    <a:pt x="334904" y="33766"/>
                  </a:lnTo>
                  <a:lnTo>
                    <a:pt x="331367" y="27899"/>
                  </a:lnTo>
                  <a:lnTo>
                    <a:pt x="326972" y="24727"/>
                  </a:lnTo>
                  <a:lnTo>
                    <a:pt x="322197" y="22470"/>
                  </a:lnTo>
                  <a:lnTo>
                    <a:pt x="317253" y="18645"/>
                  </a:lnTo>
                  <a:lnTo>
                    <a:pt x="313902" y="18133"/>
                  </a:lnTo>
                  <a:lnTo>
                    <a:pt x="305664" y="19822"/>
                  </a:lnTo>
                  <a:lnTo>
                    <a:pt x="291505" y="29578"/>
                  </a:lnTo>
                  <a:lnTo>
                    <a:pt x="266314" y="54975"/>
                  </a:lnTo>
                  <a:lnTo>
                    <a:pt x="248614" y="83738"/>
                  </a:lnTo>
                  <a:lnTo>
                    <a:pt x="234878" y="109658"/>
                  </a:lnTo>
                  <a:lnTo>
                    <a:pt x="222564" y="135853"/>
                  </a:lnTo>
                  <a:lnTo>
                    <a:pt x="210600" y="163300"/>
                  </a:lnTo>
                  <a:lnTo>
                    <a:pt x="196816" y="195254"/>
                  </a:lnTo>
                  <a:lnTo>
                    <a:pt x="184481" y="229211"/>
                  </a:lnTo>
                  <a:lnTo>
                    <a:pt x="174201" y="262365"/>
                  </a:lnTo>
                  <a:lnTo>
                    <a:pt x="166810" y="291212"/>
                  </a:lnTo>
                  <a:lnTo>
                    <a:pt x="163654" y="309064"/>
                  </a:lnTo>
                  <a:lnTo>
                    <a:pt x="160703" y="329432"/>
                  </a:lnTo>
                  <a:lnTo>
                    <a:pt x="157889" y="351478"/>
                  </a:lnTo>
                  <a:lnTo>
                    <a:pt x="157020" y="382747"/>
                  </a:lnTo>
                  <a:lnTo>
                    <a:pt x="161291" y="414630"/>
                  </a:lnTo>
                  <a:lnTo>
                    <a:pt x="170320" y="444113"/>
                  </a:lnTo>
                  <a:lnTo>
                    <a:pt x="179761" y="455526"/>
                  </a:lnTo>
                  <a:lnTo>
                    <a:pt x="202473" y="472606"/>
                  </a:lnTo>
                  <a:lnTo>
                    <a:pt x="222172" y="477379"/>
                  </a:lnTo>
                  <a:lnTo>
                    <a:pt x="248141" y="474748"/>
                  </a:lnTo>
                  <a:lnTo>
                    <a:pt x="277284" y="464561"/>
                  </a:lnTo>
                  <a:lnTo>
                    <a:pt x="311413" y="446773"/>
                  </a:lnTo>
                  <a:lnTo>
                    <a:pt x="344291" y="421371"/>
                  </a:lnTo>
                  <a:lnTo>
                    <a:pt x="379527" y="384305"/>
                  </a:lnTo>
                  <a:lnTo>
                    <a:pt x="401999" y="358107"/>
                  </a:lnTo>
                  <a:lnTo>
                    <a:pt x="423276" y="331506"/>
                  </a:lnTo>
                  <a:lnTo>
                    <a:pt x="444021" y="302750"/>
                  </a:lnTo>
                  <a:lnTo>
                    <a:pt x="457681" y="276116"/>
                  </a:lnTo>
                  <a:lnTo>
                    <a:pt x="473561" y="241427"/>
                  </a:lnTo>
                  <a:lnTo>
                    <a:pt x="490921" y="201368"/>
                  </a:lnTo>
                  <a:lnTo>
                    <a:pt x="503341" y="170428"/>
                  </a:lnTo>
                  <a:lnTo>
                    <a:pt x="512468" y="145569"/>
                  </a:lnTo>
                  <a:lnTo>
                    <a:pt x="523173" y="107504"/>
                  </a:lnTo>
                  <a:lnTo>
                    <a:pt x="525109" y="79298"/>
                  </a:lnTo>
                  <a:lnTo>
                    <a:pt x="525483" y="44378"/>
                  </a:lnTo>
                  <a:lnTo>
                    <a:pt x="521549" y="20673"/>
                  </a:lnTo>
                  <a:lnTo>
                    <a:pt x="515073" y="10791"/>
                  </a:lnTo>
                  <a:lnTo>
                    <a:pt x="510976" y="6970"/>
                  </a:lnTo>
                  <a:lnTo>
                    <a:pt x="501908" y="2725"/>
                  </a:lnTo>
                  <a:lnTo>
                    <a:pt x="482288" y="0"/>
                  </a:lnTo>
                  <a:lnTo>
                    <a:pt x="467170" y="3573"/>
                  </a:lnTo>
                  <a:lnTo>
                    <a:pt x="430334" y="30616"/>
                  </a:lnTo>
                  <a:lnTo>
                    <a:pt x="404833" y="59588"/>
                  </a:lnTo>
                  <a:lnTo>
                    <a:pt x="382037" y="95453"/>
                  </a:lnTo>
                  <a:lnTo>
                    <a:pt x="369812" y="123331"/>
                  </a:lnTo>
                  <a:lnTo>
                    <a:pt x="360993" y="152654"/>
                  </a:lnTo>
                  <a:lnTo>
                    <a:pt x="355097" y="182620"/>
                  </a:lnTo>
                  <a:lnTo>
                    <a:pt x="352477" y="212872"/>
                  </a:lnTo>
                  <a:lnTo>
                    <a:pt x="351313" y="243251"/>
                  </a:lnTo>
                  <a:lnTo>
                    <a:pt x="352488" y="272838"/>
                  </a:lnTo>
                  <a:lnTo>
                    <a:pt x="358655" y="300100"/>
                  </a:lnTo>
                  <a:lnTo>
                    <a:pt x="369298" y="328585"/>
                  </a:lnTo>
                  <a:lnTo>
                    <a:pt x="383342" y="357332"/>
                  </a:lnTo>
                  <a:lnTo>
                    <a:pt x="400873" y="384219"/>
                  </a:lnTo>
                  <a:lnTo>
                    <a:pt x="419953" y="410280"/>
                  </a:lnTo>
                  <a:lnTo>
                    <a:pt x="441415" y="435974"/>
                  </a:lnTo>
                  <a:lnTo>
                    <a:pt x="467887" y="461505"/>
                  </a:lnTo>
                  <a:lnTo>
                    <a:pt x="496586" y="482447"/>
                  </a:lnTo>
                  <a:lnTo>
                    <a:pt x="526274" y="499375"/>
                  </a:lnTo>
                  <a:lnTo>
                    <a:pt x="556403" y="512542"/>
                  </a:lnTo>
                  <a:lnTo>
                    <a:pt x="584469" y="521781"/>
                  </a:lnTo>
                  <a:lnTo>
                    <a:pt x="622346" y="532088"/>
                  </a:lnTo>
                  <a:lnTo>
                    <a:pt x="624701" y="532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516"/>
          <p:cNvSpPr/>
          <p:nvPr>
            <p:custDataLst>
              <p:tags r:id="rId4"/>
            </p:custDataLst>
          </p:nvPr>
        </p:nvSpPr>
        <p:spPr>
          <a:xfrm>
            <a:off x="4366260" y="3573780"/>
            <a:ext cx="281941" cy="22492"/>
          </a:xfrm>
          <a:custGeom>
            <a:avLst/>
            <a:gdLst/>
            <a:ahLst/>
            <a:cxnLst/>
            <a:rect l="0" t="0" r="0" b="0"/>
            <a:pathLst>
              <a:path w="281941" h="22492">
                <a:moveTo>
                  <a:pt x="0" y="0"/>
                </a:moveTo>
                <a:lnTo>
                  <a:pt x="0" y="0"/>
                </a:lnTo>
                <a:lnTo>
                  <a:pt x="36407" y="8090"/>
                </a:lnTo>
                <a:lnTo>
                  <a:pt x="63312" y="12062"/>
                </a:lnTo>
                <a:lnTo>
                  <a:pt x="97499" y="16556"/>
                </a:lnTo>
                <a:lnTo>
                  <a:pt x="133594" y="20992"/>
                </a:lnTo>
                <a:lnTo>
                  <a:pt x="160975" y="22030"/>
                </a:lnTo>
                <a:lnTo>
                  <a:pt x="187256" y="22491"/>
                </a:lnTo>
                <a:lnTo>
                  <a:pt x="213047" y="20438"/>
                </a:lnTo>
                <a:lnTo>
                  <a:pt x="249110" y="14522"/>
                </a:lnTo>
                <a:lnTo>
                  <a:pt x="281940" y="76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111"/>
          <p:cNvGrpSpPr/>
          <p:nvPr/>
        </p:nvGrpSpPr>
        <p:grpSpPr>
          <a:xfrm>
            <a:off x="5012494" y="3215640"/>
            <a:ext cx="1609287" cy="554589"/>
            <a:chOff x="5012494" y="3215640"/>
            <a:chExt cx="1609287" cy="554589"/>
          </a:xfrm>
        </p:grpSpPr>
        <p:sp>
          <p:nvSpPr>
            <p:cNvPr id="46" name="SMARTInkShape-517"/>
            <p:cNvSpPr/>
            <p:nvPr>
              <p:custDataLst>
                <p:tags r:id="rId113"/>
              </p:custDataLst>
            </p:nvPr>
          </p:nvSpPr>
          <p:spPr>
            <a:xfrm>
              <a:off x="5012494" y="3215640"/>
              <a:ext cx="260547" cy="539033"/>
            </a:xfrm>
            <a:custGeom>
              <a:avLst/>
              <a:gdLst/>
              <a:ahLst/>
              <a:cxnLst/>
              <a:rect l="0" t="0" r="0" b="0"/>
              <a:pathLst>
                <a:path w="260547" h="539033">
                  <a:moveTo>
                    <a:pt x="123386" y="0"/>
                  </a:moveTo>
                  <a:lnTo>
                    <a:pt x="123386" y="0"/>
                  </a:lnTo>
                  <a:lnTo>
                    <a:pt x="131477" y="36406"/>
                  </a:lnTo>
                  <a:lnTo>
                    <a:pt x="137706" y="65569"/>
                  </a:lnTo>
                  <a:lnTo>
                    <a:pt x="141604" y="93489"/>
                  </a:lnTo>
                  <a:lnTo>
                    <a:pt x="140514" y="122831"/>
                  </a:lnTo>
                  <a:lnTo>
                    <a:pt x="137207" y="155063"/>
                  </a:lnTo>
                  <a:lnTo>
                    <a:pt x="133762" y="189143"/>
                  </a:lnTo>
                  <a:lnTo>
                    <a:pt x="132230" y="224046"/>
                  </a:lnTo>
                  <a:lnTo>
                    <a:pt x="131551" y="257056"/>
                  </a:lnTo>
                  <a:lnTo>
                    <a:pt x="131248" y="288660"/>
                  </a:lnTo>
                  <a:lnTo>
                    <a:pt x="131113" y="319640"/>
                  </a:lnTo>
                  <a:lnTo>
                    <a:pt x="131054" y="348084"/>
                  </a:lnTo>
                  <a:lnTo>
                    <a:pt x="131874" y="374837"/>
                  </a:lnTo>
                  <a:lnTo>
                    <a:pt x="137096" y="412006"/>
                  </a:lnTo>
                  <a:lnTo>
                    <a:pt x="144188" y="448179"/>
                  </a:lnTo>
                  <a:lnTo>
                    <a:pt x="146166" y="482797"/>
                  </a:lnTo>
                  <a:lnTo>
                    <a:pt x="146192" y="482732"/>
                  </a:lnTo>
                  <a:lnTo>
                    <a:pt x="146211" y="481841"/>
                  </a:lnTo>
                  <a:lnTo>
                    <a:pt x="147069" y="481248"/>
                  </a:lnTo>
                  <a:lnTo>
                    <a:pt x="150281" y="480588"/>
                  </a:lnTo>
                  <a:lnTo>
                    <a:pt x="150629" y="478719"/>
                  </a:lnTo>
                  <a:lnTo>
                    <a:pt x="148758" y="472126"/>
                  </a:lnTo>
                  <a:lnTo>
                    <a:pt x="129998" y="438657"/>
                  </a:lnTo>
                  <a:lnTo>
                    <a:pt x="106441" y="404713"/>
                  </a:lnTo>
                  <a:lnTo>
                    <a:pt x="88826" y="389343"/>
                  </a:lnTo>
                  <a:lnTo>
                    <a:pt x="78110" y="384708"/>
                  </a:lnTo>
                  <a:lnTo>
                    <a:pt x="57434" y="381732"/>
                  </a:lnTo>
                  <a:lnTo>
                    <a:pt x="38086" y="385262"/>
                  </a:lnTo>
                  <a:lnTo>
                    <a:pt x="16268" y="395716"/>
                  </a:lnTo>
                  <a:lnTo>
                    <a:pt x="5787" y="404756"/>
                  </a:lnTo>
                  <a:lnTo>
                    <a:pt x="1806" y="409537"/>
                  </a:lnTo>
                  <a:lnTo>
                    <a:pt x="0" y="415265"/>
                  </a:lnTo>
                  <a:lnTo>
                    <a:pt x="2073" y="452296"/>
                  </a:lnTo>
                  <a:lnTo>
                    <a:pt x="5404" y="466027"/>
                  </a:lnTo>
                  <a:lnTo>
                    <a:pt x="25762" y="494692"/>
                  </a:lnTo>
                  <a:lnTo>
                    <a:pt x="56166" y="522825"/>
                  </a:lnTo>
                  <a:lnTo>
                    <a:pt x="82114" y="534312"/>
                  </a:lnTo>
                  <a:lnTo>
                    <a:pt x="115296" y="539032"/>
                  </a:lnTo>
                  <a:lnTo>
                    <a:pt x="151940" y="536386"/>
                  </a:lnTo>
                  <a:lnTo>
                    <a:pt x="185562" y="526194"/>
                  </a:lnTo>
                  <a:lnTo>
                    <a:pt x="216974" y="512451"/>
                  </a:lnTo>
                  <a:lnTo>
                    <a:pt x="260546" y="480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18"/>
            <p:cNvSpPr/>
            <p:nvPr>
              <p:custDataLst>
                <p:tags r:id="rId114"/>
              </p:custDataLst>
            </p:nvPr>
          </p:nvSpPr>
          <p:spPr>
            <a:xfrm>
              <a:off x="5341620" y="3642360"/>
              <a:ext cx="7307" cy="127869"/>
            </a:xfrm>
            <a:custGeom>
              <a:avLst/>
              <a:gdLst/>
              <a:ahLst/>
              <a:cxnLst/>
              <a:rect l="0" t="0" r="0" b="0"/>
              <a:pathLst>
                <a:path w="7307" h="127869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70001"/>
                  </a:lnTo>
                  <a:lnTo>
                    <a:pt x="846" y="107494"/>
                  </a:lnTo>
                  <a:lnTo>
                    <a:pt x="7306" y="12786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19"/>
            <p:cNvSpPr/>
            <p:nvPr>
              <p:custDataLst>
                <p:tags r:id="rId115"/>
              </p:custDataLst>
            </p:nvPr>
          </p:nvSpPr>
          <p:spPr>
            <a:xfrm>
              <a:off x="5303520" y="35356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20"/>
            <p:cNvSpPr/>
            <p:nvPr>
              <p:custDataLst>
                <p:tags r:id="rId116"/>
              </p:custDataLst>
            </p:nvPr>
          </p:nvSpPr>
          <p:spPr>
            <a:xfrm>
              <a:off x="5455920" y="3619968"/>
              <a:ext cx="106681" cy="90973"/>
            </a:xfrm>
            <a:custGeom>
              <a:avLst/>
              <a:gdLst/>
              <a:ahLst/>
              <a:cxnLst/>
              <a:rect l="0" t="0" r="0" b="0"/>
              <a:pathLst>
                <a:path w="106681" h="90973">
                  <a:moveTo>
                    <a:pt x="0" y="90972"/>
                  </a:moveTo>
                  <a:lnTo>
                    <a:pt x="0" y="90972"/>
                  </a:lnTo>
                  <a:lnTo>
                    <a:pt x="12136" y="62656"/>
                  </a:lnTo>
                  <a:lnTo>
                    <a:pt x="29737" y="26607"/>
                  </a:lnTo>
                  <a:lnTo>
                    <a:pt x="36076" y="19185"/>
                  </a:lnTo>
                  <a:lnTo>
                    <a:pt x="47472" y="10247"/>
                  </a:lnTo>
                  <a:lnTo>
                    <a:pt x="50731" y="4859"/>
                  </a:lnTo>
                  <a:lnTo>
                    <a:pt x="53294" y="3083"/>
                  </a:lnTo>
                  <a:lnTo>
                    <a:pt x="64145" y="585"/>
                  </a:lnTo>
                  <a:lnTo>
                    <a:pt x="70278" y="0"/>
                  </a:lnTo>
                  <a:lnTo>
                    <a:pt x="75826" y="1997"/>
                  </a:lnTo>
                  <a:lnTo>
                    <a:pt x="89697" y="11710"/>
                  </a:lnTo>
                  <a:lnTo>
                    <a:pt x="106680" y="14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21"/>
            <p:cNvSpPr/>
            <p:nvPr>
              <p:custDataLst>
                <p:tags r:id="rId117"/>
              </p:custDataLst>
            </p:nvPr>
          </p:nvSpPr>
          <p:spPr>
            <a:xfrm>
              <a:off x="5692140" y="3604260"/>
              <a:ext cx="304801" cy="22652"/>
            </a:xfrm>
            <a:custGeom>
              <a:avLst/>
              <a:gdLst/>
              <a:ahLst/>
              <a:cxnLst/>
              <a:rect l="0" t="0" r="0" b="0"/>
              <a:pathLst>
                <a:path w="304801" h="22652">
                  <a:moveTo>
                    <a:pt x="0" y="15240"/>
                  </a:moveTo>
                  <a:lnTo>
                    <a:pt x="0" y="15240"/>
                  </a:lnTo>
                  <a:lnTo>
                    <a:pt x="22577" y="17498"/>
                  </a:lnTo>
                  <a:lnTo>
                    <a:pt x="54908" y="20477"/>
                  </a:lnTo>
                  <a:lnTo>
                    <a:pt x="88236" y="22154"/>
                  </a:lnTo>
                  <a:lnTo>
                    <a:pt x="120030" y="22651"/>
                  </a:lnTo>
                  <a:lnTo>
                    <a:pt x="157579" y="21951"/>
                  </a:lnTo>
                  <a:lnTo>
                    <a:pt x="188851" y="18787"/>
                  </a:lnTo>
                  <a:lnTo>
                    <a:pt x="220247" y="14559"/>
                  </a:lnTo>
                  <a:lnTo>
                    <a:pt x="250288" y="9857"/>
                  </a:lnTo>
                  <a:lnTo>
                    <a:pt x="286766" y="3297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22"/>
            <p:cNvSpPr/>
            <p:nvPr>
              <p:custDataLst>
                <p:tags r:id="rId118"/>
              </p:custDataLst>
            </p:nvPr>
          </p:nvSpPr>
          <p:spPr>
            <a:xfrm>
              <a:off x="6065566" y="3573780"/>
              <a:ext cx="220935" cy="182419"/>
            </a:xfrm>
            <a:custGeom>
              <a:avLst/>
              <a:gdLst/>
              <a:ahLst/>
              <a:cxnLst/>
              <a:rect l="0" t="0" r="0" b="0"/>
              <a:pathLst>
                <a:path w="220935" h="182419">
                  <a:moveTo>
                    <a:pt x="129494" y="0"/>
                  </a:moveTo>
                  <a:lnTo>
                    <a:pt x="129494" y="0"/>
                  </a:lnTo>
                  <a:lnTo>
                    <a:pt x="105223" y="36407"/>
                  </a:lnTo>
                  <a:lnTo>
                    <a:pt x="84276" y="63312"/>
                  </a:lnTo>
                  <a:lnTo>
                    <a:pt x="57958" y="95241"/>
                  </a:lnTo>
                  <a:lnTo>
                    <a:pt x="29850" y="128785"/>
                  </a:lnTo>
                  <a:lnTo>
                    <a:pt x="3902" y="163755"/>
                  </a:lnTo>
                  <a:lnTo>
                    <a:pt x="1124" y="172322"/>
                  </a:lnTo>
                  <a:lnTo>
                    <a:pt x="0" y="182418"/>
                  </a:lnTo>
                  <a:lnTo>
                    <a:pt x="31031" y="147545"/>
                  </a:lnTo>
                  <a:lnTo>
                    <a:pt x="44379" y="127150"/>
                  </a:lnTo>
                  <a:lnTo>
                    <a:pt x="60051" y="102547"/>
                  </a:lnTo>
                  <a:lnTo>
                    <a:pt x="77464" y="70694"/>
                  </a:lnTo>
                  <a:lnTo>
                    <a:pt x="92429" y="38704"/>
                  </a:lnTo>
                  <a:lnTo>
                    <a:pt x="94624" y="35962"/>
                  </a:lnTo>
                  <a:lnTo>
                    <a:pt x="96087" y="34982"/>
                  </a:lnTo>
                  <a:lnTo>
                    <a:pt x="97063" y="35175"/>
                  </a:lnTo>
                  <a:lnTo>
                    <a:pt x="98628" y="37522"/>
                  </a:lnTo>
                  <a:lnTo>
                    <a:pt x="102945" y="37929"/>
                  </a:lnTo>
                  <a:lnTo>
                    <a:pt x="104175" y="38832"/>
                  </a:lnTo>
                  <a:lnTo>
                    <a:pt x="105541" y="42095"/>
                  </a:lnTo>
                  <a:lnTo>
                    <a:pt x="106570" y="80110"/>
                  </a:lnTo>
                  <a:lnTo>
                    <a:pt x="106621" y="113316"/>
                  </a:lnTo>
                  <a:lnTo>
                    <a:pt x="108888" y="134610"/>
                  </a:lnTo>
                  <a:lnTo>
                    <a:pt x="120501" y="164481"/>
                  </a:lnTo>
                  <a:lnTo>
                    <a:pt x="128037" y="166236"/>
                  </a:lnTo>
                  <a:lnTo>
                    <a:pt x="139006" y="166169"/>
                  </a:lnTo>
                  <a:lnTo>
                    <a:pt x="149526" y="163317"/>
                  </a:lnTo>
                  <a:lnTo>
                    <a:pt x="159846" y="154712"/>
                  </a:lnTo>
                  <a:lnTo>
                    <a:pt x="187051" y="120374"/>
                  </a:lnTo>
                  <a:lnTo>
                    <a:pt x="220934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23"/>
            <p:cNvSpPr/>
            <p:nvPr>
              <p:custDataLst>
                <p:tags r:id="rId119"/>
              </p:custDataLst>
            </p:nvPr>
          </p:nvSpPr>
          <p:spPr>
            <a:xfrm>
              <a:off x="6393180" y="3390900"/>
              <a:ext cx="57810" cy="358141"/>
            </a:xfrm>
            <a:custGeom>
              <a:avLst/>
              <a:gdLst/>
              <a:ahLst/>
              <a:cxnLst/>
              <a:rect l="0" t="0" r="0" b="0"/>
              <a:pathLst>
                <a:path w="57810" h="358141">
                  <a:moveTo>
                    <a:pt x="38100" y="0"/>
                  </a:moveTo>
                  <a:lnTo>
                    <a:pt x="38100" y="0"/>
                  </a:lnTo>
                  <a:lnTo>
                    <a:pt x="52964" y="34808"/>
                  </a:lnTo>
                  <a:lnTo>
                    <a:pt x="54451" y="65817"/>
                  </a:lnTo>
                  <a:lnTo>
                    <a:pt x="57809" y="98147"/>
                  </a:lnTo>
                  <a:lnTo>
                    <a:pt x="55890" y="124901"/>
                  </a:lnTo>
                  <a:lnTo>
                    <a:pt x="52216" y="151467"/>
                  </a:lnTo>
                  <a:lnTo>
                    <a:pt x="47761" y="179079"/>
                  </a:lnTo>
                  <a:lnTo>
                    <a:pt x="42958" y="211106"/>
                  </a:lnTo>
                  <a:lnTo>
                    <a:pt x="40259" y="238323"/>
                  </a:lnTo>
                  <a:lnTo>
                    <a:pt x="34224" y="274943"/>
                  </a:lnTo>
                  <a:lnTo>
                    <a:pt x="26227" y="308089"/>
                  </a:lnTo>
                  <a:lnTo>
                    <a:pt x="22456" y="343020"/>
                  </a:lnTo>
                  <a:lnTo>
                    <a:pt x="19011" y="350855"/>
                  </a:lnTo>
                  <a:lnTo>
                    <a:pt x="16061" y="353283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24"/>
            <p:cNvSpPr/>
            <p:nvPr>
              <p:custDataLst>
                <p:tags r:id="rId120"/>
              </p:custDataLst>
            </p:nvPr>
          </p:nvSpPr>
          <p:spPr>
            <a:xfrm>
              <a:off x="6324600" y="3566160"/>
              <a:ext cx="297181" cy="52281"/>
            </a:xfrm>
            <a:custGeom>
              <a:avLst/>
              <a:gdLst/>
              <a:ahLst/>
              <a:cxnLst/>
              <a:rect l="0" t="0" r="0" b="0"/>
              <a:pathLst>
                <a:path w="297181" h="52281">
                  <a:moveTo>
                    <a:pt x="0" y="45720"/>
                  </a:moveTo>
                  <a:lnTo>
                    <a:pt x="0" y="45720"/>
                  </a:lnTo>
                  <a:lnTo>
                    <a:pt x="32362" y="49765"/>
                  </a:lnTo>
                  <a:lnTo>
                    <a:pt x="68667" y="52280"/>
                  </a:lnTo>
                  <a:lnTo>
                    <a:pt x="94885" y="49247"/>
                  </a:lnTo>
                  <a:lnTo>
                    <a:pt x="130989" y="43838"/>
                  </a:lnTo>
                  <a:lnTo>
                    <a:pt x="173687" y="36845"/>
                  </a:lnTo>
                  <a:lnTo>
                    <a:pt x="206384" y="29643"/>
                  </a:lnTo>
                  <a:lnTo>
                    <a:pt x="232416" y="22302"/>
                  </a:lnTo>
                  <a:lnTo>
                    <a:pt x="268397" y="9912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525"/>
          <p:cNvSpPr/>
          <p:nvPr>
            <p:custDataLst>
              <p:tags r:id="rId5"/>
            </p:custDataLst>
          </p:nvPr>
        </p:nvSpPr>
        <p:spPr>
          <a:xfrm>
            <a:off x="5753100" y="3413760"/>
            <a:ext cx="52282" cy="383505"/>
          </a:xfrm>
          <a:custGeom>
            <a:avLst/>
            <a:gdLst/>
            <a:ahLst/>
            <a:cxnLst/>
            <a:rect l="0" t="0" r="0" b="0"/>
            <a:pathLst>
              <a:path w="52282" h="383505">
                <a:moveTo>
                  <a:pt x="45720" y="0"/>
                </a:moveTo>
                <a:lnTo>
                  <a:pt x="45720" y="0"/>
                </a:lnTo>
                <a:lnTo>
                  <a:pt x="49765" y="32361"/>
                </a:lnTo>
                <a:lnTo>
                  <a:pt x="52281" y="64622"/>
                </a:lnTo>
                <a:lnTo>
                  <a:pt x="48982" y="98358"/>
                </a:lnTo>
                <a:lnTo>
                  <a:pt x="46687" y="135165"/>
                </a:lnTo>
                <a:lnTo>
                  <a:pt x="43892" y="162520"/>
                </a:lnTo>
                <a:lnTo>
                  <a:pt x="39827" y="190765"/>
                </a:lnTo>
                <a:lnTo>
                  <a:pt x="35198" y="217429"/>
                </a:lnTo>
                <a:lnTo>
                  <a:pt x="30319" y="243391"/>
                </a:lnTo>
                <a:lnTo>
                  <a:pt x="22813" y="279549"/>
                </a:lnTo>
                <a:lnTo>
                  <a:pt x="17484" y="311711"/>
                </a:lnTo>
                <a:lnTo>
                  <a:pt x="13647" y="342690"/>
                </a:lnTo>
                <a:lnTo>
                  <a:pt x="8150" y="378974"/>
                </a:lnTo>
                <a:lnTo>
                  <a:pt x="7973" y="382189"/>
                </a:lnTo>
                <a:lnTo>
                  <a:pt x="7008" y="383487"/>
                </a:lnTo>
                <a:lnTo>
                  <a:pt x="5519" y="383504"/>
                </a:lnTo>
                <a:lnTo>
                  <a:pt x="0" y="3810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13"/>
          <p:cNvGrpSpPr/>
          <p:nvPr/>
        </p:nvGrpSpPr>
        <p:grpSpPr>
          <a:xfrm>
            <a:off x="6827520" y="3360420"/>
            <a:ext cx="883921" cy="460435"/>
            <a:chOff x="6827520" y="3360420"/>
            <a:chExt cx="883921" cy="460435"/>
          </a:xfrm>
        </p:grpSpPr>
        <p:sp>
          <p:nvSpPr>
            <p:cNvPr id="56" name="SMARTInkShape-526"/>
            <p:cNvSpPr/>
            <p:nvPr>
              <p:custDataLst>
                <p:tags r:id="rId107"/>
              </p:custDataLst>
            </p:nvPr>
          </p:nvSpPr>
          <p:spPr>
            <a:xfrm>
              <a:off x="6926580" y="3360420"/>
              <a:ext cx="121450" cy="460435"/>
            </a:xfrm>
            <a:custGeom>
              <a:avLst/>
              <a:gdLst/>
              <a:ahLst/>
              <a:cxnLst/>
              <a:rect l="0" t="0" r="0" b="0"/>
              <a:pathLst>
                <a:path w="121450" h="460435">
                  <a:moveTo>
                    <a:pt x="114300" y="0"/>
                  </a:moveTo>
                  <a:lnTo>
                    <a:pt x="114300" y="0"/>
                  </a:lnTo>
                  <a:lnTo>
                    <a:pt x="116558" y="22578"/>
                  </a:lnTo>
                  <a:lnTo>
                    <a:pt x="119538" y="55755"/>
                  </a:lnTo>
                  <a:lnTo>
                    <a:pt x="120860" y="81789"/>
                  </a:lnTo>
                  <a:lnTo>
                    <a:pt x="121449" y="111422"/>
                  </a:lnTo>
                  <a:lnTo>
                    <a:pt x="120018" y="143501"/>
                  </a:lnTo>
                  <a:lnTo>
                    <a:pt x="113737" y="174692"/>
                  </a:lnTo>
                  <a:lnTo>
                    <a:pt x="105302" y="210003"/>
                  </a:lnTo>
                  <a:lnTo>
                    <a:pt x="96753" y="246581"/>
                  </a:lnTo>
                  <a:lnTo>
                    <a:pt x="90132" y="279772"/>
                  </a:lnTo>
                  <a:lnTo>
                    <a:pt x="82110" y="311456"/>
                  </a:lnTo>
                  <a:lnTo>
                    <a:pt x="72901" y="341625"/>
                  </a:lnTo>
                  <a:lnTo>
                    <a:pt x="63162" y="369145"/>
                  </a:lnTo>
                  <a:lnTo>
                    <a:pt x="52205" y="404392"/>
                  </a:lnTo>
                  <a:lnTo>
                    <a:pt x="40918" y="435323"/>
                  </a:lnTo>
                  <a:lnTo>
                    <a:pt x="35683" y="450017"/>
                  </a:lnTo>
                  <a:lnTo>
                    <a:pt x="32256" y="454951"/>
                  </a:lnTo>
                  <a:lnTo>
                    <a:pt x="23931" y="460434"/>
                  </a:lnTo>
                  <a:lnTo>
                    <a:pt x="20187" y="460203"/>
                  </a:lnTo>
                  <a:lnTo>
                    <a:pt x="16845" y="458355"/>
                  </a:lnTo>
                  <a:lnTo>
                    <a:pt x="8095" y="447665"/>
                  </a:lnTo>
                  <a:lnTo>
                    <a:pt x="0" y="434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27"/>
            <p:cNvSpPr/>
            <p:nvPr>
              <p:custDataLst>
                <p:tags r:id="rId108"/>
              </p:custDataLst>
            </p:nvPr>
          </p:nvSpPr>
          <p:spPr>
            <a:xfrm>
              <a:off x="6827520" y="3467100"/>
              <a:ext cx="281941" cy="152401"/>
            </a:xfrm>
            <a:custGeom>
              <a:avLst/>
              <a:gdLst/>
              <a:ahLst/>
              <a:cxnLst/>
              <a:rect l="0" t="0" r="0" b="0"/>
              <a:pathLst>
                <a:path w="281941" h="152401">
                  <a:moveTo>
                    <a:pt x="0" y="152400"/>
                  </a:moveTo>
                  <a:lnTo>
                    <a:pt x="0" y="152400"/>
                  </a:lnTo>
                  <a:lnTo>
                    <a:pt x="28317" y="152400"/>
                  </a:lnTo>
                  <a:lnTo>
                    <a:pt x="62107" y="152400"/>
                  </a:lnTo>
                  <a:lnTo>
                    <a:pt x="99475" y="145470"/>
                  </a:lnTo>
                  <a:lnTo>
                    <a:pt x="132861" y="133319"/>
                  </a:lnTo>
                  <a:lnTo>
                    <a:pt x="165426" y="118148"/>
                  </a:lnTo>
                  <a:lnTo>
                    <a:pt x="200663" y="97096"/>
                  </a:lnTo>
                  <a:lnTo>
                    <a:pt x="232928" y="69785"/>
                  </a:lnTo>
                  <a:lnTo>
                    <a:pt x="261397" y="40244"/>
                  </a:lnTo>
                  <a:lnTo>
                    <a:pt x="280664" y="2653"/>
                  </a:lnTo>
                  <a:lnTo>
                    <a:pt x="2819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28"/>
            <p:cNvSpPr/>
            <p:nvPr>
              <p:custDataLst>
                <p:tags r:id="rId109"/>
              </p:custDataLst>
            </p:nvPr>
          </p:nvSpPr>
          <p:spPr>
            <a:xfrm>
              <a:off x="7147682" y="3398520"/>
              <a:ext cx="190379" cy="383325"/>
            </a:xfrm>
            <a:custGeom>
              <a:avLst/>
              <a:gdLst/>
              <a:ahLst/>
              <a:cxnLst/>
              <a:rect l="0" t="0" r="0" b="0"/>
              <a:pathLst>
                <a:path w="190379" h="383325">
                  <a:moveTo>
                    <a:pt x="15118" y="0"/>
                  </a:moveTo>
                  <a:lnTo>
                    <a:pt x="15118" y="0"/>
                  </a:lnTo>
                  <a:lnTo>
                    <a:pt x="19163" y="36407"/>
                  </a:lnTo>
                  <a:lnTo>
                    <a:pt x="18891" y="63312"/>
                  </a:lnTo>
                  <a:lnTo>
                    <a:pt x="16236" y="97499"/>
                  </a:lnTo>
                  <a:lnTo>
                    <a:pt x="13192" y="131335"/>
                  </a:lnTo>
                  <a:lnTo>
                    <a:pt x="6927" y="165914"/>
                  </a:lnTo>
                  <a:lnTo>
                    <a:pt x="1966" y="197609"/>
                  </a:lnTo>
                  <a:lnTo>
                    <a:pt x="496" y="228449"/>
                  </a:lnTo>
                  <a:lnTo>
                    <a:pt x="0" y="261120"/>
                  </a:lnTo>
                  <a:lnTo>
                    <a:pt x="6450" y="296889"/>
                  </a:lnTo>
                  <a:lnTo>
                    <a:pt x="11548" y="305800"/>
                  </a:lnTo>
                  <a:lnTo>
                    <a:pt x="18612" y="313711"/>
                  </a:lnTo>
                  <a:lnTo>
                    <a:pt x="24572" y="317227"/>
                  </a:lnTo>
                  <a:lnTo>
                    <a:pt x="36735" y="319207"/>
                  </a:lnTo>
                  <a:lnTo>
                    <a:pt x="70077" y="309361"/>
                  </a:lnTo>
                  <a:lnTo>
                    <a:pt x="104513" y="291081"/>
                  </a:lnTo>
                  <a:lnTo>
                    <a:pt x="115810" y="286002"/>
                  </a:lnTo>
                  <a:lnTo>
                    <a:pt x="142672" y="282098"/>
                  </a:lnTo>
                  <a:lnTo>
                    <a:pt x="143333" y="282893"/>
                  </a:lnTo>
                  <a:lnTo>
                    <a:pt x="144265" y="288055"/>
                  </a:lnTo>
                  <a:lnTo>
                    <a:pt x="144648" y="323751"/>
                  </a:lnTo>
                  <a:lnTo>
                    <a:pt x="144657" y="360002"/>
                  </a:lnTo>
                  <a:lnTo>
                    <a:pt x="145505" y="374873"/>
                  </a:lnTo>
                  <a:lnTo>
                    <a:pt x="148704" y="381945"/>
                  </a:lnTo>
                  <a:lnTo>
                    <a:pt x="151589" y="383324"/>
                  </a:lnTo>
                  <a:lnTo>
                    <a:pt x="159309" y="382598"/>
                  </a:lnTo>
                  <a:lnTo>
                    <a:pt x="190378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29"/>
            <p:cNvSpPr/>
            <p:nvPr>
              <p:custDataLst>
                <p:tags r:id="rId110"/>
              </p:custDataLst>
            </p:nvPr>
          </p:nvSpPr>
          <p:spPr>
            <a:xfrm>
              <a:off x="7475220" y="3703320"/>
              <a:ext cx="30481" cy="57944"/>
            </a:xfrm>
            <a:custGeom>
              <a:avLst/>
              <a:gdLst/>
              <a:ahLst/>
              <a:cxnLst/>
              <a:rect l="0" t="0" r="0" b="0"/>
              <a:pathLst>
                <a:path w="30481" h="57944">
                  <a:moveTo>
                    <a:pt x="0" y="0"/>
                  </a:moveTo>
                  <a:lnTo>
                    <a:pt x="0" y="0"/>
                  </a:lnTo>
                  <a:lnTo>
                    <a:pt x="6084" y="37504"/>
                  </a:lnTo>
                  <a:lnTo>
                    <a:pt x="10606" y="49971"/>
                  </a:lnTo>
                  <a:lnTo>
                    <a:pt x="15438" y="56076"/>
                  </a:lnTo>
                  <a:lnTo>
                    <a:pt x="17913" y="57704"/>
                  </a:lnTo>
                  <a:lnTo>
                    <a:pt x="20408" y="57943"/>
                  </a:lnTo>
                  <a:lnTo>
                    <a:pt x="3048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0"/>
            <p:cNvSpPr/>
            <p:nvPr>
              <p:custDataLst>
                <p:tags r:id="rId111"/>
              </p:custDataLst>
            </p:nvPr>
          </p:nvSpPr>
          <p:spPr>
            <a:xfrm>
              <a:off x="7455140" y="3566160"/>
              <a:ext cx="81041" cy="22861"/>
            </a:xfrm>
            <a:custGeom>
              <a:avLst/>
              <a:gdLst/>
              <a:ahLst/>
              <a:cxnLst/>
              <a:rect l="0" t="0" r="0" b="0"/>
              <a:pathLst>
                <a:path w="81041" h="22861">
                  <a:moveTo>
                    <a:pt x="35320" y="22860"/>
                  </a:moveTo>
                  <a:lnTo>
                    <a:pt x="35320" y="22860"/>
                  </a:lnTo>
                  <a:lnTo>
                    <a:pt x="1390" y="4766"/>
                  </a:lnTo>
                  <a:lnTo>
                    <a:pt x="0" y="3178"/>
                  </a:lnTo>
                  <a:lnTo>
                    <a:pt x="767" y="2118"/>
                  </a:lnTo>
                  <a:lnTo>
                    <a:pt x="6134" y="941"/>
                  </a:lnTo>
                  <a:lnTo>
                    <a:pt x="36390" y="186"/>
                  </a:lnTo>
                  <a:lnTo>
                    <a:pt x="74324" y="24"/>
                  </a:lnTo>
                  <a:lnTo>
                    <a:pt x="810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1"/>
            <p:cNvSpPr/>
            <p:nvPr>
              <p:custDataLst>
                <p:tags r:id="rId112"/>
              </p:custDataLst>
            </p:nvPr>
          </p:nvSpPr>
          <p:spPr>
            <a:xfrm>
              <a:off x="7581900" y="3619500"/>
              <a:ext cx="129541" cy="167641"/>
            </a:xfrm>
            <a:custGeom>
              <a:avLst/>
              <a:gdLst/>
              <a:ahLst/>
              <a:cxnLst/>
              <a:rect l="0" t="0" r="0" b="0"/>
              <a:pathLst>
                <a:path w="129541" h="167641">
                  <a:moveTo>
                    <a:pt x="129540" y="0"/>
                  </a:moveTo>
                  <a:lnTo>
                    <a:pt x="129540" y="0"/>
                  </a:lnTo>
                  <a:lnTo>
                    <a:pt x="107746" y="37504"/>
                  </a:lnTo>
                  <a:lnTo>
                    <a:pt x="85665" y="65794"/>
                  </a:lnTo>
                  <a:lnTo>
                    <a:pt x="49258" y="93983"/>
                  </a:lnTo>
                  <a:lnTo>
                    <a:pt x="28984" y="117185"/>
                  </a:lnTo>
                  <a:lnTo>
                    <a:pt x="9126" y="152779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14"/>
          <p:cNvGrpSpPr/>
          <p:nvPr/>
        </p:nvGrpSpPr>
        <p:grpSpPr>
          <a:xfrm>
            <a:off x="1601235" y="3978394"/>
            <a:ext cx="2627866" cy="555507"/>
            <a:chOff x="1601235" y="3978394"/>
            <a:chExt cx="2627866" cy="555507"/>
          </a:xfrm>
        </p:grpSpPr>
        <p:sp>
          <p:nvSpPr>
            <p:cNvPr id="63" name="SMARTInkShape-532"/>
            <p:cNvSpPr/>
            <p:nvPr>
              <p:custDataLst>
                <p:tags r:id="rId97"/>
              </p:custDataLst>
            </p:nvPr>
          </p:nvSpPr>
          <p:spPr>
            <a:xfrm>
              <a:off x="1601235" y="4069080"/>
              <a:ext cx="273286" cy="378305"/>
            </a:xfrm>
            <a:custGeom>
              <a:avLst/>
              <a:gdLst/>
              <a:ahLst/>
              <a:cxnLst/>
              <a:rect l="0" t="0" r="0" b="0"/>
              <a:pathLst>
                <a:path w="273286" h="378305">
                  <a:moveTo>
                    <a:pt x="151365" y="0"/>
                  </a:moveTo>
                  <a:lnTo>
                    <a:pt x="151365" y="0"/>
                  </a:lnTo>
                  <a:lnTo>
                    <a:pt x="151365" y="32362"/>
                  </a:lnTo>
                  <a:lnTo>
                    <a:pt x="151365" y="59539"/>
                  </a:lnTo>
                  <a:lnTo>
                    <a:pt x="152212" y="85728"/>
                  </a:lnTo>
                  <a:lnTo>
                    <a:pt x="156602" y="123426"/>
                  </a:lnTo>
                  <a:lnTo>
                    <a:pt x="159126" y="156421"/>
                  </a:lnTo>
                  <a:lnTo>
                    <a:pt x="164012" y="187646"/>
                  </a:lnTo>
                  <a:lnTo>
                    <a:pt x="167530" y="216654"/>
                  </a:lnTo>
                  <a:lnTo>
                    <a:pt x="186449" y="253398"/>
                  </a:lnTo>
                  <a:lnTo>
                    <a:pt x="199562" y="275276"/>
                  </a:lnTo>
                  <a:lnTo>
                    <a:pt x="204677" y="278979"/>
                  </a:lnTo>
                  <a:lnTo>
                    <a:pt x="212317" y="281062"/>
                  </a:lnTo>
                  <a:lnTo>
                    <a:pt x="214860" y="281355"/>
                  </a:lnTo>
                  <a:lnTo>
                    <a:pt x="216555" y="280703"/>
                  </a:lnTo>
                  <a:lnTo>
                    <a:pt x="217685" y="279422"/>
                  </a:lnTo>
                  <a:lnTo>
                    <a:pt x="218438" y="277721"/>
                  </a:lnTo>
                  <a:lnTo>
                    <a:pt x="219498" y="267238"/>
                  </a:lnTo>
                  <a:lnTo>
                    <a:pt x="217489" y="260448"/>
                  </a:lnTo>
                  <a:lnTo>
                    <a:pt x="215767" y="257452"/>
                  </a:lnTo>
                  <a:lnTo>
                    <a:pt x="205255" y="249190"/>
                  </a:lnTo>
                  <a:lnTo>
                    <a:pt x="173294" y="242287"/>
                  </a:lnTo>
                  <a:lnTo>
                    <a:pt x="157725" y="239763"/>
                  </a:lnTo>
                  <a:lnTo>
                    <a:pt x="120134" y="242784"/>
                  </a:lnTo>
                  <a:lnTo>
                    <a:pt x="90182" y="245785"/>
                  </a:lnTo>
                  <a:lnTo>
                    <a:pt x="53766" y="254384"/>
                  </a:lnTo>
                  <a:lnTo>
                    <a:pt x="22960" y="265083"/>
                  </a:lnTo>
                  <a:lnTo>
                    <a:pt x="6827" y="277039"/>
                  </a:lnTo>
                  <a:lnTo>
                    <a:pt x="2459" y="283431"/>
                  </a:lnTo>
                  <a:lnTo>
                    <a:pt x="0" y="291789"/>
                  </a:lnTo>
                  <a:lnTo>
                    <a:pt x="3317" y="303673"/>
                  </a:lnTo>
                  <a:lnTo>
                    <a:pt x="13707" y="317919"/>
                  </a:lnTo>
                  <a:lnTo>
                    <a:pt x="45623" y="342955"/>
                  </a:lnTo>
                  <a:lnTo>
                    <a:pt x="62035" y="352238"/>
                  </a:lnTo>
                  <a:lnTo>
                    <a:pt x="94229" y="363070"/>
                  </a:lnTo>
                  <a:lnTo>
                    <a:pt x="115246" y="371903"/>
                  </a:lnTo>
                  <a:lnTo>
                    <a:pt x="132366" y="374935"/>
                  </a:lnTo>
                  <a:lnTo>
                    <a:pt x="153939" y="376957"/>
                  </a:lnTo>
                  <a:lnTo>
                    <a:pt x="178481" y="378304"/>
                  </a:lnTo>
                  <a:lnTo>
                    <a:pt x="214781" y="375287"/>
                  </a:lnTo>
                  <a:lnTo>
                    <a:pt x="249741" y="366325"/>
                  </a:lnTo>
                  <a:lnTo>
                    <a:pt x="273285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33"/>
            <p:cNvSpPr/>
            <p:nvPr>
              <p:custDataLst>
                <p:tags r:id="rId98"/>
              </p:custDataLst>
            </p:nvPr>
          </p:nvSpPr>
          <p:spPr>
            <a:xfrm>
              <a:off x="1958340" y="4320994"/>
              <a:ext cx="236221" cy="142868"/>
            </a:xfrm>
            <a:custGeom>
              <a:avLst/>
              <a:gdLst/>
              <a:ahLst/>
              <a:cxnLst/>
              <a:rect l="0" t="0" r="0" b="0"/>
              <a:pathLst>
                <a:path w="236221" h="142868">
                  <a:moveTo>
                    <a:pt x="0" y="60506"/>
                  </a:moveTo>
                  <a:lnTo>
                    <a:pt x="0" y="60506"/>
                  </a:lnTo>
                  <a:lnTo>
                    <a:pt x="33114" y="65743"/>
                  </a:lnTo>
                  <a:lnTo>
                    <a:pt x="53650" y="66573"/>
                  </a:lnTo>
                  <a:lnTo>
                    <a:pt x="80081" y="60303"/>
                  </a:lnTo>
                  <a:lnTo>
                    <a:pt x="91203" y="52344"/>
                  </a:lnTo>
                  <a:lnTo>
                    <a:pt x="95568" y="47565"/>
                  </a:lnTo>
                  <a:lnTo>
                    <a:pt x="97508" y="42619"/>
                  </a:lnTo>
                  <a:lnTo>
                    <a:pt x="96112" y="35341"/>
                  </a:lnTo>
                  <a:lnTo>
                    <a:pt x="90567" y="23981"/>
                  </a:lnTo>
                  <a:lnTo>
                    <a:pt x="81107" y="12557"/>
                  </a:lnTo>
                  <a:lnTo>
                    <a:pt x="69564" y="4718"/>
                  </a:lnTo>
                  <a:lnTo>
                    <a:pt x="55419" y="1079"/>
                  </a:lnTo>
                  <a:lnTo>
                    <a:pt x="40503" y="0"/>
                  </a:lnTo>
                  <a:lnTo>
                    <a:pt x="30419" y="4263"/>
                  </a:lnTo>
                  <a:lnTo>
                    <a:pt x="21140" y="11803"/>
                  </a:lnTo>
                  <a:lnTo>
                    <a:pt x="5522" y="31337"/>
                  </a:lnTo>
                  <a:lnTo>
                    <a:pt x="2454" y="41615"/>
                  </a:lnTo>
                  <a:lnTo>
                    <a:pt x="485" y="64865"/>
                  </a:lnTo>
                  <a:lnTo>
                    <a:pt x="4189" y="80612"/>
                  </a:lnTo>
                  <a:lnTo>
                    <a:pt x="18739" y="100048"/>
                  </a:lnTo>
                  <a:lnTo>
                    <a:pt x="47258" y="123287"/>
                  </a:lnTo>
                  <a:lnTo>
                    <a:pt x="74868" y="137340"/>
                  </a:lnTo>
                  <a:lnTo>
                    <a:pt x="104498" y="142256"/>
                  </a:lnTo>
                  <a:lnTo>
                    <a:pt x="134726" y="142867"/>
                  </a:lnTo>
                  <a:lnTo>
                    <a:pt x="165131" y="137214"/>
                  </a:lnTo>
                  <a:lnTo>
                    <a:pt x="195589" y="124345"/>
                  </a:lnTo>
                  <a:lnTo>
                    <a:pt x="233545" y="100336"/>
                  </a:lnTo>
                  <a:lnTo>
                    <a:pt x="236220" y="9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34"/>
            <p:cNvSpPr/>
            <p:nvPr>
              <p:custDataLst>
                <p:tags r:id="rId99"/>
              </p:custDataLst>
            </p:nvPr>
          </p:nvSpPr>
          <p:spPr>
            <a:xfrm>
              <a:off x="2263140" y="4069080"/>
              <a:ext cx="205741" cy="451614"/>
            </a:xfrm>
            <a:custGeom>
              <a:avLst/>
              <a:gdLst/>
              <a:ahLst/>
              <a:cxnLst/>
              <a:rect l="0" t="0" r="0" b="0"/>
              <a:pathLst>
                <a:path w="205741" h="451614">
                  <a:moveTo>
                    <a:pt x="205740" y="0"/>
                  </a:moveTo>
                  <a:lnTo>
                    <a:pt x="205740" y="0"/>
                  </a:lnTo>
                  <a:lnTo>
                    <a:pt x="169615" y="36124"/>
                  </a:lnTo>
                  <a:lnTo>
                    <a:pt x="141017" y="64723"/>
                  </a:lnTo>
                  <a:lnTo>
                    <a:pt x="120258" y="88022"/>
                  </a:lnTo>
                  <a:lnTo>
                    <a:pt x="92677" y="125198"/>
                  </a:lnTo>
                  <a:lnTo>
                    <a:pt x="74774" y="153575"/>
                  </a:lnTo>
                  <a:lnTo>
                    <a:pt x="55175" y="190848"/>
                  </a:lnTo>
                  <a:lnTo>
                    <a:pt x="40902" y="228703"/>
                  </a:lnTo>
                  <a:lnTo>
                    <a:pt x="31310" y="266730"/>
                  </a:lnTo>
                  <a:lnTo>
                    <a:pt x="23106" y="304809"/>
                  </a:lnTo>
                  <a:lnTo>
                    <a:pt x="15313" y="340645"/>
                  </a:lnTo>
                  <a:lnTo>
                    <a:pt x="9900" y="372712"/>
                  </a:lnTo>
                  <a:lnTo>
                    <a:pt x="8296" y="403662"/>
                  </a:lnTo>
                  <a:lnTo>
                    <a:pt x="7709" y="441620"/>
                  </a:lnTo>
                  <a:lnTo>
                    <a:pt x="7659" y="449711"/>
                  </a:lnTo>
                  <a:lnTo>
                    <a:pt x="6800" y="451361"/>
                  </a:lnTo>
                  <a:lnTo>
                    <a:pt x="5380" y="451613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35"/>
            <p:cNvSpPr/>
            <p:nvPr>
              <p:custDataLst>
                <p:tags r:id="rId100"/>
              </p:custDataLst>
            </p:nvPr>
          </p:nvSpPr>
          <p:spPr>
            <a:xfrm>
              <a:off x="2225040" y="4328160"/>
              <a:ext cx="205741" cy="38101"/>
            </a:xfrm>
            <a:custGeom>
              <a:avLst/>
              <a:gdLst/>
              <a:ahLst/>
              <a:cxnLst/>
              <a:rect l="0" t="0" r="0" b="0"/>
              <a:pathLst>
                <a:path w="205741" h="38101">
                  <a:moveTo>
                    <a:pt x="0" y="38100"/>
                  </a:moveTo>
                  <a:lnTo>
                    <a:pt x="0" y="38100"/>
                  </a:lnTo>
                  <a:lnTo>
                    <a:pt x="32362" y="25965"/>
                  </a:lnTo>
                  <a:lnTo>
                    <a:pt x="64622" y="14373"/>
                  </a:lnTo>
                  <a:lnTo>
                    <a:pt x="99125" y="8954"/>
                  </a:lnTo>
                  <a:lnTo>
                    <a:pt x="127772" y="8016"/>
                  </a:lnTo>
                  <a:lnTo>
                    <a:pt x="165535" y="7698"/>
                  </a:lnTo>
                  <a:lnTo>
                    <a:pt x="187618" y="5386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36"/>
            <p:cNvSpPr/>
            <p:nvPr>
              <p:custDataLst>
                <p:tags r:id="rId101"/>
              </p:custDataLst>
            </p:nvPr>
          </p:nvSpPr>
          <p:spPr>
            <a:xfrm>
              <a:off x="2385288" y="4326992"/>
              <a:ext cx="144553" cy="133145"/>
            </a:xfrm>
            <a:custGeom>
              <a:avLst/>
              <a:gdLst/>
              <a:ahLst/>
              <a:cxnLst/>
              <a:rect l="0" t="0" r="0" b="0"/>
              <a:pathLst>
                <a:path w="144553" h="133145">
                  <a:moveTo>
                    <a:pt x="30252" y="46888"/>
                  </a:moveTo>
                  <a:lnTo>
                    <a:pt x="30252" y="46888"/>
                  </a:lnTo>
                  <a:lnTo>
                    <a:pt x="58568" y="54979"/>
                  </a:lnTo>
                  <a:lnTo>
                    <a:pt x="84268" y="60010"/>
                  </a:lnTo>
                  <a:lnTo>
                    <a:pt x="96874" y="58928"/>
                  </a:lnTo>
                  <a:lnTo>
                    <a:pt x="107276" y="55626"/>
                  </a:lnTo>
                  <a:lnTo>
                    <a:pt x="120851" y="46607"/>
                  </a:lnTo>
                  <a:lnTo>
                    <a:pt x="125552" y="41683"/>
                  </a:lnTo>
                  <a:lnTo>
                    <a:pt x="127641" y="36673"/>
                  </a:lnTo>
                  <a:lnTo>
                    <a:pt x="126312" y="29365"/>
                  </a:lnTo>
                  <a:lnTo>
                    <a:pt x="122052" y="20474"/>
                  </a:lnTo>
                  <a:lnTo>
                    <a:pt x="110134" y="6794"/>
                  </a:lnTo>
                  <a:lnTo>
                    <a:pt x="100750" y="0"/>
                  </a:lnTo>
                  <a:lnTo>
                    <a:pt x="75131" y="5446"/>
                  </a:lnTo>
                  <a:lnTo>
                    <a:pt x="44271" y="17463"/>
                  </a:lnTo>
                  <a:lnTo>
                    <a:pt x="18225" y="33748"/>
                  </a:lnTo>
                  <a:lnTo>
                    <a:pt x="8538" y="44152"/>
                  </a:lnTo>
                  <a:lnTo>
                    <a:pt x="3668" y="54421"/>
                  </a:lnTo>
                  <a:lnTo>
                    <a:pt x="114" y="84980"/>
                  </a:lnTo>
                  <a:lnTo>
                    <a:pt x="0" y="90062"/>
                  </a:lnTo>
                  <a:lnTo>
                    <a:pt x="4389" y="100226"/>
                  </a:lnTo>
                  <a:lnTo>
                    <a:pt x="21004" y="120547"/>
                  </a:lnTo>
                  <a:lnTo>
                    <a:pt x="39648" y="131742"/>
                  </a:lnTo>
                  <a:lnTo>
                    <a:pt x="56159" y="133144"/>
                  </a:lnTo>
                  <a:lnTo>
                    <a:pt x="86263" y="127144"/>
                  </a:lnTo>
                  <a:lnTo>
                    <a:pt x="118990" y="111722"/>
                  </a:lnTo>
                  <a:lnTo>
                    <a:pt x="144552" y="92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37"/>
            <p:cNvSpPr/>
            <p:nvPr>
              <p:custDataLst>
                <p:tags r:id="rId102"/>
              </p:custDataLst>
            </p:nvPr>
          </p:nvSpPr>
          <p:spPr>
            <a:xfrm>
              <a:off x="2545080" y="4389120"/>
              <a:ext cx="220981" cy="113687"/>
            </a:xfrm>
            <a:custGeom>
              <a:avLst/>
              <a:gdLst/>
              <a:ahLst/>
              <a:cxnLst/>
              <a:rect l="0" t="0" r="0" b="0"/>
              <a:pathLst>
                <a:path w="220981" h="113687">
                  <a:moveTo>
                    <a:pt x="0" y="0"/>
                  </a:moveTo>
                  <a:lnTo>
                    <a:pt x="0" y="0"/>
                  </a:lnTo>
                  <a:lnTo>
                    <a:pt x="36407" y="8091"/>
                  </a:lnTo>
                  <a:lnTo>
                    <a:pt x="71183" y="9077"/>
                  </a:lnTo>
                  <a:lnTo>
                    <a:pt x="105350" y="1781"/>
                  </a:lnTo>
                  <a:lnTo>
                    <a:pt x="122692" y="352"/>
                  </a:lnTo>
                  <a:lnTo>
                    <a:pt x="135601" y="4149"/>
                  </a:lnTo>
                  <a:lnTo>
                    <a:pt x="146106" y="10637"/>
                  </a:lnTo>
                  <a:lnTo>
                    <a:pt x="154580" y="21966"/>
                  </a:lnTo>
                  <a:lnTo>
                    <a:pt x="163587" y="54990"/>
                  </a:lnTo>
                  <a:lnTo>
                    <a:pt x="173138" y="89399"/>
                  </a:lnTo>
                  <a:lnTo>
                    <a:pt x="174841" y="107311"/>
                  </a:lnTo>
                  <a:lnTo>
                    <a:pt x="175827" y="109641"/>
                  </a:lnTo>
                  <a:lnTo>
                    <a:pt x="177331" y="111194"/>
                  </a:lnTo>
                  <a:lnTo>
                    <a:pt x="181261" y="112920"/>
                  </a:lnTo>
                  <a:lnTo>
                    <a:pt x="185829" y="113686"/>
                  </a:lnTo>
                  <a:lnTo>
                    <a:pt x="188233" y="112197"/>
                  </a:lnTo>
                  <a:lnTo>
                    <a:pt x="204741" y="88988"/>
                  </a:lnTo>
                  <a:lnTo>
                    <a:pt x="219164" y="51080"/>
                  </a:lnTo>
                  <a:lnTo>
                    <a:pt x="22098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38"/>
            <p:cNvSpPr/>
            <p:nvPr>
              <p:custDataLst>
                <p:tags r:id="rId103"/>
              </p:custDataLst>
            </p:nvPr>
          </p:nvSpPr>
          <p:spPr>
            <a:xfrm>
              <a:off x="2842499" y="4168140"/>
              <a:ext cx="235982" cy="304666"/>
            </a:xfrm>
            <a:custGeom>
              <a:avLst/>
              <a:gdLst/>
              <a:ahLst/>
              <a:cxnLst/>
              <a:rect l="0" t="0" r="0" b="0"/>
              <a:pathLst>
                <a:path w="235982" h="304666">
                  <a:moveTo>
                    <a:pt x="68341" y="0"/>
                  </a:moveTo>
                  <a:lnTo>
                    <a:pt x="68341" y="0"/>
                  </a:lnTo>
                  <a:lnTo>
                    <a:pt x="104999" y="1693"/>
                  </a:lnTo>
                  <a:lnTo>
                    <a:pt x="110560" y="4515"/>
                  </a:lnTo>
                  <a:lnTo>
                    <a:pt x="114266" y="8091"/>
                  </a:lnTo>
                  <a:lnTo>
                    <a:pt x="115892" y="13861"/>
                  </a:lnTo>
                  <a:lnTo>
                    <a:pt x="114673" y="47455"/>
                  </a:lnTo>
                  <a:lnTo>
                    <a:pt x="114242" y="78972"/>
                  </a:lnTo>
                  <a:lnTo>
                    <a:pt x="114115" y="115121"/>
                  </a:lnTo>
                  <a:lnTo>
                    <a:pt x="114077" y="150385"/>
                  </a:lnTo>
                  <a:lnTo>
                    <a:pt x="114065" y="182283"/>
                  </a:lnTo>
                  <a:lnTo>
                    <a:pt x="116320" y="213183"/>
                  </a:lnTo>
                  <a:lnTo>
                    <a:pt x="126212" y="251124"/>
                  </a:lnTo>
                  <a:lnTo>
                    <a:pt x="129180" y="272603"/>
                  </a:lnTo>
                  <a:lnTo>
                    <a:pt x="128374" y="272329"/>
                  </a:lnTo>
                  <a:lnTo>
                    <a:pt x="125220" y="269766"/>
                  </a:lnTo>
                  <a:lnTo>
                    <a:pt x="95834" y="233686"/>
                  </a:lnTo>
                  <a:lnTo>
                    <a:pt x="71797" y="209284"/>
                  </a:lnTo>
                  <a:lnTo>
                    <a:pt x="58870" y="203082"/>
                  </a:lnTo>
                  <a:lnTo>
                    <a:pt x="33920" y="199100"/>
                  </a:lnTo>
                  <a:lnTo>
                    <a:pt x="25385" y="200813"/>
                  </a:lnTo>
                  <a:lnTo>
                    <a:pt x="569" y="212961"/>
                  </a:lnTo>
                  <a:lnTo>
                    <a:pt x="0" y="221332"/>
                  </a:lnTo>
                  <a:lnTo>
                    <a:pt x="3877" y="234537"/>
                  </a:lnTo>
                  <a:lnTo>
                    <a:pt x="10339" y="241963"/>
                  </a:lnTo>
                  <a:lnTo>
                    <a:pt x="46410" y="267204"/>
                  </a:lnTo>
                  <a:lnTo>
                    <a:pt x="76144" y="283075"/>
                  </a:lnTo>
                  <a:lnTo>
                    <a:pt x="110867" y="294362"/>
                  </a:lnTo>
                  <a:lnTo>
                    <a:pt x="138046" y="302488"/>
                  </a:lnTo>
                  <a:lnTo>
                    <a:pt x="175169" y="304496"/>
                  </a:lnTo>
                  <a:lnTo>
                    <a:pt x="190327" y="304665"/>
                  </a:lnTo>
                  <a:lnTo>
                    <a:pt x="203273" y="300224"/>
                  </a:lnTo>
                  <a:lnTo>
                    <a:pt x="235981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39"/>
            <p:cNvSpPr/>
            <p:nvPr>
              <p:custDataLst>
                <p:tags r:id="rId104"/>
              </p:custDataLst>
            </p:nvPr>
          </p:nvSpPr>
          <p:spPr>
            <a:xfrm>
              <a:off x="3207992" y="3978394"/>
              <a:ext cx="379937" cy="537567"/>
            </a:xfrm>
            <a:custGeom>
              <a:avLst/>
              <a:gdLst/>
              <a:ahLst/>
              <a:cxnLst/>
              <a:rect l="0" t="0" r="0" b="0"/>
              <a:pathLst>
                <a:path w="379937" h="537567">
                  <a:moveTo>
                    <a:pt x="327688" y="235466"/>
                  </a:moveTo>
                  <a:lnTo>
                    <a:pt x="327688" y="235466"/>
                  </a:lnTo>
                  <a:lnTo>
                    <a:pt x="362359" y="200795"/>
                  </a:lnTo>
                  <a:lnTo>
                    <a:pt x="368582" y="194572"/>
                  </a:lnTo>
                  <a:lnTo>
                    <a:pt x="375497" y="180884"/>
                  </a:lnTo>
                  <a:lnTo>
                    <a:pt x="378570" y="159561"/>
                  </a:lnTo>
                  <a:lnTo>
                    <a:pt x="379389" y="140836"/>
                  </a:lnTo>
                  <a:lnTo>
                    <a:pt x="379936" y="119039"/>
                  </a:lnTo>
                  <a:lnTo>
                    <a:pt x="376027" y="88048"/>
                  </a:lnTo>
                  <a:lnTo>
                    <a:pt x="364306" y="56320"/>
                  </a:lnTo>
                  <a:lnTo>
                    <a:pt x="354123" y="39852"/>
                  </a:lnTo>
                  <a:lnTo>
                    <a:pt x="334109" y="21908"/>
                  </a:lnTo>
                  <a:lnTo>
                    <a:pt x="297050" y="4969"/>
                  </a:lnTo>
                  <a:lnTo>
                    <a:pt x="265119" y="0"/>
                  </a:lnTo>
                  <a:lnTo>
                    <a:pt x="243391" y="1727"/>
                  </a:lnTo>
                  <a:lnTo>
                    <a:pt x="229263" y="6275"/>
                  </a:lnTo>
                  <a:lnTo>
                    <a:pt x="201107" y="27777"/>
                  </a:lnTo>
                  <a:lnTo>
                    <a:pt x="185572" y="46646"/>
                  </a:lnTo>
                  <a:lnTo>
                    <a:pt x="174290" y="72369"/>
                  </a:lnTo>
                  <a:lnTo>
                    <a:pt x="169630" y="101439"/>
                  </a:lnTo>
                  <a:lnTo>
                    <a:pt x="166283" y="125945"/>
                  </a:lnTo>
                  <a:lnTo>
                    <a:pt x="162819" y="152923"/>
                  </a:lnTo>
                  <a:lnTo>
                    <a:pt x="161279" y="179025"/>
                  </a:lnTo>
                  <a:lnTo>
                    <a:pt x="160595" y="204737"/>
                  </a:lnTo>
                  <a:lnTo>
                    <a:pt x="161138" y="231122"/>
                  </a:lnTo>
                  <a:lnTo>
                    <a:pt x="164202" y="259782"/>
                  </a:lnTo>
                  <a:lnTo>
                    <a:pt x="166127" y="289452"/>
                  </a:lnTo>
                  <a:lnTo>
                    <a:pt x="166983" y="319574"/>
                  </a:lnTo>
                  <a:lnTo>
                    <a:pt x="167364" y="349893"/>
                  </a:lnTo>
                  <a:lnTo>
                    <a:pt x="165275" y="380303"/>
                  </a:lnTo>
                  <a:lnTo>
                    <a:pt x="162371" y="410751"/>
                  </a:lnTo>
                  <a:lnTo>
                    <a:pt x="161081" y="441217"/>
                  </a:lnTo>
                  <a:lnTo>
                    <a:pt x="158249" y="469433"/>
                  </a:lnTo>
                  <a:lnTo>
                    <a:pt x="149637" y="504603"/>
                  </a:lnTo>
                  <a:lnTo>
                    <a:pt x="141027" y="521029"/>
                  </a:lnTo>
                  <a:lnTo>
                    <a:pt x="131557" y="531152"/>
                  </a:lnTo>
                  <a:lnTo>
                    <a:pt x="121703" y="536216"/>
                  </a:lnTo>
                  <a:lnTo>
                    <a:pt x="116705" y="537566"/>
                  </a:lnTo>
                  <a:lnTo>
                    <a:pt x="106636" y="536808"/>
                  </a:lnTo>
                  <a:lnTo>
                    <a:pt x="86374" y="529423"/>
                  </a:lnTo>
                  <a:lnTo>
                    <a:pt x="71144" y="514193"/>
                  </a:lnTo>
                  <a:lnTo>
                    <a:pt x="45747" y="478883"/>
                  </a:lnTo>
                  <a:lnTo>
                    <a:pt x="22041" y="443690"/>
                  </a:lnTo>
                  <a:lnTo>
                    <a:pt x="13322" y="427700"/>
                  </a:lnTo>
                  <a:lnTo>
                    <a:pt x="581" y="390261"/>
                  </a:lnTo>
                  <a:lnTo>
                    <a:pt x="0" y="352207"/>
                  </a:lnTo>
                  <a:lnTo>
                    <a:pt x="4531" y="348593"/>
                  </a:lnTo>
                  <a:lnTo>
                    <a:pt x="11343" y="345011"/>
                  </a:lnTo>
                  <a:lnTo>
                    <a:pt x="21631" y="342995"/>
                  </a:lnTo>
                  <a:lnTo>
                    <a:pt x="54206" y="342258"/>
                  </a:lnTo>
                  <a:lnTo>
                    <a:pt x="90943" y="342168"/>
                  </a:lnTo>
                  <a:lnTo>
                    <a:pt x="124991" y="342152"/>
                  </a:lnTo>
                  <a:lnTo>
                    <a:pt x="161379" y="342147"/>
                  </a:lnTo>
                  <a:lnTo>
                    <a:pt x="198449" y="339889"/>
                  </a:lnTo>
                  <a:lnTo>
                    <a:pt x="223749" y="338101"/>
                  </a:lnTo>
                  <a:lnTo>
                    <a:pt x="259355" y="335585"/>
                  </a:lnTo>
                  <a:lnTo>
                    <a:pt x="274348" y="334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40"/>
            <p:cNvSpPr/>
            <p:nvPr>
              <p:custDataLst>
                <p:tags r:id="rId105"/>
              </p:custDataLst>
            </p:nvPr>
          </p:nvSpPr>
          <p:spPr>
            <a:xfrm>
              <a:off x="3489960" y="4284840"/>
              <a:ext cx="265470" cy="247145"/>
            </a:xfrm>
            <a:custGeom>
              <a:avLst/>
              <a:gdLst/>
              <a:ahLst/>
              <a:cxnLst/>
              <a:rect l="0" t="0" r="0" b="0"/>
              <a:pathLst>
                <a:path w="265470" h="247145">
                  <a:moveTo>
                    <a:pt x="0" y="165240"/>
                  </a:moveTo>
                  <a:lnTo>
                    <a:pt x="0" y="165240"/>
                  </a:lnTo>
                  <a:lnTo>
                    <a:pt x="22640" y="135670"/>
                  </a:lnTo>
                  <a:lnTo>
                    <a:pt x="39823" y="106337"/>
                  </a:lnTo>
                  <a:lnTo>
                    <a:pt x="57331" y="74503"/>
                  </a:lnTo>
                  <a:lnTo>
                    <a:pt x="82368" y="37037"/>
                  </a:lnTo>
                  <a:lnTo>
                    <a:pt x="111755" y="9749"/>
                  </a:lnTo>
                  <a:lnTo>
                    <a:pt x="123329" y="3000"/>
                  </a:lnTo>
                  <a:lnTo>
                    <a:pt x="134117" y="0"/>
                  </a:lnTo>
                  <a:lnTo>
                    <a:pt x="144557" y="924"/>
                  </a:lnTo>
                  <a:lnTo>
                    <a:pt x="153994" y="4157"/>
                  </a:lnTo>
                  <a:lnTo>
                    <a:pt x="169209" y="15390"/>
                  </a:lnTo>
                  <a:lnTo>
                    <a:pt x="199734" y="45819"/>
                  </a:lnTo>
                  <a:lnTo>
                    <a:pt x="203071" y="52333"/>
                  </a:lnTo>
                  <a:lnTo>
                    <a:pt x="205213" y="64260"/>
                  </a:lnTo>
                  <a:lnTo>
                    <a:pt x="204879" y="99988"/>
                  </a:lnTo>
                  <a:lnTo>
                    <a:pt x="198806" y="115520"/>
                  </a:lnTo>
                  <a:lnTo>
                    <a:pt x="181267" y="150477"/>
                  </a:lnTo>
                  <a:lnTo>
                    <a:pt x="167762" y="182132"/>
                  </a:lnTo>
                  <a:lnTo>
                    <a:pt x="161040" y="206630"/>
                  </a:lnTo>
                  <a:lnTo>
                    <a:pt x="160473" y="212704"/>
                  </a:lnTo>
                  <a:lnTo>
                    <a:pt x="164199" y="224930"/>
                  </a:lnTo>
                  <a:lnTo>
                    <a:pt x="173044" y="238147"/>
                  </a:lnTo>
                  <a:lnTo>
                    <a:pt x="177944" y="243645"/>
                  </a:lnTo>
                  <a:lnTo>
                    <a:pt x="187459" y="246653"/>
                  </a:lnTo>
                  <a:lnTo>
                    <a:pt x="199308" y="247144"/>
                  </a:lnTo>
                  <a:lnTo>
                    <a:pt x="236141" y="239590"/>
                  </a:lnTo>
                  <a:lnTo>
                    <a:pt x="241248" y="237667"/>
                  </a:lnTo>
                  <a:lnTo>
                    <a:pt x="249179" y="231015"/>
                  </a:lnTo>
                  <a:lnTo>
                    <a:pt x="254679" y="223260"/>
                  </a:lnTo>
                  <a:lnTo>
                    <a:pt x="263931" y="199984"/>
                  </a:lnTo>
                  <a:lnTo>
                    <a:pt x="265469" y="190277"/>
                  </a:lnTo>
                  <a:lnTo>
                    <a:pt x="263895" y="182577"/>
                  </a:lnTo>
                  <a:lnTo>
                    <a:pt x="260507" y="173482"/>
                  </a:lnTo>
                  <a:lnTo>
                    <a:pt x="260031" y="170734"/>
                  </a:lnTo>
                  <a:lnTo>
                    <a:pt x="257245" y="165424"/>
                  </a:lnTo>
                  <a:lnTo>
                    <a:pt x="254030" y="160242"/>
                  </a:lnTo>
                  <a:lnTo>
                    <a:pt x="251798" y="151516"/>
                  </a:lnTo>
                  <a:lnTo>
                    <a:pt x="250839" y="151011"/>
                  </a:lnTo>
                  <a:lnTo>
                    <a:pt x="236256" y="150001"/>
                  </a:lnTo>
                  <a:lnTo>
                    <a:pt x="236231" y="145955"/>
                  </a:lnTo>
                  <a:lnTo>
                    <a:pt x="238483" y="141712"/>
                  </a:lnTo>
                  <a:lnTo>
                    <a:pt x="251460" y="12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41"/>
            <p:cNvSpPr/>
            <p:nvPr>
              <p:custDataLst>
                <p:tags r:id="rId106"/>
              </p:custDataLst>
            </p:nvPr>
          </p:nvSpPr>
          <p:spPr>
            <a:xfrm>
              <a:off x="3863340" y="4366260"/>
              <a:ext cx="365761" cy="167641"/>
            </a:xfrm>
            <a:custGeom>
              <a:avLst/>
              <a:gdLst/>
              <a:ahLst/>
              <a:cxnLst/>
              <a:rect l="0" t="0" r="0" b="0"/>
              <a:pathLst>
                <a:path w="365761" h="167641">
                  <a:moveTo>
                    <a:pt x="0" y="0"/>
                  </a:moveTo>
                  <a:lnTo>
                    <a:pt x="0" y="0"/>
                  </a:lnTo>
                  <a:lnTo>
                    <a:pt x="37504" y="22641"/>
                  </a:lnTo>
                  <a:lnTo>
                    <a:pt x="49971" y="34333"/>
                  </a:lnTo>
                  <a:lnTo>
                    <a:pt x="56076" y="47433"/>
                  </a:lnTo>
                  <a:lnTo>
                    <a:pt x="57942" y="60875"/>
                  </a:lnTo>
                  <a:lnTo>
                    <a:pt x="51426" y="98906"/>
                  </a:lnTo>
                  <a:lnTo>
                    <a:pt x="45625" y="117510"/>
                  </a:lnTo>
                  <a:lnTo>
                    <a:pt x="43963" y="118979"/>
                  </a:lnTo>
                  <a:lnTo>
                    <a:pt x="38130" y="121905"/>
                  </a:lnTo>
                  <a:lnTo>
                    <a:pt x="42154" y="121916"/>
                  </a:lnTo>
                  <a:lnTo>
                    <a:pt x="46393" y="117403"/>
                  </a:lnTo>
                  <a:lnTo>
                    <a:pt x="73824" y="80496"/>
                  </a:lnTo>
                  <a:lnTo>
                    <a:pt x="106211" y="46569"/>
                  </a:lnTo>
                  <a:lnTo>
                    <a:pt x="137067" y="22338"/>
                  </a:lnTo>
                  <a:lnTo>
                    <a:pt x="159146" y="12358"/>
                  </a:lnTo>
                  <a:lnTo>
                    <a:pt x="171202" y="9726"/>
                  </a:lnTo>
                  <a:lnTo>
                    <a:pt x="179948" y="10814"/>
                  </a:lnTo>
                  <a:lnTo>
                    <a:pt x="189631" y="16187"/>
                  </a:lnTo>
                  <a:lnTo>
                    <a:pt x="194348" y="20740"/>
                  </a:lnTo>
                  <a:lnTo>
                    <a:pt x="196443" y="25587"/>
                  </a:lnTo>
                  <a:lnTo>
                    <a:pt x="195117" y="32821"/>
                  </a:lnTo>
                  <a:lnTo>
                    <a:pt x="178530" y="70365"/>
                  </a:lnTo>
                  <a:lnTo>
                    <a:pt x="175388" y="89806"/>
                  </a:lnTo>
                  <a:lnTo>
                    <a:pt x="176192" y="90351"/>
                  </a:lnTo>
                  <a:lnTo>
                    <a:pt x="182215" y="91118"/>
                  </a:lnTo>
                  <a:lnTo>
                    <a:pt x="195195" y="90497"/>
                  </a:lnTo>
                  <a:lnTo>
                    <a:pt x="229219" y="80822"/>
                  </a:lnTo>
                  <a:lnTo>
                    <a:pt x="256235" y="74551"/>
                  </a:lnTo>
                  <a:lnTo>
                    <a:pt x="263742" y="71233"/>
                  </a:lnTo>
                  <a:lnTo>
                    <a:pt x="287300" y="68929"/>
                  </a:lnTo>
                  <a:lnTo>
                    <a:pt x="290593" y="69660"/>
                  </a:lnTo>
                  <a:lnTo>
                    <a:pt x="292788" y="70993"/>
                  </a:lnTo>
                  <a:lnTo>
                    <a:pt x="294252" y="72728"/>
                  </a:lnTo>
                  <a:lnTo>
                    <a:pt x="298136" y="74658"/>
                  </a:lnTo>
                  <a:lnTo>
                    <a:pt x="300357" y="75171"/>
                  </a:lnTo>
                  <a:lnTo>
                    <a:pt x="301838" y="76361"/>
                  </a:lnTo>
                  <a:lnTo>
                    <a:pt x="309777" y="89984"/>
                  </a:lnTo>
                  <a:lnTo>
                    <a:pt x="316362" y="127142"/>
                  </a:lnTo>
                  <a:lnTo>
                    <a:pt x="326244" y="147348"/>
                  </a:lnTo>
                  <a:lnTo>
                    <a:pt x="338059" y="160875"/>
                  </a:lnTo>
                  <a:lnTo>
                    <a:pt x="344417" y="164634"/>
                  </a:lnTo>
                  <a:lnTo>
                    <a:pt x="36576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15"/>
          <p:cNvGrpSpPr/>
          <p:nvPr/>
        </p:nvGrpSpPr>
        <p:grpSpPr>
          <a:xfrm>
            <a:off x="4473359" y="3909060"/>
            <a:ext cx="1950302" cy="632461"/>
            <a:chOff x="4473359" y="3909060"/>
            <a:chExt cx="1950302" cy="632461"/>
          </a:xfrm>
        </p:grpSpPr>
        <p:sp>
          <p:nvSpPr>
            <p:cNvPr id="74" name="SMARTInkShape-542"/>
            <p:cNvSpPr/>
            <p:nvPr>
              <p:custDataLst>
                <p:tags r:id="rId89"/>
              </p:custDataLst>
            </p:nvPr>
          </p:nvSpPr>
          <p:spPr>
            <a:xfrm>
              <a:off x="4473359" y="3909060"/>
              <a:ext cx="181012" cy="584671"/>
            </a:xfrm>
            <a:custGeom>
              <a:avLst/>
              <a:gdLst/>
              <a:ahLst/>
              <a:cxnLst/>
              <a:rect l="0" t="0" r="0" b="0"/>
              <a:pathLst>
                <a:path w="181012" h="584671">
                  <a:moveTo>
                    <a:pt x="106261" y="0"/>
                  </a:moveTo>
                  <a:lnTo>
                    <a:pt x="106261" y="0"/>
                  </a:lnTo>
                  <a:lnTo>
                    <a:pt x="106261" y="36407"/>
                  </a:lnTo>
                  <a:lnTo>
                    <a:pt x="104003" y="63312"/>
                  </a:lnTo>
                  <a:lnTo>
                    <a:pt x="101024" y="88252"/>
                  </a:lnTo>
                  <a:lnTo>
                    <a:pt x="99700" y="116269"/>
                  </a:lnTo>
                  <a:lnTo>
                    <a:pt x="96854" y="145656"/>
                  </a:lnTo>
                  <a:lnTo>
                    <a:pt x="93613" y="176496"/>
                  </a:lnTo>
                  <a:lnTo>
                    <a:pt x="92173" y="209958"/>
                  </a:lnTo>
                  <a:lnTo>
                    <a:pt x="89275" y="244586"/>
                  </a:lnTo>
                  <a:lnTo>
                    <a:pt x="85165" y="279731"/>
                  </a:lnTo>
                  <a:lnTo>
                    <a:pt x="80516" y="315107"/>
                  </a:lnTo>
                  <a:lnTo>
                    <a:pt x="75627" y="348327"/>
                  </a:lnTo>
                  <a:lnTo>
                    <a:pt x="73139" y="364298"/>
                  </a:lnTo>
                  <a:lnTo>
                    <a:pt x="69786" y="388492"/>
                  </a:lnTo>
                  <a:lnTo>
                    <a:pt x="65857" y="418168"/>
                  </a:lnTo>
                  <a:lnTo>
                    <a:pt x="61545" y="451499"/>
                  </a:lnTo>
                  <a:lnTo>
                    <a:pt x="57824" y="477953"/>
                  </a:lnTo>
                  <a:lnTo>
                    <a:pt x="54496" y="499821"/>
                  </a:lnTo>
                  <a:lnTo>
                    <a:pt x="47694" y="532023"/>
                  </a:lnTo>
                  <a:lnTo>
                    <a:pt x="28673" y="567608"/>
                  </a:lnTo>
                  <a:lnTo>
                    <a:pt x="16427" y="584670"/>
                  </a:lnTo>
                  <a:lnTo>
                    <a:pt x="15045" y="584514"/>
                  </a:lnTo>
                  <a:lnTo>
                    <a:pt x="9054" y="580248"/>
                  </a:lnTo>
                  <a:lnTo>
                    <a:pt x="4356" y="575952"/>
                  </a:lnTo>
                  <a:lnTo>
                    <a:pt x="1703" y="568963"/>
                  </a:lnTo>
                  <a:lnTo>
                    <a:pt x="0" y="542588"/>
                  </a:lnTo>
                  <a:lnTo>
                    <a:pt x="3751" y="510534"/>
                  </a:lnTo>
                  <a:lnTo>
                    <a:pt x="6178" y="474226"/>
                  </a:lnTo>
                  <a:lnTo>
                    <a:pt x="12235" y="437892"/>
                  </a:lnTo>
                  <a:lnTo>
                    <a:pt x="14480" y="417697"/>
                  </a:lnTo>
                  <a:lnTo>
                    <a:pt x="16287" y="414778"/>
                  </a:lnTo>
                  <a:lnTo>
                    <a:pt x="22810" y="409277"/>
                  </a:lnTo>
                  <a:lnTo>
                    <a:pt x="29096" y="406268"/>
                  </a:lnTo>
                  <a:lnTo>
                    <a:pt x="31958" y="405465"/>
                  </a:lnTo>
                  <a:lnTo>
                    <a:pt x="68997" y="410562"/>
                  </a:lnTo>
                  <a:lnTo>
                    <a:pt x="103196" y="422619"/>
                  </a:lnTo>
                  <a:lnTo>
                    <a:pt x="137508" y="436675"/>
                  </a:lnTo>
                  <a:lnTo>
                    <a:pt x="170393" y="467740"/>
                  </a:lnTo>
                  <a:lnTo>
                    <a:pt x="179199" y="482832"/>
                  </a:lnTo>
                  <a:lnTo>
                    <a:pt x="181011" y="489194"/>
                  </a:lnTo>
                  <a:lnTo>
                    <a:pt x="180648" y="492076"/>
                  </a:lnTo>
                  <a:lnTo>
                    <a:pt x="177987" y="497536"/>
                  </a:lnTo>
                  <a:lnTo>
                    <a:pt x="171728" y="505370"/>
                  </a:lnTo>
                  <a:lnTo>
                    <a:pt x="160466" y="513053"/>
                  </a:lnTo>
                  <a:lnTo>
                    <a:pt x="130170" y="523235"/>
                  </a:lnTo>
                  <a:lnTo>
                    <a:pt x="95204" y="535940"/>
                  </a:lnTo>
                  <a:lnTo>
                    <a:pt x="72719" y="540017"/>
                  </a:lnTo>
                  <a:lnTo>
                    <a:pt x="39102" y="541008"/>
                  </a:lnTo>
                  <a:lnTo>
                    <a:pt x="34057" y="532926"/>
                  </a:lnTo>
                  <a:lnTo>
                    <a:pt x="31245" y="519806"/>
                  </a:lnTo>
                  <a:lnTo>
                    <a:pt x="34237" y="515025"/>
                  </a:lnTo>
                  <a:lnTo>
                    <a:pt x="63373" y="495183"/>
                  </a:lnTo>
                  <a:lnTo>
                    <a:pt x="91021" y="480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43"/>
            <p:cNvSpPr/>
            <p:nvPr>
              <p:custDataLst>
                <p:tags r:id="rId90"/>
              </p:custDataLst>
            </p:nvPr>
          </p:nvSpPr>
          <p:spPr>
            <a:xfrm>
              <a:off x="4772435" y="4312920"/>
              <a:ext cx="142466" cy="151617"/>
            </a:xfrm>
            <a:custGeom>
              <a:avLst/>
              <a:gdLst/>
              <a:ahLst/>
              <a:cxnLst/>
              <a:rect l="0" t="0" r="0" b="0"/>
              <a:pathLst>
                <a:path w="142466" h="151617">
                  <a:moveTo>
                    <a:pt x="35785" y="0"/>
                  </a:moveTo>
                  <a:lnTo>
                    <a:pt x="35785" y="0"/>
                  </a:lnTo>
                  <a:lnTo>
                    <a:pt x="9403" y="34672"/>
                  </a:lnTo>
                  <a:lnTo>
                    <a:pt x="5497" y="40894"/>
                  </a:lnTo>
                  <a:lnTo>
                    <a:pt x="0" y="77969"/>
                  </a:lnTo>
                  <a:lnTo>
                    <a:pt x="3379" y="112329"/>
                  </a:lnTo>
                  <a:lnTo>
                    <a:pt x="5581" y="124910"/>
                  </a:lnTo>
                  <a:lnTo>
                    <a:pt x="10373" y="134848"/>
                  </a:lnTo>
                  <a:lnTo>
                    <a:pt x="13016" y="146447"/>
                  </a:lnTo>
                  <a:lnTo>
                    <a:pt x="14679" y="148431"/>
                  </a:lnTo>
                  <a:lnTo>
                    <a:pt x="18785" y="150636"/>
                  </a:lnTo>
                  <a:lnTo>
                    <a:pt x="23432" y="151616"/>
                  </a:lnTo>
                  <a:lnTo>
                    <a:pt x="25856" y="151031"/>
                  </a:lnTo>
                  <a:lnTo>
                    <a:pt x="30808" y="148122"/>
                  </a:lnTo>
                  <a:lnTo>
                    <a:pt x="32467" y="145315"/>
                  </a:lnTo>
                  <a:lnTo>
                    <a:pt x="40730" y="112051"/>
                  </a:lnTo>
                  <a:lnTo>
                    <a:pt x="42877" y="77511"/>
                  </a:lnTo>
                  <a:lnTo>
                    <a:pt x="43301" y="54070"/>
                  </a:lnTo>
                  <a:lnTo>
                    <a:pt x="41101" y="47173"/>
                  </a:lnTo>
                  <a:lnTo>
                    <a:pt x="35813" y="38146"/>
                  </a:lnTo>
                  <a:lnTo>
                    <a:pt x="41874" y="45039"/>
                  </a:lnTo>
                  <a:lnTo>
                    <a:pt x="61224" y="81452"/>
                  </a:lnTo>
                  <a:lnTo>
                    <a:pt x="64771" y="88481"/>
                  </a:lnTo>
                  <a:lnTo>
                    <a:pt x="99084" y="122276"/>
                  </a:lnTo>
                  <a:lnTo>
                    <a:pt x="113589" y="130545"/>
                  </a:lnTo>
                  <a:lnTo>
                    <a:pt x="142465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44"/>
            <p:cNvSpPr/>
            <p:nvPr>
              <p:custDataLst>
                <p:tags r:id="rId91"/>
              </p:custDataLst>
            </p:nvPr>
          </p:nvSpPr>
          <p:spPr>
            <a:xfrm>
              <a:off x="4985033" y="4274820"/>
              <a:ext cx="89888" cy="175083"/>
            </a:xfrm>
            <a:custGeom>
              <a:avLst/>
              <a:gdLst/>
              <a:ahLst/>
              <a:cxnLst/>
              <a:rect l="0" t="0" r="0" b="0"/>
              <a:pathLst>
                <a:path w="89888" h="175083">
                  <a:moveTo>
                    <a:pt x="6067" y="106680"/>
                  </a:moveTo>
                  <a:lnTo>
                    <a:pt x="6067" y="106680"/>
                  </a:lnTo>
                  <a:lnTo>
                    <a:pt x="830" y="144184"/>
                  </a:lnTo>
                  <a:lnTo>
                    <a:pt x="0" y="161161"/>
                  </a:lnTo>
                  <a:lnTo>
                    <a:pt x="5781" y="174660"/>
                  </a:lnTo>
                  <a:lnTo>
                    <a:pt x="10026" y="175082"/>
                  </a:lnTo>
                  <a:lnTo>
                    <a:pt x="14318" y="172924"/>
                  </a:lnTo>
                  <a:lnTo>
                    <a:pt x="23972" y="164638"/>
                  </a:lnTo>
                  <a:lnTo>
                    <a:pt x="46872" y="127366"/>
                  </a:lnTo>
                  <a:lnTo>
                    <a:pt x="57009" y="99356"/>
                  </a:lnTo>
                  <a:lnTo>
                    <a:pt x="69515" y="66316"/>
                  </a:lnTo>
                  <a:lnTo>
                    <a:pt x="81755" y="31538"/>
                  </a:lnTo>
                  <a:lnTo>
                    <a:pt x="898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45"/>
            <p:cNvSpPr/>
            <p:nvPr>
              <p:custDataLst>
                <p:tags r:id="rId92"/>
              </p:custDataLst>
            </p:nvPr>
          </p:nvSpPr>
          <p:spPr>
            <a:xfrm>
              <a:off x="5151126" y="4137660"/>
              <a:ext cx="548635" cy="338341"/>
            </a:xfrm>
            <a:custGeom>
              <a:avLst/>
              <a:gdLst/>
              <a:ahLst/>
              <a:cxnLst/>
              <a:rect l="0" t="0" r="0" b="0"/>
              <a:pathLst>
                <a:path w="548635" h="338341">
                  <a:moveTo>
                    <a:pt x="30474" y="0"/>
                  </a:moveTo>
                  <a:lnTo>
                    <a:pt x="30474" y="0"/>
                  </a:lnTo>
                  <a:lnTo>
                    <a:pt x="46654" y="32362"/>
                  </a:lnTo>
                  <a:lnTo>
                    <a:pt x="52341" y="57281"/>
                  </a:lnTo>
                  <a:lnTo>
                    <a:pt x="53040" y="92607"/>
                  </a:lnTo>
                  <a:lnTo>
                    <a:pt x="51510" y="117359"/>
                  </a:lnTo>
                  <a:lnTo>
                    <a:pt x="41974" y="155094"/>
                  </a:lnTo>
                  <a:lnTo>
                    <a:pt x="33411" y="193085"/>
                  </a:lnTo>
                  <a:lnTo>
                    <a:pt x="25512" y="230306"/>
                  </a:lnTo>
                  <a:lnTo>
                    <a:pt x="16962" y="262314"/>
                  </a:lnTo>
                  <a:lnTo>
                    <a:pt x="3847" y="296314"/>
                  </a:lnTo>
                  <a:lnTo>
                    <a:pt x="61" y="334241"/>
                  </a:lnTo>
                  <a:lnTo>
                    <a:pt x="14" y="334972"/>
                  </a:lnTo>
                  <a:lnTo>
                    <a:pt x="0" y="331143"/>
                  </a:lnTo>
                  <a:lnTo>
                    <a:pt x="21206" y="298663"/>
                  </a:lnTo>
                  <a:lnTo>
                    <a:pt x="35819" y="270714"/>
                  </a:lnTo>
                  <a:lnTo>
                    <a:pt x="50872" y="236940"/>
                  </a:lnTo>
                  <a:lnTo>
                    <a:pt x="76366" y="200614"/>
                  </a:lnTo>
                  <a:lnTo>
                    <a:pt x="87841" y="187657"/>
                  </a:lnTo>
                  <a:lnTo>
                    <a:pt x="100843" y="180769"/>
                  </a:lnTo>
                  <a:lnTo>
                    <a:pt x="114242" y="178556"/>
                  </a:lnTo>
                  <a:lnTo>
                    <a:pt x="141892" y="182143"/>
                  </a:lnTo>
                  <a:lnTo>
                    <a:pt x="152242" y="187068"/>
                  </a:lnTo>
                  <a:lnTo>
                    <a:pt x="161640" y="194902"/>
                  </a:lnTo>
                  <a:lnTo>
                    <a:pt x="177339" y="218685"/>
                  </a:lnTo>
                  <a:lnTo>
                    <a:pt x="181234" y="233753"/>
                  </a:lnTo>
                  <a:lnTo>
                    <a:pt x="179887" y="241615"/>
                  </a:lnTo>
                  <a:lnTo>
                    <a:pt x="172125" y="257605"/>
                  </a:lnTo>
                  <a:lnTo>
                    <a:pt x="165114" y="264916"/>
                  </a:lnTo>
                  <a:lnTo>
                    <a:pt x="149389" y="273791"/>
                  </a:lnTo>
                  <a:lnTo>
                    <a:pt x="130902" y="284041"/>
                  </a:lnTo>
                  <a:lnTo>
                    <a:pt x="109484" y="298629"/>
                  </a:lnTo>
                  <a:lnTo>
                    <a:pt x="74516" y="309676"/>
                  </a:lnTo>
                  <a:lnTo>
                    <a:pt x="67546" y="311200"/>
                  </a:lnTo>
                  <a:lnTo>
                    <a:pt x="65348" y="310760"/>
                  </a:lnTo>
                  <a:lnTo>
                    <a:pt x="63884" y="309620"/>
                  </a:lnTo>
                  <a:lnTo>
                    <a:pt x="61533" y="305752"/>
                  </a:lnTo>
                  <a:lnTo>
                    <a:pt x="74082" y="292822"/>
                  </a:lnTo>
                  <a:lnTo>
                    <a:pt x="100142" y="276219"/>
                  </a:lnTo>
                  <a:lnTo>
                    <a:pt x="129749" y="264535"/>
                  </a:lnTo>
                  <a:lnTo>
                    <a:pt x="160548" y="256650"/>
                  </a:lnTo>
                  <a:lnTo>
                    <a:pt x="198408" y="252485"/>
                  </a:lnTo>
                  <a:lnTo>
                    <a:pt x="230186" y="251764"/>
                  </a:lnTo>
                  <a:lnTo>
                    <a:pt x="261897" y="251520"/>
                  </a:lnTo>
                  <a:lnTo>
                    <a:pt x="277262" y="252333"/>
                  </a:lnTo>
                  <a:lnTo>
                    <a:pt x="281359" y="253736"/>
                  </a:lnTo>
                  <a:lnTo>
                    <a:pt x="287935" y="258024"/>
                  </a:lnTo>
                  <a:lnTo>
                    <a:pt x="287628" y="259223"/>
                  </a:lnTo>
                  <a:lnTo>
                    <a:pt x="278807" y="277684"/>
                  </a:lnTo>
                  <a:lnTo>
                    <a:pt x="272648" y="302317"/>
                  </a:lnTo>
                  <a:lnTo>
                    <a:pt x="269340" y="308776"/>
                  </a:lnTo>
                  <a:lnTo>
                    <a:pt x="266926" y="319787"/>
                  </a:lnTo>
                  <a:lnTo>
                    <a:pt x="266798" y="323596"/>
                  </a:lnTo>
                  <a:lnTo>
                    <a:pt x="267610" y="324951"/>
                  </a:lnTo>
                  <a:lnTo>
                    <a:pt x="268998" y="325854"/>
                  </a:lnTo>
                  <a:lnTo>
                    <a:pt x="270770" y="326456"/>
                  </a:lnTo>
                  <a:lnTo>
                    <a:pt x="272798" y="326011"/>
                  </a:lnTo>
                  <a:lnTo>
                    <a:pt x="277309" y="323258"/>
                  </a:lnTo>
                  <a:lnTo>
                    <a:pt x="284608" y="312904"/>
                  </a:lnTo>
                  <a:lnTo>
                    <a:pt x="295348" y="279280"/>
                  </a:lnTo>
                  <a:lnTo>
                    <a:pt x="302677" y="259056"/>
                  </a:lnTo>
                  <a:lnTo>
                    <a:pt x="306425" y="243833"/>
                  </a:lnTo>
                  <a:lnTo>
                    <a:pt x="311231" y="227563"/>
                  </a:lnTo>
                  <a:lnTo>
                    <a:pt x="310779" y="224522"/>
                  </a:lnTo>
                  <a:lnTo>
                    <a:pt x="305750" y="214997"/>
                  </a:lnTo>
                  <a:lnTo>
                    <a:pt x="305431" y="215298"/>
                  </a:lnTo>
                  <a:lnTo>
                    <a:pt x="305077" y="217890"/>
                  </a:lnTo>
                  <a:lnTo>
                    <a:pt x="305830" y="218073"/>
                  </a:lnTo>
                  <a:lnTo>
                    <a:pt x="308923" y="216020"/>
                  </a:lnTo>
                  <a:lnTo>
                    <a:pt x="310086" y="215980"/>
                  </a:lnTo>
                  <a:lnTo>
                    <a:pt x="310863" y="216800"/>
                  </a:lnTo>
                  <a:lnTo>
                    <a:pt x="311380" y="218194"/>
                  </a:lnTo>
                  <a:lnTo>
                    <a:pt x="310877" y="219122"/>
                  </a:lnTo>
                  <a:lnTo>
                    <a:pt x="309696" y="219741"/>
                  </a:lnTo>
                  <a:lnTo>
                    <a:pt x="305763" y="220736"/>
                  </a:lnTo>
                  <a:lnTo>
                    <a:pt x="312611" y="253875"/>
                  </a:lnTo>
                  <a:lnTo>
                    <a:pt x="326256" y="290590"/>
                  </a:lnTo>
                  <a:lnTo>
                    <a:pt x="346275" y="322227"/>
                  </a:lnTo>
                  <a:lnTo>
                    <a:pt x="353146" y="325245"/>
                  </a:lnTo>
                  <a:lnTo>
                    <a:pt x="390754" y="327618"/>
                  </a:lnTo>
                  <a:lnTo>
                    <a:pt x="402701" y="323603"/>
                  </a:lnTo>
                  <a:lnTo>
                    <a:pt x="412920" y="317051"/>
                  </a:lnTo>
                  <a:lnTo>
                    <a:pt x="421309" y="305701"/>
                  </a:lnTo>
                  <a:lnTo>
                    <a:pt x="431634" y="278599"/>
                  </a:lnTo>
                  <a:lnTo>
                    <a:pt x="435228" y="263922"/>
                  </a:lnTo>
                  <a:lnTo>
                    <a:pt x="444571" y="248849"/>
                  </a:lnTo>
                  <a:lnTo>
                    <a:pt x="448915" y="227556"/>
                  </a:lnTo>
                  <a:lnTo>
                    <a:pt x="450291" y="210112"/>
                  </a:lnTo>
                  <a:lnTo>
                    <a:pt x="463436" y="174198"/>
                  </a:lnTo>
                  <a:lnTo>
                    <a:pt x="468451" y="165538"/>
                  </a:lnTo>
                  <a:lnTo>
                    <a:pt x="475299" y="157610"/>
                  </a:lnTo>
                  <a:lnTo>
                    <a:pt x="480199" y="154716"/>
                  </a:lnTo>
                  <a:lnTo>
                    <a:pt x="490242" y="152857"/>
                  </a:lnTo>
                  <a:lnTo>
                    <a:pt x="501887" y="156581"/>
                  </a:lnTo>
                  <a:lnTo>
                    <a:pt x="512017" y="163046"/>
                  </a:lnTo>
                  <a:lnTo>
                    <a:pt x="515427" y="167856"/>
                  </a:lnTo>
                  <a:lnTo>
                    <a:pt x="524725" y="192378"/>
                  </a:lnTo>
                  <a:lnTo>
                    <a:pt x="532646" y="224354"/>
                  </a:lnTo>
                  <a:lnTo>
                    <a:pt x="538535" y="256881"/>
                  </a:lnTo>
                  <a:lnTo>
                    <a:pt x="540688" y="294633"/>
                  </a:lnTo>
                  <a:lnTo>
                    <a:pt x="540125" y="321398"/>
                  </a:lnTo>
                  <a:lnTo>
                    <a:pt x="536950" y="328546"/>
                  </a:lnTo>
                  <a:lnTo>
                    <a:pt x="536612" y="331638"/>
                  </a:lnTo>
                  <a:lnTo>
                    <a:pt x="538493" y="337330"/>
                  </a:lnTo>
                  <a:lnTo>
                    <a:pt x="539333" y="338340"/>
                  </a:lnTo>
                  <a:lnTo>
                    <a:pt x="539893" y="338167"/>
                  </a:lnTo>
                  <a:lnTo>
                    <a:pt x="540267" y="337205"/>
                  </a:lnTo>
                  <a:lnTo>
                    <a:pt x="546103" y="329576"/>
                  </a:lnTo>
                  <a:lnTo>
                    <a:pt x="548634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46"/>
            <p:cNvSpPr/>
            <p:nvPr>
              <p:custDataLst>
                <p:tags r:id="rId93"/>
              </p:custDataLst>
            </p:nvPr>
          </p:nvSpPr>
          <p:spPr>
            <a:xfrm>
              <a:off x="5737860" y="4221480"/>
              <a:ext cx="30481" cy="68581"/>
            </a:xfrm>
            <a:custGeom>
              <a:avLst/>
              <a:gdLst/>
              <a:ahLst/>
              <a:cxnLst/>
              <a:rect l="0" t="0" r="0" b="0"/>
              <a:pathLst>
                <a:path w="30481" h="68581">
                  <a:moveTo>
                    <a:pt x="0" y="68580"/>
                  </a:moveTo>
                  <a:lnTo>
                    <a:pt x="0" y="68580"/>
                  </a:lnTo>
                  <a:lnTo>
                    <a:pt x="12135" y="40264"/>
                  </a:lnTo>
                  <a:lnTo>
                    <a:pt x="29146" y="2876"/>
                  </a:lnTo>
                  <a:lnTo>
                    <a:pt x="30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47"/>
            <p:cNvSpPr/>
            <p:nvPr>
              <p:custDataLst>
                <p:tags r:id="rId94"/>
              </p:custDataLst>
            </p:nvPr>
          </p:nvSpPr>
          <p:spPr>
            <a:xfrm>
              <a:off x="5815130" y="4320540"/>
              <a:ext cx="97991" cy="129540"/>
            </a:xfrm>
            <a:custGeom>
              <a:avLst/>
              <a:gdLst/>
              <a:ahLst/>
              <a:cxnLst/>
              <a:rect l="0" t="0" r="0" b="0"/>
              <a:pathLst>
                <a:path w="97991" h="129540">
                  <a:moveTo>
                    <a:pt x="29410" y="0"/>
                  </a:moveTo>
                  <a:lnTo>
                    <a:pt x="29410" y="0"/>
                  </a:lnTo>
                  <a:lnTo>
                    <a:pt x="25365" y="32362"/>
                  </a:lnTo>
                  <a:lnTo>
                    <a:pt x="26886" y="68325"/>
                  </a:lnTo>
                  <a:lnTo>
                    <a:pt x="20789" y="96752"/>
                  </a:lnTo>
                  <a:lnTo>
                    <a:pt x="13874" y="111358"/>
                  </a:lnTo>
                  <a:lnTo>
                    <a:pt x="9806" y="118072"/>
                  </a:lnTo>
                  <a:lnTo>
                    <a:pt x="6677" y="129043"/>
                  </a:lnTo>
                  <a:lnTo>
                    <a:pt x="0" y="129497"/>
                  </a:lnTo>
                  <a:lnTo>
                    <a:pt x="6264" y="129539"/>
                  </a:lnTo>
                  <a:lnTo>
                    <a:pt x="36812" y="95206"/>
                  </a:lnTo>
                  <a:lnTo>
                    <a:pt x="46373" y="83148"/>
                  </a:lnTo>
                  <a:lnTo>
                    <a:pt x="51907" y="79288"/>
                  </a:lnTo>
                  <a:lnTo>
                    <a:pt x="54568" y="78259"/>
                  </a:lnTo>
                  <a:lnTo>
                    <a:pt x="56342" y="75879"/>
                  </a:lnTo>
                  <a:lnTo>
                    <a:pt x="59751" y="61641"/>
                  </a:lnTo>
                  <a:lnTo>
                    <a:pt x="59890" y="45722"/>
                  </a:lnTo>
                  <a:lnTo>
                    <a:pt x="55845" y="53811"/>
                  </a:lnTo>
                  <a:lnTo>
                    <a:pt x="56117" y="64556"/>
                  </a:lnTo>
                  <a:lnTo>
                    <a:pt x="60240" y="91757"/>
                  </a:lnTo>
                  <a:lnTo>
                    <a:pt x="61817" y="94192"/>
                  </a:lnTo>
                  <a:lnTo>
                    <a:pt x="63715" y="95814"/>
                  </a:lnTo>
                  <a:lnTo>
                    <a:pt x="68081" y="97618"/>
                  </a:lnTo>
                  <a:lnTo>
                    <a:pt x="70431" y="98098"/>
                  </a:lnTo>
                  <a:lnTo>
                    <a:pt x="81827" y="94730"/>
                  </a:lnTo>
                  <a:lnTo>
                    <a:pt x="9799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48"/>
            <p:cNvSpPr/>
            <p:nvPr>
              <p:custDataLst>
                <p:tags r:id="rId95"/>
              </p:custDataLst>
            </p:nvPr>
          </p:nvSpPr>
          <p:spPr>
            <a:xfrm>
              <a:off x="5958896" y="4320540"/>
              <a:ext cx="198065" cy="155025"/>
            </a:xfrm>
            <a:custGeom>
              <a:avLst/>
              <a:gdLst/>
              <a:ahLst/>
              <a:cxnLst/>
              <a:rect l="0" t="0" r="0" b="0"/>
              <a:pathLst>
                <a:path w="198065" h="155025">
                  <a:moveTo>
                    <a:pt x="15184" y="0"/>
                  </a:moveTo>
                  <a:lnTo>
                    <a:pt x="15184" y="0"/>
                  </a:lnTo>
                  <a:lnTo>
                    <a:pt x="7093" y="28317"/>
                  </a:lnTo>
                  <a:lnTo>
                    <a:pt x="1356" y="65800"/>
                  </a:lnTo>
                  <a:lnTo>
                    <a:pt x="27" y="100338"/>
                  </a:lnTo>
                  <a:lnTo>
                    <a:pt x="0" y="104991"/>
                  </a:lnTo>
                  <a:lnTo>
                    <a:pt x="827" y="108095"/>
                  </a:lnTo>
                  <a:lnTo>
                    <a:pt x="2227" y="110163"/>
                  </a:lnTo>
                  <a:lnTo>
                    <a:pt x="4005" y="111542"/>
                  </a:lnTo>
                  <a:lnTo>
                    <a:pt x="5982" y="115332"/>
                  </a:lnTo>
                  <a:lnTo>
                    <a:pt x="6509" y="117527"/>
                  </a:lnTo>
                  <a:lnTo>
                    <a:pt x="8554" y="118992"/>
                  </a:lnTo>
                  <a:lnTo>
                    <a:pt x="19522" y="121052"/>
                  </a:lnTo>
                  <a:lnTo>
                    <a:pt x="33497" y="120816"/>
                  </a:lnTo>
                  <a:lnTo>
                    <a:pt x="69574" y="108053"/>
                  </a:lnTo>
                  <a:lnTo>
                    <a:pt x="106763" y="89918"/>
                  </a:lnTo>
                  <a:lnTo>
                    <a:pt x="136453" y="78592"/>
                  </a:lnTo>
                  <a:lnTo>
                    <a:pt x="141750" y="77795"/>
                  </a:lnTo>
                  <a:lnTo>
                    <a:pt x="145281" y="78109"/>
                  </a:lnTo>
                  <a:lnTo>
                    <a:pt x="147635" y="79167"/>
                  </a:lnTo>
                  <a:lnTo>
                    <a:pt x="164311" y="96636"/>
                  </a:lnTo>
                  <a:lnTo>
                    <a:pt x="166614" y="104174"/>
                  </a:lnTo>
                  <a:lnTo>
                    <a:pt x="169785" y="134726"/>
                  </a:lnTo>
                  <a:lnTo>
                    <a:pt x="171591" y="143158"/>
                  </a:lnTo>
                  <a:lnTo>
                    <a:pt x="174489" y="148778"/>
                  </a:lnTo>
                  <a:lnTo>
                    <a:pt x="178114" y="152525"/>
                  </a:lnTo>
                  <a:lnTo>
                    <a:pt x="182225" y="155024"/>
                  </a:lnTo>
                  <a:lnTo>
                    <a:pt x="185811" y="154996"/>
                  </a:lnTo>
                  <a:lnTo>
                    <a:pt x="189049" y="153283"/>
                  </a:lnTo>
                  <a:lnTo>
                    <a:pt x="198064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49"/>
            <p:cNvSpPr/>
            <p:nvPr>
              <p:custDataLst>
                <p:tags r:id="rId96"/>
              </p:custDataLst>
            </p:nvPr>
          </p:nvSpPr>
          <p:spPr>
            <a:xfrm>
              <a:off x="6202680" y="4282440"/>
              <a:ext cx="220981" cy="259081"/>
            </a:xfrm>
            <a:custGeom>
              <a:avLst/>
              <a:gdLst/>
              <a:ahLst/>
              <a:cxnLst/>
              <a:rect l="0" t="0" r="0" b="0"/>
              <a:pathLst>
                <a:path w="220981" h="259081">
                  <a:moveTo>
                    <a:pt x="220980" y="0"/>
                  </a:moveTo>
                  <a:lnTo>
                    <a:pt x="220980" y="0"/>
                  </a:lnTo>
                  <a:lnTo>
                    <a:pt x="188618" y="0"/>
                  </a:lnTo>
                  <a:lnTo>
                    <a:pt x="152656" y="847"/>
                  </a:lnTo>
                  <a:lnTo>
                    <a:pt x="119712" y="10546"/>
                  </a:lnTo>
                  <a:lnTo>
                    <a:pt x="103159" y="19081"/>
                  </a:lnTo>
                  <a:lnTo>
                    <a:pt x="88233" y="34252"/>
                  </a:lnTo>
                  <a:lnTo>
                    <a:pt x="75155" y="54458"/>
                  </a:lnTo>
                  <a:lnTo>
                    <a:pt x="71503" y="69076"/>
                  </a:lnTo>
                  <a:lnTo>
                    <a:pt x="73492" y="91587"/>
                  </a:lnTo>
                  <a:lnTo>
                    <a:pt x="82595" y="116712"/>
                  </a:lnTo>
                  <a:lnTo>
                    <a:pt x="103475" y="154148"/>
                  </a:lnTo>
                  <a:lnTo>
                    <a:pt x="120389" y="184943"/>
                  </a:lnTo>
                  <a:lnTo>
                    <a:pt x="121466" y="192899"/>
                  </a:lnTo>
                  <a:lnTo>
                    <a:pt x="117203" y="200315"/>
                  </a:lnTo>
                  <a:lnTo>
                    <a:pt x="100669" y="218874"/>
                  </a:lnTo>
                  <a:lnTo>
                    <a:pt x="68929" y="237999"/>
                  </a:lnTo>
                  <a:lnTo>
                    <a:pt x="39991" y="247942"/>
                  </a:lnTo>
                  <a:lnTo>
                    <a:pt x="2638" y="258354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550"/>
          <p:cNvSpPr/>
          <p:nvPr>
            <p:custDataLst>
              <p:tags r:id="rId6"/>
            </p:custDataLst>
          </p:nvPr>
        </p:nvSpPr>
        <p:spPr>
          <a:xfrm>
            <a:off x="632460" y="4792980"/>
            <a:ext cx="259081" cy="38101"/>
          </a:xfrm>
          <a:custGeom>
            <a:avLst/>
            <a:gdLst/>
            <a:ahLst/>
            <a:cxnLst/>
            <a:rect l="0" t="0" r="0" b="0"/>
            <a:pathLst>
              <a:path w="259081" h="38101">
                <a:moveTo>
                  <a:pt x="0" y="38100"/>
                </a:moveTo>
                <a:lnTo>
                  <a:pt x="0" y="38100"/>
                </a:lnTo>
                <a:lnTo>
                  <a:pt x="31609" y="33584"/>
                </a:lnTo>
                <a:lnTo>
                  <a:pt x="56633" y="30009"/>
                </a:lnTo>
                <a:lnTo>
                  <a:pt x="91210" y="23780"/>
                </a:lnTo>
                <a:lnTo>
                  <a:pt x="127214" y="17770"/>
                </a:lnTo>
                <a:lnTo>
                  <a:pt x="159331" y="13732"/>
                </a:lnTo>
                <a:lnTo>
                  <a:pt x="179187" y="11183"/>
                </a:lnTo>
                <a:lnTo>
                  <a:pt x="214888" y="11930"/>
                </a:lnTo>
                <a:lnTo>
                  <a:pt x="250501" y="2951"/>
                </a:lnTo>
                <a:lnTo>
                  <a:pt x="2590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117"/>
          <p:cNvGrpSpPr/>
          <p:nvPr/>
        </p:nvGrpSpPr>
        <p:grpSpPr>
          <a:xfrm>
            <a:off x="7919548" y="3540835"/>
            <a:ext cx="286578" cy="595162"/>
            <a:chOff x="7919548" y="3540835"/>
            <a:chExt cx="286578" cy="595162"/>
          </a:xfrm>
        </p:grpSpPr>
        <p:sp>
          <p:nvSpPr>
            <p:cNvPr id="84" name="SMARTInkShape-551"/>
            <p:cNvSpPr/>
            <p:nvPr>
              <p:custDataLst>
                <p:tags r:id="rId87"/>
              </p:custDataLst>
            </p:nvPr>
          </p:nvSpPr>
          <p:spPr>
            <a:xfrm>
              <a:off x="7919548" y="3589020"/>
              <a:ext cx="118827" cy="546977"/>
            </a:xfrm>
            <a:custGeom>
              <a:avLst/>
              <a:gdLst/>
              <a:ahLst/>
              <a:cxnLst/>
              <a:rect l="0" t="0" r="0" b="0"/>
              <a:pathLst>
                <a:path w="118827" h="546977">
                  <a:moveTo>
                    <a:pt x="50972" y="0"/>
                  </a:moveTo>
                  <a:lnTo>
                    <a:pt x="50972" y="0"/>
                  </a:lnTo>
                  <a:lnTo>
                    <a:pt x="83239" y="23487"/>
                  </a:lnTo>
                  <a:lnTo>
                    <a:pt x="98539" y="45906"/>
                  </a:lnTo>
                  <a:lnTo>
                    <a:pt x="111293" y="80753"/>
                  </a:lnTo>
                  <a:lnTo>
                    <a:pt x="117106" y="115649"/>
                  </a:lnTo>
                  <a:lnTo>
                    <a:pt x="118826" y="150542"/>
                  </a:lnTo>
                  <a:lnTo>
                    <a:pt x="117079" y="186845"/>
                  </a:lnTo>
                  <a:lnTo>
                    <a:pt x="113373" y="215123"/>
                  </a:lnTo>
                  <a:lnTo>
                    <a:pt x="108903" y="244623"/>
                  </a:lnTo>
                  <a:lnTo>
                    <a:pt x="101838" y="274668"/>
                  </a:lnTo>
                  <a:lnTo>
                    <a:pt x="97582" y="289792"/>
                  </a:lnTo>
                  <a:lnTo>
                    <a:pt x="86280" y="321041"/>
                  </a:lnTo>
                  <a:lnTo>
                    <a:pt x="70277" y="363041"/>
                  </a:lnTo>
                  <a:lnTo>
                    <a:pt x="51142" y="412207"/>
                  </a:lnTo>
                  <a:lnTo>
                    <a:pt x="37538" y="447525"/>
                  </a:lnTo>
                  <a:lnTo>
                    <a:pt x="27624" y="473610"/>
                  </a:lnTo>
                  <a:lnTo>
                    <a:pt x="14348" y="508520"/>
                  </a:lnTo>
                  <a:lnTo>
                    <a:pt x="0" y="543022"/>
                  </a:lnTo>
                  <a:lnTo>
                    <a:pt x="57" y="544895"/>
                  </a:lnTo>
                  <a:lnTo>
                    <a:pt x="942" y="546143"/>
                  </a:lnTo>
                  <a:lnTo>
                    <a:pt x="2379" y="546976"/>
                  </a:lnTo>
                  <a:lnTo>
                    <a:pt x="3337" y="546683"/>
                  </a:lnTo>
                  <a:lnTo>
                    <a:pt x="3976" y="545642"/>
                  </a:lnTo>
                  <a:lnTo>
                    <a:pt x="11738" y="509472"/>
                  </a:lnTo>
                  <a:lnTo>
                    <a:pt x="12872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52"/>
            <p:cNvSpPr/>
            <p:nvPr>
              <p:custDataLst>
                <p:tags r:id="rId88"/>
              </p:custDataLst>
            </p:nvPr>
          </p:nvSpPr>
          <p:spPr>
            <a:xfrm>
              <a:off x="7993380" y="3540835"/>
              <a:ext cx="212746" cy="230487"/>
            </a:xfrm>
            <a:custGeom>
              <a:avLst/>
              <a:gdLst/>
              <a:ahLst/>
              <a:cxnLst/>
              <a:rect l="0" t="0" r="0" b="0"/>
              <a:pathLst>
                <a:path w="212746" h="230487">
                  <a:moveTo>
                    <a:pt x="0" y="55805"/>
                  </a:moveTo>
                  <a:lnTo>
                    <a:pt x="0" y="55805"/>
                  </a:lnTo>
                  <a:lnTo>
                    <a:pt x="33115" y="23538"/>
                  </a:lnTo>
                  <a:lnTo>
                    <a:pt x="61731" y="4620"/>
                  </a:lnTo>
                  <a:lnTo>
                    <a:pt x="69095" y="1362"/>
                  </a:lnTo>
                  <a:lnTo>
                    <a:pt x="84048" y="0"/>
                  </a:lnTo>
                  <a:lnTo>
                    <a:pt x="121103" y="8224"/>
                  </a:lnTo>
                  <a:lnTo>
                    <a:pt x="153463" y="24380"/>
                  </a:lnTo>
                  <a:lnTo>
                    <a:pt x="182243" y="45113"/>
                  </a:lnTo>
                  <a:lnTo>
                    <a:pt x="202855" y="77807"/>
                  </a:lnTo>
                  <a:lnTo>
                    <a:pt x="210248" y="101271"/>
                  </a:lnTo>
                  <a:lnTo>
                    <a:pt x="212745" y="127909"/>
                  </a:lnTo>
                  <a:lnTo>
                    <a:pt x="208571" y="141191"/>
                  </a:lnTo>
                  <a:lnTo>
                    <a:pt x="196701" y="160691"/>
                  </a:lnTo>
                  <a:lnTo>
                    <a:pt x="180202" y="177193"/>
                  </a:lnTo>
                  <a:lnTo>
                    <a:pt x="143581" y="203055"/>
                  </a:lnTo>
                  <a:lnTo>
                    <a:pt x="108199" y="221173"/>
                  </a:lnTo>
                  <a:lnTo>
                    <a:pt x="84270" y="228134"/>
                  </a:lnTo>
                  <a:lnTo>
                    <a:pt x="57474" y="230486"/>
                  </a:lnTo>
                  <a:lnTo>
                    <a:pt x="48686" y="228550"/>
                  </a:lnTo>
                  <a:lnTo>
                    <a:pt x="38979" y="222700"/>
                  </a:lnTo>
                  <a:lnTo>
                    <a:pt x="36145" y="220408"/>
                  </a:lnTo>
                  <a:lnTo>
                    <a:pt x="35104" y="218034"/>
                  </a:lnTo>
                  <a:lnTo>
                    <a:pt x="35256" y="215604"/>
                  </a:lnTo>
                  <a:lnTo>
                    <a:pt x="53340" y="177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18"/>
          <p:cNvGrpSpPr/>
          <p:nvPr/>
        </p:nvGrpSpPr>
        <p:grpSpPr>
          <a:xfrm>
            <a:off x="8265461" y="3550920"/>
            <a:ext cx="451820" cy="204071"/>
            <a:chOff x="8265461" y="3550920"/>
            <a:chExt cx="451820" cy="204071"/>
          </a:xfrm>
        </p:grpSpPr>
        <p:sp>
          <p:nvSpPr>
            <p:cNvPr id="87" name="SMARTInkShape-553"/>
            <p:cNvSpPr/>
            <p:nvPr>
              <p:custDataLst>
                <p:tags r:id="rId83"/>
              </p:custDataLst>
            </p:nvPr>
          </p:nvSpPr>
          <p:spPr>
            <a:xfrm>
              <a:off x="8265461" y="3558540"/>
              <a:ext cx="122554" cy="159790"/>
            </a:xfrm>
            <a:custGeom>
              <a:avLst/>
              <a:gdLst/>
              <a:ahLst/>
              <a:cxnLst/>
              <a:rect l="0" t="0" r="0" b="0"/>
              <a:pathLst>
                <a:path w="122554" h="159790">
                  <a:moveTo>
                    <a:pt x="86059" y="68580"/>
                  </a:moveTo>
                  <a:lnTo>
                    <a:pt x="86059" y="68580"/>
                  </a:lnTo>
                  <a:lnTo>
                    <a:pt x="61223" y="82127"/>
                  </a:lnTo>
                  <a:lnTo>
                    <a:pt x="28455" y="101694"/>
                  </a:lnTo>
                  <a:lnTo>
                    <a:pt x="1645" y="129584"/>
                  </a:lnTo>
                  <a:lnTo>
                    <a:pt x="150" y="132956"/>
                  </a:lnTo>
                  <a:lnTo>
                    <a:pt x="0" y="136051"/>
                  </a:lnTo>
                  <a:lnTo>
                    <a:pt x="5842" y="151146"/>
                  </a:lnTo>
                  <a:lnTo>
                    <a:pt x="8874" y="154104"/>
                  </a:lnTo>
                  <a:lnTo>
                    <a:pt x="16759" y="157391"/>
                  </a:lnTo>
                  <a:lnTo>
                    <a:pt x="52140" y="159789"/>
                  </a:lnTo>
                  <a:lnTo>
                    <a:pt x="78419" y="153891"/>
                  </a:lnTo>
                  <a:lnTo>
                    <a:pt x="115617" y="137594"/>
                  </a:lnTo>
                  <a:lnTo>
                    <a:pt x="120311" y="108972"/>
                  </a:lnTo>
                  <a:lnTo>
                    <a:pt x="122553" y="76621"/>
                  </a:lnTo>
                  <a:lnTo>
                    <a:pt x="119776" y="64816"/>
                  </a:lnTo>
                  <a:lnTo>
                    <a:pt x="109408" y="48650"/>
                  </a:lnTo>
                  <a:lnTo>
                    <a:pt x="80799" y="24375"/>
                  </a:lnTo>
                  <a:lnTo>
                    <a:pt x="70739" y="19300"/>
                  </a:lnTo>
                  <a:lnTo>
                    <a:pt x="61471" y="16198"/>
                  </a:lnTo>
                  <a:lnTo>
                    <a:pt x="40823" y="427"/>
                  </a:lnTo>
                  <a:lnTo>
                    <a:pt x="4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54"/>
            <p:cNvSpPr/>
            <p:nvPr>
              <p:custDataLst>
                <p:tags r:id="rId84"/>
              </p:custDataLst>
            </p:nvPr>
          </p:nvSpPr>
          <p:spPr>
            <a:xfrm>
              <a:off x="8499529" y="3604260"/>
              <a:ext cx="12012" cy="125127"/>
            </a:xfrm>
            <a:custGeom>
              <a:avLst/>
              <a:gdLst/>
              <a:ahLst/>
              <a:cxnLst/>
              <a:rect l="0" t="0" r="0" b="0"/>
              <a:pathLst>
                <a:path w="12012" h="125127">
                  <a:moveTo>
                    <a:pt x="4391" y="0"/>
                  </a:moveTo>
                  <a:lnTo>
                    <a:pt x="4391" y="0"/>
                  </a:lnTo>
                  <a:lnTo>
                    <a:pt x="4391" y="32362"/>
                  </a:lnTo>
                  <a:lnTo>
                    <a:pt x="4391" y="68325"/>
                  </a:lnTo>
                  <a:lnTo>
                    <a:pt x="3544" y="102958"/>
                  </a:lnTo>
                  <a:lnTo>
                    <a:pt x="0" y="115549"/>
                  </a:lnTo>
                  <a:lnTo>
                    <a:pt x="617" y="117673"/>
                  </a:lnTo>
                  <a:lnTo>
                    <a:pt x="1875" y="119088"/>
                  </a:lnTo>
                  <a:lnTo>
                    <a:pt x="3273" y="122919"/>
                  </a:lnTo>
                  <a:lnTo>
                    <a:pt x="3646" y="125126"/>
                  </a:lnTo>
                  <a:lnTo>
                    <a:pt x="4741" y="124904"/>
                  </a:lnTo>
                  <a:lnTo>
                    <a:pt x="8215" y="120142"/>
                  </a:lnTo>
                  <a:lnTo>
                    <a:pt x="12011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55"/>
            <p:cNvSpPr/>
            <p:nvPr>
              <p:custDataLst>
                <p:tags r:id="rId85"/>
              </p:custDataLst>
            </p:nvPr>
          </p:nvSpPr>
          <p:spPr>
            <a:xfrm>
              <a:off x="8526780" y="35509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56"/>
            <p:cNvSpPr/>
            <p:nvPr>
              <p:custDataLst>
                <p:tags r:id="rId86"/>
              </p:custDataLst>
            </p:nvPr>
          </p:nvSpPr>
          <p:spPr>
            <a:xfrm>
              <a:off x="8526780" y="3550920"/>
              <a:ext cx="190501" cy="204071"/>
            </a:xfrm>
            <a:custGeom>
              <a:avLst/>
              <a:gdLst/>
              <a:ahLst/>
              <a:cxnLst/>
              <a:rect l="0" t="0" r="0" b="0"/>
              <a:pathLst>
                <a:path w="190501" h="204071">
                  <a:moveTo>
                    <a:pt x="0" y="0"/>
                  </a:moveTo>
                  <a:lnTo>
                    <a:pt x="0" y="0"/>
                  </a:lnTo>
                  <a:lnTo>
                    <a:pt x="24836" y="20320"/>
                  </a:lnTo>
                  <a:lnTo>
                    <a:pt x="57604" y="47131"/>
                  </a:lnTo>
                  <a:lnTo>
                    <a:pt x="80368" y="65755"/>
                  </a:lnTo>
                  <a:lnTo>
                    <a:pt x="70662" y="100104"/>
                  </a:lnTo>
                  <a:lnTo>
                    <a:pt x="62877" y="135046"/>
                  </a:lnTo>
                  <a:lnTo>
                    <a:pt x="61212" y="153993"/>
                  </a:lnTo>
                  <a:lnTo>
                    <a:pt x="61974" y="156002"/>
                  </a:lnTo>
                  <a:lnTo>
                    <a:pt x="63330" y="157342"/>
                  </a:lnTo>
                  <a:lnTo>
                    <a:pt x="75633" y="163536"/>
                  </a:lnTo>
                  <a:lnTo>
                    <a:pt x="80056" y="164058"/>
                  </a:lnTo>
                  <a:lnTo>
                    <a:pt x="94369" y="160746"/>
                  </a:lnTo>
                  <a:lnTo>
                    <a:pt x="110182" y="155249"/>
                  </a:lnTo>
                  <a:lnTo>
                    <a:pt x="141196" y="148730"/>
                  </a:lnTo>
                  <a:lnTo>
                    <a:pt x="168584" y="138566"/>
                  </a:lnTo>
                  <a:lnTo>
                    <a:pt x="171656" y="138944"/>
                  </a:lnTo>
                  <a:lnTo>
                    <a:pt x="182393" y="144503"/>
                  </a:lnTo>
                  <a:lnTo>
                    <a:pt x="182837" y="179089"/>
                  </a:lnTo>
                  <a:lnTo>
                    <a:pt x="180602" y="187686"/>
                  </a:lnTo>
                  <a:lnTo>
                    <a:pt x="176844" y="197286"/>
                  </a:lnTo>
                  <a:lnTo>
                    <a:pt x="176316" y="200104"/>
                  </a:lnTo>
                  <a:lnTo>
                    <a:pt x="176810" y="201983"/>
                  </a:lnTo>
                  <a:lnTo>
                    <a:pt x="177988" y="203235"/>
                  </a:lnTo>
                  <a:lnTo>
                    <a:pt x="179618" y="204070"/>
                  </a:lnTo>
                  <a:lnTo>
                    <a:pt x="181551" y="203780"/>
                  </a:lnTo>
                  <a:lnTo>
                    <a:pt x="19050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557"/>
          <p:cNvSpPr/>
          <p:nvPr>
            <p:custDataLst>
              <p:tags r:id="rId7"/>
            </p:custDataLst>
          </p:nvPr>
        </p:nvSpPr>
        <p:spPr>
          <a:xfrm>
            <a:off x="8938261" y="3505200"/>
            <a:ext cx="38097" cy="312421"/>
          </a:xfrm>
          <a:custGeom>
            <a:avLst/>
            <a:gdLst/>
            <a:ahLst/>
            <a:cxnLst/>
            <a:rect l="0" t="0" r="0" b="0"/>
            <a:pathLst>
              <a:path w="38097" h="312421">
                <a:moveTo>
                  <a:pt x="0" y="0"/>
                </a:moveTo>
                <a:lnTo>
                  <a:pt x="0" y="0"/>
                </a:lnTo>
                <a:lnTo>
                  <a:pt x="11288" y="29351"/>
                </a:lnTo>
                <a:lnTo>
                  <a:pt x="20225" y="52587"/>
                </a:lnTo>
                <a:lnTo>
                  <a:pt x="30156" y="87437"/>
                </a:lnTo>
                <a:lnTo>
                  <a:pt x="34568" y="114214"/>
                </a:lnTo>
                <a:lnTo>
                  <a:pt x="37052" y="149176"/>
                </a:lnTo>
                <a:lnTo>
                  <a:pt x="37790" y="184277"/>
                </a:lnTo>
                <a:lnTo>
                  <a:pt x="38038" y="222009"/>
                </a:lnTo>
                <a:lnTo>
                  <a:pt x="38081" y="251764"/>
                </a:lnTo>
                <a:lnTo>
                  <a:pt x="38096" y="284069"/>
                </a:lnTo>
                <a:lnTo>
                  <a:pt x="33581" y="295868"/>
                </a:lnTo>
                <a:lnTo>
                  <a:pt x="22859" y="3124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558"/>
          <p:cNvSpPr/>
          <p:nvPr>
            <p:custDataLst>
              <p:tags r:id="rId8"/>
            </p:custDataLst>
          </p:nvPr>
        </p:nvSpPr>
        <p:spPr>
          <a:xfrm>
            <a:off x="8854439" y="3680460"/>
            <a:ext cx="266701" cy="22361"/>
          </a:xfrm>
          <a:custGeom>
            <a:avLst/>
            <a:gdLst/>
            <a:ahLst/>
            <a:cxnLst/>
            <a:rect l="0" t="0" r="0" b="0"/>
            <a:pathLst>
              <a:path w="266701" h="22361">
                <a:moveTo>
                  <a:pt x="0" y="0"/>
                </a:moveTo>
                <a:lnTo>
                  <a:pt x="0" y="0"/>
                </a:lnTo>
                <a:lnTo>
                  <a:pt x="22579" y="4515"/>
                </a:lnTo>
                <a:lnTo>
                  <a:pt x="57449" y="11320"/>
                </a:lnTo>
                <a:lnTo>
                  <a:pt x="89880" y="17167"/>
                </a:lnTo>
                <a:lnTo>
                  <a:pt x="121227" y="20330"/>
                </a:lnTo>
                <a:lnTo>
                  <a:pt x="152939" y="21735"/>
                </a:lnTo>
                <a:lnTo>
                  <a:pt x="186789" y="22360"/>
                </a:lnTo>
                <a:lnTo>
                  <a:pt x="219330" y="20380"/>
                </a:lnTo>
                <a:lnTo>
                  <a:pt x="266700" y="152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Shape-559"/>
          <p:cNvSpPr/>
          <p:nvPr>
            <p:custDataLst>
              <p:tags r:id="rId9"/>
            </p:custDataLst>
          </p:nvPr>
        </p:nvSpPr>
        <p:spPr>
          <a:xfrm>
            <a:off x="1036320" y="5867400"/>
            <a:ext cx="289561" cy="76201"/>
          </a:xfrm>
          <a:custGeom>
            <a:avLst/>
            <a:gdLst/>
            <a:ahLst/>
            <a:cxnLst/>
            <a:rect l="0" t="0" r="0" b="0"/>
            <a:pathLst>
              <a:path w="289561" h="76201">
                <a:moveTo>
                  <a:pt x="289560" y="0"/>
                </a:moveTo>
                <a:lnTo>
                  <a:pt x="289560" y="0"/>
                </a:lnTo>
                <a:lnTo>
                  <a:pt x="264724" y="11289"/>
                </a:lnTo>
                <a:lnTo>
                  <a:pt x="245063" y="20226"/>
                </a:lnTo>
                <a:lnTo>
                  <a:pt x="221795" y="27877"/>
                </a:lnTo>
                <a:lnTo>
                  <a:pt x="196123" y="34671"/>
                </a:lnTo>
                <a:lnTo>
                  <a:pt x="168849" y="40895"/>
                </a:lnTo>
                <a:lnTo>
                  <a:pt x="137966" y="47583"/>
                </a:lnTo>
                <a:lnTo>
                  <a:pt x="104677" y="54582"/>
                </a:lnTo>
                <a:lnTo>
                  <a:pt x="69785" y="61788"/>
                </a:lnTo>
                <a:lnTo>
                  <a:pt x="46523" y="66592"/>
                </a:lnTo>
                <a:lnTo>
                  <a:pt x="0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122"/>
          <p:cNvGrpSpPr/>
          <p:nvPr/>
        </p:nvGrpSpPr>
        <p:grpSpPr>
          <a:xfrm>
            <a:off x="1653540" y="4777740"/>
            <a:ext cx="2026921" cy="646719"/>
            <a:chOff x="1653540" y="4777740"/>
            <a:chExt cx="2026921" cy="646719"/>
          </a:xfrm>
        </p:grpSpPr>
        <p:sp>
          <p:nvSpPr>
            <p:cNvPr id="95" name="SMARTInkShape-560"/>
            <p:cNvSpPr/>
            <p:nvPr>
              <p:custDataLst>
                <p:tags r:id="rId75"/>
              </p:custDataLst>
            </p:nvPr>
          </p:nvSpPr>
          <p:spPr>
            <a:xfrm>
              <a:off x="1653540" y="4892040"/>
              <a:ext cx="868681" cy="495050"/>
            </a:xfrm>
            <a:custGeom>
              <a:avLst/>
              <a:gdLst/>
              <a:ahLst/>
              <a:cxnLst/>
              <a:rect l="0" t="0" r="0" b="0"/>
              <a:pathLst>
                <a:path w="868681" h="495050">
                  <a:moveTo>
                    <a:pt x="0" y="0"/>
                  </a:moveTo>
                  <a:lnTo>
                    <a:pt x="0" y="0"/>
                  </a:lnTo>
                  <a:lnTo>
                    <a:pt x="9031" y="22577"/>
                  </a:lnTo>
                  <a:lnTo>
                    <a:pt x="21794" y="56601"/>
                  </a:lnTo>
                  <a:lnTo>
                    <a:pt x="30288" y="85834"/>
                  </a:lnTo>
                  <a:lnTo>
                    <a:pt x="36886" y="112937"/>
                  </a:lnTo>
                  <a:lnTo>
                    <a:pt x="43487" y="139941"/>
                  </a:lnTo>
                  <a:lnTo>
                    <a:pt x="52065" y="168876"/>
                  </a:lnTo>
                  <a:lnTo>
                    <a:pt x="61522" y="196411"/>
                  </a:lnTo>
                  <a:lnTo>
                    <a:pt x="72216" y="222761"/>
                  </a:lnTo>
                  <a:lnTo>
                    <a:pt x="91671" y="260548"/>
                  </a:lnTo>
                  <a:lnTo>
                    <a:pt x="109382" y="293570"/>
                  </a:lnTo>
                  <a:lnTo>
                    <a:pt x="130341" y="324803"/>
                  </a:lnTo>
                  <a:lnTo>
                    <a:pt x="160178" y="361182"/>
                  </a:lnTo>
                  <a:lnTo>
                    <a:pt x="194576" y="385176"/>
                  </a:lnTo>
                  <a:lnTo>
                    <a:pt x="219930" y="392962"/>
                  </a:lnTo>
                  <a:lnTo>
                    <a:pt x="243529" y="391224"/>
                  </a:lnTo>
                  <a:lnTo>
                    <a:pt x="270653" y="385346"/>
                  </a:lnTo>
                  <a:lnTo>
                    <a:pt x="296094" y="370152"/>
                  </a:lnTo>
                  <a:lnTo>
                    <a:pt x="322208" y="335332"/>
                  </a:lnTo>
                  <a:lnTo>
                    <a:pt x="343543" y="299923"/>
                  </a:lnTo>
                  <a:lnTo>
                    <a:pt x="358426" y="272153"/>
                  </a:lnTo>
                  <a:lnTo>
                    <a:pt x="371249" y="242876"/>
                  </a:lnTo>
                  <a:lnTo>
                    <a:pt x="382593" y="212932"/>
                  </a:lnTo>
                  <a:lnTo>
                    <a:pt x="393279" y="182690"/>
                  </a:lnTo>
                  <a:lnTo>
                    <a:pt x="405931" y="154573"/>
                  </a:lnTo>
                  <a:lnTo>
                    <a:pt x="419173" y="127966"/>
                  </a:lnTo>
                  <a:lnTo>
                    <a:pt x="436149" y="90879"/>
                  </a:lnTo>
                  <a:lnTo>
                    <a:pt x="458138" y="54740"/>
                  </a:lnTo>
                  <a:lnTo>
                    <a:pt x="470931" y="44347"/>
                  </a:lnTo>
                  <a:lnTo>
                    <a:pt x="475667" y="43111"/>
                  </a:lnTo>
                  <a:lnTo>
                    <a:pt x="485446" y="43997"/>
                  </a:lnTo>
                  <a:lnTo>
                    <a:pt x="489577" y="46264"/>
                  </a:lnTo>
                  <a:lnTo>
                    <a:pt x="496425" y="53299"/>
                  </a:lnTo>
                  <a:lnTo>
                    <a:pt x="512612" y="84818"/>
                  </a:lnTo>
                  <a:lnTo>
                    <a:pt x="531269" y="118542"/>
                  </a:lnTo>
                  <a:lnTo>
                    <a:pt x="546221" y="151870"/>
                  </a:lnTo>
                  <a:lnTo>
                    <a:pt x="556314" y="178411"/>
                  </a:lnTo>
                  <a:lnTo>
                    <a:pt x="566444" y="207987"/>
                  </a:lnTo>
                  <a:lnTo>
                    <a:pt x="576591" y="240887"/>
                  </a:lnTo>
                  <a:lnTo>
                    <a:pt x="584487" y="273008"/>
                  </a:lnTo>
                  <a:lnTo>
                    <a:pt x="587778" y="288685"/>
                  </a:lnTo>
                  <a:lnTo>
                    <a:pt x="594206" y="311837"/>
                  </a:lnTo>
                  <a:lnTo>
                    <a:pt x="602723" y="339971"/>
                  </a:lnTo>
                  <a:lnTo>
                    <a:pt x="612636" y="371428"/>
                  </a:lnTo>
                  <a:lnTo>
                    <a:pt x="620090" y="395785"/>
                  </a:lnTo>
                  <a:lnTo>
                    <a:pt x="630631" y="431880"/>
                  </a:lnTo>
                  <a:lnTo>
                    <a:pt x="637280" y="467196"/>
                  </a:lnTo>
                  <a:lnTo>
                    <a:pt x="647585" y="495049"/>
                  </a:lnTo>
                  <a:lnTo>
                    <a:pt x="646830" y="482237"/>
                  </a:lnTo>
                  <a:lnTo>
                    <a:pt x="641136" y="444818"/>
                  </a:lnTo>
                  <a:lnTo>
                    <a:pt x="640393" y="411856"/>
                  </a:lnTo>
                  <a:lnTo>
                    <a:pt x="640173" y="375279"/>
                  </a:lnTo>
                  <a:lnTo>
                    <a:pt x="640108" y="337630"/>
                  </a:lnTo>
                  <a:lnTo>
                    <a:pt x="644134" y="299663"/>
                  </a:lnTo>
                  <a:lnTo>
                    <a:pt x="654734" y="265649"/>
                  </a:lnTo>
                  <a:lnTo>
                    <a:pt x="668599" y="234121"/>
                  </a:lnTo>
                  <a:lnTo>
                    <a:pt x="688454" y="200057"/>
                  </a:lnTo>
                  <a:lnTo>
                    <a:pt x="710940" y="176144"/>
                  </a:lnTo>
                  <a:lnTo>
                    <a:pt x="724913" y="167186"/>
                  </a:lnTo>
                  <a:lnTo>
                    <a:pt x="739590" y="163205"/>
                  </a:lnTo>
                  <a:lnTo>
                    <a:pt x="750065" y="163693"/>
                  </a:lnTo>
                  <a:lnTo>
                    <a:pt x="765237" y="170986"/>
                  </a:lnTo>
                  <a:lnTo>
                    <a:pt x="771778" y="174951"/>
                  </a:lnTo>
                  <a:lnTo>
                    <a:pt x="781304" y="186129"/>
                  </a:lnTo>
                  <a:lnTo>
                    <a:pt x="798362" y="218047"/>
                  </a:lnTo>
                  <a:lnTo>
                    <a:pt x="817192" y="252575"/>
                  </a:lnTo>
                  <a:lnTo>
                    <a:pt x="827084" y="285468"/>
                  </a:lnTo>
                  <a:lnTo>
                    <a:pt x="835377" y="317040"/>
                  </a:lnTo>
                  <a:lnTo>
                    <a:pt x="843196" y="346997"/>
                  </a:lnTo>
                  <a:lnTo>
                    <a:pt x="853423" y="380304"/>
                  </a:lnTo>
                  <a:lnTo>
                    <a:pt x="862648" y="416112"/>
                  </a:lnTo>
                  <a:lnTo>
                    <a:pt x="86868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61"/>
            <p:cNvSpPr/>
            <p:nvPr>
              <p:custDataLst>
                <p:tags r:id="rId76"/>
              </p:custDataLst>
            </p:nvPr>
          </p:nvSpPr>
          <p:spPr>
            <a:xfrm>
              <a:off x="2659380" y="5227320"/>
              <a:ext cx="44567" cy="181138"/>
            </a:xfrm>
            <a:custGeom>
              <a:avLst/>
              <a:gdLst/>
              <a:ahLst/>
              <a:cxnLst/>
              <a:rect l="0" t="0" r="0" b="0"/>
              <a:pathLst>
                <a:path w="44567" h="181138">
                  <a:moveTo>
                    <a:pt x="0" y="0"/>
                  </a:moveTo>
                  <a:lnTo>
                    <a:pt x="0" y="0"/>
                  </a:lnTo>
                  <a:lnTo>
                    <a:pt x="12135" y="32362"/>
                  </a:lnTo>
                  <a:lnTo>
                    <a:pt x="23728" y="64622"/>
                  </a:lnTo>
                  <a:lnTo>
                    <a:pt x="29146" y="98279"/>
                  </a:lnTo>
                  <a:lnTo>
                    <a:pt x="30304" y="133012"/>
                  </a:lnTo>
                  <a:lnTo>
                    <a:pt x="38230" y="170917"/>
                  </a:lnTo>
                  <a:lnTo>
                    <a:pt x="44566" y="181137"/>
                  </a:lnTo>
                  <a:lnTo>
                    <a:pt x="3048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62"/>
            <p:cNvSpPr/>
            <p:nvPr>
              <p:custDataLst>
                <p:tags r:id="rId77"/>
              </p:custDataLst>
            </p:nvPr>
          </p:nvSpPr>
          <p:spPr>
            <a:xfrm>
              <a:off x="2712720" y="5036820"/>
              <a:ext cx="30481" cy="45721"/>
            </a:xfrm>
            <a:custGeom>
              <a:avLst/>
              <a:gdLst/>
              <a:ahLst/>
              <a:cxnLst/>
              <a:rect l="0" t="0" r="0" b="0"/>
              <a:pathLst>
                <a:path w="30481" h="45721">
                  <a:moveTo>
                    <a:pt x="0" y="45720"/>
                  </a:moveTo>
                  <a:lnTo>
                    <a:pt x="0" y="45720"/>
                  </a:lnTo>
                  <a:lnTo>
                    <a:pt x="30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63"/>
            <p:cNvSpPr/>
            <p:nvPr>
              <p:custDataLst>
                <p:tags r:id="rId78"/>
              </p:custDataLst>
            </p:nvPr>
          </p:nvSpPr>
          <p:spPr>
            <a:xfrm>
              <a:off x="2841983" y="4777740"/>
              <a:ext cx="190778" cy="577040"/>
            </a:xfrm>
            <a:custGeom>
              <a:avLst/>
              <a:gdLst/>
              <a:ahLst/>
              <a:cxnLst/>
              <a:rect l="0" t="0" r="0" b="0"/>
              <a:pathLst>
                <a:path w="190778" h="577040">
                  <a:moveTo>
                    <a:pt x="152677" y="0"/>
                  </a:moveTo>
                  <a:lnTo>
                    <a:pt x="152677" y="0"/>
                  </a:lnTo>
                  <a:lnTo>
                    <a:pt x="120410" y="24333"/>
                  </a:lnTo>
                  <a:lnTo>
                    <a:pt x="109267" y="42424"/>
                  </a:lnTo>
                  <a:lnTo>
                    <a:pt x="98234" y="75694"/>
                  </a:lnTo>
                  <a:lnTo>
                    <a:pt x="92356" y="102221"/>
                  </a:lnTo>
                  <a:lnTo>
                    <a:pt x="87768" y="130945"/>
                  </a:lnTo>
                  <a:lnTo>
                    <a:pt x="85728" y="160645"/>
                  </a:lnTo>
                  <a:lnTo>
                    <a:pt x="82564" y="193035"/>
                  </a:lnTo>
                  <a:lnTo>
                    <a:pt x="79182" y="227187"/>
                  </a:lnTo>
                  <a:lnTo>
                    <a:pt x="77679" y="262120"/>
                  </a:lnTo>
                  <a:lnTo>
                    <a:pt x="77012" y="297403"/>
                  </a:lnTo>
                  <a:lnTo>
                    <a:pt x="76714" y="333686"/>
                  </a:lnTo>
                  <a:lnTo>
                    <a:pt x="76635" y="352843"/>
                  </a:lnTo>
                  <a:lnTo>
                    <a:pt x="76548" y="390499"/>
                  </a:lnTo>
                  <a:lnTo>
                    <a:pt x="76508" y="424169"/>
                  </a:lnTo>
                  <a:lnTo>
                    <a:pt x="78749" y="456066"/>
                  </a:lnTo>
                  <a:lnTo>
                    <a:pt x="81720" y="486329"/>
                  </a:lnTo>
                  <a:lnTo>
                    <a:pt x="83041" y="513891"/>
                  </a:lnTo>
                  <a:lnTo>
                    <a:pt x="78652" y="547828"/>
                  </a:lnTo>
                  <a:lnTo>
                    <a:pt x="76275" y="564580"/>
                  </a:lnTo>
                  <a:lnTo>
                    <a:pt x="70001" y="577039"/>
                  </a:lnTo>
                  <a:lnTo>
                    <a:pt x="68773" y="576039"/>
                  </a:lnTo>
                  <a:lnTo>
                    <a:pt x="53628" y="548661"/>
                  </a:lnTo>
                  <a:lnTo>
                    <a:pt x="46851" y="531721"/>
                  </a:lnTo>
                  <a:lnTo>
                    <a:pt x="35559" y="503494"/>
                  </a:lnTo>
                  <a:lnTo>
                    <a:pt x="21259" y="467743"/>
                  </a:lnTo>
                  <a:lnTo>
                    <a:pt x="11725" y="443062"/>
                  </a:lnTo>
                  <a:lnTo>
                    <a:pt x="1131" y="413381"/>
                  </a:lnTo>
                  <a:lnTo>
                    <a:pt x="0" y="404280"/>
                  </a:lnTo>
                  <a:lnTo>
                    <a:pt x="939" y="397367"/>
                  </a:lnTo>
                  <a:lnTo>
                    <a:pt x="3258" y="391912"/>
                  </a:lnTo>
                  <a:lnTo>
                    <a:pt x="8191" y="389967"/>
                  </a:lnTo>
                  <a:lnTo>
                    <a:pt x="22703" y="392324"/>
                  </a:lnTo>
                  <a:lnTo>
                    <a:pt x="58213" y="402457"/>
                  </a:lnTo>
                  <a:lnTo>
                    <a:pt x="90242" y="408819"/>
                  </a:lnTo>
                  <a:lnTo>
                    <a:pt x="114140" y="409845"/>
                  </a:lnTo>
                  <a:lnTo>
                    <a:pt x="147228" y="405294"/>
                  </a:lnTo>
                  <a:lnTo>
                    <a:pt x="171665" y="402027"/>
                  </a:lnTo>
                  <a:lnTo>
                    <a:pt x="190777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64"/>
            <p:cNvSpPr/>
            <p:nvPr>
              <p:custDataLst>
                <p:tags r:id="rId79"/>
              </p:custDataLst>
            </p:nvPr>
          </p:nvSpPr>
          <p:spPr>
            <a:xfrm>
              <a:off x="3086100" y="5189220"/>
              <a:ext cx="30481" cy="181099"/>
            </a:xfrm>
            <a:custGeom>
              <a:avLst/>
              <a:gdLst/>
              <a:ahLst/>
              <a:cxnLst/>
              <a:rect l="0" t="0" r="0" b="0"/>
              <a:pathLst>
                <a:path w="30481" h="181099">
                  <a:moveTo>
                    <a:pt x="30480" y="0"/>
                  </a:moveTo>
                  <a:lnTo>
                    <a:pt x="30480" y="0"/>
                  </a:lnTo>
                  <a:lnTo>
                    <a:pt x="30480" y="32362"/>
                  </a:lnTo>
                  <a:lnTo>
                    <a:pt x="26435" y="68667"/>
                  </a:lnTo>
                  <a:lnTo>
                    <a:pt x="23919" y="100874"/>
                  </a:lnTo>
                  <a:lnTo>
                    <a:pt x="16986" y="136013"/>
                  </a:lnTo>
                  <a:lnTo>
                    <a:pt x="8242" y="173855"/>
                  </a:lnTo>
                  <a:lnTo>
                    <a:pt x="7743" y="18109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65"/>
            <p:cNvSpPr/>
            <p:nvPr>
              <p:custDataLst>
                <p:tags r:id="rId80"/>
              </p:custDataLst>
            </p:nvPr>
          </p:nvSpPr>
          <p:spPr>
            <a:xfrm>
              <a:off x="3055620" y="5052060"/>
              <a:ext cx="68581" cy="15241"/>
            </a:xfrm>
            <a:custGeom>
              <a:avLst/>
              <a:gdLst/>
              <a:ahLst/>
              <a:cxnLst/>
              <a:rect l="0" t="0" r="0" b="0"/>
              <a:pathLst>
                <a:path w="68581" h="15241">
                  <a:moveTo>
                    <a:pt x="0" y="0"/>
                  </a:moveTo>
                  <a:lnTo>
                    <a:pt x="0" y="0"/>
                  </a:lnTo>
                  <a:lnTo>
                    <a:pt x="28317" y="8090"/>
                  </a:lnTo>
                  <a:lnTo>
                    <a:pt x="65703" y="14821"/>
                  </a:lnTo>
                  <a:lnTo>
                    <a:pt x="6858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66"/>
            <p:cNvSpPr/>
            <p:nvPr>
              <p:custDataLst>
                <p:tags r:id="rId81"/>
              </p:custDataLst>
            </p:nvPr>
          </p:nvSpPr>
          <p:spPr>
            <a:xfrm>
              <a:off x="3213054" y="5120640"/>
              <a:ext cx="307387" cy="303819"/>
            </a:xfrm>
            <a:custGeom>
              <a:avLst/>
              <a:gdLst/>
              <a:ahLst/>
              <a:cxnLst/>
              <a:rect l="0" t="0" r="0" b="0"/>
              <a:pathLst>
                <a:path w="307387" h="303819">
                  <a:moveTo>
                    <a:pt x="10206" y="68580"/>
                  </a:moveTo>
                  <a:lnTo>
                    <a:pt x="10206" y="68580"/>
                  </a:lnTo>
                  <a:lnTo>
                    <a:pt x="38522" y="100942"/>
                  </a:lnTo>
                  <a:lnTo>
                    <a:pt x="56940" y="116830"/>
                  </a:lnTo>
                  <a:lnTo>
                    <a:pt x="64222" y="121067"/>
                  </a:lnTo>
                  <a:lnTo>
                    <a:pt x="76829" y="123516"/>
                  </a:lnTo>
                  <a:lnTo>
                    <a:pt x="93446" y="120135"/>
                  </a:lnTo>
                  <a:lnTo>
                    <a:pt x="103928" y="115200"/>
                  </a:lnTo>
                  <a:lnTo>
                    <a:pt x="118503" y="102902"/>
                  </a:lnTo>
                  <a:lnTo>
                    <a:pt x="125507" y="93430"/>
                  </a:lnTo>
                  <a:lnTo>
                    <a:pt x="129184" y="83576"/>
                  </a:lnTo>
                  <a:lnTo>
                    <a:pt x="130165" y="78577"/>
                  </a:lnTo>
                  <a:lnTo>
                    <a:pt x="128996" y="70765"/>
                  </a:lnTo>
                  <a:lnTo>
                    <a:pt x="125837" y="61608"/>
                  </a:lnTo>
                  <a:lnTo>
                    <a:pt x="125393" y="58852"/>
                  </a:lnTo>
                  <a:lnTo>
                    <a:pt x="122642" y="53532"/>
                  </a:lnTo>
                  <a:lnTo>
                    <a:pt x="117751" y="48346"/>
                  </a:lnTo>
                  <a:lnTo>
                    <a:pt x="109933" y="43217"/>
                  </a:lnTo>
                  <a:lnTo>
                    <a:pt x="91966" y="39616"/>
                  </a:lnTo>
                  <a:lnTo>
                    <a:pt x="70555" y="38550"/>
                  </a:lnTo>
                  <a:lnTo>
                    <a:pt x="57912" y="42816"/>
                  </a:lnTo>
                  <a:lnTo>
                    <a:pt x="46649" y="51202"/>
                  </a:lnTo>
                  <a:lnTo>
                    <a:pt x="31634" y="70204"/>
                  </a:lnTo>
                  <a:lnTo>
                    <a:pt x="16289" y="101639"/>
                  </a:lnTo>
                  <a:lnTo>
                    <a:pt x="4388" y="132562"/>
                  </a:lnTo>
                  <a:lnTo>
                    <a:pt x="0" y="156283"/>
                  </a:lnTo>
                  <a:lnTo>
                    <a:pt x="2290" y="193439"/>
                  </a:lnTo>
                  <a:lnTo>
                    <a:pt x="9178" y="230411"/>
                  </a:lnTo>
                  <a:lnTo>
                    <a:pt x="21567" y="261498"/>
                  </a:lnTo>
                  <a:lnTo>
                    <a:pt x="36808" y="282186"/>
                  </a:lnTo>
                  <a:lnTo>
                    <a:pt x="49970" y="293620"/>
                  </a:lnTo>
                  <a:lnTo>
                    <a:pt x="64285" y="299831"/>
                  </a:lnTo>
                  <a:lnTo>
                    <a:pt x="98217" y="303818"/>
                  </a:lnTo>
                  <a:lnTo>
                    <a:pt x="127536" y="300464"/>
                  </a:lnTo>
                  <a:lnTo>
                    <a:pt x="145326" y="289608"/>
                  </a:lnTo>
                  <a:lnTo>
                    <a:pt x="181488" y="255044"/>
                  </a:lnTo>
                  <a:lnTo>
                    <a:pt x="207147" y="221572"/>
                  </a:lnTo>
                  <a:lnTo>
                    <a:pt x="230837" y="184842"/>
                  </a:lnTo>
                  <a:lnTo>
                    <a:pt x="246271" y="155248"/>
                  </a:lnTo>
                  <a:lnTo>
                    <a:pt x="261597" y="123185"/>
                  </a:lnTo>
                  <a:lnTo>
                    <a:pt x="276875" y="92002"/>
                  </a:lnTo>
                  <a:lnTo>
                    <a:pt x="289874" y="56694"/>
                  </a:lnTo>
                  <a:lnTo>
                    <a:pt x="299603" y="25198"/>
                  </a:lnTo>
                  <a:lnTo>
                    <a:pt x="3073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67"/>
            <p:cNvSpPr/>
            <p:nvPr>
              <p:custDataLst>
                <p:tags r:id="rId82"/>
              </p:custDataLst>
            </p:nvPr>
          </p:nvSpPr>
          <p:spPr>
            <a:xfrm>
              <a:off x="3535853" y="4876800"/>
              <a:ext cx="144608" cy="494440"/>
            </a:xfrm>
            <a:custGeom>
              <a:avLst/>
              <a:gdLst/>
              <a:ahLst/>
              <a:cxnLst/>
              <a:rect l="0" t="0" r="0" b="0"/>
              <a:pathLst>
                <a:path w="144608" h="494440">
                  <a:moveTo>
                    <a:pt x="83647" y="0"/>
                  </a:moveTo>
                  <a:lnTo>
                    <a:pt x="83647" y="0"/>
                  </a:lnTo>
                  <a:lnTo>
                    <a:pt x="75556" y="28316"/>
                  </a:lnTo>
                  <a:lnTo>
                    <a:pt x="70525" y="66151"/>
                  </a:lnTo>
                  <a:lnTo>
                    <a:pt x="67091" y="93747"/>
                  </a:lnTo>
                  <a:lnTo>
                    <a:pt x="63589" y="123792"/>
                  </a:lnTo>
                  <a:lnTo>
                    <a:pt x="62032" y="156901"/>
                  </a:lnTo>
                  <a:lnTo>
                    <a:pt x="61341" y="191371"/>
                  </a:lnTo>
                  <a:lnTo>
                    <a:pt x="61880" y="225601"/>
                  </a:lnTo>
                  <a:lnTo>
                    <a:pt x="64942" y="257747"/>
                  </a:lnTo>
                  <a:lnTo>
                    <a:pt x="66867" y="284452"/>
                  </a:lnTo>
                  <a:lnTo>
                    <a:pt x="67951" y="320784"/>
                  </a:lnTo>
                  <a:lnTo>
                    <a:pt x="70530" y="356103"/>
                  </a:lnTo>
                  <a:lnTo>
                    <a:pt x="76656" y="385759"/>
                  </a:lnTo>
                  <a:lnTo>
                    <a:pt x="83833" y="406116"/>
                  </a:lnTo>
                  <a:lnTo>
                    <a:pt x="89064" y="417511"/>
                  </a:lnTo>
                  <a:lnTo>
                    <a:pt x="90977" y="429897"/>
                  </a:lnTo>
                  <a:lnTo>
                    <a:pt x="91074" y="429685"/>
                  </a:lnTo>
                  <a:lnTo>
                    <a:pt x="91255" y="422848"/>
                  </a:lnTo>
                  <a:lnTo>
                    <a:pt x="56594" y="399242"/>
                  </a:lnTo>
                  <a:lnTo>
                    <a:pt x="50372" y="395702"/>
                  </a:lnTo>
                  <a:lnTo>
                    <a:pt x="44530" y="394188"/>
                  </a:lnTo>
                  <a:lnTo>
                    <a:pt x="33524" y="394764"/>
                  </a:lnTo>
                  <a:lnTo>
                    <a:pt x="13507" y="402032"/>
                  </a:lnTo>
                  <a:lnTo>
                    <a:pt x="6472" y="406716"/>
                  </a:lnTo>
                  <a:lnTo>
                    <a:pt x="4256" y="409998"/>
                  </a:lnTo>
                  <a:lnTo>
                    <a:pt x="1140" y="421859"/>
                  </a:lnTo>
                  <a:lnTo>
                    <a:pt x="0" y="436575"/>
                  </a:lnTo>
                  <a:lnTo>
                    <a:pt x="3924" y="448455"/>
                  </a:lnTo>
                  <a:lnTo>
                    <a:pt x="10396" y="455571"/>
                  </a:lnTo>
                  <a:lnTo>
                    <a:pt x="47225" y="485490"/>
                  </a:lnTo>
                  <a:lnTo>
                    <a:pt x="61532" y="490941"/>
                  </a:lnTo>
                  <a:lnTo>
                    <a:pt x="91414" y="494439"/>
                  </a:lnTo>
                  <a:lnTo>
                    <a:pt x="114171" y="490999"/>
                  </a:lnTo>
                  <a:lnTo>
                    <a:pt x="144607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23"/>
          <p:cNvGrpSpPr/>
          <p:nvPr/>
        </p:nvGrpSpPr>
        <p:grpSpPr>
          <a:xfrm>
            <a:off x="4065663" y="4861560"/>
            <a:ext cx="6106732" cy="914401"/>
            <a:chOff x="4065663" y="4861560"/>
            <a:chExt cx="6106732" cy="914401"/>
          </a:xfrm>
        </p:grpSpPr>
        <p:sp>
          <p:nvSpPr>
            <p:cNvPr id="104" name="SMARTInkShape-568"/>
            <p:cNvSpPr/>
            <p:nvPr>
              <p:custDataLst>
                <p:tags r:id="rId56"/>
              </p:custDataLst>
            </p:nvPr>
          </p:nvSpPr>
          <p:spPr>
            <a:xfrm>
              <a:off x="4065663" y="4960620"/>
              <a:ext cx="658738" cy="357647"/>
            </a:xfrm>
            <a:custGeom>
              <a:avLst/>
              <a:gdLst/>
              <a:ahLst/>
              <a:cxnLst/>
              <a:rect l="0" t="0" r="0" b="0"/>
              <a:pathLst>
                <a:path w="658738" h="357647">
                  <a:moveTo>
                    <a:pt x="163437" y="0"/>
                  </a:moveTo>
                  <a:lnTo>
                    <a:pt x="163437" y="0"/>
                  </a:lnTo>
                  <a:lnTo>
                    <a:pt x="127030" y="12136"/>
                  </a:lnTo>
                  <a:lnTo>
                    <a:pt x="92255" y="27772"/>
                  </a:lnTo>
                  <a:lnTo>
                    <a:pt x="62139" y="55156"/>
                  </a:lnTo>
                  <a:lnTo>
                    <a:pt x="29848" y="92301"/>
                  </a:lnTo>
                  <a:lnTo>
                    <a:pt x="10708" y="128205"/>
                  </a:lnTo>
                  <a:lnTo>
                    <a:pt x="4057" y="143325"/>
                  </a:lnTo>
                  <a:lnTo>
                    <a:pt x="1444" y="166712"/>
                  </a:lnTo>
                  <a:lnTo>
                    <a:pt x="0" y="199400"/>
                  </a:lnTo>
                  <a:lnTo>
                    <a:pt x="5003" y="222395"/>
                  </a:lnTo>
                  <a:lnTo>
                    <a:pt x="21385" y="249621"/>
                  </a:lnTo>
                  <a:lnTo>
                    <a:pt x="35109" y="261367"/>
                  </a:lnTo>
                  <a:lnTo>
                    <a:pt x="72157" y="278698"/>
                  </a:lnTo>
                  <a:lnTo>
                    <a:pt x="87308" y="284168"/>
                  </a:lnTo>
                  <a:lnTo>
                    <a:pt x="114163" y="283917"/>
                  </a:lnTo>
                  <a:lnTo>
                    <a:pt x="143569" y="278480"/>
                  </a:lnTo>
                  <a:lnTo>
                    <a:pt x="173731" y="263417"/>
                  </a:lnTo>
                  <a:lnTo>
                    <a:pt x="209027" y="233878"/>
                  </a:lnTo>
                  <a:lnTo>
                    <a:pt x="236118" y="201847"/>
                  </a:lnTo>
                  <a:lnTo>
                    <a:pt x="254775" y="171379"/>
                  </a:lnTo>
                  <a:lnTo>
                    <a:pt x="271975" y="134077"/>
                  </a:lnTo>
                  <a:lnTo>
                    <a:pt x="276030" y="117432"/>
                  </a:lnTo>
                  <a:lnTo>
                    <a:pt x="275752" y="114695"/>
                  </a:lnTo>
                  <a:lnTo>
                    <a:pt x="274720" y="113716"/>
                  </a:lnTo>
                  <a:lnTo>
                    <a:pt x="273187" y="113911"/>
                  </a:lnTo>
                  <a:lnTo>
                    <a:pt x="272163" y="114888"/>
                  </a:lnTo>
                  <a:lnTo>
                    <a:pt x="261948" y="135754"/>
                  </a:lnTo>
                  <a:lnTo>
                    <a:pt x="259591" y="138763"/>
                  </a:lnTo>
                  <a:lnTo>
                    <a:pt x="256972" y="146621"/>
                  </a:lnTo>
                  <a:lnTo>
                    <a:pt x="255061" y="183711"/>
                  </a:lnTo>
                  <a:lnTo>
                    <a:pt x="255000" y="191054"/>
                  </a:lnTo>
                  <a:lnTo>
                    <a:pt x="259447" y="203729"/>
                  </a:lnTo>
                  <a:lnTo>
                    <a:pt x="269214" y="224900"/>
                  </a:lnTo>
                  <a:lnTo>
                    <a:pt x="280098" y="254304"/>
                  </a:lnTo>
                  <a:lnTo>
                    <a:pt x="295934" y="275163"/>
                  </a:lnTo>
                  <a:lnTo>
                    <a:pt x="324041" y="298036"/>
                  </a:lnTo>
                  <a:lnTo>
                    <a:pt x="357589" y="314403"/>
                  </a:lnTo>
                  <a:lnTo>
                    <a:pt x="377879" y="318370"/>
                  </a:lnTo>
                  <a:lnTo>
                    <a:pt x="395932" y="315500"/>
                  </a:lnTo>
                  <a:lnTo>
                    <a:pt x="422440" y="300862"/>
                  </a:lnTo>
                  <a:lnTo>
                    <a:pt x="459698" y="270811"/>
                  </a:lnTo>
                  <a:lnTo>
                    <a:pt x="481652" y="235759"/>
                  </a:lnTo>
                  <a:lnTo>
                    <a:pt x="499705" y="211733"/>
                  </a:lnTo>
                  <a:lnTo>
                    <a:pt x="509509" y="189585"/>
                  </a:lnTo>
                  <a:lnTo>
                    <a:pt x="510991" y="188197"/>
                  </a:lnTo>
                  <a:lnTo>
                    <a:pt x="511980" y="188118"/>
                  </a:lnTo>
                  <a:lnTo>
                    <a:pt x="512639" y="188912"/>
                  </a:lnTo>
                  <a:lnTo>
                    <a:pt x="513880" y="224162"/>
                  </a:lnTo>
                  <a:lnTo>
                    <a:pt x="513950" y="261742"/>
                  </a:lnTo>
                  <a:lnTo>
                    <a:pt x="514802" y="281882"/>
                  </a:lnTo>
                  <a:lnTo>
                    <a:pt x="526954" y="319969"/>
                  </a:lnTo>
                  <a:lnTo>
                    <a:pt x="536876" y="340126"/>
                  </a:lnTo>
                  <a:lnTo>
                    <a:pt x="541076" y="346748"/>
                  </a:lnTo>
                  <a:lnTo>
                    <a:pt x="542944" y="352512"/>
                  </a:lnTo>
                  <a:lnTo>
                    <a:pt x="544288" y="354388"/>
                  </a:lnTo>
                  <a:lnTo>
                    <a:pt x="546031" y="355638"/>
                  </a:lnTo>
                  <a:lnTo>
                    <a:pt x="550226" y="357029"/>
                  </a:lnTo>
                  <a:lnTo>
                    <a:pt x="554912" y="357646"/>
                  </a:lnTo>
                  <a:lnTo>
                    <a:pt x="556500" y="356964"/>
                  </a:lnTo>
                  <a:lnTo>
                    <a:pt x="557560" y="355663"/>
                  </a:lnTo>
                  <a:lnTo>
                    <a:pt x="559259" y="351536"/>
                  </a:lnTo>
                  <a:lnTo>
                    <a:pt x="559554" y="346776"/>
                  </a:lnTo>
                  <a:lnTo>
                    <a:pt x="561880" y="342365"/>
                  </a:lnTo>
                  <a:lnTo>
                    <a:pt x="563685" y="340004"/>
                  </a:lnTo>
                  <a:lnTo>
                    <a:pt x="565692" y="332863"/>
                  </a:lnTo>
                  <a:lnTo>
                    <a:pt x="575446" y="296299"/>
                  </a:lnTo>
                  <a:lnTo>
                    <a:pt x="585182" y="262481"/>
                  </a:lnTo>
                  <a:lnTo>
                    <a:pt x="596104" y="230119"/>
                  </a:lnTo>
                  <a:lnTo>
                    <a:pt x="614501" y="197149"/>
                  </a:lnTo>
                  <a:lnTo>
                    <a:pt x="636407" y="168181"/>
                  </a:lnTo>
                  <a:lnTo>
                    <a:pt x="658737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69"/>
            <p:cNvSpPr/>
            <p:nvPr>
              <p:custDataLst>
                <p:tags r:id="rId57"/>
              </p:custDataLst>
            </p:nvPr>
          </p:nvSpPr>
          <p:spPr>
            <a:xfrm>
              <a:off x="4792980" y="5134299"/>
              <a:ext cx="129541" cy="161602"/>
            </a:xfrm>
            <a:custGeom>
              <a:avLst/>
              <a:gdLst/>
              <a:ahLst/>
              <a:cxnLst/>
              <a:rect l="0" t="0" r="0" b="0"/>
              <a:pathLst>
                <a:path w="129541" h="161602">
                  <a:moveTo>
                    <a:pt x="0" y="161601"/>
                  </a:moveTo>
                  <a:lnTo>
                    <a:pt x="0" y="161601"/>
                  </a:lnTo>
                  <a:lnTo>
                    <a:pt x="8091" y="129239"/>
                  </a:lnTo>
                  <a:lnTo>
                    <a:pt x="17167" y="96979"/>
                  </a:lnTo>
                  <a:lnTo>
                    <a:pt x="28665" y="63323"/>
                  </a:lnTo>
                  <a:lnTo>
                    <a:pt x="47185" y="28589"/>
                  </a:lnTo>
                  <a:lnTo>
                    <a:pt x="59054" y="7826"/>
                  </a:lnTo>
                  <a:lnTo>
                    <a:pt x="67451" y="687"/>
                  </a:lnTo>
                  <a:lnTo>
                    <a:pt x="101924" y="0"/>
                  </a:lnTo>
                  <a:lnTo>
                    <a:pt x="129540" y="1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70"/>
            <p:cNvSpPr/>
            <p:nvPr>
              <p:custDataLst>
                <p:tags r:id="rId58"/>
              </p:custDataLst>
            </p:nvPr>
          </p:nvSpPr>
          <p:spPr>
            <a:xfrm>
              <a:off x="4960620" y="5109721"/>
              <a:ext cx="403861" cy="200812"/>
            </a:xfrm>
            <a:custGeom>
              <a:avLst/>
              <a:gdLst/>
              <a:ahLst/>
              <a:cxnLst/>
              <a:rect l="0" t="0" r="0" b="0"/>
              <a:pathLst>
                <a:path w="403861" h="200812">
                  <a:moveTo>
                    <a:pt x="0" y="87119"/>
                  </a:moveTo>
                  <a:lnTo>
                    <a:pt x="0" y="87119"/>
                  </a:lnTo>
                  <a:lnTo>
                    <a:pt x="32267" y="107219"/>
                  </a:lnTo>
                  <a:lnTo>
                    <a:pt x="43410" y="109317"/>
                  </a:lnTo>
                  <a:lnTo>
                    <a:pt x="58489" y="105738"/>
                  </a:lnTo>
                  <a:lnTo>
                    <a:pt x="93137" y="81799"/>
                  </a:lnTo>
                  <a:lnTo>
                    <a:pt x="115853" y="53855"/>
                  </a:lnTo>
                  <a:lnTo>
                    <a:pt x="125166" y="28667"/>
                  </a:lnTo>
                  <a:lnTo>
                    <a:pt x="125778" y="24444"/>
                  </a:lnTo>
                  <a:lnTo>
                    <a:pt x="124199" y="17495"/>
                  </a:lnTo>
                  <a:lnTo>
                    <a:pt x="116287" y="6135"/>
                  </a:lnTo>
                  <a:lnTo>
                    <a:pt x="111514" y="890"/>
                  </a:lnTo>
                  <a:lnTo>
                    <a:pt x="109056" y="0"/>
                  </a:lnTo>
                  <a:lnTo>
                    <a:pt x="106570" y="254"/>
                  </a:lnTo>
                  <a:lnTo>
                    <a:pt x="100705" y="1945"/>
                  </a:lnTo>
                  <a:lnTo>
                    <a:pt x="68379" y="5477"/>
                  </a:lnTo>
                  <a:lnTo>
                    <a:pt x="55538" y="11565"/>
                  </a:lnTo>
                  <a:lnTo>
                    <a:pt x="49237" y="17132"/>
                  </a:lnTo>
                  <a:lnTo>
                    <a:pt x="33953" y="38178"/>
                  </a:lnTo>
                  <a:lnTo>
                    <a:pt x="32024" y="43637"/>
                  </a:lnTo>
                  <a:lnTo>
                    <a:pt x="30937" y="55514"/>
                  </a:lnTo>
                  <a:lnTo>
                    <a:pt x="36653" y="79935"/>
                  </a:lnTo>
                  <a:lnTo>
                    <a:pt x="48404" y="107162"/>
                  </a:lnTo>
                  <a:lnTo>
                    <a:pt x="64013" y="122597"/>
                  </a:lnTo>
                  <a:lnTo>
                    <a:pt x="97205" y="145811"/>
                  </a:lnTo>
                  <a:lnTo>
                    <a:pt x="129452" y="160480"/>
                  </a:lnTo>
                  <a:lnTo>
                    <a:pt x="151881" y="168622"/>
                  </a:lnTo>
                  <a:lnTo>
                    <a:pt x="183884" y="170803"/>
                  </a:lnTo>
                  <a:lnTo>
                    <a:pt x="196630" y="166853"/>
                  </a:lnTo>
                  <a:lnTo>
                    <a:pt x="226152" y="142417"/>
                  </a:lnTo>
                  <a:lnTo>
                    <a:pt x="245442" y="109233"/>
                  </a:lnTo>
                  <a:lnTo>
                    <a:pt x="263367" y="73474"/>
                  </a:lnTo>
                  <a:lnTo>
                    <a:pt x="276755" y="54978"/>
                  </a:lnTo>
                  <a:lnTo>
                    <a:pt x="281894" y="51667"/>
                  </a:lnTo>
                  <a:lnTo>
                    <a:pt x="284449" y="50784"/>
                  </a:lnTo>
                  <a:lnTo>
                    <a:pt x="286999" y="51043"/>
                  </a:lnTo>
                  <a:lnTo>
                    <a:pt x="292091" y="53587"/>
                  </a:lnTo>
                  <a:lnTo>
                    <a:pt x="299718" y="63825"/>
                  </a:lnTo>
                  <a:lnTo>
                    <a:pt x="309739" y="97403"/>
                  </a:lnTo>
                  <a:lnTo>
                    <a:pt x="316575" y="133007"/>
                  </a:lnTo>
                  <a:lnTo>
                    <a:pt x="315749" y="157488"/>
                  </a:lnTo>
                  <a:lnTo>
                    <a:pt x="323238" y="182487"/>
                  </a:lnTo>
                  <a:lnTo>
                    <a:pt x="330210" y="191029"/>
                  </a:lnTo>
                  <a:lnTo>
                    <a:pt x="338107" y="196801"/>
                  </a:lnTo>
                  <a:lnTo>
                    <a:pt x="344439" y="199366"/>
                  </a:lnTo>
                  <a:lnTo>
                    <a:pt x="356809" y="200811"/>
                  </a:lnTo>
                  <a:lnTo>
                    <a:pt x="366297" y="196633"/>
                  </a:lnTo>
                  <a:lnTo>
                    <a:pt x="383417" y="187018"/>
                  </a:lnTo>
                  <a:lnTo>
                    <a:pt x="403860" y="178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71"/>
            <p:cNvSpPr/>
            <p:nvPr>
              <p:custDataLst>
                <p:tags r:id="rId59"/>
              </p:custDataLst>
            </p:nvPr>
          </p:nvSpPr>
          <p:spPr>
            <a:xfrm>
              <a:off x="5435008" y="5166360"/>
              <a:ext cx="203793" cy="197003"/>
            </a:xfrm>
            <a:custGeom>
              <a:avLst/>
              <a:gdLst/>
              <a:ahLst/>
              <a:cxnLst/>
              <a:rect l="0" t="0" r="0" b="0"/>
              <a:pathLst>
                <a:path w="203793" h="197003">
                  <a:moveTo>
                    <a:pt x="97112" y="0"/>
                  </a:moveTo>
                  <a:lnTo>
                    <a:pt x="97112" y="0"/>
                  </a:lnTo>
                  <a:lnTo>
                    <a:pt x="64750" y="16181"/>
                  </a:lnTo>
                  <a:lnTo>
                    <a:pt x="29371" y="45175"/>
                  </a:lnTo>
                  <a:lnTo>
                    <a:pt x="12423" y="65931"/>
                  </a:lnTo>
                  <a:lnTo>
                    <a:pt x="1768" y="92422"/>
                  </a:lnTo>
                  <a:lnTo>
                    <a:pt x="0" y="114591"/>
                  </a:lnTo>
                  <a:lnTo>
                    <a:pt x="8803" y="152439"/>
                  </a:lnTo>
                  <a:lnTo>
                    <a:pt x="20052" y="171226"/>
                  </a:lnTo>
                  <a:lnTo>
                    <a:pt x="33794" y="179959"/>
                  </a:lnTo>
                  <a:lnTo>
                    <a:pt x="66167" y="192463"/>
                  </a:lnTo>
                  <a:lnTo>
                    <a:pt x="102257" y="197002"/>
                  </a:lnTo>
                  <a:lnTo>
                    <a:pt x="134723" y="195642"/>
                  </a:lnTo>
                  <a:lnTo>
                    <a:pt x="165595" y="187470"/>
                  </a:lnTo>
                  <a:lnTo>
                    <a:pt x="203792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72"/>
            <p:cNvSpPr/>
            <p:nvPr>
              <p:custDataLst>
                <p:tags r:id="rId60"/>
              </p:custDataLst>
            </p:nvPr>
          </p:nvSpPr>
          <p:spPr>
            <a:xfrm>
              <a:off x="5692140" y="5158740"/>
              <a:ext cx="137161" cy="136052"/>
            </a:xfrm>
            <a:custGeom>
              <a:avLst/>
              <a:gdLst/>
              <a:ahLst/>
              <a:cxnLst/>
              <a:rect l="0" t="0" r="0" b="0"/>
              <a:pathLst>
                <a:path w="137161" h="136052">
                  <a:moveTo>
                    <a:pt x="0" y="0"/>
                  </a:moveTo>
                  <a:lnTo>
                    <a:pt x="0" y="0"/>
                  </a:lnTo>
                  <a:lnTo>
                    <a:pt x="9031" y="27093"/>
                  </a:lnTo>
                  <a:lnTo>
                    <a:pt x="16180" y="48542"/>
                  </a:lnTo>
                  <a:lnTo>
                    <a:pt x="35414" y="83664"/>
                  </a:lnTo>
                  <a:lnTo>
                    <a:pt x="63268" y="118205"/>
                  </a:lnTo>
                  <a:lnTo>
                    <a:pt x="77226" y="128736"/>
                  </a:lnTo>
                  <a:lnTo>
                    <a:pt x="102367" y="135496"/>
                  </a:lnTo>
                  <a:lnTo>
                    <a:pt x="106344" y="136051"/>
                  </a:lnTo>
                  <a:lnTo>
                    <a:pt x="13716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73"/>
            <p:cNvSpPr/>
            <p:nvPr>
              <p:custDataLst>
                <p:tags r:id="rId61"/>
              </p:custDataLst>
            </p:nvPr>
          </p:nvSpPr>
          <p:spPr>
            <a:xfrm>
              <a:off x="5884758" y="5143500"/>
              <a:ext cx="203623" cy="220713"/>
            </a:xfrm>
            <a:custGeom>
              <a:avLst/>
              <a:gdLst/>
              <a:ahLst/>
              <a:cxnLst/>
              <a:rect l="0" t="0" r="0" b="0"/>
              <a:pathLst>
                <a:path w="203623" h="220713">
                  <a:moveTo>
                    <a:pt x="13122" y="0"/>
                  </a:moveTo>
                  <a:lnTo>
                    <a:pt x="13122" y="0"/>
                  </a:lnTo>
                  <a:lnTo>
                    <a:pt x="5031" y="32362"/>
                  </a:lnTo>
                  <a:lnTo>
                    <a:pt x="0" y="64622"/>
                  </a:lnTo>
                  <a:lnTo>
                    <a:pt x="3537" y="98278"/>
                  </a:lnTo>
                  <a:lnTo>
                    <a:pt x="6613" y="121689"/>
                  </a:lnTo>
                  <a:lnTo>
                    <a:pt x="21965" y="152355"/>
                  </a:lnTo>
                  <a:lnTo>
                    <a:pt x="51330" y="189827"/>
                  </a:lnTo>
                  <a:lnTo>
                    <a:pt x="71563" y="210687"/>
                  </a:lnTo>
                  <a:lnTo>
                    <a:pt x="86227" y="216405"/>
                  </a:lnTo>
                  <a:lnTo>
                    <a:pt x="120931" y="220378"/>
                  </a:lnTo>
                  <a:lnTo>
                    <a:pt x="131875" y="220712"/>
                  </a:lnTo>
                  <a:lnTo>
                    <a:pt x="166109" y="206624"/>
                  </a:lnTo>
                  <a:lnTo>
                    <a:pt x="186298" y="196124"/>
                  </a:lnTo>
                  <a:lnTo>
                    <a:pt x="203622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74"/>
            <p:cNvSpPr/>
            <p:nvPr>
              <p:custDataLst>
                <p:tags r:id="rId62"/>
              </p:custDataLst>
            </p:nvPr>
          </p:nvSpPr>
          <p:spPr>
            <a:xfrm>
              <a:off x="5602572" y="5212080"/>
              <a:ext cx="546769" cy="563881"/>
            </a:xfrm>
            <a:custGeom>
              <a:avLst/>
              <a:gdLst/>
              <a:ahLst/>
              <a:cxnLst/>
              <a:rect l="0" t="0" r="0" b="0"/>
              <a:pathLst>
                <a:path w="546769" h="563881">
                  <a:moveTo>
                    <a:pt x="546768" y="0"/>
                  </a:moveTo>
                  <a:lnTo>
                    <a:pt x="546768" y="0"/>
                  </a:lnTo>
                  <a:lnTo>
                    <a:pt x="514407" y="16181"/>
                  </a:lnTo>
                  <a:lnTo>
                    <a:pt x="478101" y="38379"/>
                  </a:lnTo>
                  <a:lnTo>
                    <a:pt x="445895" y="61043"/>
                  </a:lnTo>
                  <a:lnTo>
                    <a:pt x="420655" y="76237"/>
                  </a:lnTo>
                  <a:lnTo>
                    <a:pt x="393352" y="93150"/>
                  </a:lnTo>
                  <a:lnTo>
                    <a:pt x="367105" y="114777"/>
                  </a:lnTo>
                  <a:lnTo>
                    <a:pt x="339071" y="136244"/>
                  </a:lnTo>
                  <a:lnTo>
                    <a:pt x="308831" y="157919"/>
                  </a:lnTo>
                  <a:lnTo>
                    <a:pt x="275636" y="181664"/>
                  </a:lnTo>
                  <a:lnTo>
                    <a:pt x="241127" y="208586"/>
                  </a:lnTo>
                  <a:lnTo>
                    <a:pt x="223627" y="222877"/>
                  </a:lnTo>
                  <a:lnTo>
                    <a:pt x="195028" y="251878"/>
                  </a:lnTo>
                  <a:lnTo>
                    <a:pt x="159028" y="290685"/>
                  </a:lnTo>
                  <a:lnTo>
                    <a:pt x="118094" y="336030"/>
                  </a:lnTo>
                  <a:lnTo>
                    <a:pt x="88266" y="370494"/>
                  </a:lnTo>
                  <a:lnTo>
                    <a:pt x="65840" y="397702"/>
                  </a:lnTo>
                  <a:lnTo>
                    <a:pt x="48349" y="420074"/>
                  </a:lnTo>
                  <a:lnTo>
                    <a:pt x="24400" y="453964"/>
                  </a:lnTo>
                  <a:lnTo>
                    <a:pt x="9804" y="480315"/>
                  </a:lnTo>
                  <a:lnTo>
                    <a:pt x="1587" y="513344"/>
                  </a:lnTo>
                  <a:lnTo>
                    <a:pt x="0" y="537899"/>
                  </a:lnTo>
                  <a:lnTo>
                    <a:pt x="2629" y="547535"/>
                  </a:lnTo>
                  <a:lnTo>
                    <a:pt x="8877" y="554640"/>
                  </a:lnTo>
                  <a:lnTo>
                    <a:pt x="20988" y="563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75"/>
            <p:cNvSpPr/>
            <p:nvPr>
              <p:custDataLst>
                <p:tags r:id="rId63"/>
              </p:custDataLst>
            </p:nvPr>
          </p:nvSpPr>
          <p:spPr>
            <a:xfrm>
              <a:off x="6088380" y="5364480"/>
              <a:ext cx="148826" cy="320041"/>
            </a:xfrm>
            <a:custGeom>
              <a:avLst/>
              <a:gdLst/>
              <a:ahLst/>
              <a:cxnLst/>
              <a:rect l="0" t="0" r="0" b="0"/>
              <a:pathLst>
                <a:path w="148826" h="320041">
                  <a:moveTo>
                    <a:pt x="144780" y="0"/>
                  </a:moveTo>
                  <a:lnTo>
                    <a:pt x="144780" y="0"/>
                  </a:lnTo>
                  <a:lnTo>
                    <a:pt x="147038" y="27093"/>
                  </a:lnTo>
                  <a:lnTo>
                    <a:pt x="148825" y="48542"/>
                  </a:lnTo>
                  <a:lnTo>
                    <a:pt x="147477" y="69615"/>
                  </a:lnTo>
                  <a:lnTo>
                    <a:pt x="144038" y="90437"/>
                  </a:lnTo>
                  <a:lnTo>
                    <a:pt x="134290" y="128247"/>
                  </a:lnTo>
                  <a:lnTo>
                    <a:pt x="124314" y="156341"/>
                  </a:lnTo>
                  <a:lnTo>
                    <a:pt x="109720" y="182374"/>
                  </a:lnTo>
                  <a:lnTo>
                    <a:pt x="84721" y="218573"/>
                  </a:lnTo>
                  <a:lnTo>
                    <a:pt x="58969" y="250746"/>
                  </a:lnTo>
                  <a:lnTo>
                    <a:pt x="28018" y="287914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76"/>
            <p:cNvSpPr/>
            <p:nvPr>
              <p:custDataLst>
                <p:tags r:id="rId64"/>
              </p:custDataLst>
            </p:nvPr>
          </p:nvSpPr>
          <p:spPr>
            <a:xfrm>
              <a:off x="6339840" y="4876800"/>
              <a:ext cx="563881" cy="568123"/>
            </a:xfrm>
            <a:custGeom>
              <a:avLst/>
              <a:gdLst/>
              <a:ahLst/>
              <a:cxnLst/>
              <a:rect l="0" t="0" r="0" b="0"/>
              <a:pathLst>
                <a:path w="563881" h="568123">
                  <a:moveTo>
                    <a:pt x="0" y="0"/>
                  </a:moveTo>
                  <a:lnTo>
                    <a:pt x="0" y="0"/>
                  </a:lnTo>
                  <a:lnTo>
                    <a:pt x="27877" y="33961"/>
                  </a:lnTo>
                  <a:lnTo>
                    <a:pt x="45890" y="61427"/>
                  </a:lnTo>
                  <a:lnTo>
                    <a:pt x="57811" y="95623"/>
                  </a:lnTo>
                  <a:lnTo>
                    <a:pt x="70846" y="133414"/>
                  </a:lnTo>
                  <a:lnTo>
                    <a:pt x="77489" y="161741"/>
                  </a:lnTo>
                  <a:lnTo>
                    <a:pt x="83264" y="193523"/>
                  </a:lnTo>
                  <a:lnTo>
                    <a:pt x="89499" y="227404"/>
                  </a:lnTo>
                  <a:lnTo>
                    <a:pt x="97916" y="262218"/>
                  </a:lnTo>
                  <a:lnTo>
                    <a:pt x="102785" y="297446"/>
                  </a:lnTo>
                  <a:lnTo>
                    <a:pt x="106642" y="332858"/>
                  </a:lnTo>
                  <a:lnTo>
                    <a:pt x="114000" y="368353"/>
                  </a:lnTo>
                  <a:lnTo>
                    <a:pt x="118400" y="401625"/>
                  </a:lnTo>
                  <a:lnTo>
                    <a:pt x="121203" y="433347"/>
                  </a:lnTo>
                  <a:lnTo>
                    <a:pt x="125271" y="464379"/>
                  </a:lnTo>
                  <a:lnTo>
                    <a:pt x="128275" y="502319"/>
                  </a:lnTo>
                  <a:lnTo>
                    <a:pt x="133210" y="535010"/>
                  </a:lnTo>
                  <a:lnTo>
                    <a:pt x="136812" y="560955"/>
                  </a:lnTo>
                  <a:lnTo>
                    <a:pt x="137775" y="561930"/>
                  </a:lnTo>
                  <a:lnTo>
                    <a:pt x="141102" y="563013"/>
                  </a:lnTo>
                  <a:lnTo>
                    <a:pt x="142328" y="562455"/>
                  </a:lnTo>
                  <a:lnTo>
                    <a:pt x="143145" y="561237"/>
                  </a:lnTo>
                  <a:lnTo>
                    <a:pt x="151494" y="543902"/>
                  </a:lnTo>
                  <a:lnTo>
                    <a:pt x="166206" y="514966"/>
                  </a:lnTo>
                  <a:lnTo>
                    <a:pt x="172577" y="486733"/>
                  </a:lnTo>
                  <a:lnTo>
                    <a:pt x="176723" y="454662"/>
                  </a:lnTo>
                  <a:lnTo>
                    <a:pt x="185572" y="420606"/>
                  </a:lnTo>
                  <a:lnTo>
                    <a:pt x="194402" y="389066"/>
                  </a:lnTo>
                  <a:lnTo>
                    <a:pt x="201430" y="352113"/>
                  </a:lnTo>
                  <a:lnTo>
                    <a:pt x="212554" y="332177"/>
                  </a:lnTo>
                  <a:lnTo>
                    <a:pt x="219493" y="325435"/>
                  </a:lnTo>
                  <a:lnTo>
                    <a:pt x="222528" y="323636"/>
                  </a:lnTo>
                  <a:lnTo>
                    <a:pt x="225398" y="323284"/>
                  </a:lnTo>
                  <a:lnTo>
                    <a:pt x="230846" y="325151"/>
                  </a:lnTo>
                  <a:lnTo>
                    <a:pt x="236090" y="331060"/>
                  </a:lnTo>
                  <a:lnTo>
                    <a:pt x="253706" y="368985"/>
                  </a:lnTo>
                  <a:lnTo>
                    <a:pt x="265107" y="399453"/>
                  </a:lnTo>
                  <a:lnTo>
                    <a:pt x="273849" y="435292"/>
                  </a:lnTo>
                  <a:lnTo>
                    <a:pt x="284059" y="470464"/>
                  </a:lnTo>
                  <a:lnTo>
                    <a:pt x="300066" y="504592"/>
                  </a:lnTo>
                  <a:lnTo>
                    <a:pt x="324185" y="541915"/>
                  </a:lnTo>
                  <a:lnTo>
                    <a:pt x="340083" y="560100"/>
                  </a:lnTo>
                  <a:lnTo>
                    <a:pt x="350397" y="566434"/>
                  </a:lnTo>
                  <a:lnTo>
                    <a:pt x="355518" y="568122"/>
                  </a:lnTo>
                  <a:lnTo>
                    <a:pt x="367982" y="567741"/>
                  </a:lnTo>
                  <a:lnTo>
                    <a:pt x="400725" y="560597"/>
                  </a:lnTo>
                  <a:lnTo>
                    <a:pt x="425790" y="549455"/>
                  </a:lnTo>
                  <a:lnTo>
                    <a:pt x="457016" y="518353"/>
                  </a:lnTo>
                  <a:lnTo>
                    <a:pt x="472359" y="499337"/>
                  </a:lnTo>
                  <a:lnTo>
                    <a:pt x="484239" y="473438"/>
                  </a:lnTo>
                  <a:lnTo>
                    <a:pt x="498932" y="436699"/>
                  </a:lnTo>
                  <a:lnTo>
                    <a:pt x="515502" y="392731"/>
                  </a:lnTo>
                  <a:lnTo>
                    <a:pt x="527395" y="359188"/>
                  </a:lnTo>
                  <a:lnTo>
                    <a:pt x="536170" y="332592"/>
                  </a:lnTo>
                  <a:lnTo>
                    <a:pt x="542866" y="310628"/>
                  </a:lnTo>
                  <a:lnTo>
                    <a:pt x="552566" y="274934"/>
                  </a:lnTo>
                  <a:lnTo>
                    <a:pt x="561645" y="237753"/>
                  </a:lnTo>
                  <a:lnTo>
                    <a:pt x="56388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77"/>
            <p:cNvSpPr/>
            <p:nvPr>
              <p:custDataLst>
                <p:tags r:id="rId65"/>
              </p:custDataLst>
            </p:nvPr>
          </p:nvSpPr>
          <p:spPr>
            <a:xfrm>
              <a:off x="6964680" y="5098083"/>
              <a:ext cx="281941" cy="309547"/>
            </a:xfrm>
            <a:custGeom>
              <a:avLst/>
              <a:gdLst/>
              <a:ahLst/>
              <a:cxnLst/>
              <a:rect l="0" t="0" r="0" b="0"/>
              <a:pathLst>
                <a:path w="281941" h="309547">
                  <a:moveTo>
                    <a:pt x="0" y="113997"/>
                  </a:moveTo>
                  <a:lnTo>
                    <a:pt x="0" y="113997"/>
                  </a:lnTo>
                  <a:lnTo>
                    <a:pt x="36407" y="126133"/>
                  </a:lnTo>
                  <a:lnTo>
                    <a:pt x="71183" y="129634"/>
                  </a:lnTo>
                  <a:lnTo>
                    <a:pt x="101619" y="125309"/>
                  </a:lnTo>
                  <a:lnTo>
                    <a:pt x="117413" y="118743"/>
                  </a:lnTo>
                  <a:lnTo>
                    <a:pt x="130077" y="109333"/>
                  </a:lnTo>
                  <a:lnTo>
                    <a:pt x="157216" y="75283"/>
                  </a:lnTo>
                  <a:lnTo>
                    <a:pt x="176055" y="45296"/>
                  </a:lnTo>
                  <a:lnTo>
                    <a:pt x="179847" y="30123"/>
                  </a:lnTo>
                  <a:lnTo>
                    <a:pt x="179274" y="17171"/>
                  </a:lnTo>
                  <a:lnTo>
                    <a:pt x="176052" y="3149"/>
                  </a:lnTo>
                  <a:lnTo>
                    <a:pt x="174942" y="1998"/>
                  </a:lnTo>
                  <a:lnTo>
                    <a:pt x="171450" y="721"/>
                  </a:lnTo>
                  <a:lnTo>
                    <a:pt x="164723" y="0"/>
                  </a:lnTo>
                  <a:lnTo>
                    <a:pt x="157595" y="4348"/>
                  </a:lnTo>
                  <a:lnTo>
                    <a:pt x="123296" y="32843"/>
                  </a:lnTo>
                  <a:lnTo>
                    <a:pt x="107088" y="58342"/>
                  </a:lnTo>
                  <a:lnTo>
                    <a:pt x="93819" y="92709"/>
                  </a:lnTo>
                  <a:lnTo>
                    <a:pt x="88263" y="118082"/>
                  </a:lnTo>
                  <a:lnTo>
                    <a:pt x="85796" y="146293"/>
                  </a:lnTo>
                  <a:lnTo>
                    <a:pt x="86955" y="173506"/>
                  </a:lnTo>
                  <a:lnTo>
                    <a:pt x="90293" y="199713"/>
                  </a:lnTo>
                  <a:lnTo>
                    <a:pt x="98627" y="237419"/>
                  </a:lnTo>
                  <a:lnTo>
                    <a:pt x="115582" y="269571"/>
                  </a:lnTo>
                  <a:lnTo>
                    <a:pt x="132554" y="293867"/>
                  </a:lnTo>
                  <a:lnTo>
                    <a:pt x="146119" y="303440"/>
                  </a:lnTo>
                  <a:lnTo>
                    <a:pt x="168037" y="309546"/>
                  </a:lnTo>
                  <a:lnTo>
                    <a:pt x="190617" y="307310"/>
                  </a:lnTo>
                  <a:lnTo>
                    <a:pt x="217440" y="297240"/>
                  </a:lnTo>
                  <a:lnTo>
                    <a:pt x="242791" y="279488"/>
                  </a:lnTo>
                  <a:lnTo>
                    <a:pt x="275028" y="243997"/>
                  </a:lnTo>
                  <a:lnTo>
                    <a:pt x="281940" y="235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78"/>
            <p:cNvSpPr/>
            <p:nvPr>
              <p:custDataLst>
                <p:tags r:id="rId66"/>
              </p:custDataLst>
            </p:nvPr>
          </p:nvSpPr>
          <p:spPr>
            <a:xfrm>
              <a:off x="7330440" y="5250180"/>
              <a:ext cx="15241" cy="137293"/>
            </a:xfrm>
            <a:custGeom>
              <a:avLst/>
              <a:gdLst/>
              <a:ahLst/>
              <a:cxnLst/>
              <a:rect l="0" t="0" r="0" b="0"/>
              <a:pathLst>
                <a:path w="15241" h="137293">
                  <a:moveTo>
                    <a:pt x="15240" y="0"/>
                  </a:moveTo>
                  <a:lnTo>
                    <a:pt x="15240" y="0"/>
                  </a:lnTo>
                  <a:lnTo>
                    <a:pt x="11195" y="32362"/>
                  </a:lnTo>
                  <a:lnTo>
                    <a:pt x="8679" y="64622"/>
                  </a:lnTo>
                  <a:lnTo>
                    <a:pt x="2592" y="98278"/>
                  </a:lnTo>
                  <a:lnTo>
                    <a:pt x="228" y="136088"/>
                  </a:lnTo>
                  <a:lnTo>
                    <a:pt x="152" y="137292"/>
                  </a:lnTo>
                  <a:lnTo>
                    <a:pt x="102" y="137248"/>
                  </a:lnTo>
                  <a:lnTo>
                    <a:pt x="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79"/>
            <p:cNvSpPr/>
            <p:nvPr>
              <p:custDataLst>
                <p:tags r:id="rId67"/>
              </p:custDataLst>
            </p:nvPr>
          </p:nvSpPr>
          <p:spPr>
            <a:xfrm>
              <a:off x="7322820" y="5044440"/>
              <a:ext cx="99061" cy="15241"/>
            </a:xfrm>
            <a:custGeom>
              <a:avLst/>
              <a:gdLst/>
              <a:ahLst/>
              <a:cxnLst/>
              <a:rect l="0" t="0" r="0" b="0"/>
              <a:pathLst>
                <a:path w="99061" h="15241">
                  <a:moveTo>
                    <a:pt x="0" y="0"/>
                  </a:moveTo>
                  <a:lnTo>
                    <a:pt x="0" y="0"/>
                  </a:lnTo>
                  <a:lnTo>
                    <a:pt x="22578" y="4516"/>
                  </a:lnTo>
                  <a:lnTo>
                    <a:pt x="54908" y="10474"/>
                  </a:lnTo>
                  <a:lnTo>
                    <a:pt x="92744" y="14612"/>
                  </a:lnTo>
                  <a:lnTo>
                    <a:pt x="9906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80"/>
            <p:cNvSpPr/>
            <p:nvPr>
              <p:custDataLst>
                <p:tags r:id="rId68"/>
              </p:custDataLst>
            </p:nvPr>
          </p:nvSpPr>
          <p:spPr>
            <a:xfrm>
              <a:off x="7346939" y="5097780"/>
              <a:ext cx="311119" cy="658006"/>
            </a:xfrm>
            <a:custGeom>
              <a:avLst/>
              <a:gdLst/>
              <a:ahLst/>
              <a:cxnLst/>
              <a:rect l="0" t="0" r="0" b="0"/>
              <a:pathLst>
                <a:path w="311119" h="658006">
                  <a:moveTo>
                    <a:pt x="219721" y="0"/>
                  </a:moveTo>
                  <a:lnTo>
                    <a:pt x="219721" y="0"/>
                  </a:lnTo>
                  <a:lnTo>
                    <a:pt x="203540" y="36407"/>
                  </a:lnTo>
                  <a:lnTo>
                    <a:pt x="191081" y="63312"/>
                  </a:lnTo>
                  <a:lnTo>
                    <a:pt x="174546" y="97499"/>
                  </a:lnTo>
                  <a:lnTo>
                    <a:pt x="158923" y="129077"/>
                  </a:lnTo>
                  <a:lnTo>
                    <a:pt x="148084" y="157625"/>
                  </a:lnTo>
                  <a:lnTo>
                    <a:pt x="140377" y="190027"/>
                  </a:lnTo>
                  <a:lnTo>
                    <a:pt x="140148" y="201014"/>
                  </a:lnTo>
                  <a:lnTo>
                    <a:pt x="142854" y="214967"/>
                  </a:lnTo>
                  <a:lnTo>
                    <a:pt x="145617" y="217818"/>
                  </a:lnTo>
                  <a:lnTo>
                    <a:pt x="155460" y="223243"/>
                  </a:lnTo>
                  <a:lnTo>
                    <a:pt x="166044" y="223961"/>
                  </a:lnTo>
                  <a:lnTo>
                    <a:pt x="190679" y="217524"/>
                  </a:lnTo>
                  <a:lnTo>
                    <a:pt x="219158" y="196779"/>
                  </a:lnTo>
                  <a:lnTo>
                    <a:pt x="251297" y="166293"/>
                  </a:lnTo>
                  <a:lnTo>
                    <a:pt x="280156" y="129363"/>
                  </a:lnTo>
                  <a:lnTo>
                    <a:pt x="299928" y="91416"/>
                  </a:lnTo>
                  <a:lnTo>
                    <a:pt x="310063" y="53495"/>
                  </a:lnTo>
                  <a:lnTo>
                    <a:pt x="311118" y="46023"/>
                  </a:lnTo>
                  <a:lnTo>
                    <a:pt x="307103" y="49855"/>
                  </a:lnTo>
                  <a:lnTo>
                    <a:pt x="305124" y="56307"/>
                  </a:lnTo>
                  <a:lnTo>
                    <a:pt x="298512" y="92144"/>
                  </a:lnTo>
                  <a:lnTo>
                    <a:pt x="296688" y="127021"/>
                  </a:lnTo>
                  <a:lnTo>
                    <a:pt x="296263" y="154666"/>
                  </a:lnTo>
                  <a:lnTo>
                    <a:pt x="296073" y="183887"/>
                  </a:lnTo>
                  <a:lnTo>
                    <a:pt x="296022" y="198791"/>
                  </a:lnTo>
                  <a:lnTo>
                    <a:pt x="293449" y="229047"/>
                  </a:lnTo>
                  <a:lnTo>
                    <a:pt x="289193" y="269539"/>
                  </a:lnTo>
                  <a:lnTo>
                    <a:pt x="283815" y="316852"/>
                  </a:lnTo>
                  <a:lnTo>
                    <a:pt x="278538" y="352628"/>
                  </a:lnTo>
                  <a:lnTo>
                    <a:pt x="273325" y="380712"/>
                  </a:lnTo>
                  <a:lnTo>
                    <a:pt x="268158" y="403669"/>
                  </a:lnTo>
                  <a:lnTo>
                    <a:pt x="263019" y="424052"/>
                  </a:lnTo>
                  <a:lnTo>
                    <a:pt x="252793" y="460248"/>
                  </a:lnTo>
                  <a:lnTo>
                    <a:pt x="238089" y="491010"/>
                  </a:lnTo>
                  <a:lnTo>
                    <a:pt x="221111" y="518793"/>
                  </a:lnTo>
                  <a:lnTo>
                    <a:pt x="205098" y="545253"/>
                  </a:lnTo>
                  <a:lnTo>
                    <a:pt x="177759" y="579903"/>
                  </a:lnTo>
                  <a:lnTo>
                    <a:pt x="144163" y="607575"/>
                  </a:lnTo>
                  <a:lnTo>
                    <a:pt x="111444" y="631861"/>
                  </a:lnTo>
                  <a:lnTo>
                    <a:pt x="76130" y="650655"/>
                  </a:lnTo>
                  <a:lnTo>
                    <a:pt x="60230" y="656915"/>
                  </a:lnTo>
                  <a:lnTo>
                    <a:pt x="44696" y="658005"/>
                  </a:lnTo>
                  <a:lnTo>
                    <a:pt x="31019" y="655666"/>
                  </a:lnTo>
                  <a:lnTo>
                    <a:pt x="22117" y="651805"/>
                  </a:lnTo>
                  <a:lnTo>
                    <a:pt x="8301" y="640827"/>
                  </a:lnTo>
                  <a:lnTo>
                    <a:pt x="2990" y="631663"/>
                  </a:lnTo>
                  <a:lnTo>
                    <a:pt x="0" y="612468"/>
                  </a:lnTo>
                  <a:lnTo>
                    <a:pt x="3035" y="575641"/>
                  </a:lnTo>
                  <a:lnTo>
                    <a:pt x="17511" y="537731"/>
                  </a:lnTo>
                  <a:lnTo>
                    <a:pt x="26275" y="511337"/>
                  </a:lnTo>
                  <a:lnTo>
                    <a:pt x="38071" y="479567"/>
                  </a:lnTo>
                  <a:lnTo>
                    <a:pt x="49515" y="456872"/>
                  </a:lnTo>
                  <a:lnTo>
                    <a:pt x="63070" y="431581"/>
                  </a:lnTo>
                  <a:lnTo>
                    <a:pt x="75493" y="409641"/>
                  </a:lnTo>
                  <a:lnTo>
                    <a:pt x="98328" y="371717"/>
                  </a:lnTo>
                  <a:lnTo>
                    <a:pt x="119767" y="337927"/>
                  </a:lnTo>
                  <a:lnTo>
                    <a:pt x="141845" y="303891"/>
                  </a:lnTo>
                  <a:lnTo>
                    <a:pt x="151141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81"/>
            <p:cNvSpPr/>
            <p:nvPr>
              <p:custDataLst>
                <p:tags r:id="rId69"/>
              </p:custDataLst>
            </p:nvPr>
          </p:nvSpPr>
          <p:spPr>
            <a:xfrm>
              <a:off x="7757160" y="4861560"/>
              <a:ext cx="182881" cy="416167"/>
            </a:xfrm>
            <a:custGeom>
              <a:avLst/>
              <a:gdLst/>
              <a:ahLst/>
              <a:cxnLst/>
              <a:rect l="0" t="0" r="0" b="0"/>
              <a:pathLst>
                <a:path w="182881" h="416167">
                  <a:moveTo>
                    <a:pt x="0" y="0"/>
                  </a:moveTo>
                  <a:lnTo>
                    <a:pt x="0" y="0"/>
                  </a:lnTo>
                  <a:lnTo>
                    <a:pt x="32268" y="24334"/>
                  </a:lnTo>
                  <a:lnTo>
                    <a:pt x="43410" y="42424"/>
                  </a:lnTo>
                  <a:lnTo>
                    <a:pt x="50398" y="75694"/>
                  </a:lnTo>
                  <a:lnTo>
                    <a:pt x="52469" y="108317"/>
                  </a:lnTo>
                  <a:lnTo>
                    <a:pt x="53081" y="143478"/>
                  </a:lnTo>
                  <a:lnTo>
                    <a:pt x="53264" y="180707"/>
                  </a:lnTo>
                  <a:lnTo>
                    <a:pt x="49272" y="214503"/>
                  </a:lnTo>
                  <a:lnTo>
                    <a:pt x="42727" y="245966"/>
                  </a:lnTo>
                  <a:lnTo>
                    <a:pt x="39015" y="280855"/>
                  </a:lnTo>
                  <a:lnTo>
                    <a:pt x="38136" y="317600"/>
                  </a:lnTo>
                  <a:lnTo>
                    <a:pt x="38970" y="318413"/>
                  </a:lnTo>
                  <a:lnTo>
                    <a:pt x="42155" y="319316"/>
                  </a:lnTo>
                  <a:lnTo>
                    <a:pt x="62574" y="319976"/>
                  </a:lnTo>
                  <a:lnTo>
                    <a:pt x="95826" y="309428"/>
                  </a:lnTo>
                  <a:lnTo>
                    <a:pt x="113145" y="313630"/>
                  </a:lnTo>
                  <a:lnTo>
                    <a:pt x="131567" y="323118"/>
                  </a:lnTo>
                  <a:lnTo>
                    <a:pt x="142576" y="332979"/>
                  </a:lnTo>
                  <a:lnTo>
                    <a:pt x="156543" y="359191"/>
                  </a:lnTo>
                  <a:lnTo>
                    <a:pt x="162143" y="373847"/>
                  </a:lnTo>
                  <a:lnTo>
                    <a:pt x="162940" y="386570"/>
                  </a:lnTo>
                  <a:lnTo>
                    <a:pt x="162165" y="397869"/>
                  </a:lnTo>
                  <a:lnTo>
                    <a:pt x="164642" y="408535"/>
                  </a:lnTo>
                  <a:lnTo>
                    <a:pt x="166487" y="412056"/>
                  </a:lnTo>
                  <a:lnTo>
                    <a:pt x="168566" y="414404"/>
                  </a:lnTo>
                  <a:lnTo>
                    <a:pt x="170797" y="415969"/>
                  </a:lnTo>
                  <a:lnTo>
                    <a:pt x="173132" y="416166"/>
                  </a:lnTo>
                  <a:lnTo>
                    <a:pt x="177983" y="414127"/>
                  </a:lnTo>
                  <a:lnTo>
                    <a:pt x="179615" y="411551"/>
                  </a:lnTo>
                  <a:lnTo>
                    <a:pt x="182880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82"/>
            <p:cNvSpPr/>
            <p:nvPr>
              <p:custDataLst>
                <p:tags r:id="rId70"/>
              </p:custDataLst>
            </p:nvPr>
          </p:nvSpPr>
          <p:spPr>
            <a:xfrm>
              <a:off x="8100060" y="4960620"/>
              <a:ext cx="22861" cy="281941"/>
            </a:xfrm>
            <a:custGeom>
              <a:avLst/>
              <a:gdLst/>
              <a:ahLst/>
              <a:cxnLst/>
              <a:rect l="0" t="0" r="0" b="0"/>
              <a:pathLst>
                <a:path w="22861" h="281941">
                  <a:moveTo>
                    <a:pt x="0" y="0"/>
                  </a:moveTo>
                  <a:lnTo>
                    <a:pt x="0" y="0"/>
                  </a:lnTo>
                  <a:lnTo>
                    <a:pt x="2259" y="22578"/>
                  </a:lnTo>
                  <a:lnTo>
                    <a:pt x="5237" y="55754"/>
                  </a:lnTo>
                  <a:lnTo>
                    <a:pt x="6561" y="81788"/>
                  </a:lnTo>
                  <a:lnTo>
                    <a:pt x="11352" y="119530"/>
                  </a:lnTo>
                  <a:lnTo>
                    <a:pt x="14087" y="153479"/>
                  </a:lnTo>
                  <a:lnTo>
                    <a:pt x="14899" y="184987"/>
                  </a:lnTo>
                  <a:lnTo>
                    <a:pt x="15138" y="215772"/>
                  </a:lnTo>
                  <a:lnTo>
                    <a:pt x="20457" y="249584"/>
                  </a:lnTo>
                  <a:lnTo>
                    <a:pt x="2286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83"/>
            <p:cNvSpPr/>
            <p:nvPr>
              <p:custDataLst>
                <p:tags r:id="rId71"/>
              </p:custDataLst>
            </p:nvPr>
          </p:nvSpPr>
          <p:spPr>
            <a:xfrm>
              <a:off x="8046720" y="5097833"/>
              <a:ext cx="269159" cy="295935"/>
            </a:xfrm>
            <a:custGeom>
              <a:avLst/>
              <a:gdLst/>
              <a:ahLst/>
              <a:cxnLst/>
              <a:rect l="0" t="0" r="0" b="0"/>
              <a:pathLst>
                <a:path w="269159" h="295935">
                  <a:moveTo>
                    <a:pt x="0" y="30427"/>
                  </a:moveTo>
                  <a:lnTo>
                    <a:pt x="0" y="30427"/>
                  </a:lnTo>
                  <a:lnTo>
                    <a:pt x="28317" y="18292"/>
                  </a:lnTo>
                  <a:lnTo>
                    <a:pt x="62107" y="10744"/>
                  </a:lnTo>
                  <a:lnTo>
                    <a:pt x="93568" y="4463"/>
                  </a:lnTo>
                  <a:lnTo>
                    <a:pt x="124338" y="1285"/>
                  </a:lnTo>
                  <a:lnTo>
                    <a:pt x="161689" y="211"/>
                  </a:lnTo>
                  <a:lnTo>
                    <a:pt x="195157" y="0"/>
                  </a:lnTo>
                  <a:lnTo>
                    <a:pt x="228976" y="817"/>
                  </a:lnTo>
                  <a:lnTo>
                    <a:pt x="252474" y="4003"/>
                  </a:lnTo>
                  <a:lnTo>
                    <a:pt x="259756" y="8577"/>
                  </a:lnTo>
                  <a:lnTo>
                    <a:pt x="264611" y="15014"/>
                  </a:lnTo>
                  <a:lnTo>
                    <a:pt x="269158" y="28657"/>
                  </a:lnTo>
                  <a:lnTo>
                    <a:pt x="268357" y="37543"/>
                  </a:lnTo>
                  <a:lnTo>
                    <a:pt x="250341" y="69464"/>
                  </a:lnTo>
                  <a:lnTo>
                    <a:pt x="225913" y="105904"/>
                  </a:lnTo>
                  <a:lnTo>
                    <a:pt x="207968" y="131100"/>
                  </a:lnTo>
                  <a:lnTo>
                    <a:pt x="202497" y="145444"/>
                  </a:lnTo>
                  <a:lnTo>
                    <a:pt x="194651" y="178876"/>
                  </a:lnTo>
                  <a:lnTo>
                    <a:pt x="194603" y="192078"/>
                  </a:lnTo>
                  <a:lnTo>
                    <a:pt x="203842" y="228021"/>
                  </a:lnTo>
                  <a:lnTo>
                    <a:pt x="207435" y="243631"/>
                  </a:lnTo>
                  <a:lnTo>
                    <a:pt x="212189" y="260031"/>
                  </a:lnTo>
                  <a:lnTo>
                    <a:pt x="213258" y="276673"/>
                  </a:lnTo>
                  <a:lnTo>
                    <a:pt x="211057" y="281827"/>
                  </a:lnTo>
                  <a:lnTo>
                    <a:pt x="209285" y="284387"/>
                  </a:lnTo>
                  <a:lnTo>
                    <a:pt x="205058" y="287232"/>
                  </a:lnTo>
                  <a:lnTo>
                    <a:pt x="181359" y="295934"/>
                  </a:lnTo>
                  <a:lnTo>
                    <a:pt x="178479" y="295485"/>
                  </a:lnTo>
                  <a:lnTo>
                    <a:pt x="173022" y="292728"/>
                  </a:lnTo>
                  <a:lnTo>
                    <a:pt x="165189" y="286416"/>
                  </a:lnTo>
                  <a:lnTo>
                    <a:pt x="162318" y="281642"/>
                  </a:lnTo>
                  <a:lnTo>
                    <a:pt x="160701" y="271937"/>
                  </a:lnTo>
                  <a:lnTo>
                    <a:pt x="161170" y="263071"/>
                  </a:lnTo>
                  <a:lnTo>
                    <a:pt x="164201" y="253487"/>
                  </a:lnTo>
                  <a:lnTo>
                    <a:pt x="170626" y="245840"/>
                  </a:lnTo>
                  <a:lnTo>
                    <a:pt x="182880" y="236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84"/>
            <p:cNvSpPr/>
            <p:nvPr>
              <p:custDataLst>
                <p:tags r:id="rId72"/>
              </p:custDataLst>
            </p:nvPr>
          </p:nvSpPr>
          <p:spPr>
            <a:xfrm>
              <a:off x="8458234" y="5151233"/>
              <a:ext cx="882148" cy="254708"/>
            </a:xfrm>
            <a:custGeom>
              <a:avLst/>
              <a:gdLst/>
              <a:ahLst/>
              <a:cxnLst/>
              <a:rect l="0" t="0" r="0" b="0"/>
              <a:pathLst>
                <a:path w="882148" h="254708">
                  <a:moveTo>
                    <a:pt x="30446" y="60847"/>
                  </a:moveTo>
                  <a:lnTo>
                    <a:pt x="30446" y="60847"/>
                  </a:lnTo>
                  <a:lnTo>
                    <a:pt x="18310" y="89163"/>
                  </a:lnTo>
                  <a:lnTo>
                    <a:pt x="8858" y="122258"/>
                  </a:lnTo>
                  <a:lnTo>
                    <a:pt x="0" y="159697"/>
                  </a:lnTo>
                  <a:lnTo>
                    <a:pt x="28485" y="127338"/>
                  </a:lnTo>
                  <a:lnTo>
                    <a:pt x="53382" y="91052"/>
                  </a:lnTo>
                  <a:lnTo>
                    <a:pt x="78716" y="53192"/>
                  </a:lnTo>
                  <a:lnTo>
                    <a:pt x="104108" y="19167"/>
                  </a:lnTo>
                  <a:lnTo>
                    <a:pt x="115300" y="6917"/>
                  </a:lnTo>
                  <a:lnTo>
                    <a:pt x="123475" y="3011"/>
                  </a:lnTo>
                  <a:lnTo>
                    <a:pt x="128025" y="1970"/>
                  </a:lnTo>
                  <a:lnTo>
                    <a:pt x="131059" y="2969"/>
                  </a:lnTo>
                  <a:lnTo>
                    <a:pt x="133082" y="5328"/>
                  </a:lnTo>
                  <a:lnTo>
                    <a:pt x="134429" y="8594"/>
                  </a:lnTo>
                  <a:lnTo>
                    <a:pt x="133669" y="16739"/>
                  </a:lnTo>
                  <a:lnTo>
                    <a:pt x="130739" y="33103"/>
                  </a:lnTo>
                  <a:lnTo>
                    <a:pt x="124432" y="68827"/>
                  </a:lnTo>
                  <a:lnTo>
                    <a:pt x="118176" y="102569"/>
                  </a:lnTo>
                  <a:lnTo>
                    <a:pt x="114609" y="130334"/>
                  </a:lnTo>
                  <a:lnTo>
                    <a:pt x="115341" y="132571"/>
                  </a:lnTo>
                  <a:lnTo>
                    <a:pt x="116677" y="134063"/>
                  </a:lnTo>
                  <a:lnTo>
                    <a:pt x="120857" y="136458"/>
                  </a:lnTo>
                  <a:lnTo>
                    <a:pt x="125627" y="132827"/>
                  </a:lnTo>
                  <a:lnTo>
                    <a:pt x="153081" y="98683"/>
                  </a:lnTo>
                  <a:lnTo>
                    <a:pt x="181407" y="63371"/>
                  </a:lnTo>
                  <a:lnTo>
                    <a:pt x="194760" y="49994"/>
                  </a:lnTo>
                  <a:lnTo>
                    <a:pt x="204098" y="46185"/>
                  </a:lnTo>
                  <a:lnTo>
                    <a:pt x="204633" y="46839"/>
                  </a:lnTo>
                  <a:lnTo>
                    <a:pt x="205389" y="52651"/>
                  </a:lnTo>
                  <a:lnTo>
                    <a:pt x="207901" y="71614"/>
                  </a:lnTo>
                  <a:lnTo>
                    <a:pt x="212611" y="106135"/>
                  </a:lnTo>
                  <a:lnTo>
                    <a:pt x="213961" y="122620"/>
                  </a:lnTo>
                  <a:lnTo>
                    <a:pt x="219347" y="133243"/>
                  </a:lnTo>
                  <a:lnTo>
                    <a:pt x="223903" y="139024"/>
                  </a:lnTo>
                  <a:lnTo>
                    <a:pt x="235276" y="147040"/>
                  </a:lnTo>
                  <a:lnTo>
                    <a:pt x="249368" y="150733"/>
                  </a:lnTo>
                  <a:lnTo>
                    <a:pt x="270148" y="151133"/>
                  </a:lnTo>
                  <a:lnTo>
                    <a:pt x="301179" y="141640"/>
                  </a:lnTo>
                  <a:lnTo>
                    <a:pt x="335777" y="121074"/>
                  </a:lnTo>
                  <a:lnTo>
                    <a:pt x="372724" y="97294"/>
                  </a:lnTo>
                  <a:lnTo>
                    <a:pt x="409802" y="68322"/>
                  </a:lnTo>
                  <a:lnTo>
                    <a:pt x="447216" y="32683"/>
                  </a:lnTo>
                  <a:lnTo>
                    <a:pt x="449505" y="30408"/>
                  </a:lnTo>
                  <a:lnTo>
                    <a:pt x="415496" y="31213"/>
                  </a:lnTo>
                  <a:lnTo>
                    <a:pt x="390990" y="40973"/>
                  </a:lnTo>
                  <a:lnTo>
                    <a:pt x="355557" y="66940"/>
                  </a:lnTo>
                  <a:lnTo>
                    <a:pt x="342016" y="84666"/>
                  </a:lnTo>
                  <a:lnTo>
                    <a:pt x="332092" y="111439"/>
                  </a:lnTo>
                  <a:lnTo>
                    <a:pt x="331869" y="121715"/>
                  </a:lnTo>
                  <a:lnTo>
                    <a:pt x="338624" y="142109"/>
                  </a:lnTo>
                  <a:lnTo>
                    <a:pt x="363705" y="172605"/>
                  </a:lnTo>
                  <a:lnTo>
                    <a:pt x="391641" y="182766"/>
                  </a:lnTo>
                  <a:lnTo>
                    <a:pt x="426349" y="191233"/>
                  </a:lnTo>
                  <a:lnTo>
                    <a:pt x="461863" y="195153"/>
                  </a:lnTo>
                  <a:lnTo>
                    <a:pt x="496752" y="190482"/>
                  </a:lnTo>
                  <a:lnTo>
                    <a:pt x="534412" y="176420"/>
                  </a:lnTo>
                  <a:lnTo>
                    <a:pt x="552457" y="169786"/>
                  </a:lnTo>
                  <a:lnTo>
                    <a:pt x="588692" y="141880"/>
                  </a:lnTo>
                  <a:lnTo>
                    <a:pt x="607199" y="121758"/>
                  </a:lnTo>
                  <a:lnTo>
                    <a:pt x="614227" y="108810"/>
                  </a:lnTo>
                  <a:lnTo>
                    <a:pt x="615213" y="105522"/>
                  </a:lnTo>
                  <a:lnTo>
                    <a:pt x="615023" y="103330"/>
                  </a:lnTo>
                  <a:lnTo>
                    <a:pt x="614052" y="101869"/>
                  </a:lnTo>
                  <a:lnTo>
                    <a:pt x="595896" y="86911"/>
                  </a:lnTo>
                  <a:lnTo>
                    <a:pt x="573543" y="84129"/>
                  </a:lnTo>
                  <a:lnTo>
                    <a:pt x="558629" y="87877"/>
                  </a:lnTo>
                  <a:lnTo>
                    <a:pt x="526409" y="100599"/>
                  </a:lnTo>
                  <a:lnTo>
                    <a:pt x="523649" y="102588"/>
                  </a:lnTo>
                  <a:lnTo>
                    <a:pt x="520579" y="107057"/>
                  </a:lnTo>
                  <a:lnTo>
                    <a:pt x="518169" y="114064"/>
                  </a:lnTo>
                  <a:lnTo>
                    <a:pt x="529455" y="119399"/>
                  </a:lnTo>
                  <a:lnTo>
                    <a:pt x="535297" y="120737"/>
                  </a:lnTo>
                  <a:lnTo>
                    <a:pt x="568341" y="113984"/>
                  </a:lnTo>
                  <a:lnTo>
                    <a:pt x="604483" y="106906"/>
                  </a:lnTo>
                  <a:lnTo>
                    <a:pt x="612105" y="106668"/>
                  </a:lnTo>
                  <a:lnTo>
                    <a:pt x="613798" y="107480"/>
                  </a:lnTo>
                  <a:lnTo>
                    <a:pt x="614927" y="108869"/>
                  </a:lnTo>
                  <a:lnTo>
                    <a:pt x="616183" y="112670"/>
                  </a:lnTo>
                  <a:lnTo>
                    <a:pt x="618006" y="148378"/>
                  </a:lnTo>
                  <a:lnTo>
                    <a:pt x="623743" y="183255"/>
                  </a:lnTo>
                  <a:lnTo>
                    <a:pt x="626923" y="218673"/>
                  </a:lnTo>
                  <a:lnTo>
                    <a:pt x="631673" y="230052"/>
                  </a:lnTo>
                  <a:lnTo>
                    <a:pt x="643021" y="244285"/>
                  </a:lnTo>
                  <a:lnTo>
                    <a:pt x="661594" y="254463"/>
                  </a:lnTo>
                  <a:lnTo>
                    <a:pt x="673330" y="254707"/>
                  </a:lnTo>
                  <a:lnTo>
                    <a:pt x="703759" y="250096"/>
                  </a:lnTo>
                  <a:lnTo>
                    <a:pt x="723835" y="239311"/>
                  </a:lnTo>
                  <a:lnTo>
                    <a:pt x="755514" y="215540"/>
                  </a:lnTo>
                  <a:lnTo>
                    <a:pt x="790343" y="182066"/>
                  </a:lnTo>
                  <a:lnTo>
                    <a:pt x="816396" y="148103"/>
                  </a:lnTo>
                  <a:lnTo>
                    <a:pt x="834445" y="118780"/>
                  </a:lnTo>
                  <a:lnTo>
                    <a:pt x="854562" y="88643"/>
                  </a:lnTo>
                  <a:lnTo>
                    <a:pt x="868518" y="58264"/>
                  </a:lnTo>
                  <a:lnTo>
                    <a:pt x="881277" y="20306"/>
                  </a:lnTo>
                  <a:lnTo>
                    <a:pt x="882147" y="16040"/>
                  </a:lnTo>
                  <a:lnTo>
                    <a:pt x="881880" y="13196"/>
                  </a:lnTo>
                  <a:lnTo>
                    <a:pt x="880855" y="11300"/>
                  </a:lnTo>
                  <a:lnTo>
                    <a:pt x="870787" y="2770"/>
                  </a:lnTo>
                  <a:lnTo>
                    <a:pt x="865929" y="1168"/>
                  </a:lnTo>
                  <a:lnTo>
                    <a:pt x="828653" y="0"/>
                  </a:lnTo>
                  <a:lnTo>
                    <a:pt x="826743" y="1656"/>
                  </a:lnTo>
                  <a:lnTo>
                    <a:pt x="824623" y="8011"/>
                  </a:lnTo>
                  <a:lnTo>
                    <a:pt x="825937" y="16479"/>
                  </a:lnTo>
                  <a:lnTo>
                    <a:pt x="829181" y="33026"/>
                  </a:lnTo>
                  <a:lnTo>
                    <a:pt x="831633" y="46789"/>
                  </a:lnTo>
                  <a:lnTo>
                    <a:pt x="844748" y="78578"/>
                  </a:lnTo>
                  <a:lnTo>
                    <a:pt x="855740" y="113174"/>
                  </a:lnTo>
                  <a:lnTo>
                    <a:pt x="859982" y="144467"/>
                  </a:lnTo>
                  <a:lnTo>
                    <a:pt x="860821" y="175108"/>
                  </a:lnTo>
                  <a:lnTo>
                    <a:pt x="860088" y="189523"/>
                  </a:lnTo>
                  <a:lnTo>
                    <a:pt x="854915" y="206311"/>
                  </a:lnTo>
                  <a:lnTo>
                    <a:pt x="850407" y="213834"/>
                  </a:lnTo>
                  <a:lnTo>
                    <a:pt x="839065" y="222829"/>
                  </a:lnTo>
                  <a:lnTo>
                    <a:pt x="820908" y="232606"/>
                  </a:lnTo>
                  <a:lnTo>
                    <a:pt x="810286" y="235070"/>
                  </a:lnTo>
                  <a:lnTo>
                    <a:pt x="801505" y="235646"/>
                  </a:lnTo>
                  <a:lnTo>
                    <a:pt x="794213" y="233644"/>
                  </a:lnTo>
                  <a:lnTo>
                    <a:pt x="782635" y="225461"/>
                  </a:lnTo>
                  <a:lnTo>
                    <a:pt x="772195" y="214844"/>
                  </a:lnTo>
                  <a:lnTo>
                    <a:pt x="767078" y="206619"/>
                  </a:lnTo>
                  <a:lnTo>
                    <a:pt x="766220" y="202055"/>
                  </a:lnTo>
                  <a:lnTo>
                    <a:pt x="767525" y="192468"/>
                  </a:lnTo>
                  <a:lnTo>
                    <a:pt x="775264" y="173363"/>
                  </a:lnTo>
                  <a:lnTo>
                    <a:pt x="792439" y="152295"/>
                  </a:lnTo>
                  <a:lnTo>
                    <a:pt x="792446" y="152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85"/>
            <p:cNvSpPr/>
            <p:nvPr>
              <p:custDataLst>
                <p:tags r:id="rId73"/>
              </p:custDataLst>
            </p:nvPr>
          </p:nvSpPr>
          <p:spPr>
            <a:xfrm>
              <a:off x="9441886" y="5204460"/>
              <a:ext cx="304095" cy="213291"/>
            </a:xfrm>
            <a:custGeom>
              <a:avLst/>
              <a:gdLst/>
              <a:ahLst/>
              <a:cxnLst/>
              <a:rect l="0" t="0" r="0" b="0"/>
              <a:pathLst>
                <a:path w="304095" h="213291">
                  <a:moveTo>
                    <a:pt x="6914" y="0"/>
                  </a:moveTo>
                  <a:lnTo>
                    <a:pt x="6914" y="0"/>
                  </a:lnTo>
                  <a:lnTo>
                    <a:pt x="2868" y="32361"/>
                  </a:lnTo>
                  <a:lnTo>
                    <a:pt x="0" y="67478"/>
                  </a:lnTo>
                  <a:lnTo>
                    <a:pt x="350" y="85281"/>
                  </a:lnTo>
                  <a:lnTo>
                    <a:pt x="9928" y="111617"/>
                  </a:lnTo>
                  <a:lnTo>
                    <a:pt x="19958" y="128852"/>
                  </a:lnTo>
                  <a:lnTo>
                    <a:pt x="20690" y="131622"/>
                  </a:lnTo>
                  <a:lnTo>
                    <a:pt x="26019" y="136957"/>
                  </a:lnTo>
                  <a:lnTo>
                    <a:pt x="33185" y="141303"/>
                  </a:lnTo>
                  <a:lnTo>
                    <a:pt x="42826" y="143750"/>
                  </a:lnTo>
                  <a:lnTo>
                    <a:pt x="51380" y="144322"/>
                  </a:lnTo>
                  <a:lnTo>
                    <a:pt x="58567" y="142319"/>
                  </a:lnTo>
                  <a:lnTo>
                    <a:pt x="77121" y="131755"/>
                  </a:lnTo>
                  <a:lnTo>
                    <a:pt x="103745" y="93835"/>
                  </a:lnTo>
                  <a:lnTo>
                    <a:pt x="105534" y="91913"/>
                  </a:lnTo>
                  <a:lnTo>
                    <a:pt x="100650" y="129884"/>
                  </a:lnTo>
                  <a:lnTo>
                    <a:pt x="99882" y="152032"/>
                  </a:lnTo>
                  <a:lnTo>
                    <a:pt x="107801" y="188072"/>
                  </a:lnTo>
                  <a:lnTo>
                    <a:pt x="120540" y="204225"/>
                  </a:lnTo>
                  <a:lnTo>
                    <a:pt x="127406" y="209301"/>
                  </a:lnTo>
                  <a:lnTo>
                    <a:pt x="136031" y="212157"/>
                  </a:lnTo>
                  <a:lnTo>
                    <a:pt x="154210" y="213290"/>
                  </a:lnTo>
                  <a:lnTo>
                    <a:pt x="165893" y="209294"/>
                  </a:lnTo>
                  <a:lnTo>
                    <a:pt x="176035" y="202748"/>
                  </a:lnTo>
                  <a:lnTo>
                    <a:pt x="184400" y="191401"/>
                  </a:lnTo>
                  <a:lnTo>
                    <a:pt x="199926" y="155855"/>
                  </a:lnTo>
                  <a:lnTo>
                    <a:pt x="209262" y="133954"/>
                  </a:lnTo>
                  <a:lnTo>
                    <a:pt x="216252" y="102683"/>
                  </a:lnTo>
                  <a:lnTo>
                    <a:pt x="225776" y="82374"/>
                  </a:lnTo>
                  <a:lnTo>
                    <a:pt x="228461" y="64313"/>
                  </a:lnTo>
                  <a:lnTo>
                    <a:pt x="236128" y="53501"/>
                  </a:lnTo>
                  <a:lnTo>
                    <a:pt x="240866" y="49178"/>
                  </a:lnTo>
                  <a:lnTo>
                    <a:pt x="245796" y="47257"/>
                  </a:lnTo>
                  <a:lnTo>
                    <a:pt x="272582" y="45759"/>
                  </a:lnTo>
                  <a:lnTo>
                    <a:pt x="279645" y="47995"/>
                  </a:lnTo>
                  <a:lnTo>
                    <a:pt x="304094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86"/>
            <p:cNvSpPr/>
            <p:nvPr>
              <p:custDataLst>
                <p:tags r:id="rId74"/>
              </p:custDataLst>
            </p:nvPr>
          </p:nvSpPr>
          <p:spPr>
            <a:xfrm>
              <a:off x="9776461" y="5273756"/>
              <a:ext cx="395934" cy="205025"/>
            </a:xfrm>
            <a:custGeom>
              <a:avLst/>
              <a:gdLst/>
              <a:ahLst/>
              <a:cxnLst/>
              <a:rect l="0" t="0" r="0" b="0"/>
              <a:pathLst>
                <a:path w="395934" h="205025">
                  <a:moveTo>
                    <a:pt x="0" y="128824"/>
                  </a:moveTo>
                  <a:lnTo>
                    <a:pt x="0" y="128824"/>
                  </a:lnTo>
                  <a:lnTo>
                    <a:pt x="28316" y="136915"/>
                  </a:lnTo>
                  <a:lnTo>
                    <a:pt x="58060" y="137900"/>
                  </a:lnTo>
                  <a:lnTo>
                    <a:pt x="91712" y="124564"/>
                  </a:lnTo>
                  <a:lnTo>
                    <a:pt x="127837" y="103367"/>
                  </a:lnTo>
                  <a:lnTo>
                    <a:pt x="161332" y="73606"/>
                  </a:lnTo>
                  <a:lnTo>
                    <a:pt x="183752" y="47631"/>
                  </a:lnTo>
                  <a:lnTo>
                    <a:pt x="188500" y="36375"/>
                  </a:lnTo>
                  <a:lnTo>
                    <a:pt x="187352" y="28187"/>
                  </a:lnTo>
                  <a:lnTo>
                    <a:pt x="185861" y="23632"/>
                  </a:lnTo>
                  <a:lnTo>
                    <a:pt x="181480" y="19750"/>
                  </a:lnTo>
                  <a:lnTo>
                    <a:pt x="148808" y="4718"/>
                  </a:lnTo>
                  <a:lnTo>
                    <a:pt x="116082" y="0"/>
                  </a:lnTo>
                  <a:lnTo>
                    <a:pt x="104933" y="449"/>
                  </a:lnTo>
                  <a:lnTo>
                    <a:pt x="78844" y="9931"/>
                  </a:lnTo>
                  <a:lnTo>
                    <a:pt x="70884" y="16999"/>
                  </a:lnTo>
                  <a:lnTo>
                    <a:pt x="65369" y="25783"/>
                  </a:lnTo>
                  <a:lnTo>
                    <a:pt x="57495" y="54273"/>
                  </a:lnTo>
                  <a:lnTo>
                    <a:pt x="57443" y="68597"/>
                  </a:lnTo>
                  <a:lnTo>
                    <a:pt x="66581" y="100824"/>
                  </a:lnTo>
                  <a:lnTo>
                    <a:pt x="71359" y="114686"/>
                  </a:lnTo>
                  <a:lnTo>
                    <a:pt x="80823" y="127057"/>
                  </a:lnTo>
                  <a:lnTo>
                    <a:pt x="114907" y="153144"/>
                  </a:lnTo>
                  <a:lnTo>
                    <a:pt x="152479" y="173032"/>
                  </a:lnTo>
                  <a:lnTo>
                    <a:pt x="188131" y="181208"/>
                  </a:lnTo>
                  <a:lnTo>
                    <a:pt x="213504" y="186019"/>
                  </a:lnTo>
                  <a:lnTo>
                    <a:pt x="249732" y="180919"/>
                  </a:lnTo>
                  <a:lnTo>
                    <a:pt x="285643" y="167713"/>
                  </a:lnTo>
                  <a:lnTo>
                    <a:pt x="315304" y="145615"/>
                  </a:lnTo>
                  <a:lnTo>
                    <a:pt x="349584" y="113891"/>
                  </a:lnTo>
                  <a:lnTo>
                    <a:pt x="384451" y="79570"/>
                  </a:lnTo>
                  <a:lnTo>
                    <a:pt x="391000" y="68551"/>
                  </a:lnTo>
                  <a:lnTo>
                    <a:pt x="395780" y="51764"/>
                  </a:lnTo>
                  <a:lnTo>
                    <a:pt x="395933" y="49511"/>
                  </a:lnTo>
                  <a:lnTo>
                    <a:pt x="393846" y="44749"/>
                  </a:lnTo>
                  <a:lnTo>
                    <a:pt x="378320" y="27208"/>
                  </a:lnTo>
                  <a:lnTo>
                    <a:pt x="360690" y="16028"/>
                  </a:lnTo>
                  <a:lnTo>
                    <a:pt x="343593" y="14563"/>
                  </a:lnTo>
                  <a:lnTo>
                    <a:pt x="343104" y="18581"/>
                  </a:lnTo>
                  <a:lnTo>
                    <a:pt x="342925" y="48799"/>
                  </a:lnTo>
                  <a:lnTo>
                    <a:pt x="342055" y="84983"/>
                  </a:lnTo>
                  <a:lnTo>
                    <a:pt x="332295" y="117406"/>
                  </a:lnTo>
                  <a:lnTo>
                    <a:pt x="320942" y="133531"/>
                  </a:lnTo>
                  <a:lnTo>
                    <a:pt x="288676" y="159255"/>
                  </a:lnTo>
                  <a:lnTo>
                    <a:pt x="254859" y="179614"/>
                  </a:lnTo>
                  <a:lnTo>
                    <a:pt x="225561" y="190816"/>
                  </a:lnTo>
                  <a:lnTo>
                    <a:pt x="191386" y="199497"/>
                  </a:lnTo>
                  <a:lnTo>
                    <a:pt x="158495" y="203387"/>
                  </a:lnTo>
                  <a:lnTo>
                    <a:pt x="120426" y="204701"/>
                  </a:lnTo>
                  <a:lnTo>
                    <a:pt x="106678" y="205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24"/>
          <p:cNvGrpSpPr/>
          <p:nvPr/>
        </p:nvGrpSpPr>
        <p:grpSpPr>
          <a:xfrm>
            <a:off x="1565071" y="5509260"/>
            <a:ext cx="1071450" cy="655321"/>
            <a:chOff x="1565071" y="5509260"/>
            <a:chExt cx="1071450" cy="655321"/>
          </a:xfrm>
        </p:grpSpPr>
        <p:sp>
          <p:nvSpPr>
            <p:cNvPr id="124" name="SMARTInkShape-587"/>
            <p:cNvSpPr/>
            <p:nvPr>
              <p:custDataLst>
                <p:tags r:id="rId53"/>
              </p:custDataLst>
            </p:nvPr>
          </p:nvSpPr>
          <p:spPr>
            <a:xfrm>
              <a:off x="1565071" y="5509260"/>
              <a:ext cx="254753" cy="533354"/>
            </a:xfrm>
            <a:custGeom>
              <a:avLst/>
              <a:gdLst/>
              <a:ahLst/>
              <a:cxnLst/>
              <a:rect l="0" t="0" r="0" b="0"/>
              <a:pathLst>
                <a:path w="254753" h="533354">
                  <a:moveTo>
                    <a:pt x="218009" y="0"/>
                  </a:moveTo>
                  <a:lnTo>
                    <a:pt x="218009" y="0"/>
                  </a:lnTo>
                  <a:lnTo>
                    <a:pt x="185648" y="8090"/>
                  </a:lnTo>
                  <a:lnTo>
                    <a:pt x="153387" y="21212"/>
                  </a:lnTo>
                  <a:lnTo>
                    <a:pt x="117882" y="42064"/>
                  </a:lnTo>
                  <a:lnTo>
                    <a:pt x="92303" y="69363"/>
                  </a:lnTo>
                  <a:lnTo>
                    <a:pt x="72638" y="104452"/>
                  </a:lnTo>
                  <a:lnTo>
                    <a:pt x="68733" y="120930"/>
                  </a:lnTo>
                  <a:lnTo>
                    <a:pt x="78286" y="154782"/>
                  </a:lnTo>
                  <a:lnTo>
                    <a:pt x="86761" y="176848"/>
                  </a:lnTo>
                  <a:lnTo>
                    <a:pt x="105207" y="210397"/>
                  </a:lnTo>
                  <a:lnTo>
                    <a:pt x="134633" y="248325"/>
                  </a:lnTo>
                  <a:lnTo>
                    <a:pt x="162543" y="278753"/>
                  </a:lnTo>
                  <a:lnTo>
                    <a:pt x="194729" y="315835"/>
                  </a:lnTo>
                  <a:lnTo>
                    <a:pt x="213839" y="345699"/>
                  </a:lnTo>
                  <a:lnTo>
                    <a:pt x="235467" y="380047"/>
                  </a:lnTo>
                  <a:lnTo>
                    <a:pt x="249240" y="403578"/>
                  </a:lnTo>
                  <a:lnTo>
                    <a:pt x="254752" y="434284"/>
                  </a:lnTo>
                  <a:lnTo>
                    <a:pt x="254659" y="448708"/>
                  </a:lnTo>
                  <a:lnTo>
                    <a:pt x="251796" y="460763"/>
                  </a:lnTo>
                  <a:lnTo>
                    <a:pt x="245443" y="469508"/>
                  </a:lnTo>
                  <a:lnTo>
                    <a:pt x="215484" y="493454"/>
                  </a:lnTo>
                  <a:lnTo>
                    <a:pt x="182985" y="505095"/>
                  </a:lnTo>
                  <a:lnTo>
                    <a:pt x="150037" y="520785"/>
                  </a:lnTo>
                  <a:lnTo>
                    <a:pt x="125056" y="529286"/>
                  </a:lnTo>
                  <a:lnTo>
                    <a:pt x="92442" y="532181"/>
                  </a:lnTo>
                  <a:lnTo>
                    <a:pt x="61800" y="533039"/>
                  </a:lnTo>
                  <a:lnTo>
                    <a:pt x="24436" y="533353"/>
                  </a:lnTo>
                  <a:lnTo>
                    <a:pt x="216" y="526835"/>
                  </a:lnTo>
                  <a:lnTo>
                    <a:pt x="0" y="526483"/>
                  </a:lnTo>
                  <a:lnTo>
                    <a:pt x="2018" y="526093"/>
                  </a:lnTo>
                  <a:lnTo>
                    <a:pt x="18836" y="508438"/>
                  </a:lnTo>
                  <a:lnTo>
                    <a:pt x="48740" y="493736"/>
                  </a:lnTo>
                  <a:lnTo>
                    <a:pt x="85258" y="483641"/>
                  </a:lnTo>
                  <a:lnTo>
                    <a:pt x="122796" y="476135"/>
                  </a:lnTo>
                  <a:lnTo>
                    <a:pt x="141809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88"/>
            <p:cNvSpPr/>
            <p:nvPr>
              <p:custDataLst>
                <p:tags r:id="rId54"/>
              </p:custDataLst>
            </p:nvPr>
          </p:nvSpPr>
          <p:spPr>
            <a:xfrm>
              <a:off x="1900463" y="5875020"/>
              <a:ext cx="233138" cy="219183"/>
            </a:xfrm>
            <a:custGeom>
              <a:avLst/>
              <a:gdLst/>
              <a:ahLst/>
              <a:cxnLst/>
              <a:rect l="0" t="0" r="0" b="0"/>
              <a:pathLst>
                <a:path w="233138" h="219183">
                  <a:moveTo>
                    <a:pt x="172177" y="0"/>
                  </a:moveTo>
                  <a:lnTo>
                    <a:pt x="172177" y="0"/>
                  </a:lnTo>
                  <a:lnTo>
                    <a:pt x="139816" y="4045"/>
                  </a:lnTo>
                  <a:lnTo>
                    <a:pt x="110381" y="15062"/>
                  </a:lnTo>
                  <a:lnTo>
                    <a:pt x="82905" y="29554"/>
                  </a:lnTo>
                  <a:lnTo>
                    <a:pt x="46828" y="52655"/>
                  </a:lnTo>
                  <a:lnTo>
                    <a:pt x="12525" y="89791"/>
                  </a:lnTo>
                  <a:lnTo>
                    <a:pt x="3854" y="100868"/>
                  </a:lnTo>
                  <a:lnTo>
                    <a:pt x="0" y="111434"/>
                  </a:lnTo>
                  <a:lnTo>
                    <a:pt x="3748" y="144727"/>
                  </a:lnTo>
                  <a:lnTo>
                    <a:pt x="6444" y="151248"/>
                  </a:lnTo>
                  <a:lnTo>
                    <a:pt x="15074" y="162332"/>
                  </a:lnTo>
                  <a:lnTo>
                    <a:pt x="22202" y="165281"/>
                  </a:lnTo>
                  <a:lnTo>
                    <a:pt x="26474" y="166068"/>
                  </a:lnTo>
                  <a:lnTo>
                    <a:pt x="35735" y="164684"/>
                  </a:lnTo>
                  <a:lnTo>
                    <a:pt x="70619" y="156248"/>
                  </a:lnTo>
                  <a:lnTo>
                    <a:pt x="93920" y="129269"/>
                  </a:lnTo>
                  <a:lnTo>
                    <a:pt x="106092" y="105283"/>
                  </a:lnTo>
                  <a:lnTo>
                    <a:pt x="110767" y="71443"/>
                  </a:lnTo>
                  <a:lnTo>
                    <a:pt x="111213" y="42163"/>
                  </a:lnTo>
                  <a:lnTo>
                    <a:pt x="111216" y="48529"/>
                  </a:lnTo>
                  <a:lnTo>
                    <a:pt x="111217" y="47533"/>
                  </a:lnTo>
                  <a:lnTo>
                    <a:pt x="111217" y="50302"/>
                  </a:lnTo>
                  <a:lnTo>
                    <a:pt x="112064" y="51315"/>
                  </a:lnTo>
                  <a:lnTo>
                    <a:pt x="115262" y="52440"/>
                  </a:lnTo>
                  <a:lnTo>
                    <a:pt x="116454" y="54433"/>
                  </a:lnTo>
                  <a:lnTo>
                    <a:pt x="126613" y="86608"/>
                  </a:lnTo>
                  <a:lnTo>
                    <a:pt x="138686" y="120966"/>
                  </a:lnTo>
                  <a:lnTo>
                    <a:pt x="149224" y="154469"/>
                  </a:lnTo>
                  <a:lnTo>
                    <a:pt x="159459" y="189404"/>
                  </a:lnTo>
                  <a:lnTo>
                    <a:pt x="166807" y="200738"/>
                  </a:lnTo>
                  <a:lnTo>
                    <a:pt x="184170" y="216935"/>
                  </a:lnTo>
                  <a:lnTo>
                    <a:pt x="189643" y="219182"/>
                  </a:lnTo>
                  <a:lnTo>
                    <a:pt x="192288" y="218088"/>
                  </a:lnTo>
                  <a:lnTo>
                    <a:pt x="197484" y="212357"/>
                  </a:lnTo>
                  <a:lnTo>
                    <a:pt x="214505" y="176589"/>
                  </a:lnTo>
                  <a:lnTo>
                    <a:pt x="221743" y="146830"/>
                  </a:lnTo>
                  <a:lnTo>
                    <a:pt x="228073" y="116058"/>
                  </a:lnTo>
                  <a:lnTo>
                    <a:pt x="233137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89"/>
            <p:cNvSpPr/>
            <p:nvPr>
              <p:custDataLst>
                <p:tags r:id="rId55"/>
              </p:custDataLst>
            </p:nvPr>
          </p:nvSpPr>
          <p:spPr>
            <a:xfrm>
              <a:off x="2122395" y="5836920"/>
              <a:ext cx="514126" cy="327661"/>
            </a:xfrm>
            <a:custGeom>
              <a:avLst/>
              <a:gdLst/>
              <a:ahLst/>
              <a:cxnLst/>
              <a:rect l="0" t="0" r="0" b="0"/>
              <a:pathLst>
                <a:path w="514126" h="327661">
                  <a:moveTo>
                    <a:pt x="34065" y="0"/>
                  </a:moveTo>
                  <a:lnTo>
                    <a:pt x="34065" y="0"/>
                  </a:lnTo>
                  <a:lnTo>
                    <a:pt x="25975" y="28316"/>
                  </a:lnTo>
                  <a:lnTo>
                    <a:pt x="15001" y="60563"/>
                  </a:lnTo>
                  <a:lnTo>
                    <a:pt x="5455" y="98112"/>
                  </a:lnTo>
                  <a:lnTo>
                    <a:pt x="747" y="106541"/>
                  </a:lnTo>
                  <a:lnTo>
                    <a:pt x="0" y="110820"/>
                  </a:lnTo>
                  <a:lnTo>
                    <a:pt x="3395" y="135272"/>
                  </a:lnTo>
                  <a:lnTo>
                    <a:pt x="4305" y="135901"/>
                  </a:lnTo>
                  <a:lnTo>
                    <a:pt x="10129" y="136994"/>
                  </a:lnTo>
                  <a:lnTo>
                    <a:pt x="39695" y="115199"/>
                  </a:lnTo>
                  <a:lnTo>
                    <a:pt x="64617" y="82936"/>
                  </a:lnTo>
                  <a:lnTo>
                    <a:pt x="92774" y="46312"/>
                  </a:lnTo>
                  <a:lnTo>
                    <a:pt x="104740" y="29563"/>
                  </a:lnTo>
                  <a:lnTo>
                    <a:pt x="106582" y="28175"/>
                  </a:lnTo>
                  <a:lnTo>
                    <a:pt x="107809" y="28097"/>
                  </a:lnTo>
                  <a:lnTo>
                    <a:pt x="113825" y="34054"/>
                  </a:lnTo>
                  <a:lnTo>
                    <a:pt x="108592" y="61172"/>
                  </a:lnTo>
                  <a:lnTo>
                    <a:pt x="96606" y="98998"/>
                  </a:lnTo>
                  <a:lnTo>
                    <a:pt x="95164" y="119127"/>
                  </a:lnTo>
                  <a:lnTo>
                    <a:pt x="94271" y="120058"/>
                  </a:lnTo>
                  <a:lnTo>
                    <a:pt x="88476" y="121676"/>
                  </a:lnTo>
                  <a:lnTo>
                    <a:pt x="102150" y="121899"/>
                  </a:lnTo>
                  <a:lnTo>
                    <a:pt x="111174" y="117394"/>
                  </a:lnTo>
                  <a:lnTo>
                    <a:pt x="143082" y="97074"/>
                  </a:lnTo>
                  <a:lnTo>
                    <a:pt x="155331" y="88017"/>
                  </a:lnTo>
                  <a:lnTo>
                    <a:pt x="170092" y="72921"/>
                  </a:lnTo>
                  <a:lnTo>
                    <a:pt x="175801" y="70509"/>
                  </a:lnTo>
                  <a:lnTo>
                    <a:pt x="186000" y="68655"/>
                  </a:lnTo>
                  <a:lnTo>
                    <a:pt x="186457" y="102484"/>
                  </a:lnTo>
                  <a:lnTo>
                    <a:pt x="185616" y="117101"/>
                  </a:lnTo>
                  <a:lnTo>
                    <a:pt x="182074" y="131311"/>
                  </a:lnTo>
                  <a:lnTo>
                    <a:pt x="186815" y="149569"/>
                  </a:lnTo>
                  <a:lnTo>
                    <a:pt x="197005" y="162522"/>
                  </a:lnTo>
                  <a:lnTo>
                    <a:pt x="200265" y="163380"/>
                  </a:lnTo>
                  <a:lnTo>
                    <a:pt x="213790" y="160545"/>
                  </a:lnTo>
                  <a:lnTo>
                    <a:pt x="226549" y="156585"/>
                  </a:lnTo>
                  <a:lnTo>
                    <a:pt x="236171" y="149744"/>
                  </a:lnTo>
                  <a:lnTo>
                    <a:pt x="239922" y="145550"/>
                  </a:lnTo>
                  <a:lnTo>
                    <a:pt x="248606" y="140888"/>
                  </a:lnTo>
                  <a:lnTo>
                    <a:pt x="283054" y="126772"/>
                  </a:lnTo>
                  <a:lnTo>
                    <a:pt x="300105" y="120301"/>
                  </a:lnTo>
                  <a:lnTo>
                    <a:pt x="302865" y="118301"/>
                  </a:lnTo>
                  <a:lnTo>
                    <a:pt x="310447" y="116078"/>
                  </a:lnTo>
                  <a:lnTo>
                    <a:pt x="314840" y="115485"/>
                  </a:lnTo>
                  <a:lnTo>
                    <a:pt x="317768" y="115936"/>
                  </a:lnTo>
                  <a:lnTo>
                    <a:pt x="319720" y="117084"/>
                  </a:lnTo>
                  <a:lnTo>
                    <a:pt x="321022" y="118697"/>
                  </a:lnTo>
                  <a:lnTo>
                    <a:pt x="322737" y="118925"/>
                  </a:lnTo>
                  <a:lnTo>
                    <a:pt x="336470" y="113971"/>
                  </a:lnTo>
                  <a:lnTo>
                    <a:pt x="343988" y="109216"/>
                  </a:lnTo>
                  <a:lnTo>
                    <a:pt x="351578" y="106585"/>
                  </a:lnTo>
                  <a:lnTo>
                    <a:pt x="369346" y="93544"/>
                  </a:lnTo>
                  <a:lnTo>
                    <a:pt x="376519" y="91563"/>
                  </a:lnTo>
                  <a:lnTo>
                    <a:pt x="376926" y="84891"/>
                  </a:lnTo>
                  <a:lnTo>
                    <a:pt x="376092" y="84534"/>
                  </a:lnTo>
                  <a:lnTo>
                    <a:pt x="366413" y="81704"/>
                  </a:lnTo>
                  <a:lnTo>
                    <a:pt x="332576" y="68394"/>
                  </a:lnTo>
                  <a:lnTo>
                    <a:pt x="307143" y="58384"/>
                  </a:lnTo>
                  <a:lnTo>
                    <a:pt x="292593" y="57840"/>
                  </a:lnTo>
                  <a:lnTo>
                    <a:pt x="255819" y="66632"/>
                  </a:lnTo>
                  <a:lnTo>
                    <a:pt x="243818" y="71383"/>
                  </a:lnTo>
                  <a:lnTo>
                    <a:pt x="227541" y="86909"/>
                  </a:lnTo>
                  <a:lnTo>
                    <a:pt x="221654" y="100433"/>
                  </a:lnTo>
                  <a:lnTo>
                    <a:pt x="217875" y="129812"/>
                  </a:lnTo>
                  <a:lnTo>
                    <a:pt x="221266" y="152481"/>
                  </a:lnTo>
                  <a:lnTo>
                    <a:pt x="238452" y="169387"/>
                  </a:lnTo>
                  <a:lnTo>
                    <a:pt x="265996" y="192511"/>
                  </a:lnTo>
                  <a:lnTo>
                    <a:pt x="300446" y="219780"/>
                  </a:lnTo>
                  <a:lnTo>
                    <a:pt x="327646" y="240500"/>
                  </a:lnTo>
                  <a:lnTo>
                    <a:pt x="350012" y="256853"/>
                  </a:lnTo>
                  <a:lnTo>
                    <a:pt x="386152" y="280950"/>
                  </a:lnTo>
                  <a:lnTo>
                    <a:pt x="416326" y="297304"/>
                  </a:lnTo>
                  <a:lnTo>
                    <a:pt x="443848" y="307960"/>
                  </a:lnTo>
                  <a:lnTo>
                    <a:pt x="480884" y="318719"/>
                  </a:lnTo>
                  <a:lnTo>
                    <a:pt x="514125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25"/>
          <p:cNvGrpSpPr/>
          <p:nvPr/>
        </p:nvGrpSpPr>
        <p:grpSpPr>
          <a:xfrm>
            <a:off x="2927941" y="5585460"/>
            <a:ext cx="1963659" cy="609236"/>
            <a:chOff x="2927941" y="5585460"/>
            <a:chExt cx="1963659" cy="609236"/>
          </a:xfrm>
        </p:grpSpPr>
        <p:sp>
          <p:nvSpPr>
            <p:cNvPr id="128" name="SMARTInkShape-590"/>
            <p:cNvSpPr/>
            <p:nvPr>
              <p:custDataLst>
                <p:tags r:id="rId43"/>
              </p:custDataLst>
            </p:nvPr>
          </p:nvSpPr>
          <p:spPr>
            <a:xfrm>
              <a:off x="3108960" y="5585460"/>
              <a:ext cx="99061" cy="548177"/>
            </a:xfrm>
            <a:custGeom>
              <a:avLst/>
              <a:gdLst/>
              <a:ahLst/>
              <a:cxnLst/>
              <a:rect l="0" t="0" r="0" b="0"/>
              <a:pathLst>
                <a:path w="99061" h="548177">
                  <a:moveTo>
                    <a:pt x="99060" y="0"/>
                  </a:moveTo>
                  <a:lnTo>
                    <a:pt x="99060" y="0"/>
                  </a:lnTo>
                  <a:lnTo>
                    <a:pt x="99060" y="32361"/>
                  </a:lnTo>
                  <a:lnTo>
                    <a:pt x="96802" y="61796"/>
                  </a:lnTo>
                  <a:lnTo>
                    <a:pt x="93823" y="92659"/>
                  </a:lnTo>
                  <a:lnTo>
                    <a:pt x="92499" y="126130"/>
                  </a:lnTo>
                  <a:lnTo>
                    <a:pt x="89653" y="160763"/>
                  </a:lnTo>
                  <a:lnTo>
                    <a:pt x="85566" y="195910"/>
                  </a:lnTo>
                  <a:lnTo>
                    <a:pt x="80927" y="231287"/>
                  </a:lnTo>
                  <a:lnTo>
                    <a:pt x="76043" y="266765"/>
                  </a:lnTo>
                  <a:lnTo>
                    <a:pt x="71897" y="302289"/>
                  </a:lnTo>
                  <a:lnTo>
                    <a:pt x="70054" y="337833"/>
                  </a:lnTo>
                  <a:lnTo>
                    <a:pt x="66977" y="368871"/>
                  </a:lnTo>
                  <a:lnTo>
                    <a:pt x="63635" y="397622"/>
                  </a:lnTo>
                  <a:lnTo>
                    <a:pt x="62149" y="427334"/>
                  </a:lnTo>
                  <a:lnTo>
                    <a:pt x="57267" y="460486"/>
                  </a:lnTo>
                  <a:lnTo>
                    <a:pt x="54503" y="490441"/>
                  </a:lnTo>
                  <a:lnTo>
                    <a:pt x="53442" y="525942"/>
                  </a:lnTo>
                  <a:lnTo>
                    <a:pt x="51128" y="532343"/>
                  </a:lnTo>
                  <a:lnTo>
                    <a:pt x="48123" y="538010"/>
                  </a:lnTo>
                  <a:lnTo>
                    <a:pt x="46036" y="547074"/>
                  </a:lnTo>
                  <a:lnTo>
                    <a:pt x="45084" y="547595"/>
                  </a:lnTo>
                  <a:lnTo>
                    <a:pt x="41769" y="548176"/>
                  </a:lnTo>
                  <a:lnTo>
                    <a:pt x="40546" y="547483"/>
                  </a:lnTo>
                  <a:lnTo>
                    <a:pt x="39731" y="546176"/>
                  </a:lnTo>
                  <a:lnTo>
                    <a:pt x="39187" y="544458"/>
                  </a:lnTo>
                  <a:lnTo>
                    <a:pt x="37978" y="543311"/>
                  </a:lnTo>
                  <a:lnTo>
                    <a:pt x="34377" y="542039"/>
                  </a:lnTo>
                  <a:lnTo>
                    <a:pt x="29955" y="536957"/>
                  </a:lnTo>
                  <a:lnTo>
                    <a:pt x="10986" y="512372"/>
                  </a:lnTo>
                  <a:lnTo>
                    <a:pt x="6027" y="496916"/>
                  </a:lnTo>
                  <a:lnTo>
                    <a:pt x="0" y="487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91"/>
            <p:cNvSpPr/>
            <p:nvPr>
              <p:custDataLst>
                <p:tags r:id="rId44"/>
              </p:custDataLst>
            </p:nvPr>
          </p:nvSpPr>
          <p:spPr>
            <a:xfrm>
              <a:off x="2927941" y="5814060"/>
              <a:ext cx="120060" cy="319202"/>
            </a:xfrm>
            <a:custGeom>
              <a:avLst/>
              <a:gdLst/>
              <a:ahLst/>
              <a:cxnLst/>
              <a:rect l="0" t="0" r="0" b="0"/>
              <a:pathLst>
                <a:path w="120060" h="319202">
                  <a:moveTo>
                    <a:pt x="120059" y="0"/>
                  </a:moveTo>
                  <a:lnTo>
                    <a:pt x="120059" y="0"/>
                  </a:lnTo>
                  <a:lnTo>
                    <a:pt x="86945" y="22641"/>
                  </a:lnTo>
                  <a:lnTo>
                    <a:pt x="50965" y="54483"/>
                  </a:lnTo>
                  <a:lnTo>
                    <a:pt x="32512" y="76539"/>
                  </a:lnTo>
                  <a:lnTo>
                    <a:pt x="19342" y="109653"/>
                  </a:lnTo>
                  <a:lnTo>
                    <a:pt x="12275" y="131522"/>
                  </a:lnTo>
                  <a:lnTo>
                    <a:pt x="4421" y="164851"/>
                  </a:lnTo>
                  <a:lnTo>
                    <a:pt x="0" y="200399"/>
                  </a:lnTo>
                  <a:lnTo>
                    <a:pt x="948" y="227017"/>
                  </a:lnTo>
                  <a:lnTo>
                    <a:pt x="8854" y="258768"/>
                  </a:lnTo>
                  <a:lnTo>
                    <a:pt x="20128" y="281847"/>
                  </a:lnTo>
                  <a:lnTo>
                    <a:pt x="49086" y="310486"/>
                  </a:lnTo>
                  <a:lnTo>
                    <a:pt x="61422" y="315793"/>
                  </a:lnTo>
                  <a:lnTo>
                    <a:pt x="85993" y="319201"/>
                  </a:lnTo>
                  <a:lnTo>
                    <a:pt x="101969" y="315746"/>
                  </a:lnTo>
                  <a:lnTo>
                    <a:pt x="120059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92"/>
            <p:cNvSpPr/>
            <p:nvPr>
              <p:custDataLst>
                <p:tags r:id="rId45"/>
              </p:custDataLst>
            </p:nvPr>
          </p:nvSpPr>
          <p:spPr>
            <a:xfrm>
              <a:off x="3169920" y="5863921"/>
              <a:ext cx="144781" cy="180189"/>
            </a:xfrm>
            <a:custGeom>
              <a:avLst/>
              <a:gdLst/>
              <a:ahLst/>
              <a:cxnLst/>
              <a:rect l="0" t="0" r="0" b="0"/>
              <a:pathLst>
                <a:path w="144781" h="180189">
                  <a:moveTo>
                    <a:pt x="0" y="26339"/>
                  </a:moveTo>
                  <a:lnTo>
                    <a:pt x="0" y="26339"/>
                  </a:lnTo>
                  <a:lnTo>
                    <a:pt x="32267" y="5392"/>
                  </a:lnTo>
                  <a:lnTo>
                    <a:pt x="43410" y="95"/>
                  </a:lnTo>
                  <a:lnTo>
                    <a:pt x="53442" y="0"/>
                  </a:lnTo>
                  <a:lnTo>
                    <a:pt x="62699" y="2780"/>
                  </a:lnTo>
                  <a:lnTo>
                    <a:pt x="82345" y="13882"/>
                  </a:lnTo>
                  <a:lnTo>
                    <a:pt x="89655" y="23342"/>
                  </a:lnTo>
                  <a:lnTo>
                    <a:pt x="103058" y="52191"/>
                  </a:lnTo>
                  <a:lnTo>
                    <a:pt x="110248" y="87692"/>
                  </a:lnTo>
                  <a:lnTo>
                    <a:pt x="119798" y="125451"/>
                  </a:lnTo>
                  <a:lnTo>
                    <a:pt x="123991" y="162835"/>
                  </a:lnTo>
                  <a:lnTo>
                    <a:pt x="128444" y="179643"/>
                  </a:lnTo>
                  <a:lnTo>
                    <a:pt x="128809" y="180188"/>
                  </a:lnTo>
                  <a:lnTo>
                    <a:pt x="129444" y="168602"/>
                  </a:lnTo>
                  <a:lnTo>
                    <a:pt x="131170" y="166055"/>
                  </a:lnTo>
                  <a:lnTo>
                    <a:pt x="144780" y="155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93"/>
            <p:cNvSpPr/>
            <p:nvPr>
              <p:custDataLst>
                <p:tags r:id="rId46"/>
              </p:custDataLst>
            </p:nvPr>
          </p:nvSpPr>
          <p:spPr>
            <a:xfrm>
              <a:off x="3387091" y="5958840"/>
              <a:ext cx="171450" cy="157938"/>
            </a:xfrm>
            <a:custGeom>
              <a:avLst/>
              <a:gdLst/>
              <a:ahLst/>
              <a:cxnLst/>
              <a:rect l="0" t="0" r="0" b="0"/>
              <a:pathLst>
                <a:path w="171450" h="157938">
                  <a:moveTo>
                    <a:pt x="26669" y="0"/>
                  </a:moveTo>
                  <a:lnTo>
                    <a:pt x="26669" y="0"/>
                  </a:lnTo>
                  <a:lnTo>
                    <a:pt x="54985" y="0"/>
                  </a:lnTo>
                  <a:lnTo>
                    <a:pt x="92373" y="6913"/>
                  </a:lnTo>
                  <a:lnTo>
                    <a:pt x="95136" y="7592"/>
                  </a:lnTo>
                  <a:lnTo>
                    <a:pt x="91171" y="7611"/>
                  </a:lnTo>
                  <a:lnTo>
                    <a:pt x="86945" y="9874"/>
                  </a:lnTo>
                  <a:lnTo>
                    <a:pt x="51611" y="33059"/>
                  </a:lnTo>
                  <a:lnTo>
                    <a:pt x="17443" y="62748"/>
                  </a:lnTo>
                  <a:lnTo>
                    <a:pt x="9869" y="71914"/>
                  </a:lnTo>
                  <a:lnTo>
                    <a:pt x="5605" y="86596"/>
                  </a:lnTo>
                  <a:lnTo>
                    <a:pt x="1906" y="106726"/>
                  </a:lnTo>
                  <a:lnTo>
                    <a:pt x="0" y="111791"/>
                  </a:lnTo>
                  <a:lnTo>
                    <a:pt x="141" y="121933"/>
                  </a:lnTo>
                  <a:lnTo>
                    <a:pt x="3025" y="131239"/>
                  </a:lnTo>
                  <a:lnTo>
                    <a:pt x="11776" y="144112"/>
                  </a:lnTo>
                  <a:lnTo>
                    <a:pt x="16664" y="148716"/>
                  </a:lnTo>
                  <a:lnTo>
                    <a:pt x="21658" y="150763"/>
                  </a:lnTo>
                  <a:lnTo>
                    <a:pt x="33274" y="151915"/>
                  </a:lnTo>
                  <a:lnTo>
                    <a:pt x="47441" y="148211"/>
                  </a:lnTo>
                  <a:lnTo>
                    <a:pt x="62363" y="137707"/>
                  </a:lnTo>
                  <a:lnTo>
                    <a:pt x="73463" y="123869"/>
                  </a:lnTo>
                  <a:lnTo>
                    <a:pt x="87436" y="90693"/>
                  </a:lnTo>
                  <a:lnTo>
                    <a:pt x="92934" y="68358"/>
                  </a:lnTo>
                  <a:lnTo>
                    <a:pt x="94944" y="31297"/>
                  </a:lnTo>
                  <a:lnTo>
                    <a:pt x="95249" y="54"/>
                  </a:lnTo>
                  <a:lnTo>
                    <a:pt x="91204" y="4061"/>
                  </a:lnTo>
                  <a:lnTo>
                    <a:pt x="88688" y="18701"/>
                  </a:lnTo>
                  <a:lnTo>
                    <a:pt x="87722" y="54703"/>
                  </a:lnTo>
                  <a:lnTo>
                    <a:pt x="95930" y="91620"/>
                  </a:lnTo>
                  <a:lnTo>
                    <a:pt x="113276" y="128717"/>
                  </a:lnTo>
                  <a:lnTo>
                    <a:pt x="127967" y="152992"/>
                  </a:lnTo>
                  <a:lnTo>
                    <a:pt x="135473" y="156897"/>
                  </a:lnTo>
                  <a:lnTo>
                    <a:pt x="139845" y="157937"/>
                  </a:lnTo>
                  <a:lnTo>
                    <a:pt x="149218" y="156837"/>
                  </a:lnTo>
                  <a:lnTo>
                    <a:pt x="154089" y="155358"/>
                  </a:lnTo>
                  <a:lnTo>
                    <a:pt x="161758" y="149198"/>
                  </a:lnTo>
                  <a:lnTo>
                    <a:pt x="171449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94"/>
            <p:cNvSpPr/>
            <p:nvPr>
              <p:custDataLst>
                <p:tags r:id="rId47"/>
              </p:custDataLst>
            </p:nvPr>
          </p:nvSpPr>
          <p:spPr>
            <a:xfrm>
              <a:off x="3634988" y="5958840"/>
              <a:ext cx="114053" cy="167576"/>
            </a:xfrm>
            <a:custGeom>
              <a:avLst/>
              <a:gdLst/>
              <a:ahLst/>
              <a:cxnLst/>
              <a:rect l="0" t="0" r="0" b="0"/>
              <a:pathLst>
                <a:path w="114053" h="167576">
                  <a:moveTo>
                    <a:pt x="7372" y="76200"/>
                  </a:moveTo>
                  <a:lnTo>
                    <a:pt x="7372" y="76200"/>
                  </a:lnTo>
                  <a:lnTo>
                    <a:pt x="7372" y="112607"/>
                  </a:lnTo>
                  <a:lnTo>
                    <a:pt x="6525" y="149745"/>
                  </a:lnTo>
                  <a:lnTo>
                    <a:pt x="2982" y="161962"/>
                  </a:lnTo>
                  <a:lnTo>
                    <a:pt x="3599" y="163854"/>
                  </a:lnTo>
                  <a:lnTo>
                    <a:pt x="4857" y="165116"/>
                  </a:lnTo>
                  <a:lnTo>
                    <a:pt x="4848" y="165958"/>
                  </a:lnTo>
                  <a:lnTo>
                    <a:pt x="3996" y="166518"/>
                  </a:lnTo>
                  <a:lnTo>
                    <a:pt x="0" y="167575"/>
                  </a:lnTo>
                  <a:lnTo>
                    <a:pt x="3871" y="163575"/>
                  </a:lnTo>
                  <a:lnTo>
                    <a:pt x="5816" y="159343"/>
                  </a:lnTo>
                  <a:lnTo>
                    <a:pt x="15621" y="121705"/>
                  </a:lnTo>
                  <a:lnTo>
                    <a:pt x="19505" y="111664"/>
                  </a:lnTo>
                  <a:lnTo>
                    <a:pt x="28423" y="76035"/>
                  </a:lnTo>
                  <a:lnTo>
                    <a:pt x="37996" y="56067"/>
                  </a:lnTo>
                  <a:lnTo>
                    <a:pt x="62201" y="29158"/>
                  </a:lnTo>
                  <a:lnTo>
                    <a:pt x="97436" y="5112"/>
                  </a:lnTo>
                  <a:lnTo>
                    <a:pt x="1140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95"/>
            <p:cNvSpPr/>
            <p:nvPr>
              <p:custDataLst>
                <p:tags r:id="rId48"/>
              </p:custDataLst>
            </p:nvPr>
          </p:nvSpPr>
          <p:spPr>
            <a:xfrm>
              <a:off x="3810113" y="5981700"/>
              <a:ext cx="411368" cy="163072"/>
            </a:xfrm>
            <a:custGeom>
              <a:avLst/>
              <a:gdLst/>
              <a:ahLst/>
              <a:cxnLst/>
              <a:rect l="0" t="0" r="0" b="0"/>
              <a:pathLst>
                <a:path w="411368" h="163072">
                  <a:moveTo>
                    <a:pt x="60847" y="7620"/>
                  </a:moveTo>
                  <a:lnTo>
                    <a:pt x="60847" y="7620"/>
                  </a:lnTo>
                  <a:lnTo>
                    <a:pt x="49526" y="45124"/>
                  </a:lnTo>
                  <a:lnTo>
                    <a:pt x="34722" y="76883"/>
                  </a:lnTo>
                  <a:lnTo>
                    <a:pt x="34964" y="79195"/>
                  </a:lnTo>
                  <a:lnTo>
                    <a:pt x="35971" y="80736"/>
                  </a:lnTo>
                  <a:lnTo>
                    <a:pt x="37810" y="90110"/>
                  </a:lnTo>
                  <a:lnTo>
                    <a:pt x="37935" y="95091"/>
                  </a:lnTo>
                  <a:lnTo>
                    <a:pt x="40492" y="96414"/>
                  </a:lnTo>
                  <a:lnTo>
                    <a:pt x="50107" y="97884"/>
                  </a:lnTo>
                  <a:lnTo>
                    <a:pt x="60589" y="94022"/>
                  </a:lnTo>
                  <a:lnTo>
                    <a:pt x="65755" y="90621"/>
                  </a:lnTo>
                  <a:lnTo>
                    <a:pt x="69199" y="86661"/>
                  </a:lnTo>
                  <a:lnTo>
                    <a:pt x="86424" y="52218"/>
                  </a:lnTo>
                  <a:lnTo>
                    <a:pt x="89148" y="44092"/>
                  </a:lnTo>
                  <a:lnTo>
                    <a:pt x="92939" y="29998"/>
                  </a:lnTo>
                  <a:lnTo>
                    <a:pt x="98595" y="9542"/>
                  </a:lnTo>
                  <a:lnTo>
                    <a:pt x="98947" y="0"/>
                  </a:lnTo>
                  <a:lnTo>
                    <a:pt x="98947" y="6561"/>
                  </a:lnTo>
                  <a:lnTo>
                    <a:pt x="98947" y="966"/>
                  </a:lnTo>
                  <a:lnTo>
                    <a:pt x="96690" y="429"/>
                  </a:lnTo>
                  <a:lnTo>
                    <a:pt x="81035" y="26"/>
                  </a:lnTo>
                  <a:lnTo>
                    <a:pt x="76028" y="2269"/>
                  </a:lnTo>
                  <a:lnTo>
                    <a:pt x="42910" y="28813"/>
                  </a:lnTo>
                  <a:lnTo>
                    <a:pt x="20629" y="58902"/>
                  </a:lnTo>
                  <a:lnTo>
                    <a:pt x="16255" y="62128"/>
                  </a:lnTo>
                  <a:lnTo>
                    <a:pt x="11395" y="70228"/>
                  </a:lnTo>
                  <a:lnTo>
                    <a:pt x="459" y="106054"/>
                  </a:lnTo>
                  <a:lnTo>
                    <a:pt x="0" y="112671"/>
                  </a:lnTo>
                  <a:lnTo>
                    <a:pt x="5933" y="122375"/>
                  </a:lnTo>
                  <a:lnTo>
                    <a:pt x="6458" y="124763"/>
                  </a:lnTo>
                  <a:lnTo>
                    <a:pt x="11556" y="129675"/>
                  </a:lnTo>
                  <a:lnTo>
                    <a:pt x="19467" y="133833"/>
                  </a:lnTo>
                  <a:lnTo>
                    <a:pt x="47301" y="136965"/>
                  </a:lnTo>
                  <a:lnTo>
                    <a:pt x="56520" y="136226"/>
                  </a:lnTo>
                  <a:lnTo>
                    <a:pt x="66262" y="133077"/>
                  </a:lnTo>
                  <a:lnTo>
                    <a:pt x="81266" y="122498"/>
                  </a:lnTo>
                  <a:lnTo>
                    <a:pt x="92391" y="108639"/>
                  </a:lnTo>
                  <a:lnTo>
                    <a:pt x="108977" y="72127"/>
                  </a:lnTo>
                  <a:lnTo>
                    <a:pt x="120291" y="44774"/>
                  </a:lnTo>
                  <a:lnTo>
                    <a:pt x="121357" y="36032"/>
                  </a:lnTo>
                  <a:lnTo>
                    <a:pt x="122354" y="34182"/>
                  </a:lnTo>
                  <a:lnTo>
                    <a:pt x="123865" y="32948"/>
                  </a:lnTo>
                  <a:lnTo>
                    <a:pt x="125719" y="32125"/>
                  </a:lnTo>
                  <a:lnTo>
                    <a:pt x="126108" y="31576"/>
                  </a:lnTo>
                  <a:lnTo>
                    <a:pt x="125521" y="31211"/>
                  </a:lnTo>
                  <a:lnTo>
                    <a:pt x="121826" y="30483"/>
                  </a:lnTo>
                  <a:lnTo>
                    <a:pt x="121807" y="66304"/>
                  </a:lnTo>
                  <a:lnTo>
                    <a:pt x="125852" y="85404"/>
                  </a:lnTo>
                  <a:lnTo>
                    <a:pt x="136458" y="103104"/>
                  </a:lnTo>
                  <a:lnTo>
                    <a:pt x="155212" y="123408"/>
                  </a:lnTo>
                  <a:lnTo>
                    <a:pt x="191437" y="153741"/>
                  </a:lnTo>
                  <a:lnTo>
                    <a:pt x="199602" y="157229"/>
                  </a:lnTo>
                  <a:lnTo>
                    <a:pt x="204151" y="158159"/>
                  </a:lnTo>
                  <a:lnTo>
                    <a:pt x="213720" y="156935"/>
                  </a:lnTo>
                  <a:lnTo>
                    <a:pt x="218643" y="155423"/>
                  </a:lnTo>
                  <a:lnTo>
                    <a:pt x="226369" y="149228"/>
                  </a:lnTo>
                  <a:lnTo>
                    <a:pt x="254163" y="114590"/>
                  </a:lnTo>
                  <a:lnTo>
                    <a:pt x="277998" y="83102"/>
                  </a:lnTo>
                  <a:lnTo>
                    <a:pt x="293300" y="51348"/>
                  </a:lnTo>
                  <a:lnTo>
                    <a:pt x="296323" y="40717"/>
                  </a:lnTo>
                  <a:lnTo>
                    <a:pt x="295724" y="39845"/>
                  </a:lnTo>
                  <a:lnTo>
                    <a:pt x="292801" y="38876"/>
                  </a:lnTo>
                  <a:lnTo>
                    <a:pt x="291684" y="39464"/>
                  </a:lnTo>
                  <a:lnTo>
                    <a:pt x="290938" y="40703"/>
                  </a:lnTo>
                  <a:lnTo>
                    <a:pt x="290441" y="42375"/>
                  </a:lnTo>
                  <a:lnTo>
                    <a:pt x="285697" y="48774"/>
                  </a:lnTo>
                  <a:lnTo>
                    <a:pt x="262142" y="66917"/>
                  </a:lnTo>
                  <a:lnTo>
                    <a:pt x="254922" y="78906"/>
                  </a:lnTo>
                  <a:lnTo>
                    <a:pt x="249795" y="90971"/>
                  </a:lnTo>
                  <a:lnTo>
                    <a:pt x="247773" y="93668"/>
                  </a:lnTo>
                  <a:lnTo>
                    <a:pt x="247271" y="96312"/>
                  </a:lnTo>
                  <a:lnTo>
                    <a:pt x="247783" y="98921"/>
                  </a:lnTo>
                  <a:lnTo>
                    <a:pt x="249763" y="104079"/>
                  </a:lnTo>
                  <a:lnTo>
                    <a:pt x="255183" y="120878"/>
                  </a:lnTo>
                  <a:lnTo>
                    <a:pt x="265936" y="135063"/>
                  </a:lnTo>
                  <a:lnTo>
                    <a:pt x="301254" y="154534"/>
                  </a:lnTo>
                  <a:lnTo>
                    <a:pt x="321167" y="162440"/>
                  </a:lnTo>
                  <a:lnTo>
                    <a:pt x="335718" y="163071"/>
                  </a:lnTo>
                  <a:lnTo>
                    <a:pt x="372493" y="158729"/>
                  </a:lnTo>
                  <a:lnTo>
                    <a:pt x="384494" y="152108"/>
                  </a:lnTo>
                  <a:lnTo>
                    <a:pt x="396726" y="138861"/>
                  </a:lnTo>
                  <a:lnTo>
                    <a:pt x="411367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96"/>
            <p:cNvSpPr/>
            <p:nvPr>
              <p:custDataLst>
                <p:tags r:id="rId49"/>
              </p:custDataLst>
            </p:nvPr>
          </p:nvSpPr>
          <p:spPr>
            <a:xfrm>
              <a:off x="4297680" y="5844540"/>
              <a:ext cx="44538" cy="274321"/>
            </a:xfrm>
            <a:custGeom>
              <a:avLst/>
              <a:gdLst/>
              <a:ahLst/>
              <a:cxnLst/>
              <a:rect l="0" t="0" r="0" b="0"/>
              <a:pathLst>
                <a:path w="44538" h="274321">
                  <a:moveTo>
                    <a:pt x="0" y="0"/>
                  </a:moveTo>
                  <a:lnTo>
                    <a:pt x="0" y="0"/>
                  </a:lnTo>
                  <a:lnTo>
                    <a:pt x="4045" y="32362"/>
                  </a:lnTo>
                  <a:lnTo>
                    <a:pt x="10606" y="64622"/>
                  </a:lnTo>
                  <a:lnTo>
                    <a:pt x="15438" y="102381"/>
                  </a:lnTo>
                  <a:lnTo>
                    <a:pt x="17912" y="126673"/>
                  </a:lnTo>
                  <a:lnTo>
                    <a:pt x="20661" y="160439"/>
                  </a:lnTo>
                  <a:lnTo>
                    <a:pt x="24466" y="195986"/>
                  </a:lnTo>
                  <a:lnTo>
                    <a:pt x="33337" y="230249"/>
                  </a:lnTo>
                  <a:lnTo>
                    <a:pt x="39731" y="262401"/>
                  </a:lnTo>
                  <a:lnTo>
                    <a:pt x="44537" y="271965"/>
                  </a:lnTo>
                  <a:lnTo>
                    <a:pt x="44084" y="272751"/>
                  </a:lnTo>
                  <a:lnTo>
                    <a:pt x="3810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97"/>
            <p:cNvSpPr/>
            <p:nvPr>
              <p:custDataLst>
                <p:tags r:id="rId50"/>
              </p:custDataLst>
            </p:nvPr>
          </p:nvSpPr>
          <p:spPr>
            <a:xfrm>
              <a:off x="4229100" y="5974080"/>
              <a:ext cx="190501" cy="20742"/>
            </a:xfrm>
            <a:custGeom>
              <a:avLst/>
              <a:gdLst/>
              <a:ahLst/>
              <a:cxnLst/>
              <a:rect l="0" t="0" r="0" b="0"/>
              <a:pathLst>
                <a:path w="190501" h="20742">
                  <a:moveTo>
                    <a:pt x="0" y="7620"/>
                  </a:moveTo>
                  <a:lnTo>
                    <a:pt x="0" y="7620"/>
                  </a:lnTo>
                  <a:lnTo>
                    <a:pt x="32362" y="15711"/>
                  </a:lnTo>
                  <a:lnTo>
                    <a:pt x="68667" y="20741"/>
                  </a:lnTo>
                  <a:lnTo>
                    <a:pt x="106038" y="17204"/>
                  </a:lnTo>
                  <a:lnTo>
                    <a:pt x="142898" y="13370"/>
                  </a:lnTo>
                  <a:lnTo>
                    <a:pt x="180092" y="314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98"/>
            <p:cNvSpPr/>
            <p:nvPr>
              <p:custDataLst>
                <p:tags r:id="rId51"/>
              </p:custDataLst>
            </p:nvPr>
          </p:nvSpPr>
          <p:spPr>
            <a:xfrm>
              <a:off x="4444342" y="5968235"/>
              <a:ext cx="287679" cy="142291"/>
            </a:xfrm>
            <a:custGeom>
              <a:avLst/>
              <a:gdLst/>
              <a:ahLst/>
              <a:cxnLst/>
              <a:rect l="0" t="0" r="0" b="0"/>
              <a:pathLst>
                <a:path w="287679" h="142291">
                  <a:moveTo>
                    <a:pt x="5738" y="59185"/>
                  </a:moveTo>
                  <a:lnTo>
                    <a:pt x="5738" y="59185"/>
                  </a:lnTo>
                  <a:lnTo>
                    <a:pt x="34054" y="63230"/>
                  </a:lnTo>
                  <a:lnTo>
                    <a:pt x="66302" y="65252"/>
                  </a:lnTo>
                  <a:lnTo>
                    <a:pt x="99460" y="58136"/>
                  </a:lnTo>
                  <a:lnTo>
                    <a:pt x="119987" y="47250"/>
                  </a:lnTo>
                  <a:lnTo>
                    <a:pt x="129329" y="44567"/>
                  </a:lnTo>
                  <a:lnTo>
                    <a:pt x="142225" y="35946"/>
                  </a:lnTo>
                  <a:lnTo>
                    <a:pt x="144989" y="33532"/>
                  </a:lnTo>
                  <a:lnTo>
                    <a:pt x="148060" y="26335"/>
                  </a:lnTo>
                  <a:lnTo>
                    <a:pt x="150032" y="16007"/>
                  </a:lnTo>
                  <a:lnTo>
                    <a:pt x="149348" y="15159"/>
                  </a:lnTo>
                  <a:lnTo>
                    <a:pt x="142165" y="11541"/>
                  </a:lnTo>
                  <a:lnTo>
                    <a:pt x="139870" y="9643"/>
                  </a:lnTo>
                  <a:lnTo>
                    <a:pt x="116999" y="5275"/>
                  </a:lnTo>
                  <a:lnTo>
                    <a:pt x="86514" y="1358"/>
                  </a:lnTo>
                  <a:lnTo>
                    <a:pt x="55919" y="0"/>
                  </a:lnTo>
                  <a:lnTo>
                    <a:pt x="36599" y="4583"/>
                  </a:lnTo>
                  <a:lnTo>
                    <a:pt x="15112" y="16173"/>
                  </a:lnTo>
                  <a:lnTo>
                    <a:pt x="7646" y="23418"/>
                  </a:lnTo>
                  <a:lnTo>
                    <a:pt x="2352" y="31436"/>
                  </a:lnTo>
                  <a:lnTo>
                    <a:pt x="0" y="37821"/>
                  </a:lnTo>
                  <a:lnTo>
                    <a:pt x="1211" y="45739"/>
                  </a:lnTo>
                  <a:lnTo>
                    <a:pt x="8889" y="64620"/>
                  </a:lnTo>
                  <a:lnTo>
                    <a:pt x="20124" y="79610"/>
                  </a:lnTo>
                  <a:lnTo>
                    <a:pt x="55627" y="105949"/>
                  </a:lnTo>
                  <a:lnTo>
                    <a:pt x="87152" y="122546"/>
                  </a:lnTo>
                  <a:lnTo>
                    <a:pt x="120892" y="137573"/>
                  </a:lnTo>
                  <a:lnTo>
                    <a:pt x="155993" y="142290"/>
                  </a:lnTo>
                  <a:lnTo>
                    <a:pt x="167344" y="141840"/>
                  </a:lnTo>
                  <a:lnTo>
                    <a:pt x="193572" y="132358"/>
                  </a:lnTo>
                  <a:lnTo>
                    <a:pt x="210792" y="120081"/>
                  </a:lnTo>
                  <a:lnTo>
                    <a:pt x="217458" y="114017"/>
                  </a:lnTo>
                  <a:lnTo>
                    <a:pt x="218369" y="110930"/>
                  </a:lnTo>
                  <a:lnTo>
                    <a:pt x="219098" y="83113"/>
                  </a:lnTo>
                  <a:lnTo>
                    <a:pt x="219944" y="82757"/>
                  </a:lnTo>
                  <a:lnTo>
                    <a:pt x="223142" y="82362"/>
                  </a:lnTo>
                  <a:lnTo>
                    <a:pt x="224334" y="81409"/>
                  </a:lnTo>
                  <a:lnTo>
                    <a:pt x="230450" y="71467"/>
                  </a:lnTo>
                  <a:lnTo>
                    <a:pt x="240500" y="61642"/>
                  </a:lnTo>
                  <a:lnTo>
                    <a:pt x="278334" y="30292"/>
                  </a:lnTo>
                  <a:lnTo>
                    <a:pt x="287678" y="21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99"/>
            <p:cNvSpPr/>
            <p:nvPr>
              <p:custDataLst>
                <p:tags r:id="rId52"/>
              </p:custDataLst>
            </p:nvPr>
          </p:nvSpPr>
          <p:spPr>
            <a:xfrm>
              <a:off x="4831080" y="5996940"/>
              <a:ext cx="60520" cy="197756"/>
            </a:xfrm>
            <a:custGeom>
              <a:avLst/>
              <a:gdLst/>
              <a:ahLst/>
              <a:cxnLst/>
              <a:rect l="0" t="0" r="0" b="0"/>
              <a:pathLst>
                <a:path w="60520" h="197756">
                  <a:moveTo>
                    <a:pt x="53340" y="0"/>
                  </a:moveTo>
                  <a:lnTo>
                    <a:pt x="53340" y="0"/>
                  </a:lnTo>
                  <a:lnTo>
                    <a:pt x="37629" y="33960"/>
                  </a:lnTo>
                  <a:lnTo>
                    <a:pt x="33657" y="51500"/>
                  </a:lnTo>
                  <a:lnTo>
                    <a:pt x="34150" y="65505"/>
                  </a:lnTo>
                  <a:lnTo>
                    <a:pt x="46042" y="101047"/>
                  </a:lnTo>
                  <a:lnTo>
                    <a:pt x="58730" y="136666"/>
                  </a:lnTo>
                  <a:lnTo>
                    <a:pt x="60519" y="157382"/>
                  </a:lnTo>
                  <a:lnTo>
                    <a:pt x="56784" y="172692"/>
                  </a:lnTo>
                  <a:lnTo>
                    <a:pt x="50315" y="183906"/>
                  </a:lnTo>
                  <a:lnTo>
                    <a:pt x="45505" y="187570"/>
                  </a:lnTo>
                  <a:lnTo>
                    <a:pt x="22172" y="196274"/>
                  </a:lnTo>
                  <a:lnTo>
                    <a:pt x="6450" y="197755"/>
                  </a:lnTo>
                  <a:lnTo>
                    <a:pt x="4299" y="197030"/>
                  </a:lnTo>
                  <a:lnTo>
                    <a:pt x="2866" y="19569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26"/>
          <p:cNvGrpSpPr/>
          <p:nvPr/>
        </p:nvGrpSpPr>
        <p:grpSpPr>
          <a:xfrm>
            <a:off x="5212080" y="5704137"/>
            <a:ext cx="594361" cy="588686"/>
            <a:chOff x="5212080" y="5704137"/>
            <a:chExt cx="594361" cy="588686"/>
          </a:xfrm>
        </p:grpSpPr>
        <p:sp>
          <p:nvSpPr>
            <p:cNvPr id="139" name="SMARTInkShape-600"/>
            <p:cNvSpPr/>
            <p:nvPr>
              <p:custDataLst>
                <p:tags r:id="rId40"/>
              </p:custDataLst>
            </p:nvPr>
          </p:nvSpPr>
          <p:spPr>
            <a:xfrm>
              <a:off x="5334000" y="5704137"/>
              <a:ext cx="213361" cy="588686"/>
            </a:xfrm>
            <a:custGeom>
              <a:avLst/>
              <a:gdLst/>
              <a:ahLst/>
              <a:cxnLst/>
              <a:rect l="0" t="0" r="0" b="0"/>
              <a:pathLst>
                <a:path w="213361" h="588686">
                  <a:moveTo>
                    <a:pt x="213360" y="33723"/>
                  </a:moveTo>
                  <a:lnTo>
                    <a:pt x="213360" y="33723"/>
                  </a:lnTo>
                  <a:lnTo>
                    <a:pt x="180556" y="919"/>
                  </a:lnTo>
                  <a:lnTo>
                    <a:pt x="177097" y="0"/>
                  </a:lnTo>
                  <a:lnTo>
                    <a:pt x="168739" y="1237"/>
                  </a:lnTo>
                  <a:lnTo>
                    <a:pt x="154513" y="6694"/>
                  </a:lnTo>
                  <a:lnTo>
                    <a:pt x="146848" y="15784"/>
                  </a:lnTo>
                  <a:lnTo>
                    <a:pt x="126268" y="49611"/>
                  </a:lnTo>
                  <a:lnTo>
                    <a:pt x="106535" y="84086"/>
                  </a:lnTo>
                  <a:lnTo>
                    <a:pt x="91398" y="118918"/>
                  </a:lnTo>
                  <a:lnTo>
                    <a:pt x="80414" y="144401"/>
                  </a:lnTo>
                  <a:lnTo>
                    <a:pt x="67066" y="172660"/>
                  </a:lnTo>
                  <a:lnTo>
                    <a:pt x="54925" y="204410"/>
                  </a:lnTo>
                  <a:lnTo>
                    <a:pt x="43885" y="237431"/>
                  </a:lnTo>
                  <a:lnTo>
                    <a:pt x="33333" y="269041"/>
                  </a:lnTo>
                  <a:lnTo>
                    <a:pt x="25257" y="300022"/>
                  </a:lnTo>
                  <a:lnTo>
                    <a:pt x="18845" y="331571"/>
                  </a:lnTo>
                  <a:lnTo>
                    <a:pt x="13174" y="365348"/>
                  </a:lnTo>
                  <a:lnTo>
                    <a:pt x="10089" y="395601"/>
                  </a:lnTo>
                  <a:lnTo>
                    <a:pt x="8717" y="424004"/>
                  </a:lnTo>
                  <a:lnTo>
                    <a:pt x="8108" y="453562"/>
                  </a:lnTo>
                  <a:lnTo>
                    <a:pt x="7837" y="481374"/>
                  </a:lnTo>
                  <a:lnTo>
                    <a:pt x="9942" y="518573"/>
                  </a:lnTo>
                  <a:lnTo>
                    <a:pt x="14194" y="553393"/>
                  </a:lnTo>
                  <a:lnTo>
                    <a:pt x="22520" y="588685"/>
                  </a:lnTo>
                  <a:lnTo>
                    <a:pt x="22709" y="587148"/>
                  </a:lnTo>
                  <a:lnTo>
                    <a:pt x="22759" y="585554"/>
                  </a:lnTo>
                  <a:lnTo>
                    <a:pt x="9856" y="550472"/>
                  </a:lnTo>
                  <a:lnTo>
                    <a:pt x="0" y="521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01"/>
            <p:cNvSpPr/>
            <p:nvPr>
              <p:custDataLst>
                <p:tags r:id="rId41"/>
              </p:custDataLst>
            </p:nvPr>
          </p:nvSpPr>
          <p:spPr>
            <a:xfrm>
              <a:off x="5212080" y="5951220"/>
              <a:ext cx="411086" cy="288411"/>
            </a:xfrm>
            <a:custGeom>
              <a:avLst/>
              <a:gdLst/>
              <a:ahLst/>
              <a:cxnLst/>
              <a:rect l="0" t="0" r="0" b="0"/>
              <a:pathLst>
                <a:path w="411086" h="288411">
                  <a:moveTo>
                    <a:pt x="0" y="0"/>
                  </a:moveTo>
                  <a:lnTo>
                    <a:pt x="0" y="0"/>
                  </a:lnTo>
                  <a:lnTo>
                    <a:pt x="36407" y="8091"/>
                  </a:lnTo>
                  <a:lnTo>
                    <a:pt x="58984" y="14707"/>
                  </a:lnTo>
                  <a:lnTo>
                    <a:pt x="85890" y="23351"/>
                  </a:lnTo>
                  <a:lnTo>
                    <a:pt x="115680" y="33347"/>
                  </a:lnTo>
                  <a:lnTo>
                    <a:pt x="139774" y="41705"/>
                  </a:lnTo>
                  <a:lnTo>
                    <a:pt x="177833" y="55506"/>
                  </a:lnTo>
                  <a:lnTo>
                    <a:pt x="206602" y="65027"/>
                  </a:lnTo>
                  <a:lnTo>
                    <a:pt x="241837" y="75147"/>
                  </a:lnTo>
                  <a:lnTo>
                    <a:pt x="273726" y="83508"/>
                  </a:lnTo>
                  <a:lnTo>
                    <a:pt x="311182" y="95633"/>
                  </a:lnTo>
                  <a:lnTo>
                    <a:pt x="343145" y="110744"/>
                  </a:lnTo>
                  <a:lnTo>
                    <a:pt x="355709" y="119211"/>
                  </a:lnTo>
                  <a:lnTo>
                    <a:pt x="359059" y="122653"/>
                  </a:lnTo>
                  <a:lnTo>
                    <a:pt x="360446" y="126643"/>
                  </a:lnTo>
                  <a:lnTo>
                    <a:pt x="359730" y="135590"/>
                  </a:lnTo>
                  <a:lnTo>
                    <a:pt x="352073" y="145211"/>
                  </a:lnTo>
                  <a:lnTo>
                    <a:pt x="337998" y="155632"/>
                  </a:lnTo>
                  <a:lnTo>
                    <a:pt x="328466" y="160978"/>
                  </a:lnTo>
                  <a:lnTo>
                    <a:pt x="299321" y="177856"/>
                  </a:lnTo>
                  <a:lnTo>
                    <a:pt x="266689" y="193045"/>
                  </a:lnTo>
                  <a:lnTo>
                    <a:pt x="241366" y="215900"/>
                  </a:lnTo>
                  <a:lnTo>
                    <a:pt x="238507" y="220980"/>
                  </a:lnTo>
                  <a:lnTo>
                    <a:pt x="236672" y="231139"/>
                  </a:lnTo>
                  <a:lnTo>
                    <a:pt x="238679" y="236220"/>
                  </a:lnTo>
                  <a:lnTo>
                    <a:pt x="240400" y="238760"/>
                  </a:lnTo>
                  <a:lnTo>
                    <a:pt x="274582" y="265111"/>
                  </a:lnTo>
                  <a:lnTo>
                    <a:pt x="305838" y="279190"/>
                  </a:lnTo>
                  <a:lnTo>
                    <a:pt x="338992" y="288027"/>
                  </a:lnTo>
                  <a:lnTo>
                    <a:pt x="365646" y="288410"/>
                  </a:lnTo>
                  <a:lnTo>
                    <a:pt x="393350" y="278913"/>
                  </a:lnTo>
                  <a:lnTo>
                    <a:pt x="399189" y="274104"/>
                  </a:lnTo>
                  <a:lnTo>
                    <a:pt x="406983" y="260072"/>
                  </a:lnTo>
                  <a:lnTo>
                    <a:pt x="410591" y="241841"/>
                  </a:lnTo>
                  <a:lnTo>
                    <a:pt x="411085" y="235049"/>
                  </a:lnTo>
                  <a:lnTo>
                    <a:pt x="400118" y="199504"/>
                  </a:lnTo>
                  <a:lnTo>
                    <a:pt x="390076" y="185348"/>
                  </a:lnTo>
                  <a:lnTo>
                    <a:pt x="379080" y="172793"/>
                  </a:lnTo>
                  <a:lnTo>
                    <a:pt x="370085" y="157824"/>
                  </a:lnTo>
                  <a:lnTo>
                    <a:pt x="365425" y="154811"/>
                  </a:lnTo>
                  <a:lnTo>
                    <a:pt x="358566" y="152541"/>
                  </a:lnTo>
                  <a:lnTo>
                    <a:pt x="368784" y="152412"/>
                  </a:lnTo>
                  <a:lnTo>
                    <a:pt x="373594" y="154663"/>
                  </a:lnTo>
                  <a:lnTo>
                    <a:pt x="376063" y="156449"/>
                  </a:lnTo>
                  <a:lnTo>
                    <a:pt x="396016" y="159993"/>
                  </a:lnTo>
                  <a:lnTo>
                    <a:pt x="39624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02"/>
            <p:cNvSpPr/>
            <p:nvPr>
              <p:custDataLst>
                <p:tags r:id="rId42"/>
              </p:custDataLst>
            </p:nvPr>
          </p:nvSpPr>
          <p:spPr>
            <a:xfrm>
              <a:off x="5699760" y="6080760"/>
              <a:ext cx="106681" cy="106681"/>
            </a:xfrm>
            <a:custGeom>
              <a:avLst/>
              <a:gdLst/>
              <a:ahLst/>
              <a:cxnLst/>
              <a:rect l="0" t="0" r="0" b="0"/>
              <a:pathLst>
                <a:path w="106681" h="106681">
                  <a:moveTo>
                    <a:pt x="0" y="106680"/>
                  </a:moveTo>
                  <a:lnTo>
                    <a:pt x="0" y="106680"/>
                  </a:lnTo>
                  <a:lnTo>
                    <a:pt x="20226" y="78364"/>
                  </a:lnTo>
                  <a:lnTo>
                    <a:pt x="40895" y="44573"/>
                  </a:lnTo>
                  <a:lnTo>
                    <a:pt x="61788" y="21203"/>
                  </a:lnTo>
                  <a:lnTo>
                    <a:pt x="80019" y="7599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27"/>
          <p:cNvGrpSpPr/>
          <p:nvPr/>
        </p:nvGrpSpPr>
        <p:grpSpPr>
          <a:xfrm>
            <a:off x="6283290" y="5768340"/>
            <a:ext cx="2708311" cy="707326"/>
            <a:chOff x="6283290" y="5768340"/>
            <a:chExt cx="2708311" cy="707326"/>
          </a:xfrm>
        </p:grpSpPr>
        <p:sp>
          <p:nvSpPr>
            <p:cNvPr id="143" name="SMARTInkShape-603"/>
            <p:cNvSpPr/>
            <p:nvPr>
              <p:custDataLst>
                <p:tags r:id="rId26"/>
              </p:custDataLst>
            </p:nvPr>
          </p:nvSpPr>
          <p:spPr>
            <a:xfrm>
              <a:off x="6283290" y="5768340"/>
              <a:ext cx="292771" cy="515186"/>
            </a:xfrm>
            <a:custGeom>
              <a:avLst/>
              <a:gdLst/>
              <a:ahLst/>
              <a:cxnLst/>
              <a:rect l="0" t="0" r="0" b="0"/>
              <a:pathLst>
                <a:path w="292771" h="515186">
                  <a:moveTo>
                    <a:pt x="178470" y="0"/>
                  </a:moveTo>
                  <a:lnTo>
                    <a:pt x="178470" y="0"/>
                  </a:lnTo>
                  <a:lnTo>
                    <a:pt x="150154" y="0"/>
                  </a:lnTo>
                  <a:lnTo>
                    <a:pt x="131736" y="6774"/>
                  </a:lnTo>
                  <a:lnTo>
                    <a:pt x="102069" y="31819"/>
                  </a:lnTo>
                  <a:lnTo>
                    <a:pt x="79351" y="65872"/>
                  </a:lnTo>
                  <a:lnTo>
                    <a:pt x="64144" y="91366"/>
                  </a:lnTo>
                  <a:lnTo>
                    <a:pt x="48918" y="117654"/>
                  </a:lnTo>
                  <a:lnTo>
                    <a:pt x="33684" y="146271"/>
                  </a:lnTo>
                  <a:lnTo>
                    <a:pt x="22963" y="178180"/>
                  </a:lnTo>
                  <a:lnTo>
                    <a:pt x="15376" y="211271"/>
                  </a:lnTo>
                  <a:lnTo>
                    <a:pt x="9181" y="242912"/>
                  </a:lnTo>
                  <a:lnTo>
                    <a:pt x="3606" y="273907"/>
                  </a:lnTo>
                  <a:lnTo>
                    <a:pt x="0" y="303770"/>
                  </a:lnTo>
                  <a:lnTo>
                    <a:pt x="1219" y="331153"/>
                  </a:lnTo>
                  <a:lnTo>
                    <a:pt x="4583" y="357435"/>
                  </a:lnTo>
                  <a:lnTo>
                    <a:pt x="9747" y="383227"/>
                  </a:lnTo>
                  <a:lnTo>
                    <a:pt x="22174" y="420701"/>
                  </a:lnTo>
                  <a:lnTo>
                    <a:pt x="37428" y="452782"/>
                  </a:lnTo>
                  <a:lnTo>
                    <a:pt x="58504" y="477904"/>
                  </a:lnTo>
                  <a:lnTo>
                    <a:pt x="95538" y="501992"/>
                  </a:lnTo>
                  <a:lnTo>
                    <a:pt x="115365" y="510974"/>
                  </a:lnTo>
                  <a:lnTo>
                    <a:pt x="145567" y="515185"/>
                  </a:lnTo>
                  <a:lnTo>
                    <a:pt x="175117" y="510599"/>
                  </a:lnTo>
                  <a:lnTo>
                    <a:pt x="210545" y="492050"/>
                  </a:lnTo>
                  <a:lnTo>
                    <a:pt x="228285" y="477769"/>
                  </a:lnTo>
                  <a:lnTo>
                    <a:pt x="255730" y="441005"/>
                  </a:lnTo>
                  <a:lnTo>
                    <a:pt x="275586" y="408940"/>
                  </a:lnTo>
                  <a:lnTo>
                    <a:pt x="292770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04"/>
            <p:cNvSpPr/>
            <p:nvPr>
              <p:custDataLst>
                <p:tags r:id="rId27"/>
              </p:custDataLst>
            </p:nvPr>
          </p:nvSpPr>
          <p:spPr>
            <a:xfrm>
              <a:off x="6591625" y="5783580"/>
              <a:ext cx="190176" cy="418954"/>
            </a:xfrm>
            <a:custGeom>
              <a:avLst/>
              <a:gdLst/>
              <a:ahLst/>
              <a:cxnLst/>
              <a:rect l="0" t="0" r="0" b="0"/>
              <a:pathLst>
                <a:path w="190176" h="418954">
                  <a:moveTo>
                    <a:pt x="45395" y="0"/>
                  </a:moveTo>
                  <a:lnTo>
                    <a:pt x="45395" y="0"/>
                  </a:lnTo>
                  <a:lnTo>
                    <a:pt x="37304" y="28316"/>
                  </a:lnTo>
                  <a:lnTo>
                    <a:pt x="32274" y="62106"/>
                  </a:lnTo>
                  <a:lnTo>
                    <a:pt x="26738" y="93567"/>
                  </a:lnTo>
                  <a:lnTo>
                    <a:pt x="24490" y="111485"/>
                  </a:lnTo>
                  <a:lnTo>
                    <a:pt x="22145" y="134437"/>
                  </a:lnTo>
                  <a:lnTo>
                    <a:pt x="19735" y="160744"/>
                  </a:lnTo>
                  <a:lnTo>
                    <a:pt x="17282" y="182516"/>
                  </a:lnTo>
                  <a:lnTo>
                    <a:pt x="12298" y="217996"/>
                  </a:lnTo>
                  <a:lnTo>
                    <a:pt x="9518" y="245618"/>
                  </a:lnTo>
                  <a:lnTo>
                    <a:pt x="7954" y="280209"/>
                  </a:lnTo>
                  <a:lnTo>
                    <a:pt x="3380" y="318193"/>
                  </a:lnTo>
                  <a:lnTo>
                    <a:pt x="163" y="353381"/>
                  </a:lnTo>
                  <a:lnTo>
                    <a:pt x="0" y="357507"/>
                  </a:lnTo>
                  <a:lnTo>
                    <a:pt x="2077" y="364350"/>
                  </a:lnTo>
                  <a:lnTo>
                    <a:pt x="6265" y="371597"/>
                  </a:lnTo>
                  <a:lnTo>
                    <a:pt x="7455" y="372191"/>
                  </a:lnTo>
                  <a:lnTo>
                    <a:pt x="11034" y="372852"/>
                  </a:lnTo>
                  <a:lnTo>
                    <a:pt x="15448" y="370887"/>
                  </a:lnTo>
                  <a:lnTo>
                    <a:pt x="50931" y="347937"/>
                  </a:lnTo>
                  <a:lnTo>
                    <a:pt x="86061" y="317200"/>
                  </a:lnTo>
                  <a:lnTo>
                    <a:pt x="102130" y="303017"/>
                  </a:lnTo>
                  <a:lnTo>
                    <a:pt x="129192" y="287454"/>
                  </a:lnTo>
                  <a:lnTo>
                    <a:pt x="132587" y="286463"/>
                  </a:lnTo>
                  <a:lnTo>
                    <a:pt x="135695" y="286648"/>
                  </a:lnTo>
                  <a:lnTo>
                    <a:pt x="141409" y="289113"/>
                  </a:lnTo>
                  <a:lnTo>
                    <a:pt x="149385" y="294413"/>
                  </a:lnTo>
                  <a:lnTo>
                    <a:pt x="154548" y="295951"/>
                  </a:lnTo>
                  <a:lnTo>
                    <a:pt x="159666" y="301149"/>
                  </a:lnTo>
                  <a:lnTo>
                    <a:pt x="163915" y="309104"/>
                  </a:lnTo>
                  <a:lnTo>
                    <a:pt x="167017" y="338822"/>
                  </a:lnTo>
                  <a:lnTo>
                    <a:pt x="167276" y="373847"/>
                  </a:lnTo>
                  <a:lnTo>
                    <a:pt x="174463" y="410631"/>
                  </a:lnTo>
                  <a:lnTo>
                    <a:pt x="174842" y="417426"/>
                  </a:lnTo>
                  <a:lnTo>
                    <a:pt x="175719" y="417984"/>
                  </a:lnTo>
                  <a:lnTo>
                    <a:pt x="181488" y="418953"/>
                  </a:lnTo>
                  <a:lnTo>
                    <a:pt x="190175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05"/>
            <p:cNvSpPr/>
            <p:nvPr>
              <p:custDataLst>
                <p:tags r:id="rId28"/>
              </p:custDataLst>
            </p:nvPr>
          </p:nvSpPr>
          <p:spPr>
            <a:xfrm>
              <a:off x="6896100" y="6179820"/>
              <a:ext cx="15009" cy="83673"/>
            </a:xfrm>
            <a:custGeom>
              <a:avLst/>
              <a:gdLst/>
              <a:ahLst/>
              <a:cxnLst/>
              <a:rect l="0" t="0" r="0" b="0"/>
              <a:pathLst>
                <a:path w="15009" h="83673">
                  <a:moveTo>
                    <a:pt x="0" y="0"/>
                  </a:moveTo>
                  <a:lnTo>
                    <a:pt x="0" y="0"/>
                  </a:lnTo>
                  <a:lnTo>
                    <a:pt x="4045" y="32362"/>
                  </a:lnTo>
                  <a:lnTo>
                    <a:pt x="13867" y="69056"/>
                  </a:lnTo>
                  <a:lnTo>
                    <a:pt x="13477" y="72283"/>
                  </a:lnTo>
                  <a:lnTo>
                    <a:pt x="10788" y="78128"/>
                  </a:lnTo>
                  <a:lnTo>
                    <a:pt x="10579" y="80025"/>
                  </a:lnTo>
                  <a:lnTo>
                    <a:pt x="11287" y="81290"/>
                  </a:lnTo>
                  <a:lnTo>
                    <a:pt x="15008" y="83672"/>
                  </a:lnTo>
                  <a:lnTo>
                    <a:pt x="762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06"/>
            <p:cNvSpPr/>
            <p:nvPr>
              <p:custDataLst>
                <p:tags r:id="rId29"/>
              </p:custDataLst>
            </p:nvPr>
          </p:nvSpPr>
          <p:spPr>
            <a:xfrm>
              <a:off x="6903720" y="5974080"/>
              <a:ext cx="45721" cy="76201"/>
            </a:xfrm>
            <a:custGeom>
              <a:avLst/>
              <a:gdLst/>
              <a:ahLst/>
              <a:cxnLst/>
              <a:rect l="0" t="0" r="0" b="0"/>
              <a:pathLst>
                <a:path w="45721" h="76201">
                  <a:moveTo>
                    <a:pt x="0" y="76200"/>
                  </a:moveTo>
                  <a:lnTo>
                    <a:pt x="0" y="76200"/>
                  </a:lnTo>
                  <a:lnTo>
                    <a:pt x="21793" y="43086"/>
                  </a:lnTo>
                  <a:lnTo>
                    <a:pt x="41794" y="7434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07"/>
            <p:cNvSpPr/>
            <p:nvPr>
              <p:custDataLst>
                <p:tags r:id="rId30"/>
              </p:custDataLst>
            </p:nvPr>
          </p:nvSpPr>
          <p:spPr>
            <a:xfrm>
              <a:off x="7013132" y="6080760"/>
              <a:ext cx="203009" cy="184895"/>
            </a:xfrm>
            <a:custGeom>
              <a:avLst/>
              <a:gdLst/>
              <a:ahLst/>
              <a:cxnLst/>
              <a:rect l="0" t="0" r="0" b="0"/>
              <a:pathLst>
                <a:path w="203009" h="184895">
                  <a:moveTo>
                    <a:pt x="4888" y="0"/>
                  </a:moveTo>
                  <a:lnTo>
                    <a:pt x="4888" y="0"/>
                  </a:lnTo>
                  <a:lnTo>
                    <a:pt x="4888" y="32361"/>
                  </a:lnTo>
                  <a:lnTo>
                    <a:pt x="4888" y="64622"/>
                  </a:lnTo>
                  <a:lnTo>
                    <a:pt x="4041" y="91348"/>
                  </a:lnTo>
                  <a:lnTo>
                    <a:pt x="497" y="101761"/>
                  </a:lnTo>
                  <a:lnTo>
                    <a:pt x="1114" y="103401"/>
                  </a:lnTo>
                  <a:lnTo>
                    <a:pt x="2372" y="104494"/>
                  </a:lnTo>
                  <a:lnTo>
                    <a:pt x="2365" y="106070"/>
                  </a:lnTo>
                  <a:lnTo>
                    <a:pt x="97" y="110077"/>
                  </a:lnTo>
                  <a:lnTo>
                    <a:pt x="0" y="111485"/>
                  </a:lnTo>
                  <a:lnTo>
                    <a:pt x="783" y="112424"/>
                  </a:lnTo>
                  <a:lnTo>
                    <a:pt x="2151" y="113049"/>
                  </a:lnTo>
                  <a:lnTo>
                    <a:pt x="3064" y="112619"/>
                  </a:lnTo>
                  <a:lnTo>
                    <a:pt x="3671" y="111486"/>
                  </a:lnTo>
                  <a:lnTo>
                    <a:pt x="4648" y="107629"/>
                  </a:lnTo>
                  <a:lnTo>
                    <a:pt x="7039" y="107102"/>
                  </a:lnTo>
                  <a:lnTo>
                    <a:pt x="8862" y="106961"/>
                  </a:lnTo>
                  <a:lnTo>
                    <a:pt x="10077" y="106021"/>
                  </a:lnTo>
                  <a:lnTo>
                    <a:pt x="16234" y="96099"/>
                  </a:lnTo>
                  <a:lnTo>
                    <a:pt x="44821" y="60745"/>
                  </a:lnTo>
                  <a:lnTo>
                    <a:pt x="59625" y="44643"/>
                  </a:lnTo>
                  <a:lnTo>
                    <a:pt x="76140" y="35993"/>
                  </a:lnTo>
                  <a:lnTo>
                    <a:pt x="93156" y="31569"/>
                  </a:lnTo>
                  <a:lnTo>
                    <a:pt x="102256" y="30964"/>
                  </a:lnTo>
                  <a:lnTo>
                    <a:pt x="109687" y="32952"/>
                  </a:lnTo>
                  <a:lnTo>
                    <a:pt x="121357" y="41128"/>
                  </a:lnTo>
                  <a:lnTo>
                    <a:pt x="136935" y="66529"/>
                  </a:lnTo>
                  <a:lnTo>
                    <a:pt x="145644" y="103123"/>
                  </a:lnTo>
                  <a:lnTo>
                    <a:pt x="149315" y="141092"/>
                  </a:lnTo>
                  <a:lnTo>
                    <a:pt x="156198" y="175134"/>
                  </a:lnTo>
                  <a:lnTo>
                    <a:pt x="159947" y="178563"/>
                  </a:lnTo>
                  <a:lnTo>
                    <a:pt x="173146" y="184630"/>
                  </a:lnTo>
                  <a:lnTo>
                    <a:pt x="179713" y="184894"/>
                  </a:lnTo>
                  <a:lnTo>
                    <a:pt x="203008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08"/>
            <p:cNvSpPr/>
            <p:nvPr>
              <p:custDataLst>
                <p:tags r:id="rId31"/>
              </p:custDataLst>
            </p:nvPr>
          </p:nvSpPr>
          <p:spPr>
            <a:xfrm>
              <a:off x="7263069" y="6076716"/>
              <a:ext cx="204532" cy="156396"/>
            </a:xfrm>
            <a:custGeom>
              <a:avLst/>
              <a:gdLst/>
              <a:ahLst/>
              <a:cxnLst/>
              <a:rect l="0" t="0" r="0" b="0"/>
              <a:pathLst>
                <a:path w="204532" h="156396">
                  <a:moveTo>
                    <a:pt x="97851" y="4044"/>
                  </a:moveTo>
                  <a:lnTo>
                    <a:pt x="97851" y="4044"/>
                  </a:lnTo>
                  <a:lnTo>
                    <a:pt x="61444" y="0"/>
                  </a:lnTo>
                  <a:lnTo>
                    <a:pt x="41313" y="2528"/>
                  </a:lnTo>
                  <a:lnTo>
                    <a:pt x="29542" y="9297"/>
                  </a:lnTo>
                  <a:lnTo>
                    <a:pt x="18157" y="22628"/>
                  </a:lnTo>
                  <a:lnTo>
                    <a:pt x="8982" y="40045"/>
                  </a:lnTo>
                  <a:lnTo>
                    <a:pt x="0" y="70407"/>
                  </a:lnTo>
                  <a:lnTo>
                    <a:pt x="3845" y="80387"/>
                  </a:lnTo>
                  <a:lnTo>
                    <a:pt x="28086" y="115813"/>
                  </a:lnTo>
                  <a:lnTo>
                    <a:pt x="61375" y="139724"/>
                  </a:lnTo>
                  <a:lnTo>
                    <a:pt x="89705" y="152263"/>
                  </a:lnTo>
                  <a:lnTo>
                    <a:pt x="121812" y="155894"/>
                  </a:lnTo>
                  <a:lnTo>
                    <a:pt x="155921" y="156395"/>
                  </a:lnTo>
                  <a:lnTo>
                    <a:pt x="171407" y="152384"/>
                  </a:lnTo>
                  <a:lnTo>
                    <a:pt x="185727" y="143444"/>
                  </a:lnTo>
                  <a:lnTo>
                    <a:pt x="204531" y="125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09"/>
            <p:cNvSpPr/>
            <p:nvPr>
              <p:custDataLst>
                <p:tags r:id="rId32"/>
              </p:custDataLst>
            </p:nvPr>
          </p:nvSpPr>
          <p:spPr>
            <a:xfrm>
              <a:off x="7505700" y="6096000"/>
              <a:ext cx="82244" cy="182524"/>
            </a:xfrm>
            <a:custGeom>
              <a:avLst/>
              <a:gdLst/>
              <a:ahLst/>
              <a:cxnLst/>
              <a:rect l="0" t="0" r="0" b="0"/>
              <a:pathLst>
                <a:path w="82244" h="182524">
                  <a:moveTo>
                    <a:pt x="30480" y="0"/>
                  </a:moveTo>
                  <a:lnTo>
                    <a:pt x="30480" y="0"/>
                  </a:lnTo>
                  <a:lnTo>
                    <a:pt x="52275" y="33961"/>
                  </a:lnTo>
                  <a:lnTo>
                    <a:pt x="67366" y="67762"/>
                  </a:lnTo>
                  <a:lnTo>
                    <a:pt x="80273" y="105726"/>
                  </a:lnTo>
                  <a:lnTo>
                    <a:pt x="82243" y="117827"/>
                  </a:lnTo>
                  <a:lnTo>
                    <a:pt x="80861" y="128849"/>
                  </a:lnTo>
                  <a:lnTo>
                    <a:pt x="74353" y="157702"/>
                  </a:lnTo>
                  <a:lnTo>
                    <a:pt x="65674" y="169721"/>
                  </a:lnTo>
                  <a:lnTo>
                    <a:pt x="58540" y="172799"/>
                  </a:lnTo>
                  <a:lnTo>
                    <a:pt x="21072" y="182077"/>
                  </a:lnTo>
                  <a:lnTo>
                    <a:pt x="14163" y="182523"/>
                  </a:lnTo>
                  <a:lnTo>
                    <a:pt x="8270" y="180463"/>
                  </a:lnTo>
                  <a:lnTo>
                    <a:pt x="5514" y="178730"/>
                  </a:lnTo>
                  <a:lnTo>
                    <a:pt x="3676" y="176726"/>
                  </a:lnTo>
                  <a:lnTo>
                    <a:pt x="1633" y="172242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10"/>
            <p:cNvSpPr/>
            <p:nvPr>
              <p:custDataLst>
                <p:tags r:id="rId33"/>
              </p:custDataLst>
            </p:nvPr>
          </p:nvSpPr>
          <p:spPr>
            <a:xfrm>
              <a:off x="7727028" y="6096043"/>
              <a:ext cx="190153" cy="189973"/>
            </a:xfrm>
            <a:custGeom>
              <a:avLst/>
              <a:gdLst/>
              <a:ahLst/>
              <a:cxnLst/>
              <a:rect l="0" t="0" r="0" b="0"/>
              <a:pathLst>
                <a:path w="190153" h="189973">
                  <a:moveTo>
                    <a:pt x="68232" y="60917"/>
                  </a:moveTo>
                  <a:lnTo>
                    <a:pt x="68232" y="60917"/>
                  </a:lnTo>
                  <a:lnTo>
                    <a:pt x="105737" y="38277"/>
                  </a:lnTo>
                  <a:lnTo>
                    <a:pt x="121866" y="21941"/>
                  </a:lnTo>
                  <a:lnTo>
                    <a:pt x="125936" y="14525"/>
                  </a:lnTo>
                  <a:lnTo>
                    <a:pt x="128227" y="5590"/>
                  </a:lnTo>
                  <a:lnTo>
                    <a:pt x="126008" y="3713"/>
                  </a:lnTo>
                  <a:lnTo>
                    <a:pt x="108713" y="699"/>
                  </a:lnTo>
                  <a:lnTo>
                    <a:pt x="74040" y="0"/>
                  </a:lnTo>
                  <a:lnTo>
                    <a:pt x="56501" y="4015"/>
                  </a:lnTo>
                  <a:lnTo>
                    <a:pt x="30260" y="13139"/>
                  </a:lnTo>
                  <a:lnTo>
                    <a:pt x="25137" y="13825"/>
                  </a:lnTo>
                  <a:lnTo>
                    <a:pt x="21722" y="15129"/>
                  </a:lnTo>
                  <a:lnTo>
                    <a:pt x="19445" y="16846"/>
                  </a:lnTo>
                  <a:lnTo>
                    <a:pt x="10254" y="28115"/>
                  </a:lnTo>
                  <a:lnTo>
                    <a:pt x="5603" y="38100"/>
                  </a:lnTo>
                  <a:lnTo>
                    <a:pt x="2296" y="43156"/>
                  </a:lnTo>
                  <a:lnTo>
                    <a:pt x="436" y="51610"/>
                  </a:lnTo>
                  <a:lnTo>
                    <a:pt x="0" y="59885"/>
                  </a:lnTo>
                  <a:lnTo>
                    <a:pt x="3801" y="74064"/>
                  </a:lnTo>
                  <a:lnTo>
                    <a:pt x="20066" y="109203"/>
                  </a:lnTo>
                  <a:lnTo>
                    <a:pt x="25093" y="119349"/>
                  </a:lnTo>
                  <a:lnTo>
                    <a:pt x="57463" y="149818"/>
                  </a:lnTo>
                  <a:lnTo>
                    <a:pt x="95059" y="176252"/>
                  </a:lnTo>
                  <a:lnTo>
                    <a:pt x="122355" y="186774"/>
                  </a:lnTo>
                  <a:lnTo>
                    <a:pt x="155730" y="189972"/>
                  </a:lnTo>
                  <a:lnTo>
                    <a:pt x="190152" y="182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11"/>
            <p:cNvSpPr/>
            <p:nvPr>
              <p:custDataLst>
                <p:tags r:id="rId34"/>
              </p:custDataLst>
            </p:nvPr>
          </p:nvSpPr>
          <p:spPr>
            <a:xfrm>
              <a:off x="7284720" y="6080760"/>
              <a:ext cx="167641" cy="37543"/>
            </a:xfrm>
            <a:custGeom>
              <a:avLst/>
              <a:gdLst/>
              <a:ahLst/>
              <a:cxnLst/>
              <a:rect l="0" t="0" r="0" b="0"/>
              <a:pathLst>
                <a:path w="167641" h="37543">
                  <a:moveTo>
                    <a:pt x="0" y="7620"/>
                  </a:moveTo>
                  <a:lnTo>
                    <a:pt x="0" y="7620"/>
                  </a:lnTo>
                  <a:lnTo>
                    <a:pt x="28317" y="23801"/>
                  </a:lnTo>
                  <a:lnTo>
                    <a:pt x="54017" y="33863"/>
                  </a:lnTo>
                  <a:lnTo>
                    <a:pt x="89271" y="37542"/>
                  </a:lnTo>
                  <a:lnTo>
                    <a:pt x="117401" y="37180"/>
                  </a:lnTo>
                  <a:lnTo>
                    <a:pt x="137232" y="31148"/>
                  </a:lnTo>
                  <a:lnTo>
                    <a:pt x="153362" y="19012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12"/>
            <p:cNvSpPr/>
            <p:nvPr>
              <p:custDataLst>
                <p:tags r:id="rId35"/>
              </p:custDataLst>
            </p:nvPr>
          </p:nvSpPr>
          <p:spPr>
            <a:xfrm>
              <a:off x="8073875" y="5943609"/>
              <a:ext cx="102372" cy="323302"/>
            </a:xfrm>
            <a:custGeom>
              <a:avLst/>
              <a:gdLst/>
              <a:ahLst/>
              <a:cxnLst/>
              <a:rect l="0" t="0" r="0" b="0"/>
              <a:pathLst>
                <a:path w="102372" h="323302">
                  <a:moveTo>
                    <a:pt x="3325" y="38091"/>
                  </a:moveTo>
                  <a:lnTo>
                    <a:pt x="3325" y="38091"/>
                  </a:lnTo>
                  <a:lnTo>
                    <a:pt x="35687" y="34046"/>
                  </a:lnTo>
                  <a:lnTo>
                    <a:pt x="67947" y="27485"/>
                  </a:lnTo>
                  <a:lnTo>
                    <a:pt x="96067" y="23258"/>
                  </a:lnTo>
                  <a:lnTo>
                    <a:pt x="98172" y="22276"/>
                  </a:lnTo>
                  <a:lnTo>
                    <a:pt x="99576" y="20774"/>
                  </a:lnTo>
                  <a:lnTo>
                    <a:pt x="102337" y="15326"/>
                  </a:lnTo>
                  <a:lnTo>
                    <a:pt x="102371" y="11215"/>
                  </a:lnTo>
                  <a:lnTo>
                    <a:pt x="100682" y="10013"/>
                  </a:lnTo>
                  <a:lnTo>
                    <a:pt x="63262" y="760"/>
                  </a:lnTo>
                  <a:lnTo>
                    <a:pt x="49435" y="0"/>
                  </a:lnTo>
                  <a:lnTo>
                    <a:pt x="49914" y="32916"/>
                  </a:lnTo>
                  <a:lnTo>
                    <a:pt x="57339" y="69555"/>
                  </a:lnTo>
                  <a:lnTo>
                    <a:pt x="62228" y="99343"/>
                  </a:lnTo>
                  <a:lnTo>
                    <a:pt x="65934" y="129617"/>
                  </a:lnTo>
                  <a:lnTo>
                    <a:pt x="67558" y="153276"/>
                  </a:lnTo>
                  <a:lnTo>
                    <a:pt x="62635" y="186369"/>
                  </a:lnTo>
                  <a:lnTo>
                    <a:pt x="54389" y="222854"/>
                  </a:lnTo>
                  <a:lnTo>
                    <a:pt x="44017" y="257938"/>
                  </a:lnTo>
                  <a:lnTo>
                    <a:pt x="35514" y="280748"/>
                  </a:lnTo>
                  <a:lnTo>
                    <a:pt x="6074" y="317097"/>
                  </a:lnTo>
                  <a:lnTo>
                    <a:pt x="0" y="323301"/>
                  </a:lnTo>
                  <a:lnTo>
                    <a:pt x="1282" y="322049"/>
                  </a:lnTo>
                  <a:lnTo>
                    <a:pt x="2418" y="318670"/>
                  </a:lnTo>
                  <a:lnTo>
                    <a:pt x="3145" y="309602"/>
                  </a:lnTo>
                  <a:lnTo>
                    <a:pt x="18565" y="289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13"/>
            <p:cNvSpPr/>
            <p:nvPr>
              <p:custDataLst>
                <p:tags r:id="rId36"/>
              </p:custDataLst>
            </p:nvPr>
          </p:nvSpPr>
          <p:spPr>
            <a:xfrm>
              <a:off x="8287663" y="6027420"/>
              <a:ext cx="269598" cy="212894"/>
            </a:xfrm>
            <a:custGeom>
              <a:avLst/>
              <a:gdLst/>
              <a:ahLst/>
              <a:cxnLst/>
              <a:rect l="0" t="0" r="0" b="0"/>
              <a:pathLst>
                <a:path w="269598" h="212894">
                  <a:moveTo>
                    <a:pt x="86717" y="0"/>
                  </a:moveTo>
                  <a:lnTo>
                    <a:pt x="86717" y="0"/>
                  </a:lnTo>
                  <a:lnTo>
                    <a:pt x="49213" y="16557"/>
                  </a:lnTo>
                  <a:lnTo>
                    <a:pt x="20923" y="32525"/>
                  </a:lnTo>
                  <a:lnTo>
                    <a:pt x="12885" y="42395"/>
                  </a:lnTo>
                  <a:lnTo>
                    <a:pt x="825" y="69428"/>
                  </a:lnTo>
                  <a:lnTo>
                    <a:pt x="0" y="84198"/>
                  </a:lnTo>
                  <a:lnTo>
                    <a:pt x="3362" y="121970"/>
                  </a:lnTo>
                  <a:lnTo>
                    <a:pt x="9714" y="143948"/>
                  </a:lnTo>
                  <a:lnTo>
                    <a:pt x="31056" y="181894"/>
                  </a:lnTo>
                  <a:lnTo>
                    <a:pt x="44354" y="193782"/>
                  </a:lnTo>
                  <a:lnTo>
                    <a:pt x="69045" y="208043"/>
                  </a:lnTo>
                  <a:lnTo>
                    <a:pt x="88431" y="212310"/>
                  </a:lnTo>
                  <a:lnTo>
                    <a:pt x="95380" y="212893"/>
                  </a:lnTo>
                  <a:lnTo>
                    <a:pt x="108099" y="209176"/>
                  </a:lnTo>
                  <a:lnTo>
                    <a:pt x="121483" y="200335"/>
                  </a:lnTo>
                  <a:lnTo>
                    <a:pt x="129661" y="192097"/>
                  </a:lnTo>
                  <a:lnTo>
                    <a:pt x="136600" y="180155"/>
                  </a:lnTo>
                  <a:lnTo>
                    <a:pt x="139033" y="170031"/>
                  </a:lnTo>
                  <a:lnTo>
                    <a:pt x="140600" y="157530"/>
                  </a:lnTo>
                  <a:lnTo>
                    <a:pt x="146579" y="142581"/>
                  </a:lnTo>
                  <a:lnTo>
                    <a:pt x="147669" y="129674"/>
                  </a:lnTo>
                  <a:lnTo>
                    <a:pt x="169156" y="129540"/>
                  </a:lnTo>
                  <a:lnTo>
                    <a:pt x="176347" y="124303"/>
                  </a:lnTo>
                  <a:lnTo>
                    <a:pt x="185653" y="121948"/>
                  </a:lnTo>
                  <a:lnTo>
                    <a:pt x="189785" y="121929"/>
                  </a:lnTo>
                  <a:lnTo>
                    <a:pt x="190990" y="121079"/>
                  </a:lnTo>
                  <a:lnTo>
                    <a:pt x="191792" y="119666"/>
                  </a:lnTo>
                  <a:lnTo>
                    <a:pt x="192327" y="117878"/>
                  </a:lnTo>
                  <a:lnTo>
                    <a:pt x="191837" y="117532"/>
                  </a:lnTo>
                  <a:lnTo>
                    <a:pt x="185793" y="121907"/>
                  </a:lnTo>
                  <a:lnTo>
                    <a:pt x="185782" y="121916"/>
                  </a:lnTo>
                  <a:lnTo>
                    <a:pt x="185781" y="121917"/>
                  </a:lnTo>
                  <a:lnTo>
                    <a:pt x="185779" y="121918"/>
                  </a:lnTo>
                  <a:lnTo>
                    <a:pt x="185779" y="121919"/>
                  </a:lnTo>
                  <a:lnTo>
                    <a:pt x="185778" y="121920"/>
                  </a:lnTo>
                  <a:lnTo>
                    <a:pt x="189823" y="121920"/>
                  </a:lnTo>
                  <a:lnTo>
                    <a:pt x="191014" y="121073"/>
                  </a:lnTo>
                  <a:lnTo>
                    <a:pt x="191809" y="119662"/>
                  </a:lnTo>
                  <a:lnTo>
                    <a:pt x="192339" y="117875"/>
                  </a:lnTo>
                  <a:lnTo>
                    <a:pt x="191844" y="116684"/>
                  </a:lnTo>
                  <a:lnTo>
                    <a:pt x="190669" y="115889"/>
                  </a:lnTo>
                  <a:lnTo>
                    <a:pt x="189038" y="115360"/>
                  </a:lnTo>
                  <a:lnTo>
                    <a:pt x="187951" y="114160"/>
                  </a:lnTo>
                  <a:lnTo>
                    <a:pt x="186744" y="110569"/>
                  </a:lnTo>
                  <a:lnTo>
                    <a:pt x="187267" y="109272"/>
                  </a:lnTo>
                  <a:lnTo>
                    <a:pt x="188465" y="108409"/>
                  </a:lnTo>
                  <a:lnTo>
                    <a:pt x="190109" y="107832"/>
                  </a:lnTo>
                  <a:lnTo>
                    <a:pt x="191205" y="106601"/>
                  </a:lnTo>
                  <a:lnTo>
                    <a:pt x="201558" y="85256"/>
                  </a:lnTo>
                  <a:lnTo>
                    <a:pt x="205490" y="79378"/>
                  </a:lnTo>
                  <a:lnTo>
                    <a:pt x="210273" y="68706"/>
                  </a:lnTo>
                  <a:lnTo>
                    <a:pt x="220706" y="55897"/>
                  </a:lnTo>
                  <a:lnTo>
                    <a:pt x="222468" y="50807"/>
                  </a:lnTo>
                  <a:lnTo>
                    <a:pt x="223784" y="49111"/>
                  </a:lnTo>
                  <a:lnTo>
                    <a:pt x="228835" y="45878"/>
                  </a:lnTo>
                  <a:lnTo>
                    <a:pt x="230314" y="42122"/>
                  </a:lnTo>
                  <a:lnTo>
                    <a:pt x="231555" y="40781"/>
                  </a:lnTo>
                  <a:lnTo>
                    <a:pt x="235192" y="39292"/>
                  </a:lnTo>
                  <a:lnTo>
                    <a:pt x="241999" y="38453"/>
                  </a:lnTo>
                  <a:lnTo>
                    <a:pt x="246890" y="40515"/>
                  </a:lnTo>
                  <a:lnTo>
                    <a:pt x="249379" y="42250"/>
                  </a:lnTo>
                  <a:lnTo>
                    <a:pt x="252144" y="46436"/>
                  </a:lnTo>
                  <a:lnTo>
                    <a:pt x="254220" y="51118"/>
                  </a:lnTo>
                  <a:lnTo>
                    <a:pt x="257965" y="56021"/>
                  </a:lnTo>
                  <a:lnTo>
                    <a:pt x="260194" y="63280"/>
                  </a:lnTo>
                  <a:lnTo>
                    <a:pt x="263707" y="76888"/>
                  </a:lnTo>
                  <a:lnTo>
                    <a:pt x="269597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14"/>
            <p:cNvSpPr/>
            <p:nvPr>
              <p:custDataLst>
                <p:tags r:id="rId37"/>
              </p:custDataLst>
            </p:nvPr>
          </p:nvSpPr>
          <p:spPr>
            <a:xfrm>
              <a:off x="8587842" y="6187440"/>
              <a:ext cx="22759" cy="83582"/>
            </a:xfrm>
            <a:custGeom>
              <a:avLst/>
              <a:gdLst/>
              <a:ahLst/>
              <a:cxnLst/>
              <a:rect l="0" t="0" r="0" b="0"/>
              <a:pathLst>
                <a:path w="22759" h="83582">
                  <a:moveTo>
                    <a:pt x="15138" y="0"/>
                  </a:moveTo>
                  <a:lnTo>
                    <a:pt x="15138" y="0"/>
                  </a:lnTo>
                  <a:lnTo>
                    <a:pt x="9901" y="37504"/>
                  </a:lnTo>
                  <a:lnTo>
                    <a:pt x="7377" y="54481"/>
                  </a:lnTo>
                  <a:lnTo>
                    <a:pt x="1628" y="70059"/>
                  </a:lnTo>
                  <a:lnTo>
                    <a:pt x="0" y="83014"/>
                  </a:lnTo>
                  <a:lnTo>
                    <a:pt x="2201" y="83462"/>
                  </a:lnTo>
                  <a:lnTo>
                    <a:pt x="3973" y="83581"/>
                  </a:lnTo>
                  <a:lnTo>
                    <a:pt x="8200" y="81456"/>
                  </a:lnTo>
                  <a:lnTo>
                    <a:pt x="10513" y="79704"/>
                  </a:lnTo>
                  <a:lnTo>
                    <a:pt x="22758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15"/>
            <p:cNvSpPr/>
            <p:nvPr>
              <p:custDataLst>
                <p:tags r:id="rId38"/>
              </p:custDataLst>
            </p:nvPr>
          </p:nvSpPr>
          <p:spPr>
            <a:xfrm>
              <a:off x="8565021" y="6096000"/>
              <a:ext cx="188874" cy="379666"/>
            </a:xfrm>
            <a:custGeom>
              <a:avLst/>
              <a:gdLst/>
              <a:ahLst/>
              <a:cxnLst/>
              <a:rect l="0" t="0" r="0" b="0"/>
              <a:pathLst>
                <a:path w="188874" h="379666">
                  <a:moveTo>
                    <a:pt x="91299" y="0"/>
                  </a:moveTo>
                  <a:lnTo>
                    <a:pt x="91299" y="0"/>
                  </a:lnTo>
                  <a:lnTo>
                    <a:pt x="123711" y="34671"/>
                  </a:lnTo>
                  <a:lnTo>
                    <a:pt x="131106" y="47583"/>
                  </a:lnTo>
                  <a:lnTo>
                    <a:pt x="134390" y="61788"/>
                  </a:lnTo>
                  <a:lnTo>
                    <a:pt x="131264" y="92450"/>
                  </a:lnTo>
                  <a:lnTo>
                    <a:pt x="128259" y="120431"/>
                  </a:lnTo>
                  <a:lnTo>
                    <a:pt x="117396" y="150172"/>
                  </a:lnTo>
                  <a:lnTo>
                    <a:pt x="103453" y="180432"/>
                  </a:lnTo>
                  <a:lnTo>
                    <a:pt x="88598" y="210847"/>
                  </a:lnTo>
                  <a:lnTo>
                    <a:pt x="74318" y="240461"/>
                  </a:lnTo>
                  <a:lnTo>
                    <a:pt x="62655" y="265699"/>
                  </a:lnTo>
                  <a:lnTo>
                    <a:pt x="41332" y="296982"/>
                  </a:lnTo>
                  <a:lnTo>
                    <a:pt x="20466" y="334407"/>
                  </a:lnTo>
                  <a:lnTo>
                    <a:pt x="1475" y="370237"/>
                  </a:lnTo>
                  <a:lnTo>
                    <a:pt x="0" y="379665"/>
                  </a:lnTo>
                  <a:lnTo>
                    <a:pt x="2180" y="378149"/>
                  </a:lnTo>
                  <a:lnTo>
                    <a:pt x="3946" y="376560"/>
                  </a:lnTo>
                  <a:lnTo>
                    <a:pt x="5909" y="372535"/>
                  </a:lnTo>
                  <a:lnTo>
                    <a:pt x="11214" y="359007"/>
                  </a:lnTo>
                  <a:lnTo>
                    <a:pt x="26650" y="329028"/>
                  </a:lnTo>
                  <a:lnTo>
                    <a:pt x="37700" y="299520"/>
                  </a:lnTo>
                  <a:lnTo>
                    <a:pt x="54496" y="266316"/>
                  </a:lnTo>
                  <a:lnTo>
                    <a:pt x="61486" y="238740"/>
                  </a:lnTo>
                  <a:lnTo>
                    <a:pt x="80800" y="203980"/>
                  </a:lnTo>
                  <a:lnTo>
                    <a:pt x="93271" y="168798"/>
                  </a:lnTo>
                  <a:lnTo>
                    <a:pt x="103886" y="137388"/>
                  </a:lnTo>
                  <a:lnTo>
                    <a:pt x="112433" y="115215"/>
                  </a:lnTo>
                  <a:lnTo>
                    <a:pt x="133771" y="81583"/>
                  </a:lnTo>
                  <a:lnTo>
                    <a:pt x="147086" y="59965"/>
                  </a:lnTo>
                  <a:lnTo>
                    <a:pt x="154475" y="56285"/>
                  </a:lnTo>
                  <a:lnTo>
                    <a:pt x="177879" y="53391"/>
                  </a:lnTo>
                  <a:lnTo>
                    <a:pt x="180346" y="55068"/>
                  </a:lnTo>
                  <a:lnTo>
                    <a:pt x="185344" y="61445"/>
                  </a:lnTo>
                  <a:lnTo>
                    <a:pt x="188131" y="69925"/>
                  </a:lnTo>
                  <a:lnTo>
                    <a:pt x="188873" y="74557"/>
                  </a:lnTo>
                  <a:lnTo>
                    <a:pt x="187441" y="81961"/>
                  </a:lnTo>
                  <a:lnTo>
                    <a:pt x="172606" y="107185"/>
                  </a:lnTo>
                  <a:lnTo>
                    <a:pt x="145973" y="142270"/>
                  </a:lnTo>
                  <a:lnTo>
                    <a:pt x="131858" y="156482"/>
                  </a:lnTo>
                  <a:lnTo>
                    <a:pt x="106922" y="174904"/>
                  </a:lnTo>
                  <a:lnTo>
                    <a:pt x="114878" y="160893"/>
                  </a:lnTo>
                  <a:lnTo>
                    <a:pt x="120405" y="155329"/>
                  </a:lnTo>
                  <a:lnTo>
                    <a:pt x="158133" y="130686"/>
                  </a:lnTo>
                  <a:lnTo>
                    <a:pt x="159879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16"/>
            <p:cNvSpPr/>
            <p:nvPr>
              <p:custDataLst>
                <p:tags r:id="rId39"/>
              </p:custDataLst>
            </p:nvPr>
          </p:nvSpPr>
          <p:spPr>
            <a:xfrm>
              <a:off x="8740152" y="6050280"/>
              <a:ext cx="251449" cy="205741"/>
            </a:xfrm>
            <a:custGeom>
              <a:avLst/>
              <a:gdLst/>
              <a:ahLst/>
              <a:cxnLst/>
              <a:rect l="0" t="0" r="0" b="0"/>
              <a:pathLst>
                <a:path w="251449" h="205741">
                  <a:moveTo>
                    <a:pt x="190487" y="0"/>
                  </a:moveTo>
                  <a:lnTo>
                    <a:pt x="190487" y="0"/>
                  </a:lnTo>
                  <a:lnTo>
                    <a:pt x="186443" y="32362"/>
                  </a:lnTo>
                  <a:lnTo>
                    <a:pt x="175837" y="64622"/>
                  </a:lnTo>
                  <a:lnTo>
                    <a:pt x="157925" y="94313"/>
                  </a:lnTo>
                  <a:lnTo>
                    <a:pt x="136531" y="124558"/>
                  </a:lnTo>
                  <a:lnTo>
                    <a:pt x="112629" y="158189"/>
                  </a:lnTo>
                  <a:lnTo>
                    <a:pt x="91603" y="179759"/>
                  </a:lnTo>
                  <a:lnTo>
                    <a:pt x="71143" y="192423"/>
                  </a:lnTo>
                  <a:lnTo>
                    <a:pt x="55879" y="196432"/>
                  </a:lnTo>
                  <a:lnTo>
                    <a:pt x="47971" y="195112"/>
                  </a:lnTo>
                  <a:lnTo>
                    <a:pt x="40786" y="190856"/>
                  </a:lnTo>
                  <a:lnTo>
                    <a:pt x="28069" y="178941"/>
                  </a:lnTo>
                  <a:lnTo>
                    <a:pt x="5172" y="143691"/>
                  </a:lnTo>
                  <a:lnTo>
                    <a:pt x="2293" y="137805"/>
                  </a:lnTo>
                  <a:lnTo>
                    <a:pt x="28" y="122377"/>
                  </a:lnTo>
                  <a:lnTo>
                    <a:pt x="0" y="126100"/>
                  </a:lnTo>
                  <a:lnTo>
                    <a:pt x="1689" y="127247"/>
                  </a:lnTo>
                  <a:lnTo>
                    <a:pt x="33123" y="137695"/>
                  </a:lnTo>
                  <a:lnTo>
                    <a:pt x="70612" y="155168"/>
                  </a:lnTo>
                  <a:lnTo>
                    <a:pt x="102852" y="165262"/>
                  </a:lnTo>
                  <a:lnTo>
                    <a:pt x="135077" y="177754"/>
                  </a:lnTo>
                  <a:lnTo>
                    <a:pt x="171059" y="187194"/>
                  </a:lnTo>
                  <a:lnTo>
                    <a:pt x="207686" y="195353"/>
                  </a:lnTo>
                  <a:lnTo>
                    <a:pt x="245017" y="204205"/>
                  </a:lnTo>
                  <a:lnTo>
                    <a:pt x="251448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28"/>
          <p:cNvGrpSpPr/>
          <p:nvPr/>
        </p:nvGrpSpPr>
        <p:grpSpPr>
          <a:xfrm>
            <a:off x="2392680" y="1092707"/>
            <a:ext cx="3068050" cy="995174"/>
            <a:chOff x="2392680" y="1092707"/>
            <a:chExt cx="3068050" cy="995174"/>
          </a:xfrm>
        </p:grpSpPr>
        <p:sp>
          <p:nvSpPr>
            <p:cNvPr id="158" name="SMARTInkShape-617"/>
            <p:cNvSpPr/>
            <p:nvPr>
              <p:custDataLst>
                <p:tags r:id="rId22"/>
              </p:custDataLst>
            </p:nvPr>
          </p:nvSpPr>
          <p:spPr>
            <a:xfrm>
              <a:off x="2392680" y="1447970"/>
              <a:ext cx="1623504" cy="639911"/>
            </a:xfrm>
            <a:custGeom>
              <a:avLst/>
              <a:gdLst/>
              <a:ahLst/>
              <a:cxnLst/>
              <a:rect l="0" t="0" r="0" b="0"/>
              <a:pathLst>
                <a:path w="1623504" h="639911">
                  <a:moveTo>
                    <a:pt x="0" y="639910"/>
                  </a:moveTo>
                  <a:lnTo>
                    <a:pt x="0" y="639910"/>
                  </a:lnTo>
                  <a:lnTo>
                    <a:pt x="27093" y="633137"/>
                  </a:lnTo>
                  <a:lnTo>
                    <a:pt x="48542" y="627774"/>
                  </a:lnTo>
                  <a:lnTo>
                    <a:pt x="75541" y="619120"/>
                  </a:lnTo>
                  <a:lnTo>
                    <a:pt x="106241" y="608270"/>
                  </a:lnTo>
                  <a:lnTo>
                    <a:pt x="139407" y="595956"/>
                  </a:lnTo>
                  <a:lnTo>
                    <a:pt x="179298" y="580128"/>
                  </a:lnTo>
                  <a:lnTo>
                    <a:pt x="223672" y="561955"/>
                  </a:lnTo>
                  <a:lnTo>
                    <a:pt x="271035" y="542220"/>
                  </a:lnTo>
                  <a:lnTo>
                    <a:pt x="323777" y="518903"/>
                  </a:lnTo>
                  <a:lnTo>
                    <a:pt x="380104" y="493199"/>
                  </a:lnTo>
                  <a:lnTo>
                    <a:pt x="438823" y="465903"/>
                  </a:lnTo>
                  <a:lnTo>
                    <a:pt x="503369" y="436698"/>
                  </a:lnTo>
                  <a:lnTo>
                    <a:pt x="571799" y="406222"/>
                  </a:lnTo>
                  <a:lnTo>
                    <a:pt x="642819" y="374898"/>
                  </a:lnTo>
                  <a:lnTo>
                    <a:pt x="702867" y="348936"/>
                  </a:lnTo>
                  <a:lnTo>
                    <a:pt x="755598" y="326547"/>
                  </a:lnTo>
                  <a:lnTo>
                    <a:pt x="803451" y="306541"/>
                  </a:lnTo>
                  <a:lnTo>
                    <a:pt x="848054" y="288124"/>
                  </a:lnTo>
                  <a:lnTo>
                    <a:pt x="890490" y="270766"/>
                  </a:lnTo>
                  <a:lnTo>
                    <a:pt x="931480" y="254114"/>
                  </a:lnTo>
                  <a:lnTo>
                    <a:pt x="969813" y="238780"/>
                  </a:lnTo>
                  <a:lnTo>
                    <a:pt x="1006376" y="224323"/>
                  </a:lnTo>
                  <a:lnTo>
                    <a:pt x="1041757" y="210452"/>
                  </a:lnTo>
                  <a:lnTo>
                    <a:pt x="1076352" y="196971"/>
                  </a:lnTo>
                  <a:lnTo>
                    <a:pt x="1110421" y="183751"/>
                  </a:lnTo>
                  <a:lnTo>
                    <a:pt x="1144141" y="170704"/>
                  </a:lnTo>
                  <a:lnTo>
                    <a:pt x="1175087" y="158619"/>
                  </a:lnTo>
                  <a:lnTo>
                    <a:pt x="1204185" y="147176"/>
                  </a:lnTo>
                  <a:lnTo>
                    <a:pt x="1232050" y="136161"/>
                  </a:lnTo>
                  <a:lnTo>
                    <a:pt x="1257400" y="126277"/>
                  </a:lnTo>
                  <a:lnTo>
                    <a:pt x="1281073" y="117148"/>
                  </a:lnTo>
                  <a:lnTo>
                    <a:pt x="1303629" y="108522"/>
                  </a:lnTo>
                  <a:lnTo>
                    <a:pt x="1339979" y="92164"/>
                  </a:lnTo>
                  <a:lnTo>
                    <a:pt x="1368553" y="76427"/>
                  </a:lnTo>
                  <a:lnTo>
                    <a:pt x="1400819" y="50144"/>
                  </a:lnTo>
                  <a:lnTo>
                    <a:pt x="1403779" y="46073"/>
                  </a:lnTo>
                  <a:lnTo>
                    <a:pt x="1404906" y="41665"/>
                  </a:lnTo>
                  <a:lnTo>
                    <a:pt x="1403900" y="32252"/>
                  </a:lnTo>
                  <a:lnTo>
                    <a:pt x="1389342" y="22424"/>
                  </a:lnTo>
                  <a:lnTo>
                    <a:pt x="1352586" y="9629"/>
                  </a:lnTo>
                  <a:lnTo>
                    <a:pt x="1322510" y="4185"/>
                  </a:lnTo>
                  <a:lnTo>
                    <a:pt x="1286564" y="1766"/>
                  </a:lnTo>
                  <a:lnTo>
                    <a:pt x="1267496" y="1120"/>
                  </a:lnTo>
                  <a:lnTo>
                    <a:pt x="1248011" y="690"/>
                  </a:lnTo>
                  <a:lnTo>
                    <a:pt x="1228247" y="404"/>
                  </a:lnTo>
                  <a:lnTo>
                    <a:pt x="1207451" y="212"/>
                  </a:lnTo>
                  <a:lnTo>
                    <a:pt x="1185967" y="85"/>
                  </a:lnTo>
                  <a:lnTo>
                    <a:pt x="1164025" y="0"/>
                  </a:lnTo>
                  <a:lnTo>
                    <a:pt x="1142623" y="790"/>
                  </a:lnTo>
                  <a:lnTo>
                    <a:pt x="1121583" y="2163"/>
                  </a:lnTo>
                  <a:lnTo>
                    <a:pt x="1100782" y="3925"/>
                  </a:lnTo>
                  <a:lnTo>
                    <a:pt x="1066381" y="8141"/>
                  </a:lnTo>
                  <a:lnTo>
                    <a:pt x="1037827" y="12837"/>
                  </a:lnTo>
                  <a:lnTo>
                    <a:pt x="1005252" y="19394"/>
                  </a:lnTo>
                  <a:lnTo>
                    <a:pt x="989888" y="22039"/>
                  </a:lnTo>
                  <a:lnTo>
                    <a:pt x="990126" y="22256"/>
                  </a:lnTo>
                  <a:lnTo>
                    <a:pt x="1027951" y="22652"/>
                  </a:lnTo>
                  <a:lnTo>
                    <a:pt x="1059129" y="22673"/>
                  </a:lnTo>
                  <a:lnTo>
                    <a:pt x="1076926" y="22679"/>
                  </a:lnTo>
                  <a:lnTo>
                    <a:pt x="1097258" y="21836"/>
                  </a:lnTo>
                  <a:lnTo>
                    <a:pt x="1119278" y="20427"/>
                  </a:lnTo>
                  <a:lnTo>
                    <a:pt x="1142426" y="18641"/>
                  </a:lnTo>
                  <a:lnTo>
                    <a:pt x="1167171" y="16604"/>
                  </a:lnTo>
                  <a:lnTo>
                    <a:pt x="1192980" y="14399"/>
                  </a:lnTo>
                  <a:lnTo>
                    <a:pt x="1219500" y="12083"/>
                  </a:lnTo>
                  <a:lnTo>
                    <a:pt x="1247340" y="9692"/>
                  </a:lnTo>
                  <a:lnTo>
                    <a:pt x="1276060" y="7251"/>
                  </a:lnTo>
                  <a:lnTo>
                    <a:pt x="1305367" y="4778"/>
                  </a:lnTo>
                  <a:lnTo>
                    <a:pt x="1334218" y="3128"/>
                  </a:lnTo>
                  <a:lnTo>
                    <a:pt x="1362765" y="2029"/>
                  </a:lnTo>
                  <a:lnTo>
                    <a:pt x="1391110" y="1296"/>
                  </a:lnTo>
                  <a:lnTo>
                    <a:pt x="1418473" y="807"/>
                  </a:lnTo>
                  <a:lnTo>
                    <a:pt x="1445182" y="482"/>
                  </a:lnTo>
                  <a:lnTo>
                    <a:pt x="1471455" y="264"/>
                  </a:lnTo>
                  <a:lnTo>
                    <a:pt x="1494050" y="966"/>
                  </a:lnTo>
                  <a:lnTo>
                    <a:pt x="1514194" y="2281"/>
                  </a:lnTo>
                  <a:lnTo>
                    <a:pt x="1549275" y="6846"/>
                  </a:lnTo>
                  <a:lnTo>
                    <a:pt x="1578978" y="14519"/>
                  </a:lnTo>
                  <a:lnTo>
                    <a:pt x="1607365" y="28360"/>
                  </a:lnTo>
                  <a:lnTo>
                    <a:pt x="1622455" y="43185"/>
                  </a:lnTo>
                  <a:lnTo>
                    <a:pt x="1623503" y="49900"/>
                  </a:lnTo>
                  <a:lnTo>
                    <a:pt x="1620153" y="66392"/>
                  </a:lnTo>
                  <a:lnTo>
                    <a:pt x="1604701" y="94717"/>
                  </a:lnTo>
                  <a:lnTo>
                    <a:pt x="1575945" y="128604"/>
                  </a:lnTo>
                  <a:lnTo>
                    <a:pt x="1540614" y="165456"/>
                  </a:lnTo>
                  <a:lnTo>
                    <a:pt x="1518119" y="192822"/>
                  </a:lnTo>
                  <a:lnTo>
                    <a:pt x="1496833" y="220224"/>
                  </a:lnTo>
                  <a:lnTo>
                    <a:pt x="1467503" y="253845"/>
                  </a:lnTo>
                  <a:lnTo>
                    <a:pt x="1441563" y="283874"/>
                  </a:lnTo>
                  <a:lnTo>
                    <a:pt x="1428224" y="294415"/>
                  </a:lnTo>
                  <a:lnTo>
                    <a:pt x="1428822" y="294433"/>
                  </a:lnTo>
                  <a:lnTo>
                    <a:pt x="1434003" y="292196"/>
                  </a:lnTo>
                  <a:lnTo>
                    <a:pt x="1439693" y="283864"/>
                  </a:lnTo>
                  <a:lnTo>
                    <a:pt x="1447800" y="266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18"/>
            <p:cNvSpPr/>
            <p:nvPr>
              <p:custDataLst>
                <p:tags r:id="rId23"/>
              </p:custDataLst>
            </p:nvPr>
          </p:nvSpPr>
          <p:spPr>
            <a:xfrm>
              <a:off x="4191000" y="1211580"/>
              <a:ext cx="495301" cy="182881"/>
            </a:xfrm>
            <a:custGeom>
              <a:avLst/>
              <a:gdLst/>
              <a:ahLst/>
              <a:cxnLst/>
              <a:rect l="0" t="0" r="0" b="0"/>
              <a:pathLst>
                <a:path w="495301" h="182881">
                  <a:moveTo>
                    <a:pt x="0" y="182880"/>
                  </a:moveTo>
                  <a:lnTo>
                    <a:pt x="0" y="182880"/>
                  </a:lnTo>
                  <a:lnTo>
                    <a:pt x="24836" y="178365"/>
                  </a:lnTo>
                  <a:lnTo>
                    <a:pt x="62685" y="170713"/>
                  </a:lnTo>
                  <a:lnTo>
                    <a:pt x="96440" y="161668"/>
                  </a:lnTo>
                  <a:lnTo>
                    <a:pt x="132892" y="149746"/>
                  </a:lnTo>
                  <a:lnTo>
                    <a:pt x="170823" y="135980"/>
                  </a:lnTo>
                  <a:lnTo>
                    <a:pt x="207437" y="121396"/>
                  </a:lnTo>
                  <a:lnTo>
                    <a:pt x="226344" y="113950"/>
                  </a:lnTo>
                  <a:lnTo>
                    <a:pt x="245723" y="106447"/>
                  </a:lnTo>
                  <a:lnTo>
                    <a:pt x="265415" y="98905"/>
                  </a:lnTo>
                  <a:lnTo>
                    <a:pt x="285317" y="90490"/>
                  </a:lnTo>
                  <a:lnTo>
                    <a:pt x="305358" y="81493"/>
                  </a:lnTo>
                  <a:lnTo>
                    <a:pt x="325492" y="72109"/>
                  </a:lnTo>
                  <a:lnTo>
                    <a:pt x="344841" y="63312"/>
                  </a:lnTo>
                  <a:lnTo>
                    <a:pt x="382145" y="46766"/>
                  </a:lnTo>
                  <a:lnTo>
                    <a:pt x="416222" y="33202"/>
                  </a:lnTo>
                  <a:lnTo>
                    <a:pt x="446607" y="21530"/>
                  </a:lnTo>
                  <a:lnTo>
                    <a:pt x="484679" y="4755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19"/>
            <p:cNvSpPr/>
            <p:nvPr>
              <p:custDataLst>
                <p:tags r:id="rId24"/>
              </p:custDataLst>
            </p:nvPr>
          </p:nvSpPr>
          <p:spPr>
            <a:xfrm>
              <a:off x="4632960" y="1092707"/>
              <a:ext cx="708661" cy="362217"/>
            </a:xfrm>
            <a:custGeom>
              <a:avLst/>
              <a:gdLst/>
              <a:ahLst/>
              <a:cxnLst/>
              <a:rect l="0" t="0" r="0" b="0"/>
              <a:pathLst>
                <a:path w="708661" h="362217">
                  <a:moveTo>
                    <a:pt x="0" y="347473"/>
                  </a:moveTo>
                  <a:lnTo>
                    <a:pt x="0" y="347473"/>
                  </a:lnTo>
                  <a:lnTo>
                    <a:pt x="0" y="324895"/>
                  </a:lnTo>
                  <a:lnTo>
                    <a:pt x="3386" y="291719"/>
                  </a:lnTo>
                  <a:lnTo>
                    <a:pt x="24334" y="254000"/>
                  </a:lnTo>
                  <a:lnTo>
                    <a:pt x="51990" y="222222"/>
                  </a:lnTo>
                  <a:lnTo>
                    <a:pt x="82479" y="197191"/>
                  </a:lnTo>
                  <a:lnTo>
                    <a:pt x="117948" y="178673"/>
                  </a:lnTo>
                  <a:lnTo>
                    <a:pt x="154422" y="163308"/>
                  </a:lnTo>
                  <a:lnTo>
                    <a:pt x="187901" y="153018"/>
                  </a:lnTo>
                  <a:lnTo>
                    <a:pt x="223408" y="146300"/>
                  </a:lnTo>
                  <a:lnTo>
                    <a:pt x="254908" y="148072"/>
                  </a:lnTo>
                  <a:lnTo>
                    <a:pt x="281550" y="150667"/>
                  </a:lnTo>
                  <a:lnTo>
                    <a:pt x="315949" y="161340"/>
                  </a:lnTo>
                  <a:lnTo>
                    <a:pt x="327535" y="163994"/>
                  </a:lnTo>
                  <a:lnTo>
                    <a:pt x="335507" y="167996"/>
                  </a:lnTo>
                  <a:lnTo>
                    <a:pt x="339614" y="172596"/>
                  </a:lnTo>
                  <a:lnTo>
                    <a:pt x="342286" y="177463"/>
                  </a:lnTo>
                  <a:lnTo>
                    <a:pt x="346296" y="182449"/>
                  </a:lnTo>
                  <a:lnTo>
                    <a:pt x="348643" y="189745"/>
                  </a:lnTo>
                  <a:lnTo>
                    <a:pt x="349268" y="194061"/>
                  </a:lnTo>
                  <a:lnTo>
                    <a:pt x="345448" y="203372"/>
                  </a:lnTo>
                  <a:lnTo>
                    <a:pt x="319595" y="235490"/>
                  </a:lnTo>
                  <a:lnTo>
                    <a:pt x="295587" y="268156"/>
                  </a:lnTo>
                  <a:lnTo>
                    <a:pt x="267232" y="301137"/>
                  </a:lnTo>
                  <a:lnTo>
                    <a:pt x="243209" y="335727"/>
                  </a:lnTo>
                  <a:lnTo>
                    <a:pt x="238291" y="348038"/>
                  </a:lnTo>
                  <a:lnTo>
                    <a:pt x="238447" y="351236"/>
                  </a:lnTo>
                  <a:lnTo>
                    <a:pt x="240879" y="357048"/>
                  </a:lnTo>
                  <a:lnTo>
                    <a:pt x="242713" y="358936"/>
                  </a:lnTo>
                  <a:lnTo>
                    <a:pt x="247008" y="361034"/>
                  </a:lnTo>
                  <a:lnTo>
                    <a:pt x="254187" y="362216"/>
                  </a:lnTo>
                  <a:lnTo>
                    <a:pt x="261421" y="357976"/>
                  </a:lnTo>
                  <a:lnTo>
                    <a:pt x="294778" y="329391"/>
                  </a:lnTo>
                  <a:lnTo>
                    <a:pt x="317800" y="293759"/>
                  </a:lnTo>
                  <a:lnTo>
                    <a:pt x="332445" y="256830"/>
                  </a:lnTo>
                  <a:lnTo>
                    <a:pt x="347108" y="218916"/>
                  </a:lnTo>
                  <a:lnTo>
                    <a:pt x="350387" y="203376"/>
                  </a:lnTo>
                  <a:lnTo>
                    <a:pt x="346435" y="202895"/>
                  </a:lnTo>
                  <a:lnTo>
                    <a:pt x="346104" y="203675"/>
                  </a:lnTo>
                  <a:lnTo>
                    <a:pt x="347993" y="206798"/>
                  </a:lnTo>
                  <a:lnTo>
                    <a:pt x="347140" y="215524"/>
                  </a:lnTo>
                  <a:lnTo>
                    <a:pt x="343737" y="241822"/>
                  </a:lnTo>
                  <a:lnTo>
                    <a:pt x="349041" y="279029"/>
                  </a:lnTo>
                  <a:lnTo>
                    <a:pt x="352340" y="299535"/>
                  </a:lnTo>
                  <a:lnTo>
                    <a:pt x="354274" y="305355"/>
                  </a:lnTo>
                  <a:lnTo>
                    <a:pt x="357255" y="309234"/>
                  </a:lnTo>
                  <a:lnTo>
                    <a:pt x="365084" y="313545"/>
                  </a:lnTo>
                  <a:lnTo>
                    <a:pt x="389818" y="316690"/>
                  </a:lnTo>
                  <a:lnTo>
                    <a:pt x="406473" y="304768"/>
                  </a:lnTo>
                  <a:lnTo>
                    <a:pt x="434009" y="277137"/>
                  </a:lnTo>
                  <a:lnTo>
                    <a:pt x="451270" y="248833"/>
                  </a:lnTo>
                  <a:lnTo>
                    <a:pt x="466262" y="213166"/>
                  </a:lnTo>
                  <a:lnTo>
                    <a:pt x="473362" y="185334"/>
                  </a:lnTo>
                  <a:lnTo>
                    <a:pt x="483857" y="153774"/>
                  </a:lnTo>
                  <a:lnTo>
                    <a:pt x="496987" y="120838"/>
                  </a:lnTo>
                  <a:lnTo>
                    <a:pt x="511290" y="89266"/>
                  </a:lnTo>
                  <a:lnTo>
                    <a:pt x="526113" y="60559"/>
                  </a:lnTo>
                  <a:lnTo>
                    <a:pt x="553255" y="22855"/>
                  </a:lnTo>
                  <a:lnTo>
                    <a:pt x="576819" y="1523"/>
                  </a:lnTo>
                  <a:lnTo>
                    <a:pt x="580125" y="0"/>
                  </a:lnTo>
                  <a:lnTo>
                    <a:pt x="584023" y="678"/>
                  </a:lnTo>
                  <a:lnTo>
                    <a:pt x="592871" y="5946"/>
                  </a:lnTo>
                  <a:lnTo>
                    <a:pt x="595907" y="10568"/>
                  </a:lnTo>
                  <a:lnTo>
                    <a:pt x="609270" y="47508"/>
                  </a:lnTo>
                  <a:lnTo>
                    <a:pt x="611428" y="68811"/>
                  </a:lnTo>
                  <a:lnTo>
                    <a:pt x="610142" y="104604"/>
                  </a:lnTo>
                  <a:lnTo>
                    <a:pt x="612019" y="139763"/>
                  </a:lnTo>
                  <a:lnTo>
                    <a:pt x="615678" y="171629"/>
                  </a:lnTo>
                  <a:lnTo>
                    <a:pt x="619075" y="193120"/>
                  </a:lnTo>
                  <a:lnTo>
                    <a:pt x="633574" y="225633"/>
                  </a:lnTo>
                  <a:lnTo>
                    <a:pt x="640857" y="237724"/>
                  </a:lnTo>
                  <a:lnTo>
                    <a:pt x="644831" y="241287"/>
                  </a:lnTo>
                  <a:lnTo>
                    <a:pt x="653763" y="245246"/>
                  </a:lnTo>
                  <a:lnTo>
                    <a:pt x="664267" y="247474"/>
                  </a:lnTo>
                  <a:lnTo>
                    <a:pt x="667211" y="246941"/>
                  </a:lnTo>
                  <a:lnTo>
                    <a:pt x="672741" y="244090"/>
                  </a:lnTo>
                  <a:lnTo>
                    <a:pt x="674554" y="241298"/>
                  </a:lnTo>
                  <a:lnTo>
                    <a:pt x="676568" y="233680"/>
                  </a:lnTo>
                  <a:lnTo>
                    <a:pt x="675206" y="224649"/>
                  </a:lnTo>
                  <a:lnTo>
                    <a:pt x="667432" y="192919"/>
                  </a:lnTo>
                  <a:lnTo>
                    <a:pt x="656181" y="166212"/>
                  </a:lnTo>
                  <a:lnTo>
                    <a:pt x="642123" y="146258"/>
                  </a:lnTo>
                  <a:lnTo>
                    <a:pt x="627724" y="139511"/>
                  </a:lnTo>
                  <a:lnTo>
                    <a:pt x="619143" y="137711"/>
                  </a:lnTo>
                  <a:lnTo>
                    <a:pt x="611728" y="138205"/>
                  </a:lnTo>
                  <a:lnTo>
                    <a:pt x="592357" y="146991"/>
                  </a:lnTo>
                  <a:lnTo>
                    <a:pt x="555996" y="170031"/>
                  </a:lnTo>
                  <a:lnTo>
                    <a:pt x="537367" y="193109"/>
                  </a:lnTo>
                  <a:lnTo>
                    <a:pt x="525168" y="217351"/>
                  </a:lnTo>
                  <a:lnTo>
                    <a:pt x="523533" y="230657"/>
                  </a:lnTo>
                  <a:lnTo>
                    <a:pt x="527177" y="263479"/>
                  </a:lnTo>
                  <a:lnTo>
                    <a:pt x="533739" y="275146"/>
                  </a:lnTo>
                  <a:lnTo>
                    <a:pt x="544557" y="283719"/>
                  </a:lnTo>
                  <a:lnTo>
                    <a:pt x="572199" y="296121"/>
                  </a:lnTo>
                  <a:lnTo>
                    <a:pt x="598613" y="300084"/>
                  </a:lnTo>
                  <a:lnTo>
                    <a:pt x="623843" y="297214"/>
                  </a:lnTo>
                  <a:lnTo>
                    <a:pt x="660360" y="282574"/>
                  </a:lnTo>
                  <a:lnTo>
                    <a:pt x="696655" y="258389"/>
                  </a:lnTo>
                  <a:lnTo>
                    <a:pt x="708660" y="248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20"/>
            <p:cNvSpPr/>
            <p:nvPr>
              <p:custDataLst>
                <p:tags r:id="rId25"/>
              </p:custDataLst>
            </p:nvPr>
          </p:nvSpPr>
          <p:spPr>
            <a:xfrm>
              <a:off x="5372100" y="1257300"/>
              <a:ext cx="88630" cy="160021"/>
            </a:xfrm>
            <a:custGeom>
              <a:avLst/>
              <a:gdLst/>
              <a:ahLst/>
              <a:cxnLst/>
              <a:rect l="0" t="0" r="0" b="0"/>
              <a:pathLst>
                <a:path w="88630" h="160021">
                  <a:moveTo>
                    <a:pt x="0" y="0"/>
                  </a:moveTo>
                  <a:lnTo>
                    <a:pt x="0" y="0"/>
                  </a:lnTo>
                  <a:lnTo>
                    <a:pt x="28316" y="24271"/>
                  </a:lnTo>
                  <a:lnTo>
                    <a:pt x="64365" y="53442"/>
                  </a:lnTo>
                  <a:lnTo>
                    <a:pt x="87223" y="81571"/>
                  </a:lnTo>
                  <a:lnTo>
                    <a:pt x="88629" y="84861"/>
                  </a:lnTo>
                  <a:lnTo>
                    <a:pt x="87933" y="93031"/>
                  </a:lnTo>
                  <a:lnTo>
                    <a:pt x="80587" y="116120"/>
                  </a:lnTo>
                  <a:lnTo>
                    <a:pt x="71377" y="128091"/>
                  </a:lnTo>
                  <a:lnTo>
                    <a:pt x="56426" y="144351"/>
                  </a:lnTo>
                  <a:lnTo>
                    <a:pt x="52857" y="149574"/>
                  </a:lnTo>
                  <a:lnTo>
                    <a:pt x="44377" y="155377"/>
                  </a:lnTo>
                  <a:lnTo>
                    <a:pt x="3048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621"/>
          <p:cNvSpPr/>
          <p:nvPr>
            <p:custDataLst>
              <p:tags r:id="rId10"/>
            </p:custDataLst>
          </p:nvPr>
        </p:nvSpPr>
        <p:spPr>
          <a:xfrm>
            <a:off x="4312920" y="929640"/>
            <a:ext cx="205741" cy="617221"/>
          </a:xfrm>
          <a:custGeom>
            <a:avLst/>
            <a:gdLst/>
            <a:ahLst/>
            <a:cxnLst/>
            <a:rect l="0" t="0" r="0" b="0"/>
            <a:pathLst>
              <a:path w="205741" h="617221">
                <a:moveTo>
                  <a:pt x="205740" y="0"/>
                </a:moveTo>
                <a:lnTo>
                  <a:pt x="205740" y="0"/>
                </a:lnTo>
                <a:lnTo>
                  <a:pt x="203482" y="24836"/>
                </a:lnTo>
                <a:lnTo>
                  <a:pt x="198810" y="62685"/>
                </a:lnTo>
                <a:lnTo>
                  <a:pt x="191089" y="96440"/>
                </a:lnTo>
                <a:lnTo>
                  <a:pt x="182013" y="130633"/>
                </a:lnTo>
                <a:lnTo>
                  <a:pt x="171487" y="166433"/>
                </a:lnTo>
                <a:lnTo>
                  <a:pt x="165126" y="185462"/>
                </a:lnTo>
                <a:lnTo>
                  <a:pt x="158344" y="204921"/>
                </a:lnTo>
                <a:lnTo>
                  <a:pt x="151282" y="225514"/>
                </a:lnTo>
                <a:lnTo>
                  <a:pt x="144035" y="246863"/>
                </a:lnTo>
                <a:lnTo>
                  <a:pt x="136664" y="268715"/>
                </a:lnTo>
                <a:lnTo>
                  <a:pt x="129209" y="290904"/>
                </a:lnTo>
                <a:lnTo>
                  <a:pt x="121699" y="313316"/>
                </a:lnTo>
                <a:lnTo>
                  <a:pt x="114153" y="335877"/>
                </a:lnTo>
                <a:lnTo>
                  <a:pt x="106582" y="358538"/>
                </a:lnTo>
                <a:lnTo>
                  <a:pt x="98995" y="381265"/>
                </a:lnTo>
                <a:lnTo>
                  <a:pt x="91396" y="404037"/>
                </a:lnTo>
                <a:lnTo>
                  <a:pt x="84638" y="425145"/>
                </a:lnTo>
                <a:lnTo>
                  <a:pt x="78438" y="445143"/>
                </a:lnTo>
                <a:lnTo>
                  <a:pt x="67035" y="482321"/>
                </a:lnTo>
                <a:lnTo>
                  <a:pt x="56322" y="515778"/>
                </a:lnTo>
                <a:lnTo>
                  <a:pt x="48174" y="543066"/>
                </a:lnTo>
                <a:lnTo>
                  <a:pt x="34311" y="577468"/>
                </a:lnTo>
                <a:lnTo>
                  <a:pt x="16375" y="602337"/>
                </a:lnTo>
                <a:lnTo>
                  <a:pt x="0" y="6172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30"/>
          <p:cNvGrpSpPr/>
          <p:nvPr/>
        </p:nvGrpSpPr>
        <p:grpSpPr>
          <a:xfrm>
            <a:off x="5346507" y="1143610"/>
            <a:ext cx="338014" cy="326712"/>
            <a:chOff x="5346507" y="1143610"/>
            <a:chExt cx="338014" cy="326712"/>
          </a:xfrm>
        </p:grpSpPr>
        <p:sp>
          <p:nvSpPr>
            <p:cNvPr id="164" name="SMARTInkShape-622"/>
            <p:cNvSpPr/>
            <p:nvPr>
              <p:custDataLst>
                <p:tags r:id="rId20"/>
              </p:custDataLst>
            </p:nvPr>
          </p:nvSpPr>
          <p:spPr>
            <a:xfrm>
              <a:off x="5346507" y="1143610"/>
              <a:ext cx="284674" cy="204871"/>
            </a:xfrm>
            <a:custGeom>
              <a:avLst/>
              <a:gdLst/>
              <a:ahLst/>
              <a:cxnLst/>
              <a:rect l="0" t="0" r="0" b="0"/>
              <a:pathLst>
                <a:path w="284674" h="204871">
                  <a:moveTo>
                    <a:pt x="71313" y="167030"/>
                  </a:moveTo>
                  <a:lnTo>
                    <a:pt x="71313" y="167030"/>
                  </a:lnTo>
                  <a:lnTo>
                    <a:pt x="103675" y="134668"/>
                  </a:lnTo>
                  <a:lnTo>
                    <a:pt x="131890" y="102408"/>
                  </a:lnTo>
                  <a:lnTo>
                    <a:pt x="155747" y="69599"/>
                  </a:lnTo>
                  <a:lnTo>
                    <a:pt x="172325" y="36534"/>
                  </a:lnTo>
                  <a:lnTo>
                    <a:pt x="176314" y="18392"/>
                  </a:lnTo>
                  <a:lnTo>
                    <a:pt x="174989" y="9811"/>
                  </a:lnTo>
                  <a:lnTo>
                    <a:pt x="173450" y="6337"/>
                  </a:lnTo>
                  <a:lnTo>
                    <a:pt x="170731" y="4022"/>
                  </a:lnTo>
                  <a:lnTo>
                    <a:pt x="163194" y="1448"/>
                  </a:lnTo>
                  <a:lnTo>
                    <a:pt x="149431" y="0"/>
                  </a:lnTo>
                  <a:lnTo>
                    <a:pt x="117443" y="10831"/>
                  </a:lnTo>
                  <a:lnTo>
                    <a:pt x="88462" y="21030"/>
                  </a:lnTo>
                  <a:lnTo>
                    <a:pt x="60120" y="39386"/>
                  </a:lnTo>
                  <a:lnTo>
                    <a:pt x="24956" y="75840"/>
                  </a:lnTo>
                  <a:lnTo>
                    <a:pt x="7154" y="106119"/>
                  </a:lnTo>
                  <a:lnTo>
                    <a:pt x="1029" y="121332"/>
                  </a:lnTo>
                  <a:lnTo>
                    <a:pt x="0" y="134302"/>
                  </a:lnTo>
                  <a:lnTo>
                    <a:pt x="911" y="140131"/>
                  </a:lnTo>
                  <a:lnTo>
                    <a:pt x="14329" y="160471"/>
                  </a:lnTo>
                  <a:lnTo>
                    <a:pt x="33323" y="169431"/>
                  </a:lnTo>
                  <a:lnTo>
                    <a:pt x="61227" y="179637"/>
                  </a:lnTo>
                  <a:lnTo>
                    <a:pt x="95069" y="190675"/>
                  </a:lnTo>
                  <a:lnTo>
                    <a:pt x="121863" y="197186"/>
                  </a:lnTo>
                  <a:lnTo>
                    <a:pt x="143959" y="200681"/>
                  </a:lnTo>
                  <a:lnTo>
                    <a:pt x="179801" y="203153"/>
                  </a:lnTo>
                  <a:lnTo>
                    <a:pt x="209841" y="204251"/>
                  </a:lnTo>
                  <a:lnTo>
                    <a:pt x="246508" y="204870"/>
                  </a:lnTo>
                  <a:lnTo>
                    <a:pt x="284673" y="19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23"/>
            <p:cNvSpPr/>
            <p:nvPr>
              <p:custDataLst>
                <p:tags r:id="rId21"/>
              </p:custDataLst>
            </p:nvPr>
          </p:nvSpPr>
          <p:spPr>
            <a:xfrm>
              <a:off x="5463540" y="1310640"/>
              <a:ext cx="220981" cy="159682"/>
            </a:xfrm>
            <a:custGeom>
              <a:avLst/>
              <a:gdLst/>
              <a:ahLst/>
              <a:cxnLst/>
              <a:rect l="0" t="0" r="0" b="0"/>
              <a:pathLst>
                <a:path w="220981" h="159682">
                  <a:moveTo>
                    <a:pt x="220980" y="0"/>
                  </a:moveTo>
                  <a:lnTo>
                    <a:pt x="220980" y="0"/>
                  </a:lnTo>
                  <a:lnTo>
                    <a:pt x="200660" y="27093"/>
                  </a:lnTo>
                  <a:lnTo>
                    <a:pt x="184573" y="48542"/>
                  </a:lnTo>
                  <a:lnTo>
                    <a:pt x="150895" y="85921"/>
                  </a:lnTo>
                  <a:lnTo>
                    <a:pt x="120404" y="116080"/>
                  </a:lnTo>
                  <a:lnTo>
                    <a:pt x="84774" y="146982"/>
                  </a:lnTo>
                  <a:lnTo>
                    <a:pt x="63501" y="156157"/>
                  </a:lnTo>
                  <a:lnTo>
                    <a:pt x="28445" y="159681"/>
                  </a:lnTo>
                  <a:lnTo>
                    <a:pt x="16029" y="15902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624"/>
          <p:cNvSpPr/>
          <p:nvPr>
            <p:custDataLst>
              <p:tags r:id="rId11"/>
            </p:custDataLst>
          </p:nvPr>
        </p:nvSpPr>
        <p:spPr>
          <a:xfrm>
            <a:off x="5899601" y="1091747"/>
            <a:ext cx="511421" cy="203654"/>
          </a:xfrm>
          <a:custGeom>
            <a:avLst/>
            <a:gdLst/>
            <a:ahLst/>
            <a:cxnLst/>
            <a:rect l="0" t="0" r="0" b="0"/>
            <a:pathLst>
              <a:path w="511421" h="203654">
                <a:moveTo>
                  <a:pt x="28759" y="203653"/>
                </a:moveTo>
                <a:lnTo>
                  <a:pt x="28759" y="203653"/>
                </a:lnTo>
                <a:lnTo>
                  <a:pt x="8533" y="191517"/>
                </a:lnTo>
                <a:lnTo>
                  <a:pt x="3421" y="184556"/>
                </a:lnTo>
                <a:lnTo>
                  <a:pt x="0" y="167790"/>
                </a:lnTo>
                <a:lnTo>
                  <a:pt x="12590" y="144534"/>
                </a:lnTo>
                <a:lnTo>
                  <a:pt x="34273" y="118111"/>
                </a:lnTo>
                <a:lnTo>
                  <a:pt x="69433" y="81129"/>
                </a:lnTo>
                <a:lnTo>
                  <a:pt x="102524" y="52485"/>
                </a:lnTo>
                <a:lnTo>
                  <a:pt x="137915" y="25465"/>
                </a:lnTo>
                <a:lnTo>
                  <a:pt x="169381" y="10969"/>
                </a:lnTo>
                <a:lnTo>
                  <a:pt x="195167" y="3004"/>
                </a:lnTo>
                <a:lnTo>
                  <a:pt x="211092" y="3845"/>
                </a:lnTo>
                <a:lnTo>
                  <a:pt x="222120" y="7040"/>
                </a:lnTo>
                <a:lnTo>
                  <a:pt x="226246" y="9078"/>
                </a:lnTo>
                <a:lnTo>
                  <a:pt x="228151" y="11283"/>
                </a:lnTo>
                <a:lnTo>
                  <a:pt x="228573" y="13600"/>
                </a:lnTo>
                <a:lnTo>
                  <a:pt x="216481" y="41237"/>
                </a:lnTo>
                <a:lnTo>
                  <a:pt x="200938" y="65783"/>
                </a:lnTo>
                <a:lnTo>
                  <a:pt x="168886" y="100878"/>
                </a:lnTo>
                <a:lnTo>
                  <a:pt x="141015" y="125626"/>
                </a:lnTo>
                <a:lnTo>
                  <a:pt x="136541" y="133207"/>
                </a:lnTo>
                <a:lnTo>
                  <a:pt x="172172" y="110249"/>
                </a:lnTo>
                <a:lnTo>
                  <a:pt x="198896" y="91867"/>
                </a:lnTo>
                <a:lnTo>
                  <a:pt x="223755" y="75230"/>
                </a:lnTo>
                <a:lnTo>
                  <a:pt x="251737" y="59370"/>
                </a:lnTo>
                <a:lnTo>
                  <a:pt x="287961" y="36160"/>
                </a:lnTo>
                <a:lnTo>
                  <a:pt x="314139" y="23096"/>
                </a:lnTo>
                <a:lnTo>
                  <a:pt x="350665" y="8479"/>
                </a:lnTo>
                <a:lnTo>
                  <a:pt x="373627" y="0"/>
                </a:lnTo>
                <a:lnTo>
                  <a:pt x="376358" y="151"/>
                </a:lnTo>
                <a:lnTo>
                  <a:pt x="385344" y="4657"/>
                </a:lnTo>
                <a:lnTo>
                  <a:pt x="390483" y="9319"/>
                </a:lnTo>
                <a:lnTo>
                  <a:pt x="390981" y="12290"/>
                </a:lnTo>
                <a:lnTo>
                  <a:pt x="389278" y="20107"/>
                </a:lnTo>
                <a:lnTo>
                  <a:pt x="365896" y="52923"/>
                </a:lnTo>
                <a:lnTo>
                  <a:pt x="359227" y="66517"/>
                </a:lnTo>
                <a:lnTo>
                  <a:pt x="359138" y="69896"/>
                </a:lnTo>
                <a:lnTo>
                  <a:pt x="361296" y="75908"/>
                </a:lnTo>
                <a:lnTo>
                  <a:pt x="363057" y="77849"/>
                </a:lnTo>
                <a:lnTo>
                  <a:pt x="367271" y="80007"/>
                </a:lnTo>
                <a:lnTo>
                  <a:pt x="382495" y="81222"/>
                </a:lnTo>
                <a:lnTo>
                  <a:pt x="414785" y="75548"/>
                </a:lnTo>
                <a:lnTo>
                  <a:pt x="448255" y="68533"/>
                </a:lnTo>
                <a:lnTo>
                  <a:pt x="477046" y="69355"/>
                </a:lnTo>
                <a:lnTo>
                  <a:pt x="502449" y="73173"/>
                </a:lnTo>
                <a:lnTo>
                  <a:pt x="505419" y="75180"/>
                </a:lnTo>
                <a:lnTo>
                  <a:pt x="505706" y="78211"/>
                </a:lnTo>
                <a:lnTo>
                  <a:pt x="504203" y="81925"/>
                </a:lnTo>
                <a:lnTo>
                  <a:pt x="504895" y="85248"/>
                </a:lnTo>
                <a:lnTo>
                  <a:pt x="510179" y="91197"/>
                </a:lnTo>
                <a:lnTo>
                  <a:pt x="511420" y="94816"/>
                </a:lnTo>
                <a:lnTo>
                  <a:pt x="509328" y="117678"/>
                </a:lnTo>
                <a:lnTo>
                  <a:pt x="506788" y="125366"/>
                </a:lnTo>
                <a:lnTo>
                  <a:pt x="503683" y="132452"/>
                </a:lnTo>
                <a:lnTo>
                  <a:pt x="501199" y="1579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132"/>
          <p:cNvGrpSpPr/>
          <p:nvPr/>
        </p:nvGrpSpPr>
        <p:grpSpPr>
          <a:xfrm>
            <a:off x="6446520" y="906780"/>
            <a:ext cx="1256551" cy="525781"/>
            <a:chOff x="6446520" y="906780"/>
            <a:chExt cx="1256551" cy="525781"/>
          </a:xfrm>
        </p:grpSpPr>
        <p:sp>
          <p:nvSpPr>
            <p:cNvPr id="168" name="SMARTInkShape-625"/>
            <p:cNvSpPr/>
            <p:nvPr>
              <p:custDataLst>
                <p:tags r:id="rId13"/>
              </p:custDataLst>
            </p:nvPr>
          </p:nvSpPr>
          <p:spPr>
            <a:xfrm>
              <a:off x="6446520" y="1143000"/>
              <a:ext cx="33724" cy="53203"/>
            </a:xfrm>
            <a:custGeom>
              <a:avLst/>
              <a:gdLst/>
              <a:ahLst/>
              <a:cxnLst/>
              <a:rect l="0" t="0" r="0" b="0"/>
              <a:pathLst>
                <a:path w="33724" h="53203">
                  <a:moveTo>
                    <a:pt x="0" y="0"/>
                  </a:moveTo>
                  <a:lnTo>
                    <a:pt x="0" y="0"/>
                  </a:lnTo>
                  <a:lnTo>
                    <a:pt x="30156" y="26382"/>
                  </a:lnTo>
                  <a:lnTo>
                    <a:pt x="32804" y="30288"/>
                  </a:lnTo>
                  <a:lnTo>
                    <a:pt x="33723" y="33739"/>
                  </a:lnTo>
                  <a:lnTo>
                    <a:pt x="33488" y="36886"/>
                  </a:lnTo>
                  <a:lnTo>
                    <a:pt x="30656" y="51764"/>
                  </a:lnTo>
                  <a:lnTo>
                    <a:pt x="29751" y="52289"/>
                  </a:lnTo>
                  <a:lnTo>
                    <a:pt x="23935" y="5320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26"/>
            <p:cNvSpPr/>
            <p:nvPr>
              <p:custDataLst>
                <p:tags r:id="rId14"/>
              </p:custDataLst>
            </p:nvPr>
          </p:nvSpPr>
          <p:spPr>
            <a:xfrm>
              <a:off x="6461760" y="922020"/>
              <a:ext cx="53341" cy="53341"/>
            </a:xfrm>
            <a:custGeom>
              <a:avLst/>
              <a:gdLst/>
              <a:ahLst/>
              <a:cxnLst/>
              <a:rect l="0" t="0" r="0" b="0"/>
              <a:pathLst>
                <a:path w="53341" h="53341">
                  <a:moveTo>
                    <a:pt x="0" y="53340"/>
                  </a:moveTo>
                  <a:lnTo>
                    <a:pt x="0" y="53340"/>
                  </a:lnTo>
                  <a:lnTo>
                    <a:pt x="36657" y="16682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27"/>
            <p:cNvSpPr/>
            <p:nvPr>
              <p:custDataLst>
                <p:tags r:id="rId15"/>
              </p:custDataLst>
            </p:nvPr>
          </p:nvSpPr>
          <p:spPr>
            <a:xfrm>
              <a:off x="6598920" y="906780"/>
              <a:ext cx="99061" cy="356139"/>
            </a:xfrm>
            <a:custGeom>
              <a:avLst/>
              <a:gdLst/>
              <a:ahLst/>
              <a:cxnLst/>
              <a:rect l="0" t="0" r="0" b="0"/>
              <a:pathLst>
                <a:path w="99061" h="356139">
                  <a:moveTo>
                    <a:pt x="99060" y="0"/>
                  </a:moveTo>
                  <a:lnTo>
                    <a:pt x="99060" y="0"/>
                  </a:lnTo>
                  <a:lnTo>
                    <a:pt x="90969" y="32362"/>
                  </a:lnTo>
                  <a:lnTo>
                    <a:pt x="87739" y="52054"/>
                  </a:lnTo>
                  <a:lnTo>
                    <a:pt x="84740" y="75343"/>
                  </a:lnTo>
                  <a:lnTo>
                    <a:pt x="81893" y="101029"/>
                  </a:lnTo>
                  <a:lnTo>
                    <a:pt x="83245" y="136342"/>
                  </a:lnTo>
                  <a:lnTo>
                    <a:pt x="86105" y="161350"/>
                  </a:lnTo>
                  <a:lnTo>
                    <a:pt x="78194" y="194469"/>
                  </a:lnTo>
                  <a:lnTo>
                    <a:pt x="65125" y="225731"/>
                  </a:lnTo>
                  <a:lnTo>
                    <a:pt x="51376" y="256442"/>
                  </a:lnTo>
                  <a:lnTo>
                    <a:pt x="41563" y="286144"/>
                  </a:lnTo>
                  <a:lnTo>
                    <a:pt x="32447" y="310561"/>
                  </a:lnTo>
                  <a:lnTo>
                    <a:pt x="10364" y="348005"/>
                  </a:lnTo>
                  <a:lnTo>
                    <a:pt x="8162" y="356138"/>
                  </a:lnTo>
                  <a:lnTo>
                    <a:pt x="7135" y="355959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28"/>
            <p:cNvSpPr/>
            <p:nvPr>
              <p:custDataLst>
                <p:tags r:id="rId16"/>
              </p:custDataLst>
            </p:nvPr>
          </p:nvSpPr>
          <p:spPr>
            <a:xfrm>
              <a:off x="6797040" y="990600"/>
              <a:ext cx="91441" cy="60961"/>
            </a:xfrm>
            <a:custGeom>
              <a:avLst/>
              <a:gdLst/>
              <a:ahLst/>
              <a:cxnLst/>
              <a:rect l="0" t="0" r="0" b="0"/>
              <a:pathLst>
                <a:path w="91441" h="60961">
                  <a:moveTo>
                    <a:pt x="0" y="60960"/>
                  </a:moveTo>
                  <a:lnTo>
                    <a:pt x="0" y="60960"/>
                  </a:lnTo>
                  <a:lnTo>
                    <a:pt x="32362" y="36689"/>
                  </a:lnTo>
                  <a:lnTo>
                    <a:pt x="69998" y="9776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29"/>
            <p:cNvSpPr/>
            <p:nvPr>
              <p:custDataLst>
                <p:tags r:id="rId17"/>
              </p:custDataLst>
            </p:nvPr>
          </p:nvSpPr>
          <p:spPr>
            <a:xfrm>
              <a:off x="6911340" y="1005840"/>
              <a:ext cx="83821" cy="228601"/>
            </a:xfrm>
            <a:custGeom>
              <a:avLst/>
              <a:gdLst/>
              <a:ahLst/>
              <a:cxnLst/>
              <a:rect l="0" t="0" r="0" b="0"/>
              <a:pathLst>
                <a:path w="83821" h="228601">
                  <a:moveTo>
                    <a:pt x="83820" y="0"/>
                  </a:moveTo>
                  <a:lnTo>
                    <a:pt x="83820" y="0"/>
                  </a:lnTo>
                  <a:lnTo>
                    <a:pt x="75730" y="36407"/>
                  </a:lnTo>
                  <a:lnTo>
                    <a:pt x="76274" y="58796"/>
                  </a:lnTo>
                  <a:lnTo>
                    <a:pt x="79619" y="75238"/>
                  </a:lnTo>
                  <a:lnTo>
                    <a:pt x="74868" y="108748"/>
                  </a:lnTo>
                  <a:lnTo>
                    <a:pt x="65928" y="135515"/>
                  </a:lnTo>
                  <a:lnTo>
                    <a:pt x="51781" y="167315"/>
                  </a:lnTo>
                  <a:lnTo>
                    <a:pt x="35646" y="202725"/>
                  </a:lnTo>
                  <a:lnTo>
                    <a:pt x="23920" y="218300"/>
                  </a:lnTo>
                  <a:lnTo>
                    <a:pt x="14582" y="22402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30"/>
            <p:cNvSpPr/>
            <p:nvPr>
              <p:custDataLst>
                <p:tags r:id="rId18"/>
              </p:custDataLst>
            </p:nvPr>
          </p:nvSpPr>
          <p:spPr>
            <a:xfrm>
              <a:off x="6873240" y="1135380"/>
              <a:ext cx="502921" cy="99013"/>
            </a:xfrm>
            <a:custGeom>
              <a:avLst/>
              <a:gdLst/>
              <a:ahLst/>
              <a:cxnLst/>
              <a:rect l="0" t="0" r="0" b="0"/>
              <a:pathLst>
                <a:path w="502921" h="99013">
                  <a:moveTo>
                    <a:pt x="0" y="0"/>
                  </a:moveTo>
                  <a:lnTo>
                    <a:pt x="0" y="0"/>
                  </a:lnTo>
                  <a:lnTo>
                    <a:pt x="27093" y="2258"/>
                  </a:lnTo>
                  <a:lnTo>
                    <a:pt x="48542" y="4045"/>
                  </a:lnTo>
                  <a:lnTo>
                    <a:pt x="81406" y="6031"/>
                  </a:lnTo>
                  <a:lnTo>
                    <a:pt x="108147" y="6914"/>
                  </a:lnTo>
                  <a:lnTo>
                    <a:pt x="145309" y="6564"/>
                  </a:lnTo>
                  <a:lnTo>
                    <a:pt x="174006" y="2321"/>
                  </a:lnTo>
                  <a:lnTo>
                    <a:pt x="211356" y="458"/>
                  </a:lnTo>
                  <a:lnTo>
                    <a:pt x="249078" y="18"/>
                  </a:lnTo>
                  <a:lnTo>
                    <a:pt x="251147" y="2"/>
                  </a:lnTo>
                  <a:lnTo>
                    <a:pt x="242618" y="4391"/>
                  </a:lnTo>
                  <a:lnTo>
                    <a:pt x="246401" y="2516"/>
                  </a:lnTo>
                  <a:lnTo>
                    <a:pt x="247241" y="2524"/>
                  </a:lnTo>
                  <a:lnTo>
                    <a:pt x="246954" y="3376"/>
                  </a:lnTo>
                  <a:lnTo>
                    <a:pt x="245917" y="4791"/>
                  </a:lnTo>
                  <a:lnTo>
                    <a:pt x="229544" y="18224"/>
                  </a:lnTo>
                  <a:lnTo>
                    <a:pt x="203950" y="51873"/>
                  </a:lnTo>
                  <a:lnTo>
                    <a:pt x="194485" y="70309"/>
                  </a:lnTo>
                  <a:lnTo>
                    <a:pt x="192271" y="80919"/>
                  </a:lnTo>
                  <a:lnTo>
                    <a:pt x="192527" y="84426"/>
                  </a:lnTo>
                  <a:lnTo>
                    <a:pt x="193544" y="86764"/>
                  </a:lnTo>
                  <a:lnTo>
                    <a:pt x="201262" y="94561"/>
                  </a:lnTo>
                  <a:lnTo>
                    <a:pt x="203602" y="95214"/>
                  </a:lnTo>
                  <a:lnTo>
                    <a:pt x="206008" y="94803"/>
                  </a:lnTo>
                  <a:lnTo>
                    <a:pt x="211786" y="92935"/>
                  </a:lnTo>
                  <a:lnTo>
                    <a:pt x="219998" y="92104"/>
                  </a:lnTo>
                  <a:lnTo>
                    <a:pt x="223712" y="90189"/>
                  </a:lnTo>
                  <a:lnTo>
                    <a:pt x="249734" y="66621"/>
                  </a:lnTo>
                  <a:lnTo>
                    <a:pt x="263086" y="43769"/>
                  </a:lnTo>
                  <a:lnTo>
                    <a:pt x="265630" y="33100"/>
                  </a:lnTo>
                  <a:lnTo>
                    <a:pt x="266658" y="5430"/>
                  </a:lnTo>
                  <a:lnTo>
                    <a:pt x="265826" y="3620"/>
                  </a:lnTo>
                  <a:lnTo>
                    <a:pt x="264424" y="2413"/>
                  </a:lnTo>
                  <a:lnTo>
                    <a:pt x="259107" y="12"/>
                  </a:lnTo>
                  <a:lnTo>
                    <a:pt x="263133" y="4049"/>
                  </a:lnTo>
                  <a:lnTo>
                    <a:pt x="265114" y="10549"/>
                  </a:lnTo>
                  <a:lnTo>
                    <a:pt x="270653" y="43351"/>
                  </a:lnTo>
                  <a:lnTo>
                    <a:pt x="282126" y="66345"/>
                  </a:lnTo>
                  <a:lnTo>
                    <a:pt x="296358" y="86222"/>
                  </a:lnTo>
                  <a:lnTo>
                    <a:pt x="316420" y="97202"/>
                  </a:lnTo>
                  <a:lnTo>
                    <a:pt x="334558" y="99012"/>
                  </a:lnTo>
                  <a:lnTo>
                    <a:pt x="339111" y="95000"/>
                  </a:lnTo>
                  <a:lnTo>
                    <a:pt x="347389" y="80823"/>
                  </a:lnTo>
                  <a:lnTo>
                    <a:pt x="349593" y="70891"/>
                  </a:lnTo>
                  <a:lnTo>
                    <a:pt x="351092" y="57599"/>
                  </a:lnTo>
                  <a:lnTo>
                    <a:pt x="357653" y="31101"/>
                  </a:lnTo>
                  <a:lnTo>
                    <a:pt x="357816" y="28354"/>
                  </a:lnTo>
                  <a:lnTo>
                    <a:pt x="360253" y="23044"/>
                  </a:lnTo>
                  <a:lnTo>
                    <a:pt x="362090" y="20443"/>
                  </a:lnTo>
                  <a:lnTo>
                    <a:pt x="366386" y="17552"/>
                  </a:lnTo>
                  <a:lnTo>
                    <a:pt x="368717" y="16781"/>
                  </a:lnTo>
                  <a:lnTo>
                    <a:pt x="370271" y="15421"/>
                  </a:lnTo>
                  <a:lnTo>
                    <a:pt x="371998" y="11652"/>
                  </a:lnTo>
                  <a:lnTo>
                    <a:pt x="373305" y="10308"/>
                  </a:lnTo>
                  <a:lnTo>
                    <a:pt x="377016" y="8815"/>
                  </a:lnTo>
                  <a:lnTo>
                    <a:pt x="409414" y="7651"/>
                  </a:lnTo>
                  <a:lnTo>
                    <a:pt x="446022" y="7623"/>
                  </a:lnTo>
                  <a:lnTo>
                    <a:pt x="483991" y="7620"/>
                  </a:lnTo>
                  <a:lnTo>
                    <a:pt x="492532" y="5362"/>
                  </a:lnTo>
                  <a:lnTo>
                    <a:pt x="5029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31"/>
            <p:cNvSpPr/>
            <p:nvPr>
              <p:custDataLst>
                <p:tags r:id="rId19"/>
              </p:custDataLst>
            </p:nvPr>
          </p:nvSpPr>
          <p:spPr>
            <a:xfrm>
              <a:off x="7277100" y="1158240"/>
              <a:ext cx="425971" cy="274321"/>
            </a:xfrm>
            <a:custGeom>
              <a:avLst/>
              <a:gdLst/>
              <a:ahLst/>
              <a:cxnLst/>
              <a:rect l="0" t="0" r="0" b="0"/>
              <a:pathLst>
                <a:path w="425971" h="274321">
                  <a:moveTo>
                    <a:pt x="160020" y="0"/>
                  </a:moveTo>
                  <a:lnTo>
                    <a:pt x="160020" y="0"/>
                  </a:lnTo>
                  <a:lnTo>
                    <a:pt x="172156" y="32362"/>
                  </a:lnTo>
                  <a:lnTo>
                    <a:pt x="187793" y="60577"/>
                  </a:lnTo>
                  <a:lnTo>
                    <a:pt x="200303" y="71514"/>
                  </a:lnTo>
                  <a:lnTo>
                    <a:pt x="214330" y="78351"/>
                  </a:lnTo>
                  <a:lnTo>
                    <a:pt x="246289" y="82740"/>
                  </a:lnTo>
                  <a:lnTo>
                    <a:pt x="275046" y="85758"/>
                  </a:lnTo>
                  <a:lnTo>
                    <a:pt x="305015" y="89756"/>
                  </a:lnTo>
                  <a:lnTo>
                    <a:pt x="335343" y="88684"/>
                  </a:lnTo>
                  <a:lnTo>
                    <a:pt x="365778" y="85261"/>
                  </a:lnTo>
                  <a:lnTo>
                    <a:pt x="402358" y="84105"/>
                  </a:lnTo>
                  <a:lnTo>
                    <a:pt x="425970" y="83827"/>
                  </a:lnTo>
                  <a:lnTo>
                    <a:pt x="422453" y="83822"/>
                  </a:lnTo>
                  <a:lnTo>
                    <a:pt x="387901" y="92109"/>
                  </a:lnTo>
                  <a:lnTo>
                    <a:pt x="361207" y="97664"/>
                  </a:lnTo>
                  <a:lnTo>
                    <a:pt x="329588" y="105777"/>
                  </a:lnTo>
                  <a:lnTo>
                    <a:pt x="293521" y="115028"/>
                  </a:lnTo>
                  <a:lnTo>
                    <a:pt x="255761" y="125630"/>
                  </a:lnTo>
                  <a:lnTo>
                    <a:pt x="219223" y="138809"/>
                  </a:lnTo>
                  <a:lnTo>
                    <a:pt x="183228" y="153133"/>
                  </a:lnTo>
                  <a:lnTo>
                    <a:pt x="148321" y="168812"/>
                  </a:lnTo>
                  <a:lnTo>
                    <a:pt x="115874" y="187070"/>
                  </a:lnTo>
                  <a:lnTo>
                    <a:pt x="86777" y="206474"/>
                  </a:lnTo>
                  <a:lnTo>
                    <a:pt x="51112" y="234180"/>
                  </a:lnTo>
                  <a:lnTo>
                    <a:pt x="16305" y="262252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632"/>
          <p:cNvSpPr/>
          <p:nvPr>
            <p:custDataLst>
              <p:tags r:id="rId12"/>
            </p:custDataLst>
          </p:nvPr>
        </p:nvSpPr>
        <p:spPr>
          <a:xfrm>
            <a:off x="6690399" y="1150620"/>
            <a:ext cx="30442" cy="91297"/>
          </a:xfrm>
          <a:custGeom>
            <a:avLst/>
            <a:gdLst/>
            <a:ahLst/>
            <a:cxnLst/>
            <a:rect l="0" t="0" r="0" b="0"/>
            <a:pathLst>
              <a:path w="30442" h="91297">
                <a:moveTo>
                  <a:pt x="30441" y="0"/>
                </a:moveTo>
                <a:lnTo>
                  <a:pt x="30441" y="0"/>
                </a:lnTo>
                <a:lnTo>
                  <a:pt x="24358" y="37504"/>
                </a:lnTo>
                <a:lnTo>
                  <a:pt x="10033" y="70110"/>
                </a:lnTo>
                <a:lnTo>
                  <a:pt x="2201" y="83119"/>
                </a:lnTo>
                <a:lnTo>
                  <a:pt x="0" y="91296"/>
                </a:lnTo>
                <a:lnTo>
                  <a:pt x="15201" y="60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633"/>
          <p:cNvSpPr/>
          <p:nvPr>
            <p:custDataLst>
              <p:tags r:id="rId1"/>
            </p:custDataLst>
          </p:nvPr>
        </p:nvSpPr>
        <p:spPr>
          <a:xfrm>
            <a:off x="327660" y="2202180"/>
            <a:ext cx="457201" cy="99061"/>
          </a:xfrm>
          <a:custGeom>
            <a:avLst/>
            <a:gdLst/>
            <a:ahLst/>
            <a:cxnLst/>
            <a:rect l="0" t="0" r="0" b="0"/>
            <a:pathLst>
              <a:path w="457201" h="99061">
                <a:moveTo>
                  <a:pt x="0" y="0"/>
                </a:moveTo>
                <a:lnTo>
                  <a:pt x="0" y="0"/>
                </a:lnTo>
                <a:lnTo>
                  <a:pt x="32362" y="20226"/>
                </a:lnTo>
                <a:lnTo>
                  <a:pt x="59538" y="32414"/>
                </a:lnTo>
                <a:lnTo>
                  <a:pt x="86575" y="39806"/>
                </a:lnTo>
                <a:lnTo>
                  <a:pt x="115524" y="43091"/>
                </a:lnTo>
                <a:lnTo>
                  <a:pt x="143066" y="49068"/>
                </a:lnTo>
                <a:lnTo>
                  <a:pt x="170265" y="56521"/>
                </a:lnTo>
                <a:lnTo>
                  <a:pt x="199287" y="62656"/>
                </a:lnTo>
                <a:lnTo>
                  <a:pt x="229119" y="65947"/>
                </a:lnTo>
                <a:lnTo>
                  <a:pt x="259310" y="68257"/>
                </a:lnTo>
                <a:lnTo>
                  <a:pt x="289662" y="72105"/>
                </a:lnTo>
                <a:lnTo>
                  <a:pt x="320085" y="76638"/>
                </a:lnTo>
                <a:lnTo>
                  <a:pt x="348847" y="81474"/>
                </a:lnTo>
                <a:lnTo>
                  <a:pt x="384926" y="88958"/>
                </a:lnTo>
                <a:lnTo>
                  <a:pt x="420357" y="95691"/>
                </a:lnTo>
                <a:lnTo>
                  <a:pt x="457200" y="990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35"/>
          <p:cNvGrpSpPr/>
          <p:nvPr/>
        </p:nvGrpSpPr>
        <p:grpSpPr>
          <a:xfrm>
            <a:off x="1204555" y="1866900"/>
            <a:ext cx="1782486" cy="616632"/>
            <a:chOff x="1204555" y="1866900"/>
            <a:chExt cx="1782486" cy="616632"/>
          </a:xfrm>
        </p:grpSpPr>
        <p:sp>
          <p:nvSpPr>
            <p:cNvPr id="5" name="SMARTInkShape-634"/>
            <p:cNvSpPr/>
            <p:nvPr>
              <p:custDataLst>
                <p:tags r:id="rId108"/>
              </p:custDataLst>
            </p:nvPr>
          </p:nvSpPr>
          <p:spPr>
            <a:xfrm>
              <a:off x="2233719" y="2118718"/>
              <a:ext cx="753322" cy="349244"/>
            </a:xfrm>
            <a:custGeom>
              <a:avLst/>
              <a:gdLst/>
              <a:ahLst/>
              <a:cxnLst/>
              <a:rect l="0" t="0" r="0" b="0"/>
              <a:pathLst>
                <a:path w="753322" h="349244">
                  <a:moveTo>
                    <a:pt x="6561" y="228242"/>
                  </a:moveTo>
                  <a:lnTo>
                    <a:pt x="6561" y="228242"/>
                  </a:lnTo>
                  <a:lnTo>
                    <a:pt x="6561" y="255335"/>
                  </a:lnTo>
                  <a:lnTo>
                    <a:pt x="5714" y="291930"/>
                  </a:lnTo>
                  <a:lnTo>
                    <a:pt x="0" y="326522"/>
                  </a:lnTo>
                  <a:lnTo>
                    <a:pt x="494" y="329322"/>
                  </a:lnTo>
                  <a:lnTo>
                    <a:pt x="1670" y="331189"/>
                  </a:lnTo>
                  <a:lnTo>
                    <a:pt x="6275" y="334704"/>
                  </a:lnTo>
                  <a:lnTo>
                    <a:pt x="6476" y="330812"/>
                  </a:lnTo>
                  <a:lnTo>
                    <a:pt x="11039" y="326604"/>
                  </a:lnTo>
                  <a:lnTo>
                    <a:pt x="23721" y="317004"/>
                  </a:lnTo>
                  <a:lnTo>
                    <a:pt x="53746" y="280412"/>
                  </a:lnTo>
                  <a:lnTo>
                    <a:pt x="73608" y="260263"/>
                  </a:lnTo>
                  <a:lnTo>
                    <a:pt x="74966" y="260596"/>
                  </a:lnTo>
                  <a:lnTo>
                    <a:pt x="80922" y="264263"/>
                  </a:lnTo>
                  <a:lnTo>
                    <a:pt x="88049" y="266573"/>
                  </a:lnTo>
                  <a:lnTo>
                    <a:pt x="93013" y="270114"/>
                  </a:lnTo>
                  <a:lnTo>
                    <a:pt x="119169" y="301714"/>
                  </a:lnTo>
                  <a:lnTo>
                    <a:pt x="145672" y="314577"/>
                  </a:lnTo>
                  <a:lnTo>
                    <a:pt x="176047" y="319010"/>
                  </a:lnTo>
                  <a:lnTo>
                    <a:pt x="189414" y="318536"/>
                  </a:lnTo>
                  <a:lnTo>
                    <a:pt x="227473" y="306659"/>
                  </a:lnTo>
                  <a:lnTo>
                    <a:pt x="239082" y="301758"/>
                  </a:lnTo>
                  <a:lnTo>
                    <a:pt x="263228" y="282104"/>
                  </a:lnTo>
                  <a:lnTo>
                    <a:pt x="286846" y="248066"/>
                  </a:lnTo>
                  <a:lnTo>
                    <a:pt x="291999" y="240440"/>
                  </a:lnTo>
                  <a:lnTo>
                    <a:pt x="295578" y="230016"/>
                  </a:lnTo>
                  <a:lnTo>
                    <a:pt x="294913" y="229424"/>
                  </a:lnTo>
                  <a:lnTo>
                    <a:pt x="291915" y="228767"/>
                  </a:lnTo>
                  <a:lnTo>
                    <a:pt x="287760" y="230733"/>
                  </a:lnTo>
                  <a:lnTo>
                    <a:pt x="283092" y="233583"/>
                  </a:lnTo>
                  <a:lnTo>
                    <a:pt x="274857" y="235187"/>
                  </a:lnTo>
                  <a:lnTo>
                    <a:pt x="262069" y="236509"/>
                  </a:lnTo>
                  <a:lnTo>
                    <a:pt x="248402" y="241886"/>
                  </a:lnTo>
                  <a:lnTo>
                    <a:pt x="241610" y="246442"/>
                  </a:lnTo>
                  <a:lnTo>
                    <a:pt x="233027" y="257812"/>
                  </a:lnTo>
                  <a:lnTo>
                    <a:pt x="229166" y="271905"/>
                  </a:lnTo>
                  <a:lnTo>
                    <a:pt x="230521" y="281797"/>
                  </a:lnTo>
                  <a:lnTo>
                    <a:pt x="243042" y="318112"/>
                  </a:lnTo>
                  <a:lnTo>
                    <a:pt x="252736" y="334457"/>
                  </a:lnTo>
                  <a:lnTo>
                    <a:pt x="257038" y="339692"/>
                  </a:lnTo>
                  <a:lnTo>
                    <a:pt x="270848" y="345508"/>
                  </a:lnTo>
                  <a:lnTo>
                    <a:pt x="303265" y="349243"/>
                  </a:lnTo>
                  <a:lnTo>
                    <a:pt x="340211" y="348287"/>
                  </a:lnTo>
                  <a:lnTo>
                    <a:pt x="370051" y="337941"/>
                  </a:lnTo>
                  <a:lnTo>
                    <a:pt x="399494" y="322458"/>
                  </a:lnTo>
                  <a:lnTo>
                    <a:pt x="434886" y="287743"/>
                  </a:lnTo>
                  <a:lnTo>
                    <a:pt x="461979" y="258290"/>
                  </a:lnTo>
                  <a:lnTo>
                    <a:pt x="486093" y="223599"/>
                  </a:lnTo>
                  <a:lnTo>
                    <a:pt x="501626" y="194852"/>
                  </a:lnTo>
                  <a:lnTo>
                    <a:pt x="516997" y="162320"/>
                  </a:lnTo>
                  <a:lnTo>
                    <a:pt x="532295" y="130363"/>
                  </a:lnTo>
                  <a:lnTo>
                    <a:pt x="546714" y="100074"/>
                  </a:lnTo>
                  <a:lnTo>
                    <a:pt x="558767" y="72500"/>
                  </a:lnTo>
                  <a:lnTo>
                    <a:pt x="575072" y="37222"/>
                  </a:lnTo>
                  <a:lnTo>
                    <a:pt x="589669" y="8821"/>
                  </a:lnTo>
                  <a:lnTo>
                    <a:pt x="600433" y="0"/>
                  </a:lnTo>
                  <a:lnTo>
                    <a:pt x="599978" y="18810"/>
                  </a:lnTo>
                  <a:lnTo>
                    <a:pt x="594871" y="56517"/>
                  </a:lnTo>
                  <a:lnTo>
                    <a:pt x="593766" y="92129"/>
                  </a:lnTo>
                  <a:lnTo>
                    <a:pt x="595697" y="127235"/>
                  </a:lnTo>
                  <a:lnTo>
                    <a:pt x="601631" y="159085"/>
                  </a:lnTo>
                  <a:lnTo>
                    <a:pt x="607176" y="196143"/>
                  </a:lnTo>
                  <a:lnTo>
                    <a:pt x="622682" y="233391"/>
                  </a:lnTo>
                  <a:lnTo>
                    <a:pt x="633724" y="251649"/>
                  </a:lnTo>
                  <a:lnTo>
                    <a:pt x="641496" y="260671"/>
                  </a:lnTo>
                  <a:lnTo>
                    <a:pt x="646612" y="263822"/>
                  </a:lnTo>
                  <a:lnTo>
                    <a:pt x="652750" y="265844"/>
                  </a:lnTo>
                  <a:lnTo>
                    <a:pt x="653254" y="266857"/>
                  </a:lnTo>
                  <a:lnTo>
                    <a:pt x="653963" y="270634"/>
                  </a:lnTo>
                  <a:lnTo>
                    <a:pt x="654129" y="268814"/>
                  </a:lnTo>
                  <a:lnTo>
                    <a:pt x="653326" y="267990"/>
                  </a:lnTo>
                  <a:lnTo>
                    <a:pt x="629089" y="261250"/>
                  </a:lnTo>
                  <a:lnTo>
                    <a:pt x="592997" y="259055"/>
                  </a:lnTo>
                  <a:lnTo>
                    <a:pt x="570351" y="262866"/>
                  </a:lnTo>
                  <a:lnTo>
                    <a:pt x="535319" y="283204"/>
                  </a:lnTo>
                  <a:lnTo>
                    <a:pt x="515046" y="299282"/>
                  </a:lnTo>
                  <a:lnTo>
                    <a:pt x="511954" y="304406"/>
                  </a:lnTo>
                  <a:lnTo>
                    <a:pt x="511130" y="306958"/>
                  </a:lnTo>
                  <a:lnTo>
                    <a:pt x="511427" y="308659"/>
                  </a:lnTo>
                  <a:lnTo>
                    <a:pt x="512472" y="309793"/>
                  </a:lnTo>
                  <a:lnTo>
                    <a:pt x="544609" y="324971"/>
                  </a:lnTo>
                  <a:lnTo>
                    <a:pt x="579481" y="332705"/>
                  </a:lnTo>
                  <a:lnTo>
                    <a:pt x="614936" y="334484"/>
                  </a:lnTo>
                  <a:lnTo>
                    <a:pt x="646749" y="330747"/>
                  </a:lnTo>
                  <a:lnTo>
                    <a:pt x="678940" y="328323"/>
                  </a:lnTo>
                  <a:lnTo>
                    <a:pt x="709927" y="319514"/>
                  </a:lnTo>
                  <a:lnTo>
                    <a:pt x="745850" y="307012"/>
                  </a:lnTo>
                  <a:lnTo>
                    <a:pt x="753321" y="304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35"/>
            <p:cNvSpPr/>
            <p:nvPr>
              <p:custDataLst>
                <p:tags r:id="rId109"/>
              </p:custDataLst>
            </p:nvPr>
          </p:nvSpPr>
          <p:spPr>
            <a:xfrm>
              <a:off x="1554480" y="2310305"/>
              <a:ext cx="609601" cy="150447"/>
            </a:xfrm>
            <a:custGeom>
              <a:avLst/>
              <a:gdLst/>
              <a:ahLst/>
              <a:cxnLst/>
              <a:rect l="0" t="0" r="0" b="0"/>
              <a:pathLst>
                <a:path w="609601" h="150447">
                  <a:moveTo>
                    <a:pt x="0" y="13795"/>
                  </a:moveTo>
                  <a:lnTo>
                    <a:pt x="0" y="13795"/>
                  </a:lnTo>
                  <a:lnTo>
                    <a:pt x="37504" y="19032"/>
                  </a:lnTo>
                  <a:lnTo>
                    <a:pt x="53634" y="21556"/>
                  </a:lnTo>
                  <a:lnTo>
                    <a:pt x="56076" y="23202"/>
                  </a:lnTo>
                  <a:lnTo>
                    <a:pt x="64041" y="35973"/>
                  </a:lnTo>
                  <a:lnTo>
                    <a:pt x="73551" y="71477"/>
                  </a:lnTo>
                  <a:lnTo>
                    <a:pt x="75851" y="104165"/>
                  </a:lnTo>
                  <a:lnTo>
                    <a:pt x="82214" y="127696"/>
                  </a:lnTo>
                  <a:lnTo>
                    <a:pt x="91625" y="142253"/>
                  </a:lnTo>
                  <a:lnTo>
                    <a:pt x="94103" y="145154"/>
                  </a:lnTo>
                  <a:lnTo>
                    <a:pt x="101372" y="148377"/>
                  </a:lnTo>
                  <a:lnTo>
                    <a:pt x="119837" y="150446"/>
                  </a:lnTo>
                  <a:lnTo>
                    <a:pt x="134755" y="146759"/>
                  </a:lnTo>
                  <a:lnTo>
                    <a:pt x="171673" y="126469"/>
                  </a:lnTo>
                  <a:lnTo>
                    <a:pt x="198070" y="108645"/>
                  </a:lnTo>
                  <a:lnTo>
                    <a:pt x="230912" y="72002"/>
                  </a:lnTo>
                  <a:lnTo>
                    <a:pt x="250559" y="45505"/>
                  </a:lnTo>
                  <a:lnTo>
                    <a:pt x="251706" y="45942"/>
                  </a:lnTo>
                  <a:lnTo>
                    <a:pt x="255238" y="48685"/>
                  </a:lnTo>
                  <a:lnTo>
                    <a:pt x="257373" y="52726"/>
                  </a:lnTo>
                  <a:lnTo>
                    <a:pt x="269586" y="80330"/>
                  </a:lnTo>
                  <a:lnTo>
                    <a:pt x="295116" y="110359"/>
                  </a:lnTo>
                  <a:lnTo>
                    <a:pt x="310021" y="121523"/>
                  </a:lnTo>
                  <a:lnTo>
                    <a:pt x="335465" y="132034"/>
                  </a:lnTo>
                  <a:lnTo>
                    <a:pt x="366955" y="135230"/>
                  </a:lnTo>
                  <a:lnTo>
                    <a:pt x="388974" y="131526"/>
                  </a:lnTo>
                  <a:lnTo>
                    <a:pt x="411585" y="121021"/>
                  </a:lnTo>
                  <a:lnTo>
                    <a:pt x="422251" y="111969"/>
                  </a:lnTo>
                  <a:lnTo>
                    <a:pt x="458169" y="73874"/>
                  </a:lnTo>
                  <a:lnTo>
                    <a:pt x="470280" y="57178"/>
                  </a:lnTo>
                  <a:lnTo>
                    <a:pt x="482524" y="39631"/>
                  </a:lnTo>
                  <a:lnTo>
                    <a:pt x="486662" y="37243"/>
                  </a:lnTo>
                  <a:lnTo>
                    <a:pt x="483333" y="40875"/>
                  </a:lnTo>
                  <a:lnTo>
                    <a:pt x="481030" y="55403"/>
                  </a:lnTo>
                  <a:lnTo>
                    <a:pt x="479405" y="76138"/>
                  </a:lnTo>
                  <a:lnTo>
                    <a:pt x="474067" y="91523"/>
                  </a:lnTo>
                  <a:lnTo>
                    <a:pt x="472441" y="120433"/>
                  </a:lnTo>
                  <a:lnTo>
                    <a:pt x="472440" y="109865"/>
                  </a:lnTo>
                  <a:lnTo>
                    <a:pt x="487878" y="74539"/>
                  </a:lnTo>
                  <a:lnTo>
                    <a:pt x="501253" y="44937"/>
                  </a:lnTo>
                  <a:lnTo>
                    <a:pt x="523383" y="20069"/>
                  </a:lnTo>
                  <a:lnTo>
                    <a:pt x="561445" y="3434"/>
                  </a:lnTo>
                  <a:lnTo>
                    <a:pt x="576611" y="0"/>
                  </a:lnTo>
                  <a:lnTo>
                    <a:pt x="584496" y="1455"/>
                  </a:lnTo>
                  <a:lnTo>
                    <a:pt x="591669" y="4077"/>
                  </a:lnTo>
                  <a:lnTo>
                    <a:pt x="609600" y="6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36"/>
            <p:cNvSpPr/>
            <p:nvPr>
              <p:custDataLst>
                <p:tags r:id="rId110"/>
              </p:custDataLst>
            </p:nvPr>
          </p:nvSpPr>
          <p:spPr>
            <a:xfrm>
              <a:off x="1204555" y="1866900"/>
              <a:ext cx="293806" cy="616632"/>
            </a:xfrm>
            <a:custGeom>
              <a:avLst/>
              <a:gdLst/>
              <a:ahLst/>
              <a:cxnLst/>
              <a:rect l="0" t="0" r="0" b="0"/>
              <a:pathLst>
                <a:path w="293806" h="616632">
                  <a:moveTo>
                    <a:pt x="29885" y="0"/>
                  </a:moveTo>
                  <a:lnTo>
                    <a:pt x="29885" y="0"/>
                  </a:lnTo>
                  <a:lnTo>
                    <a:pt x="37975" y="28316"/>
                  </a:lnTo>
                  <a:lnTo>
                    <a:pt x="43007" y="66152"/>
                  </a:lnTo>
                  <a:lnTo>
                    <a:pt x="40452" y="104173"/>
                  </a:lnTo>
                  <a:lnTo>
                    <a:pt x="38815" y="131812"/>
                  </a:lnTo>
                  <a:lnTo>
                    <a:pt x="38087" y="161877"/>
                  </a:lnTo>
                  <a:lnTo>
                    <a:pt x="37764" y="194994"/>
                  </a:lnTo>
                  <a:lnTo>
                    <a:pt x="35362" y="231726"/>
                  </a:lnTo>
                  <a:lnTo>
                    <a:pt x="32319" y="268936"/>
                  </a:lnTo>
                  <a:lnTo>
                    <a:pt x="30967" y="302407"/>
                  </a:lnTo>
                  <a:lnTo>
                    <a:pt x="30366" y="334217"/>
                  </a:lnTo>
                  <a:lnTo>
                    <a:pt x="30206" y="349811"/>
                  </a:lnTo>
                  <a:lnTo>
                    <a:pt x="27559" y="374601"/>
                  </a:lnTo>
                  <a:lnTo>
                    <a:pt x="23254" y="405520"/>
                  </a:lnTo>
                  <a:lnTo>
                    <a:pt x="17844" y="440527"/>
                  </a:lnTo>
                  <a:lnTo>
                    <a:pt x="13391" y="466405"/>
                  </a:lnTo>
                  <a:lnTo>
                    <a:pt x="6185" y="501931"/>
                  </a:lnTo>
                  <a:lnTo>
                    <a:pt x="0" y="530637"/>
                  </a:lnTo>
                  <a:lnTo>
                    <a:pt x="649" y="530712"/>
                  </a:lnTo>
                  <a:lnTo>
                    <a:pt x="10063" y="522552"/>
                  </a:lnTo>
                  <a:lnTo>
                    <a:pt x="39541" y="485492"/>
                  </a:lnTo>
                  <a:lnTo>
                    <a:pt x="61815" y="460879"/>
                  </a:lnTo>
                  <a:lnTo>
                    <a:pt x="99253" y="441433"/>
                  </a:lnTo>
                  <a:lnTo>
                    <a:pt x="119982" y="433259"/>
                  </a:lnTo>
                  <a:lnTo>
                    <a:pt x="154605" y="427811"/>
                  </a:lnTo>
                  <a:lnTo>
                    <a:pt x="187536" y="423751"/>
                  </a:lnTo>
                  <a:lnTo>
                    <a:pt x="222035" y="431296"/>
                  </a:lnTo>
                  <a:lnTo>
                    <a:pt x="259563" y="444118"/>
                  </a:lnTo>
                  <a:lnTo>
                    <a:pt x="276744" y="453079"/>
                  </a:lnTo>
                  <a:lnTo>
                    <a:pt x="287202" y="462706"/>
                  </a:lnTo>
                  <a:lnTo>
                    <a:pt x="292415" y="470371"/>
                  </a:lnTo>
                  <a:lnTo>
                    <a:pt x="293805" y="473601"/>
                  </a:lnTo>
                  <a:lnTo>
                    <a:pt x="293092" y="481705"/>
                  </a:lnTo>
                  <a:lnTo>
                    <a:pt x="285735" y="500705"/>
                  </a:lnTo>
                  <a:lnTo>
                    <a:pt x="257056" y="534112"/>
                  </a:lnTo>
                  <a:lnTo>
                    <a:pt x="220197" y="570747"/>
                  </a:lnTo>
                  <a:lnTo>
                    <a:pt x="182260" y="599006"/>
                  </a:lnTo>
                  <a:lnTo>
                    <a:pt x="152647" y="612744"/>
                  </a:lnTo>
                  <a:lnTo>
                    <a:pt x="124310" y="616631"/>
                  </a:lnTo>
                  <a:lnTo>
                    <a:pt x="113903" y="612442"/>
                  </a:lnTo>
                  <a:lnTo>
                    <a:pt x="108757" y="608955"/>
                  </a:lnTo>
                  <a:lnTo>
                    <a:pt x="105326" y="604937"/>
                  </a:lnTo>
                  <a:lnTo>
                    <a:pt x="101514" y="595956"/>
                  </a:lnTo>
                  <a:lnTo>
                    <a:pt x="99369" y="577335"/>
                  </a:lnTo>
                  <a:lnTo>
                    <a:pt x="103382" y="563087"/>
                  </a:lnTo>
                  <a:lnTo>
                    <a:pt x="117420" y="540785"/>
                  </a:lnTo>
                  <a:lnTo>
                    <a:pt x="136565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36"/>
          <p:cNvGrpSpPr/>
          <p:nvPr/>
        </p:nvGrpSpPr>
        <p:grpSpPr>
          <a:xfrm>
            <a:off x="3315190" y="2225697"/>
            <a:ext cx="929151" cy="264377"/>
            <a:chOff x="3315190" y="2225697"/>
            <a:chExt cx="929151" cy="264377"/>
          </a:xfrm>
        </p:grpSpPr>
        <p:sp>
          <p:nvSpPr>
            <p:cNvPr id="9" name="SMARTInkShape-637"/>
            <p:cNvSpPr/>
            <p:nvPr>
              <p:custDataLst>
                <p:tags r:id="rId106"/>
              </p:custDataLst>
            </p:nvPr>
          </p:nvSpPr>
          <p:spPr>
            <a:xfrm>
              <a:off x="3992880" y="2343385"/>
              <a:ext cx="251461" cy="146689"/>
            </a:xfrm>
            <a:custGeom>
              <a:avLst/>
              <a:gdLst/>
              <a:ahLst/>
              <a:cxnLst/>
              <a:rect l="0" t="0" r="0" b="0"/>
              <a:pathLst>
                <a:path w="251461" h="146689">
                  <a:moveTo>
                    <a:pt x="0" y="41675"/>
                  </a:moveTo>
                  <a:lnTo>
                    <a:pt x="0" y="41675"/>
                  </a:lnTo>
                  <a:lnTo>
                    <a:pt x="32362" y="37630"/>
                  </a:lnTo>
                  <a:lnTo>
                    <a:pt x="64622" y="27024"/>
                  </a:lnTo>
                  <a:lnTo>
                    <a:pt x="98278" y="14353"/>
                  </a:lnTo>
                  <a:lnTo>
                    <a:pt x="129385" y="5955"/>
                  </a:lnTo>
                  <a:lnTo>
                    <a:pt x="150097" y="2022"/>
                  </a:lnTo>
                  <a:lnTo>
                    <a:pt x="155944" y="0"/>
                  </a:lnTo>
                  <a:lnTo>
                    <a:pt x="169215" y="11"/>
                  </a:lnTo>
                  <a:lnTo>
                    <a:pt x="194386" y="6916"/>
                  </a:lnTo>
                  <a:lnTo>
                    <a:pt x="220823" y="27209"/>
                  </a:lnTo>
                  <a:lnTo>
                    <a:pt x="229377" y="36939"/>
                  </a:lnTo>
                  <a:lnTo>
                    <a:pt x="239364" y="66086"/>
                  </a:lnTo>
                  <a:lnTo>
                    <a:pt x="239593" y="78206"/>
                  </a:lnTo>
                  <a:lnTo>
                    <a:pt x="236516" y="116148"/>
                  </a:lnTo>
                  <a:lnTo>
                    <a:pt x="236237" y="142728"/>
                  </a:lnTo>
                  <a:lnTo>
                    <a:pt x="237078" y="144604"/>
                  </a:lnTo>
                  <a:lnTo>
                    <a:pt x="238485" y="145854"/>
                  </a:lnTo>
                  <a:lnTo>
                    <a:pt x="240271" y="146688"/>
                  </a:lnTo>
                  <a:lnTo>
                    <a:pt x="242307" y="145550"/>
                  </a:lnTo>
                  <a:lnTo>
                    <a:pt x="251460" y="133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38"/>
            <p:cNvSpPr/>
            <p:nvPr>
              <p:custDataLst>
                <p:tags r:id="rId107"/>
              </p:custDataLst>
            </p:nvPr>
          </p:nvSpPr>
          <p:spPr>
            <a:xfrm>
              <a:off x="3315190" y="2225697"/>
              <a:ext cx="532018" cy="197116"/>
            </a:xfrm>
            <a:custGeom>
              <a:avLst/>
              <a:gdLst/>
              <a:ahLst/>
              <a:cxnLst/>
              <a:rect l="0" t="0" r="0" b="0"/>
              <a:pathLst>
                <a:path w="532018" h="197116">
                  <a:moveTo>
                    <a:pt x="37610" y="60303"/>
                  </a:moveTo>
                  <a:lnTo>
                    <a:pt x="37610" y="60303"/>
                  </a:lnTo>
                  <a:lnTo>
                    <a:pt x="30836" y="85138"/>
                  </a:lnTo>
                  <a:lnTo>
                    <a:pt x="21053" y="122988"/>
                  </a:lnTo>
                  <a:lnTo>
                    <a:pt x="13882" y="156743"/>
                  </a:lnTo>
                  <a:lnTo>
                    <a:pt x="611" y="194820"/>
                  </a:lnTo>
                  <a:lnTo>
                    <a:pt x="0" y="196288"/>
                  </a:lnTo>
                  <a:lnTo>
                    <a:pt x="683" y="196680"/>
                  </a:lnTo>
                  <a:lnTo>
                    <a:pt x="3700" y="197115"/>
                  </a:lnTo>
                  <a:lnTo>
                    <a:pt x="7863" y="195050"/>
                  </a:lnTo>
                  <a:lnTo>
                    <a:pt x="26010" y="177515"/>
                  </a:lnTo>
                  <a:lnTo>
                    <a:pt x="45447" y="146298"/>
                  </a:lnTo>
                  <a:lnTo>
                    <a:pt x="62792" y="114287"/>
                  </a:lnTo>
                  <a:lnTo>
                    <a:pt x="86276" y="83354"/>
                  </a:lnTo>
                  <a:lnTo>
                    <a:pt x="112425" y="52740"/>
                  </a:lnTo>
                  <a:lnTo>
                    <a:pt x="129281" y="34082"/>
                  </a:lnTo>
                  <a:lnTo>
                    <a:pt x="165440" y="10564"/>
                  </a:lnTo>
                  <a:lnTo>
                    <a:pt x="187245" y="2668"/>
                  </a:lnTo>
                  <a:lnTo>
                    <a:pt x="205739" y="0"/>
                  </a:lnTo>
                  <a:lnTo>
                    <a:pt x="211958" y="1893"/>
                  </a:lnTo>
                  <a:lnTo>
                    <a:pt x="218805" y="5961"/>
                  </a:lnTo>
                  <a:lnTo>
                    <a:pt x="219990" y="14757"/>
                  </a:lnTo>
                  <a:lnTo>
                    <a:pt x="209840" y="46806"/>
                  </a:lnTo>
                  <a:lnTo>
                    <a:pt x="193792" y="83393"/>
                  </a:lnTo>
                  <a:lnTo>
                    <a:pt x="186118" y="121293"/>
                  </a:lnTo>
                  <a:lnTo>
                    <a:pt x="189327" y="142438"/>
                  </a:lnTo>
                  <a:lnTo>
                    <a:pt x="193375" y="151277"/>
                  </a:lnTo>
                  <a:lnTo>
                    <a:pt x="200255" y="158027"/>
                  </a:lnTo>
                  <a:lnTo>
                    <a:pt x="204460" y="161012"/>
                  </a:lnTo>
                  <a:lnTo>
                    <a:pt x="210650" y="161309"/>
                  </a:lnTo>
                  <a:lnTo>
                    <a:pt x="234696" y="153637"/>
                  </a:lnTo>
                  <a:lnTo>
                    <a:pt x="270521" y="133616"/>
                  </a:lnTo>
                  <a:lnTo>
                    <a:pt x="305587" y="115045"/>
                  </a:lnTo>
                  <a:lnTo>
                    <a:pt x="342789" y="94303"/>
                  </a:lnTo>
                  <a:lnTo>
                    <a:pt x="368825" y="77107"/>
                  </a:lnTo>
                  <a:lnTo>
                    <a:pt x="397330" y="60998"/>
                  </a:lnTo>
                  <a:lnTo>
                    <a:pt x="433848" y="41694"/>
                  </a:lnTo>
                  <a:lnTo>
                    <a:pt x="470162" y="21205"/>
                  </a:lnTo>
                  <a:lnTo>
                    <a:pt x="500415" y="5386"/>
                  </a:lnTo>
                  <a:lnTo>
                    <a:pt x="503626" y="5065"/>
                  </a:lnTo>
                  <a:lnTo>
                    <a:pt x="508781" y="6588"/>
                  </a:lnTo>
                  <a:lnTo>
                    <a:pt x="507228" y="6796"/>
                  </a:lnTo>
                  <a:lnTo>
                    <a:pt x="505629" y="6852"/>
                  </a:lnTo>
                  <a:lnTo>
                    <a:pt x="501594" y="11429"/>
                  </a:lnTo>
                  <a:lnTo>
                    <a:pt x="495285" y="19108"/>
                  </a:lnTo>
                  <a:lnTo>
                    <a:pt x="463389" y="46829"/>
                  </a:lnTo>
                  <a:lnTo>
                    <a:pt x="434511" y="81129"/>
                  </a:lnTo>
                  <a:lnTo>
                    <a:pt x="413880" y="113241"/>
                  </a:lnTo>
                  <a:lnTo>
                    <a:pt x="401401" y="144044"/>
                  </a:lnTo>
                  <a:lnTo>
                    <a:pt x="400520" y="157070"/>
                  </a:lnTo>
                  <a:lnTo>
                    <a:pt x="402950" y="167657"/>
                  </a:lnTo>
                  <a:lnTo>
                    <a:pt x="409925" y="179224"/>
                  </a:lnTo>
                  <a:lnTo>
                    <a:pt x="417854" y="188228"/>
                  </a:lnTo>
                  <a:lnTo>
                    <a:pt x="427023" y="193358"/>
                  </a:lnTo>
                  <a:lnTo>
                    <a:pt x="450752" y="196652"/>
                  </a:lnTo>
                  <a:lnTo>
                    <a:pt x="488395" y="186786"/>
                  </a:lnTo>
                  <a:lnTo>
                    <a:pt x="506362" y="175485"/>
                  </a:lnTo>
                  <a:lnTo>
                    <a:pt x="519417" y="141410"/>
                  </a:lnTo>
                  <a:lnTo>
                    <a:pt x="526455" y="116914"/>
                  </a:lnTo>
                  <a:lnTo>
                    <a:pt x="532017" y="85182"/>
                  </a:lnTo>
                  <a:lnTo>
                    <a:pt x="530820" y="65434"/>
                  </a:lnTo>
                  <a:lnTo>
                    <a:pt x="524643" y="51012"/>
                  </a:lnTo>
                  <a:lnTo>
                    <a:pt x="520625" y="46489"/>
                  </a:lnTo>
                  <a:lnTo>
                    <a:pt x="497320" y="33001"/>
                  </a:lnTo>
                  <a:lnTo>
                    <a:pt x="475267" y="29255"/>
                  </a:lnTo>
                  <a:lnTo>
                    <a:pt x="469756" y="25902"/>
                  </a:lnTo>
                  <a:lnTo>
                    <a:pt x="467947" y="25515"/>
                  </a:lnTo>
                  <a:lnTo>
                    <a:pt x="466742" y="26105"/>
                  </a:lnTo>
                  <a:lnTo>
                    <a:pt x="464806" y="29088"/>
                  </a:lnTo>
                  <a:lnTo>
                    <a:pt x="466800" y="29496"/>
                  </a:lnTo>
                  <a:lnTo>
                    <a:pt x="471950" y="29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37"/>
          <p:cNvGrpSpPr/>
          <p:nvPr/>
        </p:nvGrpSpPr>
        <p:grpSpPr>
          <a:xfrm>
            <a:off x="4442460" y="2087880"/>
            <a:ext cx="1409701" cy="662433"/>
            <a:chOff x="4442460" y="2087880"/>
            <a:chExt cx="1409701" cy="662433"/>
          </a:xfrm>
        </p:grpSpPr>
        <p:sp>
          <p:nvSpPr>
            <p:cNvPr id="12" name="SMARTInkShape-639"/>
            <p:cNvSpPr/>
            <p:nvPr>
              <p:custDataLst>
                <p:tags r:id="rId103"/>
              </p:custDataLst>
            </p:nvPr>
          </p:nvSpPr>
          <p:spPr>
            <a:xfrm>
              <a:off x="4884420" y="2263370"/>
              <a:ext cx="967741" cy="486943"/>
            </a:xfrm>
            <a:custGeom>
              <a:avLst/>
              <a:gdLst/>
              <a:ahLst/>
              <a:cxnLst/>
              <a:rect l="0" t="0" r="0" b="0"/>
              <a:pathLst>
                <a:path w="967741" h="486943">
                  <a:moveTo>
                    <a:pt x="0" y="98830"/>
                  </a:moveTo>
                  <a:lnTo>
                    <a:pt x="0" y="98830"/>
                  </a:lnTo>
                  <a:lnTo>
                    <a:pt x="22578" y="101088"/>
                  </a:lnTo>
                  <a:lnTo>
                    <a:pt x="54908" y="103220"/>
                  </a:lnTo>
                  <a:lnTo>
                    <a:pt x="89082" y="99660"/>
                  </a:lnTo>
                  <a:lnTo>
                    <a:pt x="123573" y="91550"/>
                  </a:lnTo>
                  <a:lnTo>
                    <a:pt x="161100" y="69170"/>
                  </a:lnTo>
                  <a:lnTo>
                    <a:pt x="196828" y="48192"/>
                  </a:lnTo>
                  <a:lnTo>
                    <a:pt x="233045" y="10794"/>
                  </a:lnTo>
                  <a:lnTo>
                    <a:pt x="234104" y="9659"/>
                  </a:lnTo>
                  <a:lnTo>
                    <a:pt x="235279" y="6141"/>
                  </a:lnTo>
                  <a:lnTo>
                    <a:pt x="235593" y="4017"/>
                  </a:lnTo>
                  <a:lnTo>
                    <a:pt x="234955" y="2602"/>
                  </a:lnTo>
                  <a:lnTo>
                    <a:pt x="233683" y="1658"/>
                  </a:lnTo>
                  <a:lnTo>
                    <a:pt x="231989" y="1028"/>
                  </a:lnTo>
                  <a:lnTo>
                    <a:pt x="217102" y="4409"/>
                  </a:lnTo>
                  <a:lnTo>
                    <a:pt x="181793" y="0"/>
                  </a:lnTo>
                  <a:lnTo>
                    <a:pt x="148060" y="16957"/>
                  </a:lnTo>
                  <a:lnTo>
                    <a:pt x="139747" y="24624"/>
                  </a:lnTo>
                  <a:lnTo>
                    <a:pt x="130306" y="40719"/>
                  </a:lnTo>
                  <a:lnTo>
                    <a:pt x="125647" y="55223"/>
                  </a:lnTo>
                  <a:lnTo>
                    <a:pt x="123871" y="81582"/>
                  </a:lnTo>
                  <a:lnTo>
                    <a:pt x="130427" y="113673"/>
                  </a:lnTo>
                  <a:lnTo>
                    <a:pt x="132671" y="121426"/>
                  </a:lnTo>
                  <a:lnTo>
                    <a:pt x="141938" y="134554"/>
                  </a:lnTo>
                  <a:lnTo>
                    <a:pt x="155370" y="145188"/>
                  </a:lnTo>
                  <a:lnTo>
                    <a:pt x="191588" y="158913"/>
                  </a:lnTo>
                  <a:lnTo>
                    <a:pt x="221302" y="164892"/>
                  </a:lnTo>
                  <a:lnTo>
                    <a:pt x="243137" y="164597"/>
                  </a:lnTo>
                  <a:lnTo>
                    <a:pt x="269774" y="158822"/>
                  </a:lnTo>
                  <a:lnTo>
                    <a:pt x="296288" y="152869"/>
                  </a:lnTo>
                  <a:lnTo>
                    <a:pt x="322184" y="146554"/>
                  </a:lnTo>
                  <a:lnTo>
                    <a:pt x="347804" y="138103"/>
                  </a:lnTo>
                  <a:lnTo>
                    <a:pt x="373301" y="128703"/>
                  </a:lnTo>
                  <a:lnTo>
                    <a:pt x="409199" y="111632"/>
                  </a:lnTo>
                  <a:lnTo>
                    <a:pt x="441284" y="90488"/>
                  </a:lnTo>
                  <a:lnTo>
                    <a:pt x="474375" y="64633"/>
                  </a:lnTo>
                  <a:lnTo>
                    <a:pt x="494640" y="46104"/>
                  </a:lnTo>
                  <a:lnTo>
                    <a:pt x="463183" y="45526"/>
                  </a:lnTo>
                  <a:lnTo>
                    <a:pt x="431759" y="47755"/>
                  </a:lnTo>
                  <a:lnTo>
                    <a:pt x="405353" y="56039"/>
                  </a:lnTo>
                  <a:lnTo>
                    <a:pt x="377720" y="74008"/>
                  </a:lnTo>
                  <a:lnTo>
                    <a:pt x="360249" y="89309"/>
                  </a:lnTo>
                  <a:lnTo>
                    <a:pt x="359077" y="92623"/>
                  </a:lnTo>
                  <a:lnTo>
                    <a:pt x="358765" y="94692"/>
                  </a:lnTo>
                  <a:lnTo>
                    <a:pt x="360250" y="96918"/>
                  </a:lnTo>
                  <a:lnTo>
                    <a:pt x="379407" y="109073"/>
                  </a:lnTo>
                  <a:lnTo>
                    <a:pt x="393980" y="112589"/>
                  </a:lnTo>
                  <a:lnTo>
                    <a:pt x="429684" y="105586"/>
                  </a:lnTo>
                  <a:lnTo>
                    <a:pt x="463900" y="96119"/>
                  </a:lnTo>
                  <a:lnTo>
                    <a:pt x="500355" y="80013"/>
                  </a:lnTo>
                  <a:lnTo>
                    <a:pt x="536636" y="59559"/>
                  </a:lnTo>
                  <a:lnTo>
                    <a:pt x="569669" y="31350"/>
                  </a:lnTo>
                  <a:lnTo>
                    <a:pt x="583368" y="18238"/>
                  </a:lnTo>
                  <a:lnTo>
                    <a:pt x="583645" y="17162"/>
                  </a:lnTo>
                  <a:lnTo>
                    <a:pt x="582984" y="16445"/>
                  </a:lnTo>
                  <a:lnTo>
                    <a:pt x="581695" y="15966"/>
                  </a:lnTo>
                  <a:lnTo>
                    <a:pt x="580837" y="17341"/>
                  </a:lnTo>
                  <a:lnTo>
                    <a:pt x="567950" y="53228"/>
                  </a:lnTo>
                  <a:lnTo>
                    <a:pt x="559254" y="81837"/>
                  </a:lnTo>
                  <a:lnTo>
                    <a:pt x="551314" y="112610"/>
                  </a:lnTo>
                  <a:lnTo>
                    <a:pt x="544447" y="148163"/>
                  </a:lnTo>
                  <a:lnTo>
                    <a:pt x="540342" y="184661"/>
                  </a:lnTo>
                  <a:lnTo>
                    <a:pt x="529153" y="218148"/>
                  </a:lnTo>
                  <a:lnTo>
                    <a:pt x="515961" y="253658"/>
                  </a:lnTo>
                  <a:lnTo>
                    <a:pt x="504620" y="286851"/>
                  </a:lnTo>
                  <a:lnTo>
                    <a:pt x="485080" y="322274"/>
                  </a:lnTo>
                  <a:lnTo>
                    <a:pt x="457371" y="354595"/>
                  </a:lnTo>
                  <a:lnTo>
                    <a:pt x="422725" y="385620"/>
                  </a:lnTo>
                  <a:lnTo>
                    <a:pt x="385649" y="416262"/>
                  </a:lnTo>
                  <a:lnTo>
                    <a:pt x="347852" y="445097"/>
                  </a:lnTo>
                  <a:lnTo>
                    <a:pt x="309842" y="464270"/>
                  </a:lnTo>
                  <a:lnTo>
                    <a:pt x="272615" y="475690"/>
                  </a:lnTo>
                  <a:lnTo>
                    <a:pt x="240607" y="483589"/>
                  </a:lnTo>
                  <a:lnTo>
                    <a:pt x="206787" y="486942"/>
                  </a:lnTo>
                  <a:lnTo>
                    <a:pt x="199715" y="484966"/>
                  </a:lnTo>
                  <a:lnTo>
                    <a:pt x="196643" y="483254"/>
                  </a:lnTo>
                  <a:lnTo>
                    <a:pt x="194595" y="481266"/>
                  </a:lnTo>
                  <a:lnTo>
                    <a:pt x="192320" y="476799"/>
                  </a:lnTo>
                  <a:lnTo>
                    <a:pt x="195825" y="467476"/>
                  </a:lnTo>
                  <a:lnTo>
                    <a:pt x="204720" y="454866"/>
                  </a:lnTo>
                  <a:lnTo>
                    <a:pt x="238025" y="423817"/>
                  </a:lnTo>
                  <a:lnTo>
                    <a:pt x="271751" y="397476"/>
                  </a:lnTo>
                  <a:lnTo>
                    <a:pt x="300272" y="379728"/>
                  </a:lnTo>
                  <a:lnTo>
                    <a:pt x="332702" y="357730"/>
                  </a:lnTo>
                  <a:lnTo>
                    <a:pt x="351342" y="345089"/>
                  </a:lnTo>
                  <a:lnTo>
                    <a:pt x="371388" y="331583"/>
                  </a:lnTo>
                  <a:lnTo>
                    <a:pt x="392371" y="317499"/>
                  </a:lnTo>
                  <a:lnTo>
                    <a:pt x="412288" y="303876"/>
                  </a:lnTo>
                  <a:lnTo>
                    <a:pt x="450222" y="277450"/>
                  </a:lnTo>
                  <a:lnTo>
                    <a:pt x="470328" y="263630"/>
                  </a:lnTo>
                  <a:lnTo>
                    <a:pt x="491352" y="249337"/>
                  </a:lnTo>
                  <a:lnTo>
                    <a:pt x="512988" y="234728"/>
                  </a:lnTo>
                  <a:lnTo>
                    <a:pt x="534185" y="220755"/>
                  </a:lnTo>
                  <a:lnTo>
                    <a:pt x="555090" y="207207"/>
                  </a:lnTo>
                  <a:lnTo>
                    <a:pt x="575800" y="193941"/>
                  </a:lnTo>
                  <a:lnTo>
                    <a:pt x="595533" y="180864"/>
                  </a:lnTo>
                  <a:lnTo>
                    <a:pt x="633263" y="155045"/>
                  </a:lnTo>
                  <a:lnTo>
                    <a:pt x="652469" y="142234"/>
                  </a:lnTo>
                  <a:lnTo>
                    <a:pt x="672047" y="129459"/>
                  </a:lnTo>
                  <a:lnTo>
                    <a:pt x="709321" y="105670"/>
                  </a:lnTo>
                  <a:lnTo>
                    <a:pt x="739998" y="86630"/>
                  </a:lnTo>
                  <a:lnTo>
                    <a:pt x="767743" y="69701"/>
                  </a:lnTo>
                  <a:lnTo>
                    <a:pt x="802648" y="50406"/>
                  </a:lnTo>
                  <a:lnTo>
                    <a:pt x="818166" y="42595"/>
                  </a:lnTo>
                  <a:lnTo>
                    <a:pt x="830437" y="30407"/>
                  </a:lnTo>
                  <a:lnTo>
                    <a:pt x="817539" y="38058"/>
                  </a:lnTo>
                  <a:lnTo>
                    <a:pt x="784146" y="69378"/>
                  </a:lnTo>
                  <a:lnTo>
                    <a:pt x="760986" y="104328"/>
                  </a:lnTo>
                  <a:lnTo>
                    <a:pt x="745525" y="126351"/>
                  </a:lnTo>
                  <a:lnTo>
                    <a:pt x="735124" y="148461"/>
                  </a:lnTo>
                  <a:lnTo>
                    <a:pt x="735615" y="149697"/>
                  </a:lnTo>
                  <a:lnTo>
                    <a:pt x="736791" y="150522"/>
                  </a:lnTo>
                  <a:lnTo>
                    <a:pt x="742612" y="149180"/>
                  </a:lnTo>
                  <a:lnTo>
                    <a:pt x="753151" y="143664"/>
                  </a:lnTo>
                  <a:lnTo>
                    <a:pt x="787649" y="111198"/>
                  </a:lnTo>
                  <a:lnTo>
                    <a:pt x="822292" y="74938"/>
                  </a:lnTo>
                  <a:lnTo>
                    <a:pt x="844029" y="37734"/>
                  </a:lnTo>
                  <a:lnTo>
                    <a:pt x="853773" y="29343"/>
                  </a:lnTo>
                  <a:lnTo>
                    <a:pt x="858741" y="27105"/>
                  </a:lnTo>
                  <a:lnTo>
                    <a:pt x="862902" y="26460"/>
                  </a:lnTo>
                  <a:lnTo>
                    <a:pt x="869781" y="28001"/>
                  </a:lnTo>
                  <a:lnTo>
                    <a:pt x="871107" y="30444"/>
                  </a:lnTo>
                  <a:lnTo>
                    <a:pt x="870323" y="37674"/>
                  </a:lnTo>
                  <a:lnTo>
                    <a:pt x="871469" y="41973"/>
                  </a:lnTo>
                  <a:lnTo>
                    <a:pt x="879478" y="56960"/>
                  </a:lnTo>
                  <a:lnTo>
                    <a:pt x="889614" y="93085"/>
                  </a:lnTo>
                  <a:lnTo>
                    <a:pt x="894353" y="103614"/>
                  </a:lnTo>
                  <a:lnTo>
                    <a:pt x="909872" y="119062"/>
                  </a:lnTo>
                  <a:lnTo>
                    <a:pt x="926511" y="130319"/>
                  </a:lnTo>
                  <a:lnTo>
                    <a:pt x="931787" y="131676"/>
                  </a:lnTo>
                  <a:lnTo>
                    <a:pt x="942165" y="130926"/>
                  </a:lnTo>
                  <a:lnTo>
                    <a:pt x="967740" y="121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40"/>
            <p:cNvSpPr/>
            <p:nvPr>
              <p:custDataLst>
                <p:tags r:id="rId104"/>
              </p:custDataLst>
            </p:nvPr>
          </p:nvSpPr>
          <p:spPr>
            <a:xfrm>
              <a:off x="4785360" y="2087880"/>
              <a:ext cx="47906" cy="365761"/>
            </a:xfrm>
            <a:custGeom>
              <a:avLst/>
              <a:gdLst/>
              <a:ahLst/>
              <a:cxnLst/>
              <a:rect l="0" t="0" r="0" b="0"/>
              <a:pathLst>
                <a:path w="47906" h="365761">
                  <a:moveTo>
                    <a:pt x="38100" y="0"/>
                  </a:moveTo>
                  <a:lnTo>
                    <a:pt x="38100" y="0"/>
                  </a:lnTo>
                  <a:lnTo>
                    <a:pt x="42615" y="27093"/>
                  </a:lnTo>
                  <a:lnTo>
                    <a:pt x="46190" y="48542"/>
                  </a:lnTo>
                  <a:lnTo>
                    <a:pt x="47728" y="73002"/>
                  </a:lnTo>
                  <a:lnTo>
                    <a:pt x="47905" y="99468"/>
                  </a:lnTo>
                  <a:lnTo>
                    <a:pt x="47176" y="127272"/>
                  </a:lnTo>
                  <a:lnTo>
                    <a:pt x="43305" y="155968"/>
                  </a:lnTo>
                  <a:lnTo>
                    <a:pt x="37336" y="185259"/>
                  </a:lnTo>
                  <a:lnTo>
                    <a:pt x="29971" y="214946"/>
                  </a:lnTo>
                  <a:lnTo>
                    <a:pt x="21787" y="247932"/>
                  </a:lnTo>
                  <a:lnTo>
                    <a:pt x="14409" y="280158"/>
                  </a:lnTo>
                  <a:lnTo>
                    <a:pt x="7533" y="317273"/>
                  </a:lnTo>
                  <a:lnTo>
                    <a:pt x="1488" y="355304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41"/>
            <p:cNvSpPr/>
            <p:nvPr>
              <p:custDataLst>
                <p:tags r:id="rId105"/>
              </p:custDataLst>
            </p:nvPr>
          </p:nvSpPr>
          <p:spPr>
            <a:xfrm>
              <a:off x="4442460" y="2362200"/>
              <a:ext cx="213361" cy="27303"/>
            </a:xfrm>
            <a:custGeom>
              <a:avLst/>
              <a:gdLst/>
              <a:ahLst/>
              <a:cxnLst/>
              <a:rect l="0" t="0" r="0" b="0"/>
              <a:pathLst>
                <a:path w="213361" h="27303">
                  <a:moveTo>
                    <a:pt x="0" y="7620"/>
                  </a:moveTo>
                  <a:lnTo>
                    <a:pt x="0" y="7620"/>
                  </a:lnTo>
                  <a:lnTo>
                    <a:pt x="24836" y="14394"/>
                  </a:lnTo>
                  <a:lnTo>
                    <a:pt x="44497" y="19755"/>
                  </a:lnTo>
                  <a:lnTo>
                    <a:pt x="65225" y="23330"/>
                  </a:lnTo>
                  <a:lnTo>
                    <a:pt x="86664" y="25714"/>
                  </a:lnTo>
                  <a:lnTo>
                    <a:pt x="108575" y="27302"/>
                  </a:lnTo>
                  <a:lnTo>
                    <a:pt x="139696" y="26810"/>
                  </a:lnTo>
                  <a:lnTo>
                    <a:pt x="171496" y="21773"/>
                  </a:lnTo>
                  <a:lnTo>
                    <a:pt x="187981" y="16450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642"/>
          <p:cNvSpPr/>
          <p:nvPr>
            <p:custDataLst>
              <p:tags r:id="rId2"/>
            </p:custDataLst>
          </p:nvPr>
        </p:nvSpPr>
        <p:spPr>
          <a:xfrm>
            <a:off x="6042660" y="222504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39"/>
          <p:cNvGrpSpPr/>
          <p:nvPr/>
        </p:nvGrpSpPr>
        <p:grpSpPr>
          <a:xfrm>
            <a:off x="5970303" y="1844040"/>
            <a:ext cx="781018" cy="551933"/>
            <a:chOff x="5970303" y="1844040"/>
            <a:chExt cx="781018" cy="551933"/>
          </a:xfrm>
        </p:grpSpPr>
        <p:sp>
          <p:nvSpPr>
            <p:cNvPr id="17" name="SMARTInkShape-643"/>
            <p:cNvSpPr/>
            <p:nvPr>
              <p:custDataLst>
                <p:tags r:id="rId97"/>
              </p:custDataLst>
            </p:nvPr>
          </p:nvSpPr>
          <p:spPr>
            <a:xfrm>
              <a:off x="6537960" y="2209800"/>
              <a:ext cx="213361" cy="45721"/>
            </a:xfrm>
            <a:custGeom>
              <a:avLst/>
              <a:gdLst/>
              <a:ahLst/>
              <a:cxnLst/>
              <a:rect l="0" t="0" r="0" b="0"/>
              <a:pathLst>
                <a:path w="213361" h="45721">
                  <a:moveTo>
                    <a:pt x="0" y="45720"/>
                  </a:moveTo>
                  <a:lnTo>
                    <a:pt x="0" y="45720"/>
                  </a:lnTo>
                  <a:lnTo>
                    <a:pt x="14394" y="44027"/>
                  </a:lnTo>
                  <a:lnTo>
                    <a:pt x="38382" y="41204"/>
                  </a:lnTo>
                  <a:lnTo>
                    <a:pt x="68768" y="37629"/>
                  </a:lnTo>
                  <a:lnTo>
                    <a:pt x="98339" y="31860"/>
                  </a:lnTo>
                  <a:lnTo>
                    <a:pt x="127366" y="24626"/>
                  </a:lnTo>
                  <a:lnTo>
                    <a:pt x="156031" y="16418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44"/>
            <p:cNvSpPr/>
            <p:nvPr>
              <p:custDataLst>
                <p:tags r:id="rId98"/>
              </p:custDataLst>
            </p:nvPr>
          </p:nvSpPr>
          <p:spPr>
            <a:xfrm>
              <a:off x="6537960" y="2080260"/>
              <a:ext cx="53109" cy="274321"/>
            </a:xfrm>
            <a:custGeom>
              <a:avLst/>
              <a:gdLst/>
              <a:ahLst/>
              <a:cxnLst/>
              <a:rect l="0" t="0" r="0" b="0"/>
              <a:pathLst>
                <a:path w="53109" h="274321">
                  <a:moveTo>
                    <a:pt x="0" y="0"/>
                  </a:moveTo>
                  <a:lnTo>
                    <a:pt x="0" y="0"/>
                  </a:lnTo>
                  <a:lnTo>
                    <a:pt x="20227" y="32361"/>
                  </a:lnTo>
                  <a:lnTo>
                    <a:pt x="49432" y="69171"/>
                  </a:lnTo>
                  <a:lnTo>
                    <a:pt x="52559" y="97448"/>
                  </a:lnTo>
                  <a:lnTo>
                    <a:pt x="53108" y="127275"/>
                  </a:lnTo>
                  <a:lnTo>
                    <a:pt x="52425" y="157562"/>
                  </a:lnTo>
                  <a:lnTo>
                    <a:pt x="47236" y="187137"/>
                  </a:lnTo>
                  <a:lnTo>
                    <a:pt x="39470" y="224112"/>
                  </a:lnTo>
                  <a:lnTo>
                    <a:pt x="31659" y="258885"/>
                  </a:lnTo>
                  <a:lnTo>
                    <a:pt x="3048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45"/>
            <p:cNvSpPr/>
            <p:nvPr>
              <p:custDataLst>
                <p:tags r:id="rId99"/>
              </p:custDataLst>
            </p:nvPr>
          </p:nvSpPr>
          <p:spPr>
            <a:xfrm>
              <a:off x="6311172" y="2202180"/>
              <a:ext cx="71138" cy="175252"/>
            </a:xfrm>
            <a:custGeom>
              <a:avLst/>
              <a:gdLst/>
              <a:ahLst/>
              <a:cxnLst/>
              <a:rect l="0" t="0" r="0" b="0"/>
              <a:pathLst>
                <a:path w="71138" h="175252">
                  <a:moveTo>
                    <a:pt x="51528" y="0"/>
                  </a:moveTo>
                  <a:lnTo>
                    <a:pt x="51528" y="0"/>
                  </a:lnTo>
                  <a:lnTo>
                    <a:pt x="67708" y="24271"/>
                  </a:lnTo>
                  <a:lnTo>
                    <a:pt x="70781" y="33114"/>
                  </a:lnTo>
                  <a:lnTo>
                    <a:pt x="71137" y="40702"/>
                  </a:lnTo>
                  <a:lnTo>
                    <a:pt x="61121" y="75759"/>
                  </a:lnTo>
                  <a:lnTo>
                    <a:pt x="55219" y="111734"/>
                  </a:lnTo>
                  <a:lnTo>
                    <a:pt x="52621" y="126992"/>
                  </a:lnTo>
                  <a:lnTo>
                    <a:pt x="54272" y="134899"/>
                  </a:lnTo>
                  <a:lnTo>
                    <a:pt x="57703" y="144110"/>
                  </a:lnTo>
                  <a:lnTo>
                    <a:pt x="58185" y="146874"/>
                  </a:lnTo>
                  <a:lnTo>
                    <a:pt x="60977" y="152202"/>
                  </a:lnTo>
                  <a:lnTo>
                    <a:pt x="65624" y="158475"/>
                  </a:lnTo>
                  <a:lnTo>
                    <a:pt x="66668" y="166445"/>
                  </a:lnTo>
                  <a:lnTo>
                    <a:pt x="66738" y="171331"/>
                  </a:lnTo>
                  <a:lnTo>
                    <a:pt x="65901" y="172641"/>
                  </a:lnTo>
                  <a:lnTo>
                    <a:pt x="64497" y="173514"/>
                  </a:lnTo>
                  <a:lnTo>
                    <a:pt x="58475" y="174743"/>
                  </a:lnTo>
                  <a:lnTo>
                    <a:pt x="23131" y="175251"/>
                  </a:lnTo>
                  <a:lnTo>
                    <a:pt x="19896" y="173561"/>
                  </a:lnTo>
                  <a:lnTo>
                    <a:pt x="17741" y="170740"/>
                  </a:lnTo>
                  <a:lnTo>
                    <a:pt x="12448" y="160939"/>
                  </a:lnTo>
                  <a:lnTo>
                    <a:pt x="7913" y="153655"/>
                  </a:lnTo>
                  <a:lnTo>
                    <a:pt x="1446" y="135274"/>
                  </a:lnTo>
                  <a:lnTo>
                    <a:pt x="0" y="113741"/>
                  </a:lnTo>
                  <a:lnTo>
                    <a:pt x="5808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46"/>
            <p:cNvSpPr/>
            <p:nvPr>
              <p:custDataLst>
                <p:tags r:id="rId100"/>
              </p:custDataLst>
            </p:nvPr>
          </p:nvSpPr>
          <p:spPr>
            <a:xfrm>
              <a:off x="6195060" y="2194560"/>
              <a:ext cx="68581" cy="22861"/>
            </a:xfrm>
            <a:custGeom>
              <a:avLst/>
              <a:gdLst/>
              <a:ahLst/>
              <a:cxnLst/>
              <a:rect l="0" t="0" r="0" b="0"/>
              <a:pathLst>
                <a:path w="68581" h="22861">
                  <a:moveTo>
                    <a:pt x="0" y="22860"/>
                  </a:moveTo>
                  <a:lnTo>
                    <a:pt x="0" y="22860"/>
                  </a:lnTo>
                  <a:lnTo>
                    <a:pt x="33961" y="7150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47"/>
            <p:cNvSpPr/>
            <p:nvPr>
              <p:custDataLst>
                <p:tags r:id="rId101"/>
              </p:custDataLst>
            </p:nvPr>
          </p:nvSpPr>
          <p:spPr>
            <a:xfrm>
              <a:off x="6149340" y="2278380"/>
              <a:ext cx="15241" cy="117593"/>
            </a:xfrm>
            <a:custGeom>
              <a:avLst/>
              <a:gdLst/>
              <a:ahLst/>
              <a:cxnLst/>
              <a:rect l="0" t="0" r="0" b="0"/>
              <a:pathLst>
                <a:path w="15241" h="117593">
                  <a:moveTo>
                    <a:pt x="15240" y="0"/>
                  </a:moveTo>
                  <a:lnTo>
                    <a:pt x="15240" y="0"/>
                  </a:lnTo>
                  <a:lnTo>
                    <a:pt x="11195" y="28316"/>
                  </a:lnTo>
                  <a:lnTo>
                    <a:pt x="7480" y="60564"/>
                  </a:lnTo>
                  <a:lnTo>
                    <a:pt x="512" y="96630"/>
                  </a:lnTo>
                  <a:lnTo>
                    <a:pt x="20" y="11759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48"/>
            <p:cNvSpPr/>
            <p:nvPr>
              <p:custDataLst>
                <p:tags r:id="rId102"/>
              </p:custDataLst>
            </p:nvPr>
          </p:nvSpPr>
          <p:spPr>
            <a:xfrm>
              <a:off x="5970303" y="1844040"/>
              <a:ext cx="163798" cy="550592"/>
            </a:xfrm>
            <a:custGeom>
              <a:avLst/>
              <a:gdLst/>
              <a:ahLst/>
              <a:cxnLst/>
              <a:rect l="0" t="0" r="0" b="0"/>
              <a:pathLst>
                <a:path w="163798" h="550592">
                  <a:moveTo>
                    <a:pt x="163797" y="0"/>
                  </a:moveTo>
                  <a:lnTo>
                    <a:pt x="163797" y="0"/>
                  </a:lnTo>
                  <a:lnTo>
                    <a:pt x="147617" y="32362"/>
                  </a:lnTo>
                  <a:lnTo>
                    <a:pt x="142003" y="57134"/>
                  </a:lnTo>
                  <a:lnTo>
                    <a:pt x="137415" y="88889"/>
                  </a:lnTo>
                  <a:lnTo>
                    <a:pt x="133509" y="125299"/>
                  </a:lnTo>
                  <a:lnTo>
                    <a:pt x="130058" y="153806"/>
                  </a:lnTo>
                  <a:lnTo>
                    <a:pt x="126911" y="177044"/>
                  </a:lnTo>
                  <a:lnTo>
                    <a:pt x="120310" y="215000"/>
                  </a:lnTo>
                  <a:lnTo>
                    <a:pt x="111732" y="248802"/>
                  </a:lnTo>
                  <a:lnTo>
                    <a:pt x="102274" y="278501"/>
                  </a:lnTo>
                  <a:lnTo>
                    <a:pt x="92427" y="306658"/>
                  </a:lnTo>
                  <a:lnTo>
                    <a:pt x="82405" y="336106"/>
                  </a:lnTo>
                  <a:lnTo>
                    <a:pt x="72307" y="366127"/>
                  </a:lnTo>
                  <a:lnTo>
                    <a:pt x="61328" y="397250"/>
                  </a:lnTo>
                  <a:lnTo>
                    <a:pt x="47982" y="430838"/>
                  </a:lnTo>
                  <a:lnTo>
                    <a:pt x="35842" y="461006"/>
                  </a:lnTo>
                  <a:lnTo>
                    <a:pt x="24801" y="487678"/>
                  </a:lnTo>
                  <a:lnTo>
                    <a:pt x="10759" y="520041"/>
                  </a:lnTo>
                  <a:lnTo>
                    <a:pt x="2899" y="544747"/>
                  </a:lnTo>
                  <a:lnTo>
                    <a:pt x="0" y="550296"/>
                  </a:lnTo>
                  <a:lnTo>
                    <a:pt x="412" y="550591"/>
                  </a:lnTo>
                  <a:lnTo>
                    <a:pt x="5038" y="546960"/>
                  </a:lnTo>
                  <a:lnTo>
                    <a:pt x="11397" y="54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40"/>
          <p:cNvGrpSpPr/>
          <p:nvPr/>
        </p:nvGrpSpPr>
        <p:grpSpPr>
          <a:xfrm>
            <a:off x="7033260" y="1958340"/>
            <a:ext cx="1409701" cy="414840"/>
            <a:chOff x="7033260" y="1958340"/>
            <a:chExt cx="1409701" cy="414840"/>
          </a:xfrm>
        </p:grpSpPr>
        <p:sp>
          <p:nvSpPr>
            <p:cNvPr id="24" name="SMARTInkShape-649"/>
            <p:cNvSpPr/>
            <p:nvPr>
              <p:custDataLst>
                <p:tags r:id="rId91"/>
              </p:custDataLst>
            </p:nvPr>
          </p:nvSpPr>
          <p:spPr>
            <a:xfrm>
              <a:off x="8267700" y="2171700"/>
              <a:ext cx="175261" cy="175261"/>
            </a:xfrm>
            <a:custGeom>
              <a:avLst/>
              <a:gdLst/>
              <a:ahLst/>
              <a:cxnLst/>
              <a:rect l="0" t="0" r="0" b="0"/>
              <a:pathLst>
                <a:path w="175261" h="175261">
                  <a:moveTo>
                    <a:pt x="175260" y="0"/>
                  </a:moveTo>
                  <a:lnTo>
                    <a:pt x="175260" y="0"/>
                  </a:lnTo>
                  <a:lnTo>
                    <a:pt x="142898" y="4045"/>
                  </a:lnTo>
                  <a:lnTo>
                    <a:pt x="110638" y="6561"/>
                  </a:lnTo>
                  <a:lnTo>
                    <a:pt x="80948" y="11351"/>
                  </a:lnTo>
                  <a:lnTo>
                    <a:pt x="46658" y="20555"/>
                  </a:lnTo>
                  <a:lnTo>
                    <a:pt x="19940" y="30527"/>
                  </a:lnTo>
                  <a:lnTo>
                    <a:pt x="15833" y="33051"/>
                  </a:lnTo>
                  <a:lnTo>
                    <a:pt x="13943" y="35581"/>
                  </a:lnTo>
                  <a:lnTo>
                    <a:pt x="13528" y="38114"/>
                  </a:lnTo>
                  <a:lnTo>
                    <a:pt x="23484" y="75281"/>
                  </a:lnTo>
                  <a:lnTo>
                    <a:pt x="38155" y="104341"/>
                  </a:lnTo>
                  <a:lnTo>
                    <a:pt x="42357" y="110721"/>
                  </a:lnTo>
                  <a:lnTo>
                    <a:pt x="44225" y="116378"/>
                  </a:lnTo>
                  <a:lnTo>
                    <a:pt x="45277" y="128368"/>
                  </a:lnTo>
                  <a:lnTo>
                    <a:pt x="41007" y="137768"/>
                  </a:lnTo>
                  <a:lnTo>
                    <a:pt x="24469" y="157600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50"/>
            <p:cNvSpPr/>
            <p:nvPr>
              <p:custDataLst>
                <p:tags r:id="rId92"/>
              </p:custDataLst>
            </p:nvPr>
          </p:nvSpPr>
          <p:spPr>
            <a:xfrm>
              <a:off x="8023860" y="2179320"/>
              <a:ext cx="289561" cy="7621"/>
            </a:xfrm>
            <a:custGeom>
              <a:avLst/>
              <a:gdLst/>
              <a:ahLst/>
              <a:cxnLst/>
              <a:rect l="0" t="0" r="0" b="0"/>
              <a:pathLst>
                <a:path w="289561" h="7621">
                  <a:moveTo>
                    <a:pt x="0" y="0"/>
                  </a:moveTo>
                  <a:lnTo>
                    <a:pt x="0" y="0"/>
                  </a:lnTo>
                  <a:lnTo>
                    <a:pt x="32361" y="0"/>
                  </a:lnTo>
                  <a:lnTo>
                    <a:pt x="59538" y="0"/>
                  </a:lnTo>
                  <a:lnTo>
                    <a:pt x="85728" y="847"/>
                  </a:lnTo>
                  <a:lnTo>
                    <a:pt x="111479" y="4045"/>
                  </a:lnTo>
                  <a:lnTo>
                    <a:pt x="139293" y="6031"/>
                  </a:lnTo>
                  <a:lnTo>
                    <a:pt x="167742" y="6914"/>
                  </a:lnTo>
                  <a:lnTo>
                    <a:pt x="194496" y="7306"/>
                  </a:lnTo>
                  <a:lnTo>
                    <a:pt x="229314" y="7527"/>
                  </a:lnTo>
                  <a:lnTo>
                    <a:pt x="265124" y="7592"/>
                  </a:lnTo>
                  <a:lnTo>
                    <a:pt x="28956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51"/>
            <p:cNvSpPr/>
            <p:nvPr>
              <p:custDataLst>
                <p:tags r:id="rId93"/>
              </p:custDataLst>
            </p:nvPr>
          </p:nvSpPr>
          <p:spPr>
            <a:xfrm>
              <a:off x="7642860" y="2179320"/>
              <a:ext cx="220981" cy="193860"/>
            </a:xfrm>
            <a:custGeom>
              <a:avLst/>
              <a:gdLst/>
              <a:ahLst/>
              <a:cxnLst/>
              <a:rect l="0" t="0" r="0" b="0"/>
              <a:pathLst>
                <a:path w="220981" h="193860">
                  <a:moveTo>
                    <a:pt x="0" y="0"/>
                  </a:moveTo>
                  <a:lnTo>
                    <a:pt x="0" y="0"/>
                  </a:lnTo>
                  <a:lnTo>
                    <a:pt x="28317" y="12135"/>
                  </a:lnTo>
                  <a:lnTo>
                    <a:pt x="60564" y="32909"/>
                  </a:lnTo>
                  <a:lnTo>
                    <a:pt x="92559" y="62450"/>
                  </a:lnTo>
                  <a:lnTo>
                    <a:pt x="119140" y="96998"/>
                  </a:lnTo>
                  <a:lnTo>
                    <a:pt x="139492" y="129425"/>
                  </a:lnTo>
                  <a:lnTo>
                    <a:pt x="159860" y="165227"/>
                  </a:lnTo>
                  <a:lnTo>
                    <a:pt x="177791" y="185279"/>
                  </a:lnTo>
                  <a:lnTo>
                    <a:pt x="189463" y="192998"/>
                  </a:lnTo>
                  <a:lnTo>
                    <a:pt x="193195" y="193859"/>
                  </a:lnTo>
                  <a:lnTo>
                    <a:pt x="196530" y="193586"/>
                  </a:lnTo>
                  <a:lnTo>
                    <a:pt x="22098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52"/>
            <p:cNvSpPr/>
            <p:nvPr>
              <p:custDataLst>
                <p:tags r:id="rId94"/>
              </p:custDataLst>
            </p:nvPr>
          </p:nvSpPr>
          <p:spPr>
            <a:xfrm>
              <a:off x="7338060" y="2164299"/>
              <a:ext cx="516000" cy="166953"/>
            </a:xfrm>
            <a:custGeom>
              <a:avLst/>
              <a:gdLst/>
              <a:ahLst/>
              <a:cxnLst/>
              <a:rect l="0" t="0" r="0" b="0"/>
              <a:pathLst>
                <a:path w="516000" h="166953">
                  <a:moveTo>
                    <a:pt x="0" y="91221"/>
                  </a:moveTo>
                  <a:lnTo>
                    <a:pt x="0" y="91221"/>
                  </a:lnTo>
                  <a:lnTo>
                    <a:pt x="22578" y="88963"/>
                  </a:lnTo>
                  <a:lnTo>
                    <a:pt x="54908" y="84291"/>
                  </a:lnTo>
                  <a:lnTo>
                    <a:pt x="87389" y="71293"/>
                  </a:lnTo>
                  <a:lnTo>
                    <a:pt x="121120" y="46833"/>
                  </a:lnTo>
                  <a:lnTo>
                    <a:pt x="140027" y="30656"/>
                  </a:lnTo>
                  <a:lnTo>
                    <a:pt x="159491" y="7986"/>
                  </a:lnTo>
                  <a:lnTo>
                    <a:pt x="155818" y="3529"/>
                  </a:lnTo>
                  <a:lnTo>
                    <a:pt x="151660" y="1447"/>
                  </a:lnTo>
                  <a:lnTo>
                    <a:pt x="131826" y="0"/>
                  </a:lnTo>
                  <a:lnTo>
                    <a:pt x="102020" y="2082"/>
                  </a:lnTo>
                  <a:lnTo>
                    <a:pt x="74896" y="12784"/>
                  </a:lnTo>
                  <a:lnTo>
                    <a:pt x="67719" y="17696"/>
                  </a:lnTo>
                  <a:lnTo>
                    <a:pt x="58917" y="29266"/>
                  </a:lnTo>
                  <a:lnTo>
                    <a:pt x="54992" y="43419"/>
                  </a:lnTo>
                  <a:lnTo>
                    <a:pt x="53558" y="76710"/>
                  </a:lnTo>
                  <a:lnTo>
                    <a:pt x="55662" y="99057"/>
                  </a:lnTo>
                  <a:lnTo>
                    <a:pt x="63906" y="121765"/>
                  </a:lnTo>
                  <a:lnTo>
                    <a:pt x="68003" y="129364"/>
                  </a:lnTo>
                  <a:lnTo>
                    <a:pt x="79331" y="140064"/>
                  </a:lnTo>
                  <a:lnTo>
                    <a:pt x="102246" y="150849"/>
                  </a:lnTo>
                  <a:lnTo>
                    <a:pt x="140329" y="162078"/>
                  </a:lnTo>
                  <a:lnTo>
                    <a:pt x="170366" y="165838"/>
                  </a:lnTo>
                  <a:lnTo>
                    <a:pt x="200716" y="166952"/>
                  </a:lnTo>
                  <a:lnTo>
                    <a:pt x="235202" y="163237"/>
                  </a:lnTo>
                  <a:lnTo>
                    <a:pt x="268186" y="156774"/>
                  </a:lnTo>
                  <a:lnTo>
                    <a:pt x="299408" y="145451"/>
                  </a:lnTo>
                  <a:lnTo>
                    <a:pt x="334152" y="127327"/>
                  </a:lnTo>
                  <a:lnTo>
                    <a:pt x="371259" y="105870"/>
                  </a:lnTo>
                  <a:lnTo>
                    <a:pt x="409063" y="79381"/>
                  </a:lnTo>
                  <a:lnTo>
                    <a:pt x="447076" y="54128"/>
                  </a:lnTo>
                  <a:lnTo>
                    <a:pt x="484834" y="30617"/>
                  </a:lnTo>
                  <a:lnTo>
                    <a:pt x="507218" y="24216"/>
                  </a:lnTo>
                  <a:lnTo>
                    <a:pt x="515999" y="22953"/>
                  </a:lnTo>
                  <a:lnTo>
                    <a:pt x="515873" y="22849"/>
                  </a:lnTo>
                  <a:lnTo>
                    <a:pt x="511410" y="22668"/>
                  </a:lnTo>
                  <a:lnTo>
                    <a:pt x="495965" y="43855"/>
                  </a:lnTo>
                  <a:lnTo>
                    <a:pt x="464983" y="65151"/>
                  </a:lnTo>
                  <a:lnTo>
                    <a:pt x="428555" y="94127"/>
                  </a:lnTo>
                  <a:lnTo>
                    <a:pt x="405931" y="109245"/>
                  </a:lnTo>
                  <a:lnTo>
                    <a:pt x="379840" y="126097"/>
                  </a:lnTo>
                  <a:lnTo>
                    <a:pt x="344078" y="147079"/>
                  </a:lnTo>
                  <a:lnTo>
                    <a:pt x="311923" y="161394"/>
                  </a:lnTo>
                  <a:lnTo>
                    <a:pt x="297805" y="163896"/>
                  </a:lnTo>
                  <a:lnTo>
                    <a:pt x="285887" y="162185"/>
                  </a:lnTo>
                  <a:lnTo>
                    <a:pt x="273703" y="156462"/>
                  </a:lnTo>
                  <a:lnTo>
                    <a:pt x="271369" y="153342"/>
                  </a:lnTo>
                  <a:lnTo>
                    <a:pt x="259080" y="121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53"/>
            <p:cNvSpPr/>
            <p:nvPr>
              <p:custDataLst>
                <p:tags r:id="rId95"/>
              </p:custDataLst>
            </p:nvPr>
          </p:nvSpPr>
          <p:spPr>
            <a:xfrm>
              <a:off x="7033260" y="2209800"/>
              <a:ext cx="190501" cy="15241"/>
            </a:xfrm>
            <a:custGeom>
              <a:avLst/>
              <a:gdLst/>
              <a:ahLst/>
              <a:cxnLst/>
              <a:rect l="0" t="0" r="0" b="0"/>
              <a:pathLst>
                <a:path w="190501" h="15241">
                  <a:moveTo>
                    <a:pt x="0" y="0"/>
                  </a:moveTo>
                  <a:lnTo>
                    <a:pt x="0" y="0"/>
                  </a:lnTo>
                  <a:lnTo>
                    <a:pt x="24836" y="2258"/>
                  </a:lnTo>
                  <a:lnTo>
                    <a:pt x="44497" y="4045"/>
                  </a:lnTo>
                  <a:lnTo>
                    <a:pt x="69458" y="6084"/>
                  </a:lnTo>
                  <a:lnTo>
                    <a:pt x="97952" y="8289"/>
                  </a:lnTo>
                  <a:lnTo>
                    <a:pt x="128801" y="10606"/>
                  </a:lnTo>
                  <a:lnTo>
                    <a:pt x="19050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54"/>
            <p:cNvSpPr/>
            <p:nvPr>
              <p:custDataLst>
                <p:tags r:id="rId96"/>
              </p:custDataLst>
            </p:nvPr>
          </p:nvSpPr>
          <p:spPr>
            <a:xfrm>
              <a:off x="7178040" y="1958340"/>
              <a:ext cx="72626" cy="388621"/>
            </a:xfrm>
            <a:custGeom>
              <a:avLst/>
              <a:gdLst/>
              <a:ahLst/>
              <a:cxnLst/>
              <a:rect l="0" t="0" r="0" b="0"/>
              <a:pathLst>
                <a:path w="72626" h="388621">
                  <a:moveTo>
                    <a:pt x="68580" y="0"/>
                  </a:moveTo>
                  <a:lnTo>
                    <a:pt x="68580" y="0"/>
                  </a:lnTo>
                  <a:lnTo>
                    <a:pt x="70838" y="29351"/>
                  </a:lnTo>
                  <a:lnTo>
                    <a:pt x="72625" y="52587"/>
                  </a:lnTo>
                  <a:lnTo>
                    <a:pt x="71277" y="80778"/>
                  </a:lnTo>
                  <a:lnTo>
                    <a:pt x="67838" y="112272"/>
                  </a:lnTo>
                  <a:lnTo>
                    <a:pt x="63006" y="145968"/>
                  </a:lnTo>
                  <a:lnTo>
                    <a:pt x="58091" y="172666"/>
                  </a:lnTo>
                  <a:lnTo>
                    <a:pt x="53121" y="194697"/>
                  </a:lnTo>
                  <a:lnTo>
                    <a:pt x="43929" y="230465"/>
                  </a:lnTo>
                  <a:lnTo>
                    <a:pt x="37022" y="260473"/>
                  </a:lnTo>
                  <a:lnTo>
                    <a:pt x="24328" y="297123"/>
                  </a:lnTo>
                  <a:lnTo>
                    <a:pt x="17933" y="329430"/>
                  </a:lnTo>
                  <a:lnTo>
                    <a:pt x="7306" y="364321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655"/>
          <p:cNvSpPr/>
          <p:nvPr>
            <p:custDataLst>
              <p:tags r:id="rId3"/>
            </p:custDataLst>
          </p:nvPr>
        </p:nvSpPr>
        <p:spPr>
          <a:xfrm>
            <a:off x="8122920" y="2072640"/>
            <a:ext cx="20742" cy="220981"/>
          </a:xfrm>
          <a:custGeom>
            <a:avLst/>
            <a:gdLst/>
            <a:ahLst/>
            <a:cxnLst/>
            <a:rect l="0" t="0" r="0" b="0"/>
            <a:pathLst>
              <a:path w="20742" h="220981">
                <a:moveTo>
                  <a:pt x="7620" y="0"/>
                </a:moveTo>
                <a:lnTo>
                  <a:pt x="7620" y="0"/>
                </a:lnTo>
                <a:lnTo>
                  <a:pt x="18093" y="33961"/>
                </a:lnTo>
                <a:lnTo>
                  <a:pt x="20741" y="51500"/>
                </a:lnTo>
                <a:lnTo>
                  <a:pt x="17403" y="65504"/>
                </a:lnTo>
                <a:lnTo>
                  <a:pt x="11968" y="79066"/>
                </a:lnTo>
                <a:lnTo>
                  <a:pt x="8480" y="115368"/>
                </a:lnTo>
                <a:lnTo>
                  <a:pt x="7790" y="151106"/>
                </a:lnTo>
                <a:lnTo>
                  <a:pt x="7643" y="188814"/>
                </a:lnTo>
                <a:lnTo>
                  <a:pt x="6784" y="206684"/>
                </a:lnTo>
                <a:lnTo>
                  <a:pt x="5369" y="211449"/>
                </a:lnTo>
                <a:lnTo>
                  <a:pt x="0" y="2209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656"/>
          <p:cNvSpPr/>
          <p:nvPr>
            <p:custDataLst>
              <p:tags r:id="rId4"/>
            </p:custDataLst>
          </p:nvPr>
        </p:nvSpPr>
        <p:spPr>
          <a:xfrm>
            <a:off x="574968" y="2636520"/>
            <a:ext cx="1024144" cy="586741"/>
          </a:xfrm>
          <a:custGeom>
            <a:avLst/>
            <a:gdLst/>
            <a:ahLst/>
            <a:cxnLst/>
            <a:rect l="0" t="0" r="0" b="0"/>
            <a:pathLst>
              <a:path w="1024144" h="586741">
                <a:moveTo>
                  <a:pt x="286092" y="0"/>
                </a:moveTo>
                <a:lnTo>
                  <a:pt x="286092" y="0"/>
                </a:lnTo>
                <a:lnTo>
                  <a:pt x="258999" y="11289"/>
                </a:lnTo>
                <a:lnTo>
                  <a:pt x="237550" y="20226"/>
                </a:lnTo>
                <a:lnTo>
                  <a:pt x="213937" y="32957"/>
                </a:lnTo>
                <a:lnTo>
                  <a:pt x="188882" y="48218"/>
                </a:lnTo>
                <a:lnTo>
                  <a:pt x="162865" y="65165"/>
                </a:lnTo>
                <a:lnTo>
                  <a:pt x="136208" y="85777"/>
                </a:lnTo>
                <a:lnTo>
                  <a:pt x="109122" y="108831"/>
                </a:lnTo>
                <a:lnTo>
                  <a:pt x="81752" y="133514"/>
                </a:lnTo>
                <a:lnTo>
                  <a:pt x="44568" y="169971"/>
                </a:lnTo>
                <a:lnTo>
                  <a:pt x="19575" y="199156"/>
                </a:lnTo>
                <a:lnTo>
                  <a:pt x="0" y="229060"/>
                </a:lnTo>
                <a:lnTo>
                  <a:pt x="1384" y="252614"/>
                </a:lnTo>
                <a:lnTo>
                  <a:pt x="9927" y="281862"/>
                </a:lnTo>
                <a:lnTo>
                  <a:pt x="23242" y="314908"/>
                </a:lnTo>
                <a:lnTo>
                  <a:pt x="45665" y="340326"/>
                </a:lnTo>
                <a:lnTo>
                  <a:pt x="74161" y="360657"/>
                </a:lnTo>
                <a:lnTo>
                  <a:pt x="106704" y="377598"/>
                </a:lnTo>
                <a:lnTo>
                  <a:pt x="137714" y="390585"/>
                </a:lnTo>
                <a:lnTo>
                  <a:pt x="167700" y="400937"/>
                </a:lnTo>
                <a:lnTo>
                  <a:pt x="197004" y="409531"/>
                </a:lnTo>
                <a:lnTo>
                  <a:pt x="226700" y="416107"/>
                </a:lnTo>
                <a:lnTo>
                  <a:pt x="256657" y="421338"/>
                </a:lnTo>
                <a:lnTo>
                  <a:pt x="286789" y="425672"/>
                </a:lnTo>
                <a:lnTo>
                  <a:pt x="317037" y="430255"/>
                </a:lnTo>
                <a:lnTo>
                  <a:pt x="347362" y="435003"/>
                </a:lnTo>
                <a:lnTo>
                  <a:pt x="377738" y="439862"/>
                </a:lnTo>
                <a:lnTo>
                  <a:pt x="408150" y="443948"/>
                </a:lnTo>
                <a:lnTo>
                  <a:pt x="438584" y="447519"/>
                </a:lnTo>
                <a:lnTo>
                  <a:pt x="469033" y="450746"/>
                </a:lnTo>
                <a:lnTo>
                  <a:pt x="499493" y="454591"/>
                </a:lnTo>
                <a:lnTo>
                  <a:pt x="529959" y="458847"/>
                </a:lnTo>
                <a:lnTo>
                  <a:pt x="560430" y="463378"/>
                </a:lnTo>
                <a:lnTo>
                  <a:pt x="590057" y="467246"/>
                </a:lnTo>
                <a:lnTo>
                  <a:pt x="619122" y="470670"/>
                </a:lnTo>
                <a:lnTo>
                  <a:pt x="647812" y="473800"/>
                </a:lnTo>
                <a:lnTo>
                  <a:pt x="675405" y="477580"/>
                </a:lnTo>
                <a:lnTo>
                  <a:pt x="702268" y="481794"/>
                </a:lnTo>
                <a:lnTo>
                  <a:pt x="728642" y="486296"/>
                </a:lnTo>
                <a:lnTo>
                  <a:pt x="753845" y="490143"/>
                </a:lnTo>
                <a:lnTo>
                  <a:pt x="778268" y="493556"/>
                </a:lnTo>
                <a:lnTo>
                  <a:pt x="802169" y="496677"/>
                </a:lnTo>
                <a:lnTo>
                  <a:pt x="824877" y="499605"/>
                </a:lnTo>
                <a:lnTo>
                  <a:pt x="846789" y="502403"/>
                </a:lnTo>
                <a:lnTo>
                  <a:pt x="868170" y="505116"/>
                </a:lnTo>
                <a:lnTo>
                  <a:pt x="903215" y="510387"/>
                </a:lnTo>
                <a:lnTo>
                  <a:pt x="932056" y="514705"/>
                </a:lnTo>
                <a:lnTo>
                  <a:pt x="965639" y="516290"/>
                </a:lnTo>
                <a:lnTo>
                  <a:pt x="986220" y="511773"/>
                </a:lnTo>
                <a:lnTo>
                  <a:pt x="994629" y="507419"/>
                </a:lnTo>
                <a:lnTo>
                  <a:pt x="995516" y="505073"/>
                </a:lnTo>
                <a:lnTo>
                  <a:pt x="994415" y="502662"/>
                </a:lnTo>
                <a:lnTo>
                  <a:pt x="987032" y="492966"/>
                </a:lnTo>
                <a:lnTo>
                  <a:pt x="968862" y="470474"/>
                </a:lnTo>
                <a:lnTo>
                  <a:pt x="935577" y="446809"/>
                </a:lnTo>
                <a:lnTo>
                  <a:pt x="903665" y="423068"/>
                </a:lnTo>
                <a:lnTo>
                  <a:pt x="876947" y="405679"/>
                </a:lnTo>
                <a:lnTo>
                  <a:pt x="870427" y="398177"/>
                </a:lnTo>
                <a:lnTo>
                  <a:pt x="865517" y="389180"/>
                </a:lnTo>
                <a:lnTo>
                  <a:pt x="884369" y="389577"/>
                </a:lnTo>
                <a:lnTo>
                  <a:pt x="919828" y="396931"/>
                </a:lnTo>
                <a:lnTo>
                  <a:pt x="951668" y="406322"/>
                </a:lnTo>
                <a:lnTo>
                  <a:pt x="983397" y="417572"/>
                </a:lnTo>
                <a:lnTo>
                  <a:pt x="1006628" y="428525"/>
                </a:lnTo>
                <a:lnTo>
                  <a:pt x="1016964" y="437682"/>
                </a:lnTo>
                <a:lnTo>
                  <a:pt x="1021557" y="447397"/>
                </a:lnTo>
                <a:lnTo>
                  <a:pt x="1024143" y="458341"/>
                </a:lnTo>
                <a:lnTo>
                  <a:pt x="1020864" y="470990"/>
                </a:lnTo>
                <a:lnTo>
                  <a:pt x="1001462" y="495444"/>
                </a:lnTo>
                <a:lnTo>
                  <a:pt x="969922" y="525956"/>
                </a:lnTo>
                <a:lnTo>
                  <a:pt x="932901" y="550431"/>
                </a:lnTo>
                <a:lnTo>
                  <a:pt x="897021" y="575429"/>
                </a:lnTo>
                <a:lnTo>
                  <a:pt x="880452" y="5867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43"/>
          <p:cNvGrpSpPr/>
          <p:nvPr/>
        </p:nvGrpSpPr>
        <p:grpSpPr>
          <a:xfrm>
            <a:off x="1977845" y="2956560"/>
            <a:ext cx="986336" cy="835565"/>
            <a:chOff x="1977845" y="2956560"/>
            <a:chExt cx="986336" cy="835565"/>
          </a:xfrm>
        </p:grpSpPr>
        <p:sp>
          <p:nvSpPr>
            <p:cNvPr id="33" name="SMARTInkShape-657"/>
            <p:cNvSpPr/>
            <p:nvPr>
              <p:custDataLst>
                <p:tags r:id="rId87"/>
              </p:custDataLst>
            </p:nvPr>
          </p:nvSpPr>
          <p:spPr>
            <a:xfrm>
              <a:off x="2956560" y="32308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58"/>
            <p:cNvSpPr/>
            <p:nvPr>
              <p:custDataLst>
                <p:tags r:id="rId88"/>
              </p:custDataLst>
            </p:nvPr>
          </p:nvSpPr>
          <p:spPr>
            <a:xfrm>
              <a:off x="2766670" y="2987040"/>
              <a:ext cx="113691" cy="198121"/>
            </a:xfrm>
            <a:custGeom>
              <a:avLst/>
              <a:gdLst/>
              <a:ahLst/>
              <a:cxnLst/>
              <a:rect l="0" t="0" r="0" b="0"/>
              <a:pathLst>
                <a:path w="113691" h="198121">
                  <a:moveTo>
                    <a:pt x="14630" y="198120"/>
                  </a:moveTo>
                  <a:lnTo>
                    <a:pt x="14630" y="198120"/>
                  </a:lnTo>
                  <a:lnTo>
                    <a:pt x="10585" y="165759"/>
                  </a:lnTo>
                  <a:lnTo>
                    <a:pt x="4024" y="133498"/>
                  </a:lnTo>
                  <a:lnTo>
                    <a:pt x="0" y="97992"/>
                  </a:lnTo>
                  <a:lnTo>
                    <a:pt x="508" y="84192"/>
                  </a:lnTo>
                  <a:lnTo>
                    <a:pt x="10032" y="56263"/>
                  </a:lnTo>
                  <a:lnTo>
                    <a:pt x="17313" y="44799"/>
                  </a:lnTo>
                  <a:lnTo>
                    <a:pt x="49589" y="17476"/>
                  </a:lnTo>
                  <a:lnTo>
                    <a:pt x="64598" y="12000"/>
                  </a:lnTo>
                  <a:lnTo>
                    <a:pt x="97784" y="4440"/>
                  </a:lnTo>
                  <a:lnTo>
                    <a:pt x="1136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59"/>
            <p:cNvSpPr/>
            <p:nvPr>
              <p:custDataLst>
                <p:tags r:id="rId89"/>
              </p:custDataLst>
            </p:nvPr>
          </p:nvSpPr>
          <p:spPr>
            <a:xfrm>
              <a:off x="2241653" y="3063240"/>
              <a:ext cx="393716" cy="728885"/>
            </a:xfrm>
            <a:custGeom>
              <a:avLst/>
              <a:gdLst/>
              <a:ahLst/>
              <a:cxnLst/>
              <a:rect l="0" t="0" r="0" b="0"/>
              <a:pathLst>
                <a:path w="393716" h="728885">
                  <a:moveTo>
                    <a:pt x="364387" y="0"/>
                  </a:moveTo>
                  <a:lnTo>
                    <a:pt x="364387" y="0"/>
                  </a:lnTo>
                  <a:lnTo>
                    <a:pt x="327980" y="8090"/>
                  </a:lnTo>
                  <a:lnTo>
                    <a:pt x="301075" y="14320"/>
                  </a:lnTo>
                  <a:lnTo>
                    <a:pt x="266888" y="24845"/>
                  </a:lnTo>
                  <a:lnTo>
                    <a:pt x="235310" y="40946"/>
                  </a:lnTo>
                  <a:lnTo>
                    <a:pt x="202389" y="65097"/>
                  </a:lnTo>
                  <a:lnTo>
                    <a:pt x="176553" y="97347"/>
                  </a:lnTo>
                  <a:lnTo>
                    <a:pt x="170839" y="108459"/>
                  </a:lnTo>
                  <a:lnTo>
                    <a:pt x="168299" y="119042"/>
                  </a:lnTo>
                  <a:lnTo>
                    <a:pt x="169428" y="129389"/>
                  </a:lnTo>
                  <a:lnTo>
                    <a:pt x="170914" y="134520"/>
                  </a:lnTo>
                  <a:lnTo>
                    <a:pt x="177082" y="142478"/>
                  </a:lnTo>
                  <a:lnTo>
                    <a:pt x="181097" y="145785"/>
                  </a:lnTo>
                  <a:lnTo>
                    <a:pt x="192332" y="149460"/>
                  </a:lnTo>
                  <a:lnTo>
                    <a:pt x="220240" y="151819"/>
                  </a:lnTo>
                  <a:lnTo>
                    <a:pt x="251058" y="146202"/>
                  </a:lnTo>
                  <a:lnTo>
                    <a:pt x="286623" y="134681"/>
                  </a:lnTo>
                  <a:lnTo>
                    <a:pt x="322403" y="116350"/>
                  </a:lnTo>
                  <a:lnTo>
                    <a:pt x="355587" y="85344"/>
                  </a:lnTo>
                  <a:lnTo>
                    <a:pt x="371657" y="64516"/>
                  </a:lnTo>
                  <a:lnTo>
                    <a:pt x="382628" y="41412"/>
                  </a:lnTo>
                  <a:lnTo>
                    <a:pt x="386335" y="26524"/>
                  </a:lnTo>
                  <a:lnTo>
                    <a:pt x="385792" y="24456"/>
                  </a:lnTo>
                  <a:lnTo>
                    <a:pt x="380606" y="16621"/>
                  </a:lnTo>
                  <a:lnTo>
                    <a:pt x="380280" y="17007"/>
                  </a:lnTo>
                  <a:lnTo>
                    <a:pt x="379634" y="37429"/>
                  </a:lnTo>
                  <a:lnTo>
                    <a:pt x="385659" y="71753"/>
                  </a:lnTo>
                  <a:lnTo>
                    <a:pt x="390979" y="109847"/>
                  </a:lnTo>
                  <a:lnTo>
                    <a:pt x="393715" y="143931"/>
                  </a:lnTo>
                  <a:lnTo>
                    <a:pt x="392406" y="166227"/>
                  </a:lnTo>
                  <a:lnTo>
                    <a:pt x="389839" y="195485"/>
                  </a:lnTo>
                  <a:lnTo>
                    <a:pt x="386435" y="229383"/>
                  </a:lnTo>
                  <a:lnTo>
                    <a:pt x="382473" y="257909"/>
                  </a:lnTo>
                  <a:lnTo>
                    <a:pt x="378138" y="282853"/>
                  </a:lnTo>
                  <a:lnTo>
                    <a:pt x="373554" y="305408"/>
                  </a:lnTo>
                  <a:lnTo>
                    <a:pt x="368805" y="327219"/>
                  </a:lnTo>
                  <a:lnTo>
                    <a:pt x="363946" y="348533"/>
                  </a:lnTo>
                  <a:lnTo>
                    <a:pt x="359012" y="369515"/>
                  </a:lnTo>
                  <a:lnTo>
                    <a:pt x="352338" y="389430"/>
                  </a:lnTo>
                  <a:lnTo>
                    <a:pt x="335889" y="427362"/>
                  </a:lnTo>
                  <a:lnTo>
                    <a:pt x="326762" y="446621"/>
                  </a:lnTo>
                  <a:lnTo>
                    <a:pt x="317290" y="466234"/>
                  </a:lnTo>
                  <a:lnTo>
                    <a:pt x="307589" y="486083"/>
                  </a:lnTo>
                  <a:lnTo>
                    <a:pt x="285521" y="521683"/>
                  </a:lnTo>
                  <a:lnTo>
                    <a:pt x="261603" y="555286"/>
                  </a:lnTo>
                  <a:lnTo>
                    <a:pt x="236861" y="589976"/>
                  </a:lnTo>
                  <a:lnTo>
                    <a:pt x="211753" y="620634"/>
                  </a:lnTo>
                  <a:lnTo>
                    <a:pt x="186483" y="648371"/>
                  </a:lnTo>
                  <a:lnTo>
                    <a:pt x="149303" y="686092"/>
                  </a:lnTo>
                  <a:lnTo>
                    <a:pt x="116461" y="712416"/>
                  </a:lnTo>
                  <a:lnTo>
                    <a:pt x="85282" y="725483"/>
                  </a:lnTo>
                  <a:lnTo>
                    <a:pt x="56288" y="728884"/>
                  </a:lnTo>
                  <a:lnTo>
                    <a:pt x="42316" y="726680"/>
                  </a:lnTo>
                  <a:lnTo>
                    <a:pt x="24930" y="716634"/>
                  </a:lnTo>
                  <a:lnTo>
                    <a:pt x="9055" y="698887"/>
                  </a:lnTo>
                  <a:lnTo>
                    <a:pt x="3262" y="682585"/>
                  </a:lnTo>
                  <a:lnTo>
                    <a:pt x="0" y="652110"/>
                  </a:lnTo>
                  <a:lnTo>
                    <a:pt x="1292" y="614011"/>
                  </a:lnTo>
                  <a:lnTo>
                    <a:pt x="6585" y="585314"/>
                  </a:lnTo>
                  <a:lnTo>
                    <a:pt x="17404" y="555626"/>
                  </a:lnTo>
                  <a:lnTo>
                    <a:pt x="30679" y="525499"/>
                  </a:lnTo>
                  <a:lnTo>
                    <a:pt x="45045" y="495175"/>
                  </a:lnTo>
                  <a:lnTo>
                    <a:pt x="59897" y="464765"/>
                  </a:lnTo>
                  <a:lnTo>
                    <a:pt x="77223" y="434316"/>
                  </a:lnTo>
                  <a:lnTo>
                    <a:pt x="97059" y="404695"/>
                  </a:lnTo>
                  <a:lnTo>
                    <a:pt x="127792" y="368453"/>
                  </a:lnTo>
                  <a:lnTo>
                    <a:pt x="143407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60"/>
            <p:cNvSpPr/>
            <p:nvPr>
              <p:custDataLst>
                <p:tags r:id="rId90"/>
              </p:custDataLst>
            </p:nvPr>
          </p:nvSpPr>
          <p:spPr>
            <a:xfrm>
              <a:off x="1977845" y="2956560"/>
              <a:ext cx="391976" cy="376374"/>
            </a:xfrm>
            <a:custGeom>
              <a:avLst/>
              <a:gdLst/>
              <a:ahLst/>
              <a:cxnLst/>
              <a:rect l="0" t="0" r="0" b="0"/>
              <a:pathLst>
                <a:path w="391976" h="376374">
                  <a:moveTo>
                    <a:pt x="209095" y="0"/>
                  </a:moveTo>
                  <a:lnTo>
                    <a:pt x="209095" y="0"/>
                  </a:lnTo>
                  <a:lnTo>
                    <a:pt x="188869" y="36407"/>
                  </a:lnTo>
                  <a:lnTo>
                    <a:pt x="169908" y="63312"/>
                  </a:lnTo>
                  <a:lnTo>
                    <a:pt x="142451" y="97499"/>
                  </a:lnTo>
                  <a:lnTo>
                    <a:pt x="115971" y="131335"/>
                  </a:lnTo>
                  <a:lnTo>
                    <a:pt x="86676" y="168172"/>
                  </a:lnTo>
                  <a:lnTo>
                    <a:pt x="58805" y="205898"/>
                  </a:lnTo>
                  <a:lnTo>
                    <a:pt x="36718" y="241629"/>
                  </a:lnTo>
                  <a:lnTo>
                    <a:pt x="19449" y="273665"/>
                  </a:lnTo>
                  <a:lnTo>
                    <a:pt x="8124" y="302348"/>
                  </a:lnTo>
                  <a:lnTo>
                    <a:pt x="252" y="334796"/>
                  </a:lnTo>
                  <a:lnTo>
                    <a:pt x="0" y="348047"/>
                  </a:lnTo>
                  <a:lnTo>
                    <a:pt x="2711" y="358734"/>
                  </a:lnTo>
                  <a:lnTo>
                    <a:pt x="8997" y="369511"/>
                  </a:lnTo>
                  <a:lnTo>
                    <a:pt x="13765" y="375329"/>
                  </a:lnTo>
                  <a:lnTo>
                    <a:pt x="17915" y="376373"/>
                  </a:lnTo>
                  <a:lnTo>
                    <a:pt x="45944" y="373941"/>
                  </a:lnTo>
                  <a:lnTo>
                    <a:pt x="78058" y="356087"/>
                  </a:lnTo>
                  <a:lnTo>
                    <a:pt x="109740" y="330861"/>
                  </a:lnTo>
                  <a:lnTo>
                    <a:pt x="140457" y="293767"/>
                  </a:lnTo>
                  <a:lnTo>
                    <a:pt x="159313" y="259856"/>
                  </a:lnTo>
                  <a:lnTo>
                    <a:pt x="179669" y="222998"/>
                  </a:lnTo>
                  <a:lnTo>
                    <a:pt x="193697" y="189311"/>
                  </a:lnTo>
                  <a:lnTo>
                    <a:pt x="205175" y="152823"/>
                  </a:lnTo>
                  <a:lnTo>
                    <a:pt x="208321" y="118397"/>
                  </a:lnTo>
                  <a:lnTo>
                    <a:pt x="208146" y="90286"/>
                  </a:lnTo>
                  <a:lnTo>
                    <a:pt x="201567" y="69071"/>
                  </a:lnTo>
                  <a:lnTo>
                    <a:pt x="212814" y="103484"/>
                  </a:lnTo>
                  <a:lnTo>
                    <a:pt x="222238" y="134426"/>
                  </a:lnTo>
                  <a:lnTo>
                    <a:pt x="235379" y="165043"/>
                  </a:lnTo>
                  <a:lnTo>
                    <a:pt x="249997" y="194717"/>
                  </a:lnTo>
                  <a:lnTo>
                    <a:pt x="267849" y="230186"/>
                  </a:lnTo>
                  <a:lnTo>
                    <a:pt x="279279" y="255034"/>
                  </a:lnTo>
                  <a:lnTo>
                    <a:pt x="298312" y="286691"/>
                  </a:lnTo>
                  <a:lnTo>
                    <a:pt x="328503" y="324422"/>
                  </a:lnTo>
                  <a:lnTo>
                    <a:pt x="347768" y="336108"/>
                  </a:lnTo>
                  <a:lnTo>
                    <a:pt x="365518" y="340888"/>
                  </a:lnTo>
                  <a:lnTo>
                    <a:pt x="370950" y="339865"/>
                  </a:lnTo>
                  <a:lnTo>
                    <a:pt x="391975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44"/>
          <p:cNvGrpSpPr/>
          <p:nvPr/>
        </p:nvGrpSpPr>
        <p:grpSpPr>
          <a:xfrm>
            <a:off x="3276748" y="2872740"/>
            <a:ext cx="2087733" cy="464821"/>
            <a:chOff x="3276748" y="2872740"/>
            <a:chExt cx="2087733" cy="464821"/>
          </a:xfrm>
        </p:grpSpPr>
        <p:sp>
          <p:nvSpPr>
            <p:cNvPr id="38" name="SMARTInkShape-661"/>
            <p:cNvSpPr/>
            <p:nvPr>
              <p:custDataLst>
                <p:tags r:id="rId80"/>
              </p:custDataLst>
            </p:nvPr>
          </p:nvSpPr>
          <p:spPr>
            <a:xfrm>
              <a:off x="5250180" y="326136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114300" y="0"/>
                  </a:moveTo>
                  <a:lnTo>
                    <a:pt x="114300" y="0"/>
                  </a:lnTo>
                  <a:lnTo>
                    <a:pt x="94074" y="28316"/>
                  </a:lnTo>
                  <a:lnTo>
                    <a:pt x="72801" y="58870"/>
                  </a:lnTo>
                  <a:lnTo>
                    <a:pt x="63118" y="64265"/>
                  </a:lnTo>
                  <a:lnTo>
                    <a:pt x="31784" y="729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62"/>
            <p:cNvSpPr/>
            <p:nvPr>
              <p:custDataLst>
                <p:tags r:id="rId81"/>
              </p:custDataLst>
            </p:nvPr>
          </p:nvSpPr>
          <p:spPr>
            <a:xfrm>
              <a:off x="4793322" y="3095205"/>
              <a:ext cx="441619" cy="149249"/>
            </a:xfrm>
            <a:custGeom>
              <a:avLst/>
              <a:gdLst/>
              <a:ahLst/>
              <a:cxnLst/>
              <a:rect l="0" t="0" r="0" b="0"/>
              <a:pathLst>
                <a:path w="441619" h="149249">
                  <a:moveTo>
                    <a:pt x="14898" y="21375"/>
                  </a:moveTo>
                  <a:lnTo>
                    <a:pt x="14898" y="21375"/>
                  </a:lnTo>
                  <a:lnTo>
                    <a:pt x="10853" y="53736"/>
                  </a:lnTo>
                  <a:lnTo>
                    <a:pt x="5491" y="89116"/>
                  </a:lnTo>
                  <a:lnTo>
                    <a:pt x="0" y="104254"/>
                  </a:lnTo>
                  <a:lnTo>
                    <a:pt x="733" y="104568"/>
                  </a:lnTo>
                  <a:lnTo>
                    <a:pt x="11018" y="105171"/>
                  </a:lnTo>
                  <a:lnTo>
                    <a:pt x="21839" y="101142"/>
                  </a:lnTo>
                  <a:lnTo>
                    <a:pt x="55799" y="80018"/>
                  </a:lnTo>
                  <a:lnTo>
                    <a:pt x="90674" y="59940"/>
                  </a:lnTo>
                  <a:lnTo>
                    <a:pt x="103955" y="54251"/>
                  </a:lnTo>
                  <a:lnTo>
                    <a:pt x="123978" y="51995"/>
                  </a:lnTo>
                  <a:lnTo>
                    <a:pt x="129137" y="54175"/>
                  </a:lnTo>
                  <a:lnTo>
                    <a:pt x="131697" y="55942"/>
                  </a:lnTo>
                  <a:lnTo>
                    <a:pt x="134543" y="60162"/>
                  </a:lnTo>
                  <a:lnTo>
                    <a:pt x="136653" y="64861"/>
                  </a:lnTo>
                  <a:lnTo>
                    <a:pt x="141755" y="72265"/>
                  </a:lnTo>
                  <a:lnTo>
                    <a:pt x="143245" y="77295"/>
                  </a:lnTo>
                  <a:lnTo>
                    <a:pt x="145264" y="110066"/>
                  </a:lnTo>
                  <a:lnTo>
                    <a:pt x="152722" y="120394"/>
                  </a:lnTo>
                  <a:lnTo>
                    <a:pt x="155041" y="122947"/>
                  </a:lnTo>
                  <a:lnTo>
                    <a:pt x="162133" y="125785"/>
                  </a:lnTo>
                  <a:lnTo>
                    <a:pt x="198662" y="127856"/>
                  </a:lnTo>
                  <a:lnTo>
                    <a:pt x="212564" y="127120"/>
                  </a:lnTo>
                  <a:lnTo>
                    <a:pt x="248654" y="117438"/>
                  </a:lnTo>
                  <a:lnTo>
                    <a:pt x="273248" y="110139"/>
                  </a:lnTo>
                  <a:lnTo>
                    <a:pt x="302440" y="89330"/>
                  </a:lnTo>
                  <a:lnTo>
                    <a:pt x="334041" y="62584"/>
                  </a:lnTo>
                  <a:lnTo>
                    <a:pt x="358969" y="33874"/>
                  </a:lnTo>
                  <a:lnTo>
                    <a:pt x="361118" y="29708"/>
                  </a:lnTo>
                  <a:lnTo>
                    <a:pt x="361705" y="26930"/>
                  </a:lnTo>
                  <a:lnTo>
                    <a:pt x="361249" y="25078"/>
                  </a:lnTo>
                  <a:lnTo>
                    <a:pt x="360099" y="23844"/>
                  </a:lnTo>
                  <a:lnTo>
                    <a:pt x="358820" y="20215"/>
                  </a:lnTo>
                  <a:lnTo>
                    <a:pt x="358479" y="18061"/>
                  </a:lnTo>
                  <a:lnTo>
                    <a:pt x="351327" y="13411"/>
                  </a:lnTo>
                  <a:lnTo>
                    <a:pt x="324083" y="1857"/>
                  </a:lnTo>
                  <a:lnTo>
                    <a:pt x="310640" y="0"/>
                  </a:lnTo>
                  <a:lnTo>
                    <a:pt x="292837" y="3000"/>
                  </a:lnTo>
                  <a:lnTo>
                    <a:pt x="257327" y="20511"/>
                  </a:lnTo>
                  <a:lnTo>
                    <a:pt x="243551" y="34572"/>
                  </a:lnTo>
                  <a:lnTo>
                    <a:pt x="239288" y="44455"/>
                  </a:lnTo>
                  <a:lnTo>
                    <a:pt x="236551" y="68644"/>
                  </a:lnTo>
                  <a:lnTo>
                    <a:pt x="240123" y="86369"/>
                  </a:lnTo>
                  <a:lnTo>
                    <a:pt x="254634" y="106390"/>
                  </a:lnTo>
                  <a:lnTo>
                    <a:pt x="275020" y="124364"/>
                  </a:lnTo>
                  <a:lnTo>
                    <a:pt x="310747" y="139524"/>
                  </a:lnTo>
                  <a:lnTo>
                    <a:pt x="344317" y="149248"/>
                  </a:lnTo>
                  <a:lnTo>
                    <a:pt x="374666" y="147916"/>
                  </a:lnTo>
                  <a:lnTo>
                    <a:pt x="411861" y="145349"/>
                  </a:lnTo>
                  <a:lnTo>
                    <a:pt x="441618" y="143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63"/>
            <p:cNvSpPr/>
            <p:nvPr>
              <p:custDataLst>
                <p:tags r:id="rId82"/>
              </p:custDataLst>
            </p:nvPr>
          </p:nvSpPr>
          <p:spPr>
            <a:xfrm>
              <a:off x="4747260" y="3017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64"/>
            <p:cNvSpPr/>
            <p:nvPr>
              <p:custDataLst>
                <p:tags r:id="rId83"/>
              </p:custDataLst>
            </p:nvPr>
          </p:nvSpPr>
          <p:spPr>
            <a:xfrm>
              <a:off x="4436066" y="3070860"/>
              <a:ext cx="280715" cy="166094"/>
            </a:xfrm>
            <a:custGeom>
              <a:avLst/>
              <a:gdLst/>
              <a:ahLst/>
              <a:cxnLst/>
              <a:rect l="0" t="0" r="0" b="0"/>
              <a:pathLst>
                <a:path w="280715" h="166094">
                  <a:moveTo>
                    <a:pt x="105454" y="0"/>
                  </a:moveTo>
                  <a:lnTo>
                    <a:pt x="105454" y="0"/>
                  </a:lnTo>
                  <a:lnTo>
                    <a:pt x="77138" y="12136"/>
                  </a:lnTo>
                  <a:lnTo>
                    <a:pt x="40500" y="37299"/>
                  </a:lnTo>
                  <a:lnTo>
                    <a:pt x="21096" y="56694"/>
                  </a:lnTo>
                  <a:lnTo>
                    <a:pt x="5253" y="80437"/>
                  </a:lnTo>
                  <a:lnTo>
                    <a:pt x="694" y="100316"/>
                  </a:lnTo>
                  <a:lnTo>
                    <a:pt x="0" y="123705"/>
                  </a:lnTo>
                  <a:lnTo>
                    <a:pt x="2987" y="134284"/>
                  </a:lnTo>
                  <a:lnTo>
                    <a:pt x="9395" y="142373"/>
                  </a:lnTo>
                  <a:lnTo>
                    <a:pt x="18735" y="148790"/>
                  </a:lnTo>
                  <a:lnTo>
                    <a:pt x="52736" y="162419"/>
                  </a:lnTo>
                  <a:lnTo>
                    <a:pt x="79204" y="166093"/>
                  </a:lnTo>
                  <a:lnTo>
                    <a:pt x="108494" y="163136"/>
                  </a:lnTo>
                  <a:lnTo>
                    <a:pt x="138622" y="156898"/>
                  </a:lnTo>
                  <a:lnTo>
                    <a:pt x="173906" y="145512"/>
                  </a:lnTo>
                  <a:lnTo>
                    <a:pt x="208095" y="122817"/>
                  </a:lnTo>
                  <a:lnTo>
                    <a:pt x="242259" y="91519"/>
                  </a:lnTo>
                  <a:lnTo>
                    <a:pt x="257774" y="76279"/>
                  </a:lnTo>
                  <a:lnTo>
                    <a:pt x="257853" y="109607"/>
                  </a:lnTo>
                  <a:lnTo>
                    <a:pt x="257854" y="145830"/>
                  </a:lnTo>
                  <a:lnTo>
                    <a:pt x="257854" y="154498"/>
                  </a:lnTo>
                  <a:lnTo>
                    <a:pt x="258700" y="156339"/>
                  </a:lnTo>
                  <a:lnTo>
                    <a:pt x="260111" y="157566"/>
                  </a:lnTo>
                  <a:lnTo>
                    <a:pt x="263937" y="158929"/>
                  </a:lnTo>
                  <a:lnTo>
                    <a:pt x="268460" y="159535"/>
                  </a:lnTo>
                  <a:lnTo>
                    <a:pt x="273292" y="157547"/>
                  </a:lnTo>
                  <a:lnTo>
                    <a:pt x="280714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65"/>
            <p:cNvSpPr/>
            <p:nvPr>
              <p:custDataLst>
                <p:tags r:id="rId84"/>
              </p:custDataLst>
            </p:nvPr>
          </p:nvSpPr>
          <p:spPr>
            <a:xfrm>
              <a:off x="4358640" y="3025140"/>
              <a:ext cx="53341" cy="7621"/>
            </a:xfrm>
            <a:custGeom>
              <a:avLst/>
              <a:gdLst/>
              <a:ahLst/>
              <a:cxnLst/>
              <a:rect l="0" t="0" r="0" b="0"/>
              <a:pathLst>
                <a:path w="53341" h="7621">
                  <a:moveTo>
                    <a:pt x="0" y="7620"/>
                  </a:moveTo>
                  <a:lnTo>
                    <a:pt x="0" y="7620"/>
                  </a:lnTo>
                  <a:lnTo>
                    <a:pt x="36658" y="2383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66"/>
            <p:cNvSpPr/>
            <p:nvPr>
              <p:custDataLst>
                <p:tags r:id="rId85"/>
              </p:custDataLst>
            </p:nvPr>
          </p:nvSpPr>
          <p:spPr>
            <a:xfrm>
              <a:off x="4039756" y="2872740"/>
              <a:ext cx="262748" cy="379769"/>
            </a:xfrm>
            <a:custGeom>
              <a:avLst/>
              <a:gdLst/>
              <a:ahLst/>
              <a:cxnLst/>
              <a:rect l="0" t="0" r="0" b="0"/>
              <a:pathLst>
                <a:path w="262748" h="379769">
                  <a:moveTo>
                    <a:pt x="120764" y="0"/>
                  </a:moveTo>
                  <a:lnTo>
                    <a:pt x="120764" y="0"/>
                  </a:lnTo>
                  <a:lnTo>
                    <a:pt x="116248" y="24836"/>
                  </a:lnTo>
                  <a:lnTo>
                    <a:pt x="109443" y="60991"/>
                  </a:lnTo>
                  <a:lnTo>
                    <a:pt x="103597" y="88349"/>
                  </a:lnTo>
                  <a:lnTo>
                    <a:pt x="100434" y="114055"/>
                  </a:lnTo>
                  <a:lnTo>
                    <a:pt x="99029" y="139591"/>
                  </a:lnTo>
                  <a:lnTo>
                    <a:pt x="98403" y="165052"/>
                  </a:lnTo>
                  <a:lnTo>
                    <a:pt x="95868" y="190478"/>
                  </a:lnTo>
                  <a:lnTo>
                    <a:pt x="94196" y="226336"/>
                  </a:lnTo>
                  <a:lnTo>
                    <a:pt x="99063" y="258409"/>
                  </a:lnTo>
                  <a:lnTo>
                    <a:pt x="104346" y="277409"/>
                  </a:lnTo>
                  <a:lnTo>
                    <a:pt x="121535" y="303403"/>
                  </a:lnTo>
                  <a:lnTo>
                    <a:pt x="140182" y="323086"/>
                  </a:lnTo>
                  <a:lnTo>
                    <a:pt x="145763" y="325627"/>
                  </a:lnTo>
                  <a:lnTo>
                    <a:pt x="157323" y="327482"/>
                  </a:lnTo>
                  <a:lnTo>
                    <a:pt x="158179" y="323065"/>
                  </a:lnTo>
                  <a:lnTo>
                    <a:pt x="158408" y="319517"/>
                  </a:lnTo>
                  <a:lnTo>
                    <a:pt x="154684" y="306433"/>
                  </a:lnTo>
                  <a:lnTo>
                    <a:pt x="144173" y="287786"/>
                  </a:lnTo>
                  <a:lnTo>
                    <a:pt x="126289" y="270220"/>
                  </a:lnTo>
                  <a:lnTo>
                    <a:pt x="104903" y="258336"/>
                  </a:lnTo>
                  <a:lnTo>
                    <a:pt x="82480" y="253497"/>
                  </a:lnTo>
                  <a:lnTo>
                    <a:pt x="69600" y="254623"/>
                  </a:lnTo>
                  <a:lnTo>
                    <a:pt x="34877" y="266978"/>
                  </a:lnTo>
                  <a:lnTo>
                    <a:pt x="22479" y="272750"/>
                  </a:lnTo>
                  <a:lnTo>
                    <a:pt x="14146" y="280960"/>
                  </a:lnTo>
                  <a:lnTo>
                    <a:pt x="4695" y="299147"/>
                  </a:lnTo>
                  <a:lnTo>
                    <a:pt x="0" y="321965"/>
                  </a:lnTo>
                  <a:lnTo>
                    <a:pt x="33" y="337638"/>
                  </a:lnTo>
                  <a:lnTo>
                    <a:pt x="3041" y="347899"/>
                  </a:lnTo>
                  <a:lnTo>
                    <a:pt x="13540" y="363196"/>
                  </a:lnTo>
                  <a:lnTo>
                    <a:pt x="27375" y="374408"/>
                  </a:lnTo>
                  <a:lnTo>
                    <a:pt x="46244" y="379046"/>
                  </a:lnTo>
                  <a:lnTo>
                    <a:pt x="76223" y="379768"/>
                  </a:lnTo>
                  <a:lnTo>
                    <a:pt x="103239" y="373955"/>
                  </a:lnTo>
                  <a:lnTo>
                    <a:pt x="137810" y="357250"/>
                  </a:lnTo>
                  <a:lnTo>
                    <a:pt x="172956" y="337644"/>
                  </a:lnTo>
                  <a:lnTo>
                    <a:pt x="205248" y="317686"/>
                  </a:lnTo>
                  <a:lnTo>
                    <a:pt x="239212" y="297894"/>
                  </a:lnTo>
                  <a:lnTo>
                    <a:pt x="256307" y="290657"/>
                  </a:lnTo>
                  <a:lnTo>
                    <a:pt x="260874" y="290048"/>
                  </a:lnTo>
                  <a:lnTo>
                    <a:pt x="261584" y="290732"/>
                  </a:lnTo>
                  <a:lnTo>
                    <a:pt x="261211" y="292035"/>
                  </a:lnTo>
                  <a:lnTo>
                    <a:pt x="260115" y="293750"/>
                  </a:lnTo>
                  <a:lnTo>
                    <a:pt x="260231" y="295740"/>
                  </a:lnTo>
                  <a:lnTo>
                    <a:pt x="262619" y="300209"/>
                  </a:lnTo>
                  <a:lnTo>
                    <a:pt x="262747" y="303433"/>
                  </a:lnTo>
                  <a:lnTo>
                    <a:pt x="258082" y="338623"/>
                  </a:lnTo>
                  <a:lnTo>
                    <a:pt x="257924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67"/>
            <p:cNvSpPr/>
            <p:nvPr>
              <p:custDataLst>
                <p:tags r:id="rId86"/>
              </p:custDataLst>
            </p:nvPr>
          </p:nvSpPr>
          <p:spPr>
            <a:xfrm>
              <a:off x="3276748" y="3055620"/>
              <a:ext cx="693273" cy="205105"/>
            </a:xfrm>
            <a:custGeom>
              <a:avLst/>
              <a:gdLst/>
              <a:ahLst/>
              <a:cxnLst/>
              <a:rect l="0" t="0" r="0" b="0"/>
              <a:pathLst>
                <a:path w="693273" h="205105">
                  <a:moveTo>
                    <a:pt x="91292" y="0"/>
                  </a:moveTo>
                  <a:lnTo>
                    <a:pt x="91292" y="0"/>
                  </a:lnTo>
                  <a:lnTo>
                    <a:pt x="80003" y="27093"/>
                  </a:lnTo>
                  <a:lnTo>
                    <a:pt x="71066" y="48542"/>
                  </a:lnTo>
                  <a:lnTo>
                    <a:pt x="54363" y="83663"/>
                  </a:lnTo>
                  <a:lnTo>
                    <a:pt x="39319" y="112537"/>
                  </a:lnTo>
                  <a:lnTo>
                    <a:pt x="22176" y="146985"/>
                  </a:lnTo>
                  <a:lnTo>
                    <a:pt x="8370" y="179553"/>
                  </a:lnTo>
                  <a:lnTo>
                    <a:pt x="0" y="205104"/>
                  </a:lnTo>
                  <a:lnTo>
                    <a:pt x="11202" y="193447"/>
                  </a:lnTo>
                  <a:lnTo>
                    <a:pt x="29120" y="161809"/>
                  </a:lnTo>
                  <a:lnTo>
                    <a:pt x="47470" y="133645"/>
                  </a:lnTo>
                  <a:lnTo>
                    <a:pt x="68995" y="99806"/>
                  </a:lnTo>
                  <a:lnTo>
                    <a:pt x="91458" y="67013"/>
                  </a:lnTo>
                  <a:lnTo>
                    <a:pt x="118247" y="39894"/>
                  </a:lnTo>
                  <a:lnTo>
                    <a:pt x="155723" y="19817"/>
                  </a:lnTo>
                  <a:lnTo>
                    <a:pt x="164726" y="17444"/>
                  </a:lnTo>
                  <a:lnTo>
                    <a:pt x="170728" y="17556"/>
                  </a:lnTo>
                  <a:lnTo>
                    <a:pt x="174729" y="19324"/>
                  </a:lnTo>
                  <a:lnTo>
                    <a:pt x="176550" y="22196"/>
                  </a:lnTo>
                  <a:lnTo>
                    <a:pt x="176918" y="25804"/>
                  </a:lnTo>
                  <a:lnTo>
                    <a:pt x="169266" y="59121"/>
                  </a:lnTo>
                  <a:lnTo>
                    <a:pt x="150334" y="97139"/>
                  </a:lnTo>
                  <a:lnTo>
                    <a:pt x="145383" y="105424"/>
                  </a:lnTo>
                  <a:lnTo>
                    <a:pt x="144854" y="114398"/>
                  </a:lnTo>
                  <a:lnTo>
                    <a:pt x="146474" y="116906"/>
                  </a:lnTo>
                  <a:lnTo>
                    <a:pt x="149247" y="118577"/>
                  </a:lnTo>
                  <a:lnTo>
                    <a:pt x="152788" y="119691"/>
                  </a:lnTo>
                  <a:lnTo>
                    <a:pt x="161239" y="118672"/>
                  </a:lnTo>
                  <a:lnTo>
                    <a:pt x="198761" y="104137"/>
                  </a:lnTo>
                  <a:lnTo>
                    <a:pt x="228608" y="85857"/>
                  </a:lnTo>
                  <a:lnTo>
                    <a:pt x="264199" y="65941"/>
                  </a:lnTo>
                  <a:lnTo>
                    <a:pt x="294310" y="50216"/>
                  </a:lnTo>
                  <a:lnTo>
                    <a:pt x="305982" y="48565"/>
                  </a:lnTo>
                  <a:lnTo>
                    <a:pt x="316814" y="50653"/>
                  </a:lnTo>
                  <a:lnTo>
                    <a:pt x="320380" y="52396"/>
                  </a:lnTo>
                  <a:lnTo>
                    <a:pt x="322757" y="54404"/>
                  </a:lnTo>
                  <a:lnTo>
                    <a:pt x="324342" y="56589"/>
                  </a:lnTo>
                  <a:lnTo>
                    <a:pt x="326573" y="67755"/>
                  </a:lnTo>
                  <a:lnTo>
                    <a:pt x="327430" y="100716"/>
                  </a:lnTo>
                  <a:lnTo>
                    <a:pt x="328342" y="123784"/>
                  </a:lnTo>
                  <a:lnTo>
                    <a:pt x="331550" y="134320"/>
                  </a:lnTo>
                  <a:lnTo>
                    <a:pt x="348980" y="157723"/>
                  </a:lnTo>
                  <a:lnTo>
                    <a:pt x="351984" y="161028"/>
                  </a:lnTo>
                  <a:lnTo>
                    <a:pt x="362095" y="164701"/>
                  </a:lnTo>
                  <a:lnTo>
                    <a:pt x="385237" y="167059"/>
                  </a:lnTo>
                  <a:lnTo>
                    <a:pt x="421787" y="159274"/>
                  </a:lnTo>
                  <a:lnTo>
                    <a:pt x="456107" y="149713"/>
                  </a:lnTo>
                  <a:lnTo>
                    <a:pt x="475587" y="138151"/>
                  </a:lnTo>
                  <a:lnTo>
                    <a:pt x="492083" y="124001"/>
                  </a:lnTo>
                  <a:lnTo>
                    <a:pt x="503650" y="105039"/>
                  </a:lnTo>
                  <a:lnTo>
                    <a:pt x="508395" y="87379"/>
                  </a:lnTo>
                  <a:lnTo>
                    <a:pt x="507246" y="78910"/>
                  </a:lnTo>
                  <a:lnTo>
                    <a:pt x="501840" y="69383"/>
                  </a:lnTo>
                  <a:lnTo>
                    <a:pt x="497278" y="64703"/>
                  </a:lnTo>
                  <a:lnTo>
                    <a:pt x="492428" y="62624"/>
                  </a:lnTo>
                  <a:lnTo>
                    <a:pt x="485193" y="63957"/>
                  </a:lnTo>
                  <a:lnTo>
                    <a:pt x="471599" y="67210"/>
                  </a:lnTo>
                  <a:lnTo>
                    <a:pt x="466749" y="67667"/>
                  </a:lnTo>
                  <a:lnTo>
                    <a:pt x="456847" y="72690"/>
                  </a:lnTo>
                  <a:lnTo>
                    <a:pt x="428041" y="97820"/>
                  </a:lnTo>
                  <a:lnTo>
                    <a:pt x="422992" y="107257"/>
                  </a:lnTo>
                  <a:lnTo>
                    <a:pt x="421645" y="112145"/>
                  </a:lnTo>
                  <a:lnTo>
                    <a:pt x="422407" y="122091"/>
                  </a:lnTo>
                  <a:lnTo>
                    <a:pt x="429794" y="142274"/>
                  </a:lnTo>
                  <a:lnTo>
                    <a:pt x="441269" y="152415"/>
                  </a:lnTo>
                  <a:lnTo>
                    <a:pt x="472185" y="168678"/>
                  </a:lnTo>
                  <a:lnTo>
                    <a:pt x="499165" y="173310"/>
                  </a:lnTo>
                  <a:lnTo>
                    <a:pt x="528608" y="170637"/>
                  </a:lnTo>
                  <a:lnTo>
                    <a:pt x="562827" y="160438"/>
                  </a:lnTo>
                  <a:lnTo>
                    <a:pt x="599776" y="142646"/>
                  </a:lnTo>
                  <a:lnTo>
                    <a:pt x="633490" y="121288"/>
                  </a:lnTo>
                  <a:lnTo>
                    <a:pt x="668974" y="94827"/>
                  </a:lnTo>
                  <a:lnTo>
                    <a:pt x="693272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45"/>
          <p:cNvGrpSpPr/>
          <p:nvPr/>
        </p:nvGrpSpPr>
        <p:grpSpPr>
          <a:xfrm>
            <a:off x="5597996" y="2621280"/>
            <a:ext cx="2532983" cy="990601"/>
            <a:chOff x="5597996" y="2621280"/>
            <a:chExt cx="2532983" cy="990601"/>
          </a:xfrm>
        </p:grpSpPr>
        <p:sp>
          <p:nvSpPr>
            <p:cNvPr id="46" name="SMARTInkShape-668"/>
            <p:cNvSpPr/>
            <p:nvPr>
              <p:custDataLst>
                <p:tags r:id="rId69"/>
              </p:custDataLst>
            </p:nvPr>
          </p:nvSpPr>
          <p:spPr>
            <a:xfrm>
              <a:off x="5958840" y="3337950"/>
              <a:ext cx="1197771" cy="273931"/>
            </a:xfrm>
            <a:custGeom>
              <a:avLst/>
              <a:gdLst/>
              <a:ahLst/>
              <a:cxnLst/>
              <a:rect l="0" t="0" r="0" b="0"/>
              <a:pathLst>
                <a:path w="1197771" h="273931">
                  <a:moveTo>
                    <a:pt x="0" y="91050"/>
                  </a:moveTo>
                  <a:lnTo>
                    <a:pt x="0" y="91050"/>
                  </a:lnTo>
                  <a:lnTo>
                    <a:pt x="32362" y="78914"/>
                  </a:lnTo>
                  <a:lnTo>
                    <a:pt x="61796" y="70699"/>
                  </a:lnTo>
                  <a:lnTo>
                    <a:pt x="95199" y="63378"/>
                  </a:lnTo>
                  <a:lnTo>
                    <a:pt x="115959" y="59055"/>
                  </a:lnTo>
                  <a:lnTo>
                    <a:pt x="138266" y="54480"/>
                  </a:lnTo>
                  <a:lnTo>
                    <a:pt x="161604" y="50583"/>
                  </a:lnTo>
                  <a:lnTo>
                    <a:pt x="185630" y="47139"/>
                  </a:lnTo>
                  <a:lnTo>
                    <a:pt x="210113" y="43996"/>
                  </a:lnTo>
                  <a:lnTo>
                    <a:pt x="236595" y="40207"/>
                  </a:lnTo>
                  <a:lnTo>
                    <a:pt x="264410" y="35988"/>
                  </a:lnTo>
                  <a:lnTo>
                    <a:pt x="293113" y="31482"/>
                  </a:lnTo>
                  <a:lnTo>
                    <a:pt x="323256" y="26785"/>
                  </a:lnTo>
                  <a:lnTo>
                    <a:pt x="354357" y="21960"/>
                  </a:lnTo>
                  <a:lnTo>
                    <a:pt x="386098" y="17050"/>
                  </a:lnTo>
                  <a:lnTo>
                    <a:pt x="420805" y="13776"/>
                  </a:lnTo>
                  <a:lnTo>
                    <a:pt x="457490" y="11594"/>
                  </a:lnTo>
                  <a:lnTo>
                    <a:pt x="495493" y="10139"/>
                  </a:lnTo>
                  <a:lnTo>
                    <a:pt x="532683" y="8323"/>
                  </a:lnTo>
                  <a:lnTo>
                    <a:pt x="569328" y="6265"/>
                  </a:lnTo>
                  <a:lnTo>
                    <a:pt x="605612" y="4046"/>
                  </a:lnTo>
                  <a:lnTo>
                    <a:pt x="642502" y="2567"/>
                  </a:lnTo>
                  <a:lnTo>
                    <a:pt x="679794" y="1582"/>
                  </a:lnTo>
                  <a:lnTo>
                    <a:pt x="717356" y="925"/>
                  </a:lnTo>
                  <a:lnTo>
                    <a:pt x="754251" y="486"/>
                  </a:lnTo>
                  <a:lnTo>
                    <a:pt x="790701" y="195"/>
                  </a:lnTo>
                  <a:lnTo>
                    <a:pt x="826854" y="0"/>
                  </a:lnTo>
                  <a:lnTo>
                    <a:pt x="861116" y="716"/>
                  </a:lnTo>
                  <a:lnTo>
                    <a:pt x="894118" y="2041"/>
                  </a:lnTo>
                  <a:lnTo>
                    <a:pt x="926278" y="3771"/>
                  </a:lnTo>
                  <a:lnTo>
                    <a:pt x="957878" y="5770"/>
                  </a:lnTo>
                  <a:lnTo>
                    <a:pt x="989106" y="7950"/>
                  </a:lnTo>
                  <a:lnTo>
                    <a:pt x="1020084" y="10250"/>
                  </a:lnTo>
                  <a:lnTo>
                    <a:pt x="1046662" y="12630"/>
                  </a:lnTo>
                  <a:lnTo>
                    <a:pt x="1070308" y="15064"/>
                  </a:lnTo>
                  <a:lnTo>
                    <a:pt x="1091999" y="17532"/>
                  </a:lnTo>
                  <a:lnTo>
                    <a:pt x="1129646" y="24791"/>
                  </a:lnTo>
                  <a:lnTo>
                    <a:pt x="1160771" y="32815"/>
                  </a:lnTo>
                  <a:lnTo>
                    <a:pt x="1197770" y="43515"/>
                  </a:lnTo>
                  <a:lnTo>
                    <a:pt x="1197295" y="44966"/>
                  </a:lnTo>
                  <a:lnTo>
                    <a:pt x="1189990" y="48837"/>
                  </a:lnTo>
                  <a:lnTo>
                    <a:pt x="1155418" y="51731"/>
                  </a:lnTo>
                  <a:lnTo>
                    <a:pt x="1136885" y="51291"/>
                  </a:lnTo>
                  <a:lnTo>
                    <a:pt x="1115217" y="50151"/>
                  </a:lnTo>
                  <a:lnTo>
                    <a:pt x="1091458" y="48544"/>
                  </a:lnTo>
                  <a:lnTo>
                    <a:pt x="1064612" y="46626"/>
                  </a:lnTo>
                  <a:lnTo>
                    <a:pt x="1035708" y="44501"/>
                  </a:lnTo>
                  <a:lnTo>
                    <a:pt x="1005432" y="42237"/>
                  </a:lnTo>
                  <a:lnTo>
                    <a:pt x="973394" y="40728"/>
                  </a:lnTo>
                  <a:lnTo>
                    <a:pt x="940183" y="39722"/>
                  </a:lnTo>
                  <a:lnTo>
                    <a:pt x="906188" y="39051"/>
                  </a:lnTo>
                  <a:lnTo>
                    <a:pt x="871673" y="37758"/>
                  </a:lnTo>
                  <a:lnTo>
                    <a:pt x="836809" y="36048"/>
                  </a:lnTo>
                  <a:lnTo>
                    <a:pt x="801712" y="34062"/>
                  </a:lnTo>
                  <a:lnTo>
                    <a:pt x="766461" y="32738"/>
                  </a:lnTo>
                  <a:lnTo>
                    <a:pt x="731107" y="31856"/>
                  </a:lnTo>
                  <a:lnTo>
                    <a:pt x="695685" y="31267"/>
                  </a:lnTo>
                  <a:lnTo>
                    <a:pt x="661063" y="31721"/>
                  </a:lnTo>
                  <a:lnTo>
                    <a:pt x="626976" y="32871"/>
                  </a:lnTo>
                  <a:lnTo>
                    <a:pt x="593243" y="34484"/>
                  </a:lnTo>
                  <a:lnTo>
                    <a:pt x="553822" y="37253"/>
                  </a:lnTo>
                  <a:lnTo>
                    <a:pt x="510608" y="40792"/>
                  </a:lnTo>
                  <a:lnTo>
                    <a:pt x="464865" y="44844"/>
                  </a:lnTo>
                  <a:lnTo>
                    <a:pt x="435217" y="48393"/>
                  </a:lnTo>
                  <a:lnTo>
                    <a:pt x="404532" y="54594"/>
                  </a:lnTo>
                  <a:lnTo>
                    <a:pt x="401768" y="58280"/>
                  </a:lnTo>
                  <a:lnTo>
                    <a:pt x="405005" y="62429"/>
                  </a:lnTo>
                  <a:lnTo>
                    <a:pt x="424690" y="71556"/>
                  </a:lnTo>
                  <a:lnTo>
                    <a:pt x="458837" y="81257"/>
                  </a:lnTo>
                  <a:lnTo>
                    <a:pt x="480305" y="87061"/>
                  </a:lnTo>
                  <a:lnTo>
                    <a:pt x="503930" y="93471"/>
                  </a:lnTo>
                  <a:lnTo>
                    <a:pt x="528993" y="100284"/>
                  </a:lnTo>
                  <a:lnTo>
                    <a:pt x="553322" y="106519"/>
                  </a:lnTo>
                  <a:lnTo>
                    <a:pt x="577162" y="112370"/>
                  </a:lnTo>
                  <a:lnTo>
                    <a:pt x="600675" y="117963"/>
                  </a:lnTo>
                  <a:lnTo>
                    <a:pt x="623970" y="125079"/>
                  </a:lnTo>
                  <a:lnTo>
                    <a:pt x="647120" y="133209"/>
                  </a:lnTo>
                  <a:lnTo>
                    <a:pt x="670173" y="142016"/>
                  </a:lnTo>
                  <a:lnTo>
                    <a:pt x="690622" y="149581"/>
                  </a:lnTo>
                  <a:lnTo>
                    <a:pt x="726890" y="162501"/>
                  </a:lnTo>
                  <a:lnTo>
                    <a:pt x="757684" y="176146"/>
                  </a:lnTo>
                  <a:lnTo>
                    <a:pt x="794514" y="194888"/>
                  </a:lnTo>
                  <a:lnTo>
                    <a:pt x="797617" y="196467"/>
                  </a:lnTo>
                  <a:lnTo>
                    <a:pt x="796752" y="196888"/>
                  </a:lnTo>
                  <a:lnTo>
                    <a:pt x="791274" y="197356"/>
                  </a:lnTo>
                  <a:lnTo>
                    <a:pt x="754016" y="191572"/>
                  </a:lnTo>
                  <a:lnTo>
                    <a:pt x="724302" y="187091"/>
                  </a:lnTo>
                  <a:lnTo>
                    <a:pt x="693600" y="184535"/>
                  </a:lnTo>
                  <a:lnTo>
                    <a:pt x="663020" y="183399"/>
                  </a:lnTo>
                  <a:lnTo>
                    <a:pt x="632496" y="182894"/>
                  </a:lnTo>
                  <a:lnTo>
                    <a:pt x="594840" y="182610"/>
                  </a:lnTo>
                  <a:lnTo>
                    <a:pt x="560400" y="182514"/>
                  </a:lnTo>
                  <a:lnTo>
                    <a:pt x="553866" y="182501"/>
                  </a:lnTo>
                  <a:lnTo>
                    <a:pt x="552971" y="183344"/>
                  </a:lnTo>
                  <a:lnTo>
                    <a:pt x="553221" y="184753"/>
                  </a:lnTo>
                  <a:lnTo>
                    <a:pt x="559875" y="193038"/>
                  </a:lnTo>
                  <a:lnTo>
                    <a:pt x="571413" y="202418"/>
                  </a:lnTo>
                  <a:lnTo>
                    <a:pt x="606470" y="221979"/>
                  </a:lnTo>
                  <a:lnTo>
                    <a:pt x="634455" y="236448"/>
                  </a:lnTo>
                  <a:lnTo>
                    <a:pt x="668342" y="251344"/>
                  </a:lnTo>
                  <a:lnTo>
                    <a:pt x="699208" y="263892"/>
                  </a:lnTo>
                  <a:lnTo>
                    <a:pt x="723900" y="273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69"/>
            <p:cNvSpPr/>
            <p:nvPr>
              <p:custDataLst>
                <p:tags r:id="rId70"/>
              </p:custDataLst>
            </p:nvPr>
          </p:nvSpPr>
          <p:spPr>
            <a:xfrm>
              <a:off x="7852271" y="3246120"/>
              <a:ext cx="278708" cy="152401"/>
            </a:xfrm>
            <a:custGeom>
              <a:avLst/>
              <a:gdLst/>
              <a:ahLst/>
              <a:cxnLst/>
              <a:rect l="0" t="0" r="0" b="0"/>
              <a:pathLst>
                <a:path w="278708" h="152401">
                  <a:moveTo>
                    <a:pt x="26809" y="0"/>
                  </a:moveTo>
                  <a:lnTo>
                    <a:pt x="26809" y="0"/>
                  </a:lnTo>
                  <a:lnTo>
                    <a:pt x="10627" y="28317"/>
                  </a:lnTo>
                  <a:lnTo>
                    <a:pt x="566" y="54016"/>
                  </a:lnTo>
                  <a:lnTo>
                    <a:pt x="0" y="58871"/>
                  </a:lnTo>
                  <a:lnTo>
                    <a:pt x="470" y="62107"/>
                  </a:lnTo>
                  <a:lnTo>
                    <a:pt x="1629" y="64264"/>
                  </a:lnTo>
                  <a:lnTo>
                    <a:pt x="11352" y="71347"/>
                  </a:lnTo>
                  <a:lnTo>
                    <a:pt x="24957" y="74762"/>
                  </a:lnTo>
                  <a:lnTo>
                    <a:pt x="36992" y="71045"/>
                  </a:lnTo>
                  <a:lnTo>
                    <a:pt x="69460" y="58907"/>
                  </a:lnTo>
                  <a:lnTo>
                    <a:pt x="98524" y="50944"/>
                  </a:lnTo>
                  <a:lnTo>
                    <a:pt x="128585" y="43223"/>
                  </a:lnTo>
                  <a:lnTo>
                    <a:pt x="164694" y="33028"/>
                  </a:lnTo>
                  <a:lnTo>
                    <a:pt x="197862" y="26250"/>
                  </a:lnTo>
                  <a:lnTo>
                    <a:pt x="228668" y="23865"/>
                  </a:lnTo>
                  <a:lnTo>
                    <a:pt x="246064" y="23306"/>
                  </a:lnTo>
                  <a:lnTo>
                    <a:pt x="260005" y="27574"/>
                  </a:lnTo>
                  <a:lnTo>
                    <a:pt x="266093" y="31083"/>
                  </a:lnTo>
                  <a:lnTo>
                    <a:pt x="275116" y="62074"/>
                  </a:lnTo>
                  <a:lnTo>
                    <a:pt x="278707" y="84563"/>
                  </a:lnTo>
                  <a:lnTo>
                    <a:pt x="278182" y="116324"/>
                  </a:lnTo>
                  <a:lnTo>
                    <a:pt x="27064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70"/>
            <p:cNvSpPr/>
            <p:nvPr>
              <p:custDataLst>
                <p:tags r:id="rId71"/>
              </p:custDataLst>
            </p:nvPr>
          </p:nvSpPr>
          <p:spPr>
            <a:xfrm>
              <a:off x="7575746" y="3116580"/>
              <a:ext cx="210207" cy="192370"/>
            </a:xfrm>
            <a:custGeom>
              <a:avLst/>
              <a:gdLst/>
              <a:ahLst/>
              <a:cxnLst/>
              <a:rect l="0" t="0" r="0" b="0"/>
              <a:pathLst>
                <a:path w="210207" h="192370">
                  <a:moveTo>
                    <a:pt x="21394" y="0"/>
                  </a:moveTo>
                  <a:lnTo>
                    <a:pt x="21394" y="0"/>
                  </a:lnTo>
                  <a:lnTo>
                    <a:pt x="15311" y="37504"/>
                  </a:lnTo>
                  <a:lnTo>
                    <a:pt x="1833" y="70956"/>
                  </a:lnTo>
                  <a:lnTo>
                    <a:pt x="0" y="81207"/>
                  </a:lnTo>
                  <a:lnTo>
                    <a:pt x="7059" y="116724"/>
                  </a:lnTo>
                  <a:lnTo>
                    <a:pt x="23920" y="148602"/>
                  </a:lnTo>
                  <a:lnTo>
                    <a:pt x="45002" y="170090"/>
                  </a:lnTo>
                  <a:lnTo>
                    <a:pt x="75427" y="183135"/>
                  </a:lnTo>
                  <a:lnTo>
                    <a:pt x="107207" y="192363"/>
                  </a:lnTo>
                  <a:lnTo>
                    <a:pt x="138072" y="192369"/>
                  </a:lnTo>
                  <a:lnTo>
                    <a:pt x="171912" y="190022"/>
                  </a:lnTo>
                  <a:lnTo>
                    <a:pt x="189416" y="184526"/>
                  </a:lnTo>
                  <a:lnTo>
                    <a:pt x="206196" y="172602"/>
                  </a:lnTo>
                  <a:lnTo>
                    <a:pt x="209361" y="165330"/>
                  </a:lnTo>
                  <a:lnTo>
                    <a:pt x="210206" y="161020"/>
                  </a:lnTo>
                  <a:lnTo>
                    <a:pt x="208885" y="151715"/>
                  </a:lnTo>
                  <a:lnTo>
                    <a:pt x="201124" y="134699"/>
                  </a:lnTo>
                  <a:lnTo>
                    <a:pt x="183332" y="110239"/>
                  </a:lnTo>
                  <a:lnTo>
                    <a:pt x="150183" y="83954"/>
                  </a:lnTo>
                  <a:lnTo>
                    <a:pt x="112735" y="59284"/>
                  </a:lnTo>
                  <a:lnTo>
                    <a:pt x="80077" y="46393"/>
                  </a:lnTo>
                  <a:lnTo>
                    <a:pt x="43804" y="38828"/>
                  </a:lnTo>
                  <a:lnTo>
                    <a:pt x="29879" y="38143"/>
                  </a:lnTo>
                  <a:lnTo>
                    <a:pt x="29398" y="40377"/>
                  </a:lnTo>
                  <a:lnTo>
                    <a:pt x="29270" y="42158"/>
                  </a:lnTo>
                  <a:lnTo>
                    <a:pt x="31386" y="46395"/>
                  </a:lnTo>
                  <a:lnTo>
                    <a:pt x="36841" y="51947"/>
                  </a:lnTo>
                  <a:lnTo>
                    <a:pt x="61040" y="67050"/>
                  </a:lnTo>
                  <a:lnTo>
                    <a:pt x="82354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71"/>
            <p:cNvSpPr/>
            <p:nvPr>
              <p:custDataLst>
                <p:tags r:id="rId72"/>
              </p:custDataLst>
            </p:nvPr>
          </p:nvSpPr>
          <p:spPr>
            <a:xfrm>
              <a:off x="7421880" y="309372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7620"/>
                  </a:moveTo>
                  <a:lnTo>
                    <a:pt x="0" y="7620"/>
                  </a:lnTo>
                  <a:lnTo>
                    <a:pt x="32362" y="3575"/>
                  </a:lnTo>
                  <a:lnTo>
                    <a:pt x="64622" y="1059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72"/>
            <p:cNvSpPr/>
            <p:nvPr>
              <p:custDataLst>
                <p:tags r:id="rId73"/>
              </p:custDataLst>
            </p:nvPr>
          </p:nvSpPr>
          <p:spPr>
            <a:xfrm>
              <a:off x="7376568" y="3147060"/>
              <a:ext cx="22453" cy="124157"/>
            </a:xfrm>
            <a:custGeom>
              <a:avLst/>
              <a:gdLst/>
              <a:ahLst/>
              <a:cxnLst/>
              <a:rect l="0" t="0" r="0" b="0"/>
              <a:pathLst>
                <a:path w="22453" h="124157">
                  <a:moveTo>
                    <a:pt x="14832" y="0"/>
                  </a:moveTo>
                  <a:lnTo>
                    <a:pt x="14832" y="0"/>
                  </a:lnTo>
                  <a:lnTo>
                    <a:pt x="10787" y="28317"/>
                  </a:lnTo>
                  <a:lnTo>
                    <a:pt x="2682" y="60564"/>
                  </a:lnTo>
                  <a:lnTo>
                    <a:pt x="0" y="88513"/>
                  </a:lnTo>
                  <a:lnTo>
                    <a:pt x="6908" y="124004"/>
                  </a:lnTo>
                  <a:lnTo>
                    <a:pt x="7856" y="124156"/>
                  </a:lnTo>
                  <a:lnTo>
                    <a:pt x="22452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73"/>
            <p:cNvSpPr/>
            <p:nvPr>
              <p:custDataLst>
                <p:tags r:id="rId74"/>
              </p:custDataLst>
            </p:nvPr>
          </p:nvSpPr>
          <p:spPr>
            <a:xfrm>
              <a:off x="6472757" y="2912459"/>
              <a:ext cx="827204" cy="363550"/>
            </a:xfrm>
            <a:custGeom>
              <a:avLst/>
              <a:gdLst/>
              <a:ahLst/>
              <a:cxnLst/>
              <a:rect l="0" t="0" r="0" b="0"/>
              <a:pathLst>
                <a:path w="827204" h="363550">
                  <a:moveTo>
                    <a:pt x="4243" y="143161"/>
                  </a:moveTo>
                  <a:lnTo>
                    <a:pt x="4243" y="143161"/>
                  </a:lnTo>
                  <a:lnTo>
                    <a:pt x="5089" y="159247"/>
                  </a:lnTo>
                  <a:lnTo>
                    <a:pt x="6500" y="186059"/>
                  </a:lnTo>
                  <a:lnTo>
                    <a:pt x="8288" y="220020"/>
                  </a:lnTo>
                  <a:lnTo>
                    <a:pt x="8633" y="245200"/>
                  </a:lnTo>
                  <a:lnTo>
                    <a:pt x="6759" y="279952"/>
                  </a:lnTo>
                  <a:lnTo>
                    <a:pt x="3893" y="316874"/>
                  </a:lnTo>
                  <a:lnTo>
                    <a:pt x="0" y="334990"/>
                  </a:lnTo>
                  <a:lnTo>
                    <a:pt x="4179" y="363549"/>
                  </a:lnTo>
                  <a:lnTo>
                    <a:pt x="4237" y="353483"/>
                  </a:lnTo>
                  <a:lnTo>
                    <a:pt x="12331" y="334078"/>
                  </a:lnTo>
                  <a:lnTo>
                    <a:pt x="38893" y="299389"/>
                  </a:lnTo>
                  <a:lnTo>
                    <a:pt x="59912" y="261792"/>
                  </a:lnTo>
                  <a:lnTo>
                    <a:pt x="87676" y="228683"/>
                  </a:lnTo>
                  <a:lnTo>
                    <a:pt x="105822" y="211304"/>
                  </a:lnTo>
                  <a:lnTo>
                    <a:pt x="119663" y="203645"/>
                  </a:lnTo>
                  <a:lnTo>
                    <a:pt x="148398" y="197912"/>
                  </a:lnTo>
                  <a:lnTo>
                    <a:pt x="185519" y="196556"/>
                  </a:lnTo>
                  <a:lnTo>
                    <a:pt x="187747" y="197384"/>
                  </a:lnTo>
                  <a:lnTo>
                    <a:pt x="188385" y="198783"/>
                  </a:lnTo>
                  <a:lnTo>
                    <a:pt x="187372" y="207112"/>
                  </a:lnTo>
                  <a:lnTo>
                    <a:pt x="194051" y="242702"/>
                  </a:lnTo>
                  <a:lnTo>
                    <a:pt x="195528" y="280297"/>
                  </a:lnTo>
                  <a:lnTo>
                    <a:pt x="204146" y="318271"/>
                  </a:lnTo>
                  <a:lnTo>
                    <a:pt x="208235" y="326821"/>
                  </a:lnTo>
                  <a:lnTo>
                    <a:pt x="212876" y="330621"/>
                  </a:lnTo>
                  <a:lnTo>
                    <a:pt x="228337" y="332761"/>
                  </a:lnTo>
                  <a:lnTo>
                    <a:pt x="264656" y="322976"/>
                  </a:lnTo>
                  <a:lnTo>
                    <a:pt x="287909" y="316148"/>
                  </a:lnTo>
                  <a:lnTo>
                    <a:pt x="305114" y="311825"/>
                  </a:lnTo>
                  <a:lnTo>
                    <a:pt x="326743" y="306404"/>
                  </a:lnTo>
                  <a:lnTo>
                    <a:pt x="359808" y="295864"/>
                  </a:lnTo>
                  <a:lnTo>
                    <a:pt x="386639" y="286382"/>
                  </a:lnTo>
                  <a:lnTo>
                    <a:pt x="423851" y="275438"/>
                  </a:lnTo>
                  <a:lnTo>
                    <a:pt x="457780" y="256998"/>
                  </a:lnTo>
                  <a:lnTo>
                    <a:pt x="468281" y="247942"/>
                  </a:lnTo>
                  <a:lnTo>
                    <a:pt x="475041" y="238930"/>
                  </a:lnTo>
                  <a:lnTo>
                    <a:pt x="480336" y="235884"/>
                  </a:lnTo>
                  <a:lnTo>
                    <a:pt x="479964" y="235456"/>
                  </a:lnTo>
                  <a:lnTo>
                    <a:pt x="478871" y="235171"/>
                  </a:lnTo>
                  <a:lnTo>
                    <a:pt x="478140" y="235828"/>
                  </a:lnTo>
                  <a:lnTo>
                    <a:pt x="476875" y="241212"/>
                  </a:lnTo>
                  <a:lnTo>
                    <a:pt x="474510" y="241772"/>
                  </a:lnTo>
                  <a:lnTo>
                    <a:pt x="462850" y="243009"/>
                  </a:lnTo>
                  <a:lnTo>
                    <a:pt x="450194" y="249133"/>
                  </a:lnTo>
                  <a:lnTo>
                    <a:pt x="414623" y="275625"/>
                  </a:lnTo>
                  <a:lnTo>
                    <a:pt x="385569" y="296646"/>
                  </a:lnTo>
                  <a:lnTo>
                    <a:pt x="358199" y="330887"/>
                  </a:lnTo>
                  <a:lnTo>
                    <a:pt x="355216" y="339745"/>
                  </a:lnTo>
                  <a:lnTo>
                    <a:pt x="393267" y="320727"/>
                  </a:lnTo>
                  <a:lnTo>
                    <a:pt x="430962" y="287654"/>
                  </a:lnTo>
                  <a:lnTo>
                    <a:pt x="458049" y="253079"/>
                  </a:lnTo>
                  <a:lnTo>
                    <a:pt x="468583" y="235421"/>
                  </a:lnTo>
                  <a:lnTo>
                    <a:pt x="467897" y="235148"/>
                  </a:lnTo>
                  <a:lnTo>
                    <a:pt x="464876" y="234844"/>
                  </a:lnTo>
                  <a:lnTo>
                    <a:pt x="463732" y="235610"/>
                  </a:lnTo>
                  <a:lnTo>
                    <a:pt x="462969" y="236967"/>
                  </a:lnTo>
                  <a:lnTo>
                    <a:pt x="461532" y="241913"/>
                  </a:lnTo>
                  <a:lnTo>
                    <a:pt x="462307" y="255174"/>
                  </a:lnTo>
                  <a:lnTo>
                    <a:pt x="468006" y="288643"/>
                  </a:lnTo>
                  <a:lnTo>
                    <a:pt x="483244" y="323876"/>
                  </a:lnTo>
                  <a:lnTo>
                    <a:pt x="486137" y="329677"/>
                  </a:lnTo>
                  <a:lnTo>
                    <a:pt x="496125" y="338382"/>
                  </a:lnTo>
                  <a:lnTo>
                    <a:pt x="508184" y="344226"/>
                  </a:lnTo>
                  <a:lnTo>
                    <a:pt x="519188" y="346823"/>
                  </a:lnTo>
                  <a:lnTo>
                    <a:pt x="538949" y="344240"/>
                  </a:lnTo>
                  <a:lnTo>
                    <a:pt x="560890" y="334067"/>
                  </a:lnTo>
                  <a:lnTo>
                    <a:pt x="592622" y="304489"/>
                  </a:lnTo>
                  <a:lnTo>
                    <a:pt x="606105" y="291909"/>
                  </a:lnTo>
                  <a:lnTo>
                    <a:pt x="628558" y="256238"/>
                  </a:lnTo>
                  <a:lnTo>
                    <a:pt x="643400" y="228693"/>
                  </a:lnTo>
                  <a:lnTo>
                    <a:pt x="649635" y="213729"/>
                  </a:lnTo>
                  <a:lnTo>
                    <a:pt x="659718" y="189360"/>
                  </a:lnTo>
                  <a:lnTo>
                    <a:pt x="672366" y="158720"/>
                  </a:lnTo>
                  <a:lnTo>
                    <a:pt x="682492" y="133214"/>
                  </a:lnTo>
                  <a:lnTo>
                    <a:pt x="690936" y="111129"/>
                  </a:lnTo>
                  <a:lnTo>
                    <a:pt x="703986" y="74738"/>
                  </a:lnTo>
                  <a:lnTo>
                    <a:pt x="712609" y="47276"/>
                  </a:lnTo>
                  <a:lnTo>
                    <a:pt x="729434" y="10673"/>
                  </a:lnTo>
                  <a:lnTo>
                    <a:pt x="734929" y="0"/>
                  </a:lnTo>
                  <a:lnTo>
                    <a:pt x="735207" y="307"/>
                  </a:lnTo>
                  <a:lnTo>
                    <a:pt x="735742" y="9775"/>
                  </a:lnTo>
                  <a:lnTo>
                    <a:pt x="729200" y="38541"/>
                  </a:lnTo>
                  <a:lnTo>
                    <a:pt x="728352" y="68214"/>
                  </a:lnTo>
                  <a:lnTo>
                    <a:pt x="728204" y="96872"/>
                  </a:lnTo>
                  <a:lnTo>
                    <a:pt x="727314" y="131798"/>
                  </a:lnTo>
                  <a:lnTo>
                    <a:pt x="722912" y="168957"/>
                  </a:lnTo>
                  <a:lnTo>
                    <a:pt x="721231" y="206779"/>
                  </a:lnTo>
                  <a:lnTo>
                    <a:pt x="720733" y="243949"/>
                  </a:lnTo>
                  <a:lnTo>
                    <a:pt x="721431" y="276788"/>
                  </a:lnTo>
                  <a:lnTo>
                    <a:pt x="726566" y="313710"/>
                  </a:lnTo>
                  <a:lnTo>
                    <a:pt x="728051" y="345615"/>
                  </a:lnTo>
                  <a:lnTo>
                    <a:pt x="727235" y="345863"/>
                  </a:lnTo>
                  <a:lnTo>
                    <a:pt x="724070" y="343882"/>
                  </a:lnTo>
                  <a:lnTo>
                    <a:pt x="714293" y="334018"/>
                  </a:lnTo>
                  <a:lnTo>
                    <a:pt x="694676" y="311624"/>
                  </a:lnTo>
                  <a:lnTo>
                    <a:pt x="660016" y="278579"/>
                  </a:lnTo>
                  <a:lnTo>
                    <a:pt x="635037" y="243633"/>
                  </a:lnTo>
                  <a:lnTo>
                    <a:pt x="609939" y="220110"/>
                  </a:lnTo>
                  <a:lnTo>
                    <a:pt x="595605" y="212548"/>
                  </a:lnTo>
                  <a:lnTo>
                    <a:pt x="591592" y="205398"/>
                  </a:lnTo>
                  <a:lnTo>
                    <a:pt x="592236" y="204972"/>
                  </a:lnTo>
                  <a:lnTo>
                    <a:pt x="625280" y="204171"/>
                  </a:lnTo>
                  <a:lnTo>
                    <a:pt x="655331" y="201878"/>
                  </a:lnTo>
                  <a:lnTo>
                    <a:pt x="691047" y="198094"/>
                  </a:lnTo>
                  <a:lnTo>
                    <a:pt x="728441" y="196973"/>
                  </a:lnTo>
                  <a:lnTo>
                    <a:pt x="764073" y="194383"/>
                  </a:lnTo>
                  <a:lnTo>
                    <a:pt x="796081" y="188253"/>
                  </a:lnTo>
                  <a:lnTo>
                    <a:pt x="827203" y="181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74"/>
            <p:cNvSpPr/>
            <p:nvPr>
              <p:custDataLst>
                <p:tags r:id="rId75"/>
              </p:custDataLst>
            </p:nvPr>
          </p:nvSpPr>
          <p:spPr>
            <a:xfrm>
              <a:off x="6431280" y="2910840"/>
              <a:ext cx="22861" cy="60961"/>
            </a:xfrm>
            <a:custGeom>
              <a:avLst/>
              <a:gdLst/>
              <a:ahLst/>
              <a:cxnLst/>
              <a:rect l="0" t="0" r="0" b="0"/>
              <a:pathLst>
                <a:path w="22861" h="60961">
                  <a:moveTo>
                    <a:pt x="0" y="60960"/>
                  </a:moveTo>
                  <a:lnTo>
                    <a:pt x="0" y="60960"/>
                  </a:lnTo>
                  <a:lnTo>
                    <a:pt x="12136" y="28599"/>
                  </a:lnTo>
                  <a:lnTo>
                    <a:pt x="22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75"/>
            <p:cNvSpPr/>
            <p:nvPr>
              <p:custDataLst>
                <p:tags r:id="rId76"/>
              </p:custDataLst>
            </p:nvPr>
          </p:nvSpPr>
          <p:spPr>
            <a:xfrm>
              <a:off x="6122336" y="3048000"/>
              <a:ext cx="278465" cy="243841"/>
            </a:xfrm>
            <a:custGeom>
              <a:avLst/>
              <a:gdLst/>
              <a:ahLst/>
              <a:cxnLst/>
              <a:rect l="0" t="0" r="0" b="0"/>
              <a:pathLst>
                <a:path w="278465" h="243841">
                  <a:moveTo>
                    <a:pt x="27004" y="0"/>
                  </a:moveTo>
                  <a:lnTo>
                    <a:pt x="27004" y="0"/>
                  </a:lnTo>
                  <a:lnTo>
                    <a:pt x="18914" y="28316"/>
                  </a:lnTo>
                  <a:lnTo>
                    <a:pt x="13883" y="62106"/>
                  </a:lnTo>
                  <a:lnTo>
                    <a:pt x="8347" y="97612"/>
                  </a:lnTo>
                  <a:lnTo>
                    <a:pt x="5389" y="130898"/>
                  </a:lnTo>
                  <a:lnTo>
                    <a:pt x="0" y="166403"/>
                  </a:lnTo>
                  <a:lnTo>
                    <a:pt x="3387" y="189287"/>
                  </a:lnTo>
                  <a:lnTo>
                    <a:pt x="13457" y="220092"/>
                  </a:lnTo>
                  <a:lnTo>
                    <a:pt x="22258" y="230965"/>
                  </a:lnTo>
                  <a:lnTo>
                    <a:pt x="25534" y="231870"/>
                  </a:lnTo>
                  <a:lnTo>
                    <a:pt x="53922" y="226607"/>
                  </a:lnTo>
                  <a:lnTo>
                    <a:pt x="60189" y="224732"/>
                  </a:lnTo>
                  <a:lnTo>
                    <a:pt x="71668" y="215874"/>
                  </a:lnTo>
                  <a:lnTo>
                    <a:pt x="105369" y="178585"/>
                  </a:lnTo>
                  <a:lnTo>
                    <a:pt x="134112" y="141392"/>
                  </a:lnTo>
                  <a:lnTo>
                    <a:pt x="152626" y="111509"/>
                  </a:lnTo>
                  <a:lnTo>
                    <a:pt x="172881" y="81205"/>
                  </a:lnTo>
                  <a:lnTo>
                    <a:pt x="190924" y="50778"/>
                  </a:lnTo>
                  <a:lnTo>
                    <a:pt x="212191" y="17932"/>
                  </a:lnTo>
                  <a:lnTo>
                    <a:pt x="226748" y="5690"/>
                  </a:lnTo>
                  <a:lnTo>
                    <a:pt x="236800" y="1686"/>
                  </a:lnTo>
                  <a:lnTo>
                    <a:pt x="242449" y="749"/>
                  </a:lnTo>
                  <a:lnTo>
                    <a:pt x="247782" y="2591"/>
                  </a:lnTo>
                  <a:lnTo>
                    <a:pt x="258104" y="10672"/>
                  </a:lnTo>
                  <a:lnTo>
                    <a:pt x="260949" y="17725"/>
                  </a:lnTo>
                  <a:lnTo>
                    <a:pt x="263090" y="54991"/>
                  </a:lnTo>
                  <a:lnTo>
                    <a:pt x="263206" y="91657"/>
                  </a:lnTo>
                  <a:lnTo>
                    <a:pt x="262369" y="105930"/>
                  </a:lnTo>
                  <a:lnTo>
                    <a:pt x="256662" y="138232"/>
                  </a:lnTo>
                  <a:lnTo>
                    <a:pt x="260590" y="170938"/>
                  </a:lnTo>
                  <a:lnTo>
                    <a:pt x="267133" y="208052"/>
                  </a:lnTo>
                  <a:lnTo>
                    <a:pt x="278464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76"/>
            <p:cNvSpPr/>
            <p:nvPr>
              <p:custDataLst>
                <p:tags r:id="rId77"/>
              </p:custDataLst>
            </p:nvPr>
          </p:nvSpPr>
          <p:spPr>
            <a:xfrm>
              <a:off x="6012180" y="2964180"/>
              <a:ext cx="53341" cy="30481"/>
            </a:xfrm>
            <a:custGeom>
              <a:avLst/>
              <a:gdLst/>
              <a:ahLst/>
              <a:cxnLst/>
              <a:rect l="0" t="0" r="0" b="0"/>
              <a:pathLst>
                <a:path w="53341" h="30481">
                  <a:moveTo>
                    <a:pt x="0" y="30480"/>
                  </a:moveTo>
                  <a:lnTo>
                    <a:pt x="0" y="30480"/>
                  </a:lnTo>
                  <a:lnTo>
                    <a:pt x="36657" y="9532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77"/>
            <p:cNvSpPr/>
            <p:nvPr>
              <p:custDataLst>
                <p:tags r:id="rId78"/>
              </p:custDataLst>
            </p:nvPr>
          </p:nvSpPr>
          <p:spPr>
            <a:xfrm>
              <a:off x="5981700" y="3093720"/>
              <a:ext cx="68581" cy="150651"/>
            </a:xfrm>
            <a:custGeom>
              <a:avLst/>
              <a:gdLst/>
              <a:ahLst/>
              <a:cxnLst/>
              <a:rect l="0" t="0" r="0" b="0"/>
              <a:pathLst>
                <a:path w="68581" h="150651">
                  <a:moveTo>
                    <a:pt x="68580" y="0"/>
                  </a:moveTo>
                  <a:lnTo>
                    <a:pt x="68580" y="0"/>
                  </a:lnTo>
                  <a:lnTo>
                    <a:pt x="64535" y="28317"/>
                  </a:lnTo>
                  <a:lnTo>
                    <a:pt x="58034" y="46734"/>
                  </a:lnTo>
                  <a:lnTo>
                    <a:pt x="40062" y="80445"/>
                  </a:lnTo>
                  <a:lnTo>
                    <a:pt x="27226" y="115445"/>
                  </a:lnTo>
                  <a:lnTo>
                    <a:pt x="15125" y="140384"/>
                  </a:lnTo>
                  <a:lnTo>
                    <a:pt x="2326" y="150650"/>
                  </a:lnTo>
                  <a:lnTo>
                    <a:pt x="1550" y="149540"/>
                  </a:lnTo>
                  <a:lnTo>
                    <a:pt x="60" y="112485"/>
                  </a:lnTo>
                  <a:lnTo>
                    <a:pt x="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78"/>
            <p:cNvSpPr/>
            <p:nvPr>
              <p:custDataLst>
                <p:tags r:id="rId79"/>
              </p:custDataLst>
            </p:nvPr>
          </p:nvSpPr>
          <p:spPr>
            <a:xfrm>
              <a:off x="5597996" y="2621280"/>
              <a:ext cx="315125" cy="657698"/>
            </a:xfrm>
            <a:custGeom>
              <a:avLst/>
              <a:gdLst/>
              <a:ahLst/>
              <a:cxnLst/>
              <a:rect l="0" t="0" r="0" b="0"/>
              <a:pathLst>
                <a:path w="315125" h="657698">
                  <a:moveTo>
                    <a:pt x="284644" y="0"/>
                  </a:moveTo>
                  <a:lnTo>
                    <a:pt x="284644" y="0"/>
                  </a:lnTo>
                  <a:lnTo>
                    <a:pt x="284644" y="36407"/>
                  </a:lnTo>
                  <a:lnTo>
                    <a:pt x="282386" y="65569"/>
                  </a:lnTo>
                  <a:lnTo>
                    <a:pt x="279408" y="93489"/>
                  </a:lnTo>
                  <a:lnTo>
                    <a:pt x="278084" y="122831"/>
                  </a:lnTo>
                  <a:lnTo>
                    <a:pt x="275237" y="155063"/>
                  </a:lnTo>
                  <a:lnTo>
                    <a:pt x="271150" y="188297"/>
                  </a:lnTo>
                  <a:lnTo>
                    <a:pt x="266511" y="220001"/>
                  </a:lnTo>
                  <a:lnTo>
                    <a:pt x="259369" y="253283"/>
                  </a:lnTo>
                  <a:lnTo>
                    <a:pt x="251397" y="287830"/>
                  </a:lnTo>
                  <a:lnTo>
                    <a:pt x="245032" y="322940"/>
                  </a:lnTo>
                  <a:lnTo>
                    <a:pt x="237123" y="356042"/>
                  </a:lnTo>
                  <a:lnTo>
                    <a:pt x="228810" y="387688"/>
                  </a:lnTo>
                  <a:lnTo>
                    <a:pt x="222294" y="418685"/>
                  </a:lnTo>
                  <a:lnTo>
                    <a:pt x="216575" y="449396"/>
                  </a:lnTo>
                  <a:lnTo>
                    <a:pt x="211211" y="484211"/>
                  </a:lnTo>
                  <a:lnTo>
                    <a:pt x="208595" y="506534"/>
                  </a:lnTo>
                  <a:lnTo>
                    <a:pt x="206005" y="530729"/>
                  </a:lnTo>
                  <a:lnTo>
                    <a:pt x="200869" y="562129"/>
                  </a:lnTo>
                  <a:lnTo>
                    <a:pt x="194718" y="596083"/>
                  </a:lnTo>
                  <a:lnTo>
                    <a:pt x="195907" y="600589"/>
                  </a:lnTo>
                  <a:lnTo>
                    <a:pt x="198393" y="603593"/>
                  </a:lnTo>
                  <a:lnTo>
                    <a:pt x="201743" y="605595"/>
                  </a:lnTo>
                  <a:lnTo>
                    <a:pt x="204823" y="606083"/>
                  </a:lnTo>
                  <a:lnTo>
                    <a:pt x="207724" y="605562"/>
                  </a:lnTo>
                  <a:lnTo>
                    <a:pt x="210504" y="604368"/>
                  </a:lnTo>
                  <a:lnTo>
                    <a:pt x="222506" y="590552"/>
                  </a:lnTo>
                  <a:lnTo>
                    <a:pt x="240693" y="553501"/>
                  </a:lnTo>
                  <a:lnTo>
                    <a:pt x="248176" y="534714"/>
                  </a:lnTo>
                  <a:lnTo>
                    <a:pt x="251543" y="506790"/>
                  </a:lnTo>
                  <a:lnTo>
                    <a:pt x="247555" y="487039"/>
                  </a:lnTo>
                  <a:lnTo>
                    <a:pt x="243325" y="475824"/>
                  </a:lnTo>
                  <a:lnTo>
                    <a:pt x="236365" y="467453"/>
                  </a:lnTo>
                  <a:lnTo>
                    <a:pt x="218097" y="455180"/>
                  </a:lnTo>
                  <a:lnTo>
                    <a:pt x="192101" y="445450"/>
                  </a:lnTo>
                  <a:lnTo>
                    <a:pt x="160248" y="442649"/>
                  </a:lnTo>
                  <a:lnTo>
                    <a:pt x="125640" y="442096"/>
                  </a:lnTo>
                  <a:lnTo>
                    <a:pt x="98020" y="450091"/>
                  </a:lnTo>
                  <a:lnTo>
                    <a:pt x="64430" y="467962"/>
                  </a:lnTo>
                  <a:lnTo>
                    <a:pt x="41031" y="484472"/>
                  </a:lnTo>
                  <a:lnTo>
                    <a:pt x="10824" y="521145"/>
                  </a:lnTo>
                  <a:lnTo>
                    <a:pt x="1065" y="541904"/>
                  </a:lnTo>
                  <a:lnTo>
                    <a:pt x="0" y="554395"/>
                  </a:lnTo>
                  <a:lnTo>
                    <a:pt x="4042" y="586651"/>
                  </a:lnTo>
                  <a:lnTo>
                    <a:pt x="14765" y="603741"/>
                  </a:lnTo>
                  <a:lnTo>
                    <a:pt x="30360" y="619529"/>
                  </a:lnTo>
                  <a:lnTo>
                    <a:pt x="62855" y="640034"/>
                  </a:lnTo>
                  <a:lnTo>
                    <a:pt x="88542" y="653048"/>
                  </a:lnTo>
                  <a:lnTo>
                    <a:pt x="108587" y="657697"/>
                  </a:lnTo>
                  <a:lnTo>
                    <a:pt x="142827" y="655554"/>
                  </a:lnTo>
                  <a:lnTo>
                    <a:pt x="173950" y="649557"/>
                  </a:lnTo>
                  <a:lnTo>
                    <a:pt x="201328" y="641571"/>
                  </a:lnTo>
                  <a:lnTo>
                    <a:pt x="233805" y="628010"/>
                  </a:lnTo>
                  <a:lnTo>
                    <a:pt x="268393" y="601101"/>
                  </a:lnTo>
                  <a:lnTo>
                    <a:pt x="304831" y="566304"/>
                  </a:lnTo>
                  <a:lnTo>
                    <a:pt x="315124" y="556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679"/>
          <p:cNvSpPr/>
          <p:nvPr>
            <p:custDataLst>
              <p:tags r:id="rId5"/>
            </p:custDataLst>
          </p:nvPr>
        </p:nvSpPr>
        <p:spPr>
          <a:xfrm>
            <a:off x="464820" y="3681449"/>
            <a:ext cx="579121" cy="59972"/>
          </a:xfrm>
          <a:custGeom>
            <a:avLst/>
            <a:gdLst/>
            <a:ahLst/>
            <a:cxnLst/>
            <a:rect l="0" t="0" r="0" b="0"/>
            <a:pathLst>
              <a:path w="579121" h="59972">
                <a:moveTo>
                  <a:pt x="579120" y="59971"/>
                </a:moveTo>
                <a:lnTo>
                  <a:pt x="579120" y="59971"/>
                </a:lnTo>
                <a:lnTo>
                  <a:pt x="545253" y="53198"/>
                </a:lnTo>
                <a:lnTo>
                  <a:pt x="518442" y="47835"/>
                </a:lnTo>
                <a:lnTo>
                  <a:pt x="487021" y="41721"/>
                </a:lnTo>
                <a:lnTo>
                  <a:pt x="452528" y="35104"/>
                </a:lnTo>
                <a:lnTo>
                  <a:pt x="415985" y="28153"/>
                </a:lnTo>
                <a:lnTo>
                  <a:pt x="376383" y="21825"/>
                </a:lnTo>
                <a:lnTo>
                  <a:pt x="334742" y="15914"/>
                </a:lnTo>
                <a:lnTo>
                  <a:pt x="291742" y="10280"/>
                </a:lnTo>
                <a:lnTo>
                  <a:pt x="255454" y="6524"/>
                </a:lnTo>
                <a:lnTo>
                  <a:pt x="223643" y="4019"/>
                </a:lnTo>
                <a:lnTo>
                  <a:pt x="194815" y="2350"/>
                </a:lnTo>
                <a:lnTo>
                  <a:pt x="167977" y="1237"/>
                </a:lnTo>
                <a:lnTo>
                  <a:pt x="142465" y="495"/>
                </a:lnTo>
                <a:lnTo>
                  <a:pt x="117836" y="0"/>
                </a:lnTo>
                <a:lnTo>
                  <a:pt x="93798" y="517"/>
                </a:lnTo>
                <a:lnTo>
                  <a:pt x="70152" y="1708"/>
                </a:lnTo>
                <a:lnTo>
                  <a:pt x="46768" y="3349"/>
                </a:lnTo>
                <a:lnTo>
                  <a:pt x="0" y="66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47"/>
          <p:cNvGrpSpPr/>
          <p:nvPr/>
        </p:nvGrpSpPr>
        <p:grpSpPr>
          <a:xfrm>
            <a:off x="952500" y="2615516"/>
            <a:ext cx="2720341" cy="348179"/>
            <a:chOff x="952500" y="2615516"/>
            <a:chExt cx="2720341" cy="348179"/>
          </a:xfrm>
        </p:grpSpPr>
        <p:sp>
          <p:nvSpPr>
            <p:cNvPr id="59" name="SMARTInkShape-680"/>
            <p:cNvSpPr/>
            <p:nvPr>
              <p:custDataLst>
                <p:tags r:id="rId60"/>
              </p:custDataLst>
            </p:nvPr>
          </p:nvSpPr>
          <p:spPr>
            <a:xfrm>
              <a:off x="3392569" y="2621280"/>
              <a:ext cx="280272" cy="128779"/>
            </a:xfrm>
            <a:custGeom>
              <a:avLst/>
              <a:gdLst/>
              <a:ahLst/>
              <a:cxnLst/>
              <a:rect l="0" t="0" r="0" b="0"/>
              <a:pathLst>
                <a:path w="280272" h="128779">
                  <a:moveTo>
                    <a:pt x="59291" y="0"/>
                  </a:moveTo>
                  <a:lnTo>
                    <a:pt x="59291" y="0"/>
                  </a:lnTo>
                  <a:lnTo>
                    <a:pt x="30650" y="34671"/>
                  </a:lnTo>
                  <a:lnTo>
                    <a:pt x="3965" y="66898"/>
                  </a:lnTo>
                  <a:lnTo>
                    <a:pt x="0" y="81534"/>
                  </a:lnTo>
                  <a:lnTo>
                    <a:pt x="5846" y="96069"/>
                  </a:lnTo>
                  <a:lnTo>
                    <a:pt x="16064" y="111277"/>
                  </a:lnTo>
                  <a:lnTo>
                    <a:pt x="26250" y="120859"/>
                  </a:lnTo>
                  <a:lnTo>
                    <a:pt x="36422" y="125682"/>
                  </a:lnTo>
                  <a:lnTo>
                    <a:pt x="56749" y="128778"/>
                  </a:lnTo>
                  <a:lnTo>
                    <a:pt x="76036" y="125269"/>
                  </a:lnTo>
                  <a:lnTo>
                    <a:pt x="85924" y="118893"/>
                  </a:lnTo>
                  <a:lnTo>
                    <a:pt x="99171" y="101002"/>
                  </a:lnTo>
                  <a:lnTo>
                    <a:pt x="103281" y="86183"/>
                  </a:lnTo>
                  <a:lnTo>
                    <a:pt x="104499" y="75113"/>
                  </a:lnTo>
                  <a:lnTo>
                    <a:pt x="100814" y="62425"/>
                  </a:lnTo>
                  <a:lnTo>
                    <a:pt x="83040" y="28880"/>
                  </a:lnTo>
                  <a:lnTo>
                    <a:pt x="64672" y="5832"/>
                  </a:lnTo>
                  <a:lnTo>
                    <a:pt x="59425" y="2592"/>
                  </a:lnTo>
                  <a:lnTo>
                    <a:pt x="51846" y="341"/>
                  </a:lnTo>
                  <a:lnTo>
                    <a:pt x="48080" y="151"/>
                  </a:lnTo>
                  <a:lnTo>
                    <a:pt x="46737" y="948"/>
                  </a:lnTo>
                  <a:lnTo>
                    <a:pt x="45842" y="2325"/>
                  </a:lnTo>
                  <a:lnTo>
                    <a:pt x="45245" y="4090"/>
                  </a:lnTo>
                  <a:lnTo>
                    <a:pt x="45694" y="6113"/>
                  </a:lnTo>
                  <a:lnTo>
                    <a:pt x="49524" y="13853"/>
                  </a:lnTo>
                  <a:lnTo>
                    <a:pt x="50717" y="21961"/>
                  </a:lnTo>
                  <a:lnTo>
                    <a:pt x="55762" y="31209"/>
                  </a:lnTo>
                  <a:lnTo>
                    <a:pt x="68754" y="46899"/>
                  </a:lnTo>
                  <a:lnTo>
                    <a:pt x="103644" y="71085"/>
                  </a:lnTo>
                  <a:lnTo>
                    <a:pt x="127730" y="83715"/>
                  </a:lnTo>
                  <a:lnTo>
                    <a:pt x="139508" y="83820"/>
                  </a:lnTo>
                  <a:lnTo>
                    <a:pt x="140709" y="82973"/>
                  </a:lnTo>
                  <a:lnTo>
                    <a:pt x="141510" y="81562"/>
                  </a:lnTo>
                  <a:lnTo>
                    <a:pt x="142044" y="79775"/>
                  </a:lnTo>
                  <a:lnTo>
                    <a:pt x="146840" y="73214"/>
                  </a:lnTo>
                  <a:lnTo>
                    <a:pt x="151259" y="70640"/>
                  </a:lnTo>
                  <a:lnTo>
                    <a:pt x="156046" y="68649"/>
                  </a:lnTo>
                  <a:lnTo>
                    <a:pt x="191675" y="41282"/>
                  </a:lnTo>
                  <a:lnTo>
                    <a:pt x="206700" y="34057"/>
                  </a:lnTo>
                  <a:lnTo>
                    <a:pt x="216811" y="32070"/>
                  </a:lnTo>
                  <a:lnTo>
                    <a:pt x="224691" y="33445"/>
                  </a:lnTo>
                  <a:lnTo>
                    <a:pt x="245419" y="44417"/>
                  </a:lnTo>
                  <a:lnTo>
                    <a:pt x="273560" y="70605"/>
                  </a:lnTo>
                  <a:lnTo>
                    <a:pt x="280271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81"/>
            <p:cNvSpPr/>
            <p:nvPr>
              <p:custDataLst>
                <p:tags r:id="rId61"/>
              </p:custDataLst>
            </p:nvPr>
          </p:nvSpPr>
          <p:spPr>
            <a:xfrm>
              <a:off x="3124200" y="2644140"/>
              <a:ext cx="220981" cy="7621"/>
            </a:xfrm>
            <a:custGeom>
              <a:avLst/>
              <a:gdLst/>
              <a:ahLst/>
              <a:cxnLst/>
              <a:rect l="0" t="0" r="0" b="0"/>
              <a:pathLst>
                <a:path w="220981" h="7621">
                  <a:moveTo>
                    <a:pt x="0" y="0"/>
                  </a:moveTo>
                  <a:lnTo>
                    <a:pt x="0" y="0"/>
                  </a:lnTo>
                  <a:lnTo>
                    <a:pt x="32361" y="4045"/>
                  </a:lnTo>
                  <a:lnTo>
                    <a:pt x="68667" y="6561"/>
                  </a:lnTo>
                  <a:lnTo>
                    <a:pt x="100873" y="7306"/>
                  </a:lnTo>
                  <a:lnTo>
                    <a:pt x="131864" y="7527"/>
                  </a:lnTo>
                  <a:lnTo>
                    <a:pt x="166541" y="7592"/>
                  </a:lnTo>
                  <a:lnTo>
                    <a:pt x="199582" y="7612"/>
                  </a:lnTo>
                  <a:lnTo>
                    <a:pt x="22098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82"/>
            <p:cNvSpPr/>
            <p:nvPr>
              <p:custDataLst>
                <p:tags r:id="rId62"/>
              </p:custDataLst>
            </p:nvPr>
          </p:nvSpPr>
          <p:spPr>
            <a:xfrm>
              <a:off x="2735580" y="2628900"/>
              <a:ext cx="243841" cy="30481"/>
            </a:xfrm>
            <a:custGeom>
              <a:avLst/>
              <a:gdLst/>
              <a:ahLst/>
              <a:cxnLst/>
              <a:rect l="0" t="0" r="0" b="0"/>
              <a:pathLst>
                <a:path w="243841" h="30481">
                  <a:moveTo>
                    <a:pt x="0" y="30480"/>
                  </a:moveTo>
                  <a:lnTo>
                    <a:pt x="0" y="30480"/>
                  </a:lnTo>
                  <a:lnTo>
                    <a:pt x="32361" y="26435"/>
                  </a:lnTo>
                  <a:lnTo>
                    <a:pt x="68667" y="19874"/>
                  </a:lnTo>
                  <a:lnTo>
                    <a:pt x="100873" y="16613"/>
                  </a:lnTo>
                  <a:lnTo>
                    <a:pt x="138710" y="10274"/>
                  </a:lnTo>
                  <a:lnTo>
                    <a:pt x="161358" y="7006"/>
                  </a:lnTo>
                  <a:lnTo>
                    <a:pt x="178692" y="5518"/>
                  </a:lnTo>
                  <a:lnTo>
                    <a:pt x="214886" y="2452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83"/>
            <p:cNvSpPr/>
            <p:nvPr>
              <p:custDataLst>
                <p:tags r:id="rId63"/>
              </p:custDataLst>
            </p:nvPr>
          </p:nvSpPr>
          <p:spPr>
            <a:xfrm>
              <a:off x="2432352" y="2694119"/>
              <a:ext cx="161540" cy="269576"/>
            </a:xfrm>
            <a:custGeom>
              <a:avLst/>
              <a:gdLst/>
              <a:ahLst/>
              <a:cxnLst/>
              <a:rect l="0" t="0" r="0" b="0"/>
              <a:pathLst>
                <a:path w="161540" h="269576">
                  <a:moveTo>
                    <a:pt x="44148" y="64321"/>
                  </a:moveTo>
                  <a:lnTo>
                    <a:pt x="44148" y="64321"/>
                  </a:lnTo>
                  <a:lnTo>
                    <a:pt x="39633" y="89157"/>
                  </a:lnTo>
                  <a:lnTo>
                    <a:pt x="33674" y="124465"/>
                  </a:lnTo>
                  <a:lnTo>
                    <a:pt x="30320" y="158624"/>
                  </a:lnTo>
                  <a:lnTo>
                    <a:pt x="26929" y="190664"/>
                  </a:lnTo>
                  <a:lnTo>
                    <a:pt x="22403" y="213549"/>
                  </a:lnTo>
                  <a:lnTo>
                    <a:pt x="19177" y="239498"/>
                  </a:lnTo>
                  <a:lnTo>
                    <a:pt x="14756" y="255840"/>
                  </a:lnTo>
                  <a:lnTo>
                    <a:pt x="13991" y="264530"/>
                  </a:lnTo>
                  <a:lnTo>
                    <a:pt x="13037" y="266374"/>
                  </a:lnTo>
                  <a:lnTo>
                    <a:pt x="11554" y="267603"/>
                  </a:lnTo>
                  <a:lnTo>
                    <a:pt x="7136" y="269575"/>
                  </a:lnTo>
                  <a:lnTo>
                    <a:pt x="6773" y="268891"/>
                  </a:lnTo>
                  <a:lnTo>
                    <a:pt x="3933" y="259450"/>
                  </a:lnTo>
                  <a:lnTo>
                    <a:pt x="875" y="250105"/>
                  </a:lnTo>
                  <a:lnTo>
                    <a:pt x="0" y="230564"/>
                  </a:lnTo>
                  <a:lnTo>
                    <a:pt x="5763" y="202764"/>
                  </a:lnTo>
                  <a:lnTo>
                    <a:pt x="10437" y="170443"/>
                  </a:lnTo>
                  <a:lnTo>
                    <a:pt x="14054" y="145229"/>
                  </a:lnTo>
                  <a:lnTo>
                    <a:pt x="20331" y="112697"/>
                  </a:lnTo>
                  <a:lnTo>
                    <a:pt x="28624" y="87121"/>
                  </a:lnTo>
                  <a:lnTo>
                    <a:pt x="46672" y="51617"/>
                  </a:lnTo>
                  <a:lnTo>
                    <a:pt x="58348" y="36380"/>
                  </a:lnTo>
                  <a:lnTo>
                    <a:pt x="91515" y="11179"/>
                  </a:lnTo>
                  <a:lnTo>
                    <a:pt x="110513" y="860"/>
                  </a:lnTo>
                  <a:lnTo>
                    <a:pt x="115485" y="0"/>
                  </a:lnTo>
                  <a:lnTo>
                    <a:pt x="125524" y="1303"/>
                  </a:lnTo>
                  <a:lnTo>
                    <a:pt x="144920" y="9038"/>
                  </a:lnTo>
                  <a:lnTo>
                    <a:pt x="160545" y="21219"/>
                  </a:lnTo>
                  <a:lnTo>
                    <a:pt x="161539" y="24580"/>
                  </a:lnTo>
                  <a:lnTo>
                    <a:pt x="158618" y="47264"/>
                  </a:lnTo>
                  <a:lnTo>
                    <a:pt x="130182" y="60678"/>
                  </a:lnTo>
                  <a:lnTo>
                    <a:pt x="97894" y="74953"/>
                  </a:lnTo>
                  <a:lnTo>
                    <a:pt x="64727" y="79156"/>
                  </a:lnTo>
                  <a:lnTo>
                    <a:pt x="47193" y="79508"/>
                  </a:lnTo>
                  <a:lnTo>
                    <a:pt x="46178" y="78679"/>
                  </a:lnTo>
                  <a:lnTo>
                    <a:pt x="45050" y="75500"/>
                  </a:lnTo>
                  <a:lnTo>
                    <a:pt x="45596" y="73467"/>
                  </a:lnTo>
                  <a:lnTo>
                    <a:pt x="51256" y="65714"/>
                  </a:lnTo>
                  <a:lnTo>
                    <a:pt x="67008" y="49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84"/>
            <p:cNvSpPr/>
            <p:nvPr>
              <p:custDataLst>
                <p:tags r:id="rId64"/>
              </p:custDataLst>
            </p:nvPr>
          </p:nvSpPr>
          <p:spPr>
            <a:xfrm>
              <a:off x="2171700" y="2720825"/>
              <a:ext cx="259081" cy="142659"/>
            </a:xfrm>
            <a:custGeom>
              <a:avLst/>
              <a:gdLst/>
              <a:ahLst/>
              <a:cxnLst/>
              <a:rect l="0" t="0" r="0" b="0"/>
              <a:pathLst>
                <a:path w="259081" h="142659">
                  <a:moveTo>
                    <a:pt x="0" y="68095"/>
                  </a:moveTo>
                  <a:lnTo>
                    <a:pt x="0" y="68095"/>
                  </a:lnTo>
                  <a:lnTo>
                    <a:pt x="33114" y="89889"/>
                  </a:lnTo>
                  <a:lnTo>
                    <a:pt x="47455" y="98384"/>
                  </a:lnTo>
                  <a:lnTo>
                    <a:pt x="61731" y="100465"/>
                  </a:lnTo>
                  <a:lnTo>
                    <a:pt x="93925" y="97977"/>
                  </a:lnTo>
                  <a:lnTo>
                    <a:pt x="114189" y="91719"/>
                  </a:lnTo>
                  <a:lnTo>
                    <a:pt x="141891" y="70067"/>
                  </a:lnTo>
                  <a:lnTo>
                    <a:pt x="153332" y="55227"/>
                  </a:lnTo>
                  <a:lnTo>
                    <a:pt x="158038" y="40105"/>
                  </a:lnTo>
                  <a:lnTo>
                    <a:pt x="159433" y="24900"/>
                  </a:lnTo>
                  <a:lnTo>
                    <a:pt x="157501" y="17006"/>
                  </a:lnTo>
                  <a:lnTo>
                    <a:pt x="155801" y="13716"/>
                  </a:lnTo>
                  <a:lnTo>
                    <a:pt x="149396" y="7802"/>
                  </a:lnTo>
                  <a:lnTo>
                    <a:pt x="140905" y="3198"/>
                  </a:lnTo>
                  <a:lnTo>
                    <a:pt x="116664" y="0"/>
                  </a:lnTo>
                  <a:lnTo>
                    <a:pt x="91249" y="5694"/>
                  </a:lnTo>
                  <a:lnTo>
                    <a:pt x="63809" y="17440"/>
                  </a:lnTo>
                  <a:lnTo>
                    <a:pt x="55735" y="24697"/>
                  </a:lnTo>
                  <a:lnTo>
                    <a:pt x="50171" y="33567"/>
                  </a:lnTo>
                  <a:lnTo>
                    <a:pt x="46599" y="53059"/>
                  </a:lnTo>
                  <a:lnTo>
                    <a:pt x="46682" y="78282"/>
                  </a:lnTo>
                  <a:lnTo>
                    <a:pt x="49817" y="88427"/>
                  </a:lnTo>
                  <a:lnTo>
                    <a:pt x="58547" y="98580"/>
                  </a:lnTo>
                  <a:lnTo>
                    <a:pt x="93486" y="126798"/>
                  </a:lnTo>
                  <a:lnTo>
                    <a:pt x="122324" y="138769"/>
                  </a:lnTo>
                  <a:lnTo>
                    <a:pt x="148945" y="142658"/>
                  </a:lnTo>
                  <a:lnTo>
                    <a:pt x="178281" y="139765"/>
                  </a:lnTo>
                  <a:lnTo>
                    <a:pt x="212452" y="130355"/>
                  </a:lnTo>
                  <a:lnTo>
                    <a:pt x="247296" y="112282"/>
                  </a:lnTo>
                  <a:lnTo>
                    <a:pt x="259080" y="1061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85"/>
            <p:cNvSpPr/>
            <p:nvPr>
              <p:custDataLst>
                <p:tags r:id="rId65"/>
              </p:custDataLst>
            </p:nvPr>
          </p:nvSpPr>
          <p:spPr>
            <a:xfrm>
              <a:off x="1962579" y="2697480"/>
              <a:ext cx="117682" cy="169496"/>
            </a:xfrm>
            <a:custGeom>
              <a:avLst/>
              <a:gdLst/>
              <a:ahLst/>
              <a:cxnLst/>
              <a:rect l="0" t="0" r="0" b="0"/>
              <a:pathLst>
                <a:path w="117682" h="169496">
                  <a:moveTo>
                    <a:pt x="117681" y="0"/>
                  </a:moveTo>
                  <a:lnTo>
                    <a:pt x="117681" y="0"/>
                  </a:lnTo>
                  <a:lnTo>
                    <a:pt x="81274" y="8090"/>
                  </a:lnTo>
                  <a:lnTo>
                    <a:pt x="50543" y="21212"/>
                  </a:lnTo>
                  <a:lnTo>
                    <a:pt x="30713" y="35824"/>
                  </a:lnTo>
                  <a:lnTo>
                    <a:pt x="17222" y="59384"/>
                  </a:lnTo>
                  <a:lnTo>
                    <a:pt x="2120" y="97182"/>
                  </a:lnTo>
                  <a:lnTo>
                    <a:pt x="0" y="105428"/>
                  </a:lnTo>
                  <a:lnTo>
                    <a:pt x="4418" y="123621"/>
                  </a:lnTo>
                  <a:lnTo>
                    <a:pt x="23906" y="154806"/>
                  </a:lnTo>
                  <a:lnTo>
                    <a:pt x="39002" y="167883"/>
                  </a:lnTo>
                  <a:lnTo>
                    <a:pt x="44908" y="169495"/>
                  </a:lnTo>
                  <a:lnTo>
                    <a:pt x="58244" y="169029"/>
                  </a:lnTo>
                  <a:lnTo>
                    <a:pt x="87201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86"/>
            <p:cNvSpPr/>
            <p:nvPr>
              <p:custDataLst>
                <p:tags r:id="rId66"/>
              </p:custDataLst>
            </p:nvPr>
          </p:nvSpPr>
          <p:spPr>
            <a:xfrm>
              <a:off x="1645920" y="2697480"/>
              <a:ext cx="236221" cy="196500"/>
            </a:xfrm>
            <a:custGeom>
              <a:avLst/>
              <a:gdLst/>
              <a:ahLst/>
              <a:cxnLst/>
              <a:rect l="0" t="0" r="0" b="0"/>
              <a:pathLst>
                <a:path w="236221" h="196500">
                  <a:moveTo>
                    <a:pt x="0" y="0"/>
                  </a:moveTo>
                  <a:lnTo>
                    <a:pt x="0" y="0"/>
                  </a:lnTo>
                  <a:lnTo>
                    <a:pt x="32414" y="34671"/>
                  </a:lnTo>
                  <a:lnTo>
                    <a:pt x="50898" y="69132"/>
                  </a:lnTo>
                  <a:lnTo>
                    <a:pt x="69962" y="102707"/>
                  </a:lnTo>
                  <a:lnTo>
                    <a:pt x="94214" y="137640"/>
                  </a:lnTo>
                  <a:lnTo>
                    <a:pt x="118423" y="159645"/>
                  </a:lnTo>
                  <a:lnTo>
                    <a:pt x="152943" y="180907"/>
                  </a:lnTo>
                  <a:lnTo>
                    <a:pt x="190572" y="194474"/>
                  </a:lnTo>
                  <a:lnTo>
                    <a:pt x="205772" y="196499"/>
                  </a:lnTo>
                  <a:lnTo>
                    <a:pt x="218736" y="192884"/>
                  </a:lnTo>
                  <a:lnTo>
                    <a:pt x="23622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87"/>
            <p:cNvSpPr/>
            <p:nvPr>
              <p:custDataLst>
                <p:tags r:id="rId67"/>
              </p:custDataLst>
            </p:nvPr>
          </p:nvSpPr>
          <p:spPr>
            <a:xfrm>
              <a:off x="1536185" y="2705100"/>
              <a:ext cx="269756" cy="181241"/>
            </a:xfrm>
            <a:custGeom>
              <a:avLst/>
              <a:gdLst/>
              <a:ahLst/>
              <a:cxnLst/>
              <a:rect l="0" t="0" r="0" b="0"/>
              <a:pathLst>
                <a:path w="269756" h="181241">
                  <a:moveTo>
                    <a:pt x="269755" y="0"/>
                  </a:moveTo>
                  <a:lnTo>
                    <a:pt x="269755" y="0"/>
                  </a:lnTo>
                  <a:lnTo>
                    <a:pt x="234101" y="33961"/>
                  </a:lnTo>
                  <a:lnTo>
                    <a:pt x="199548" y="58887"/>
                  </a:lnTo>
                  <a:lnTo>
                    <a:pt x="170777" y="77373"/>
                  </a:lnTo>
                  <a:lnTo>
                    <a:pt x="137041" y="94422"/>
                  </a:lnTo>
                  <a:lnTo>
                    <a:pt x="105220" y="114337"/>
                  </a:lnTo>
                  <a:lnTo>
                    <a:pt x="75189" y="131338"/>
                  </a:lnTo>
                  <a:lnTo>
                    <a:pt x="38048" y="157383"/>
                  </a:lnTo>
                  <a:lnTo>
                    <a:pt x="6714" y="179191"/>
                  </a:lnTo>
                  <a:lnTo>
                    <a:pt x="1012" y="181240"/>
                  </a:lnTo>
                  <a:lnTo>
                    <a:pt x="0" y="180093"/>
                  </a:lnTo>
                  <a:lnTo>
                    <a:pt x="1133" y="174304"/>
                  </a:lnTo>
                  <a:lnTo>
                    <a:pt x="20330" y="138492"/>
                  </a:lnTo>
                  <a:lnTo>
                    <a:pt x="25915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88"/>
            <p:cNvSpPr/>
            <p:nvPr>
              <p:custDataLst>
                <p:tags r:id="rId68"/>
              </p:custDataLst>
            </p:nvPr>
          </p:nvSpPr>
          <p:spPr>
            <a:xfrm>
              <a:off x="952500" y="2615516"/>
              <a:ext cx="594361" cy="226132"/>
            </a:xfrm>
            <a:custGeom>
              <a:avLst/>
              <a:gdLst/>
              <a:ahLst/>
              <a:cxnLst/>
              <a:rect l="0" t="0" r="0" b="0"/>
              <a:pathLst>
                <a:path w="594361" h="226132">
                  <a:moveTo>
                    <a:pt x="0" y="89584"/>
                  </a:moveTo>
                  <a:lnTo>
                    <a:pt x="0" y="89584"/>
                  </a:lnTo>
                  <a:lnTo>
                    <a:pt x="36407" y="101720"/>
                  </a:lnTo>
                  <a:lnTo>
                    <a:pt x="65570" y="107678"/>
                  </a:lnTo>
                  <a:lnTo>
                    <a:pt x="92642" y="109479"/>
                  </a:lnTo>
                  <a:lnTo>
                    <a:pt x="118785" y="107457"/>
                  </a:lnTo>
                  <a:lnTo>
                    <a:pt x="146774" y="105994"/>
                  </a:lnTo>
                  <a:lnTo>
                    <a:pt x="175299" y="103651"/>
                  </a:lnTo>
                  <a:lnTo>
                    <a:pt x="202089" y="96965"/>
                  </a:lnTo>
                  <a:lnTo>
                    <a:pt x="228106" y="90607"/>
                  </a:lnTo>
                  <a:lnTo>
                    <a:pt x="264296" y="80009"/>
                  </a:lnTo>
                  <a:lnTo>
                    <a:pt x="291952" y="66145"/>
                  </a:lnTo>
                  <a:lnTo>
                    <a:pt x="324943" y="42224"/>
                  </a:lnTo>
                  <a:lnTo>
                    <a:pt x="330686" y="33822"/>
                  </a:lnTo>
                  <a:lnTo>
                    <a:pt x="333238" y="27265"/>
                  </a:lnTo>
                  <a:lnTo>
                    <a:pt x="333072" y="24332"/>
                  </a:lnTo>
                  <a:lnTo>
                    <a:pt x="330630" y="18814"/>
                  </a:lnTo>
                  <a:lnTo>
                    <a:pt x="320449" y="10948"/>
                  </a:lnTo>
                  <a:lnTo>
                    <a:pt x="289672" y="1551"/>
                  </a:lnTo>
                  <a:lnTo>
                    <a:pt x="260901" y="0"/>
                  </a:lnTo>
                  <a:lnTo>
                    <a:pt x="230927" y="4527"/>
                  </a:lnTo>
                  <a:lnTo>
                    <a:pt x="200597" y="12077"/>
                  </a:lnTo>
                  <a:lnTo>
                    <a:pt x="171855" y="25509"/>
                  </a:lnTo>
                  <a:lnTo>
                    <a:pt x="140589" y="55652"/>
                  </a:lnTo>
                  <a:lnTo>
                    <a:pt x="128769" y="75579"/>
                  </a:lnTo>
                  <a:lnTo>
                    <a:pt x="123949" y="97570"/>
                  </a:lnTo>
                  <a:lnTo>
                    <a:pt x="129279" y="133976"/>
                  </a:lnTo>
                  <a:lnTo>
                    <a:pt x="154260" y="150518"/>
                  </a:lnTo>
                  <a:lnTo>
                    <a:pt x="191326" y="173392"/>
                  </a:lnTo>
                  <a:lnTo>
                    <a:pt x="221912" y="189203"/>
                  </a:lnTo>
                  <a:lnTo>
                    <a:pt x="251874" y="201875"/>
                  </a:lnTo>
                  <a:lnTo>
                    <a:pt x="282971" y="212304"/>
                  </a:lnTo>
                  <a:lnTo>
                    <a:pt x="316547" y="219762"/>
                  </a:lnTo>
                  <a:lnTo>
                    <a:pt x="351225" y="223641"/>
                  </a:lnTo>
                  <a:lnTo>
                    <a:pt x="386394" y="225365"/>
                  </a:lnTo>
                  <a:lnTo>
                    <a:pt x="421779" y="226131"/>
                  </a:lnTo>
                  <a:lnTo>
                    <a:pt x="457262" y="224214"/>
                  </a:lnTo>
                  <a:lnTo>
                    <a:pt x="491941" y="219693"/>
                  </a:lnTo>
                  <a:lnTo>
                    <a:pt x="524287" y="212039"/>
                  </a:lnTo>
                  <a:lnTo>
                    <a:pt x="553339" y="202993"/>
                  </a:lnTo>
                  <a:lnTo>
                    <a:pt x="594360" y="188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689"/>
          <p:cNvSpPr/>
          <p:nvPr>
            <p:custDataLst>
              <p:tags r:id="rId6"/>
            </p:custDataLst>
          </p:nvPr>
        </p:nvSpPr>
        <p:spPr>
          <a:xfrm>
            <a:off x="2796540" y="2567940"/>
            <a:ext cx="83821" cy="228601"/>
          </a:xfrm>
          <a:custGeom>
            <a:avLst/>
            <a:gdLst/>
            <a:ahLst/>
            <a:cxnLst/>
            <a:rect l="0" t="0" r="0" b="0"/>
            <a:pathLst>
              <a:path w="83821" h="228601">
                <a:moveTo>
                  <a:pt x="83820" y="0"/>
                </a:moveTo>
                <a:lnTo>
                  <a:pt x="83820" y="0"/>
                </a:lnTo>
                <a:lnTo>
                  <a:pt x="75730" y="36406"/>
                </a:lnTo>
                <a:lnTo>
                  <a:pt x="66653" y="71183"/>
                </a:lnTo>
                <a:lnTo>
                  <a:pt x="60391" y="104842"/>
                </a:lnTo>
                <a:lnTo>
                  <a:pt x="49120" y="130933"/>
                </a:lnTo>
                <a:lnTo>
                  <a:pt x="40084" y="166977"/>
                </a:lnTo>
                <a:lnTo>
                  <a:pt x="27867" y="199203"/>
                </a:lnTo>
                <a:lnTo>
                  <a:pt x="16253" y="217256"/>
                </a:lnTo>
                <a:lnTo>
                  <a:pt x="9199" y="223558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Shape-690"/>
          <p:cNvSpPr/>
          <p:nvPr>
            <p:custDataLst>
              <p:tags r:id="rId7"/>
            </p:custDataLst>
          </p:nvPr>
        </p:nvSpPr>
        <p:spPr>
          <a:xfrm>
            <a:off x="3208020" y="2447888"/>
            <a:ext cx="210418" cy="295313"/>
          </a:xfrm>
          <a:custGeom>
            <a:avLst/>
            <a:gdLst/>
            <a:ahLst/>
            <a:cxnLst/>
            <a:rect l="0" t="0" r="0" b="0"/>
            <a:pathLst>
              <a:path w="210418" h="295313">
                <a:moveTo>
                  <a:pt x="160020" y="112432"/>
                </a:moveTo>
                <a:lnTo>
                  <a:pt x="160020" y="112432"/>
                </a:lnTo>
                <a:lnTo>
                  <a:pt x="184291" y="84116"/>
                </a:lnTo>
                <a:lnTo>
                  <a:pt x="206740" y="51868"/>
                </a:lnTo>
                <a:lnTo>
                  <a:pt x="210417" y="40077"/>
                </a:lnTo>
                <a:lnTo>
                  <a:pt x="209795" y="31450"/>
                </a:lnTo>
                <a:lnTo>
                  <a:pt x="207542" y="23947"/>
                </a:lnTo>
                <a:lnTo>
                  <a:pt x="206541" y="14967"/>
                </a:lnTo>
                <a:lnTo>
                  <a:pt x="201194" y="11049"/>
                </a:lnTo>
                <a:lnTo>
                  <a:pt x="167400" y="934"/>
                </a:lnTo>
                <a:lnTo>
                  <a:pt x="162400" y="0"/>
                </a:lnTo>
                <a:lnTo>
                  <a:pt x="157373" y="1070"/>
                </a:lnTo>
                <a:lnTo>
                  <a:pt x="139397" y="12698"/>
                </a:lnTo>
                <a:lnTo>
                  <a:pt x="127945" y="25308"/>
                </a:lnTo>
                <a:lnTo>
                  <a:pt x="110013" y="58814"/>
                </a:lnTo>
                <a:lnTo>
                  <a:pt x="96625" y="90706"/>
                </a:lnTo>
                <a:lnTo>
                  <a:pt x="89865" y="127822"/>
                </a:lnTo>
                <a:lnTo>
                  <a:pt x="82923" y="165792"/>
                </a:lnTo>
                <a:lnTo>
                  <a:pt x="66758" y="203875"/>
                </a:lnTo>
                <a:lnTo>
                  <a:pt x="53434" y="239715"/>
                </a:lnTo>
                <a:lnTo>
                  <a:pt x="43490" y="256543"/>
                </a:lnTo>
                <a:lnTo>
                  <a:pt x="21075" y="285375"/>
                </a:lnTo>
                <a:lnTo>
                  <a:pt x="12754" y="290896"/>
                </a:lnTo>
                <a:lnTo>
                  <a:pt x="0" y="2953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Shape-691"/>
          <p:cNvSpPr/>
          <p:nvPr>
            <p:custDataLst>
              <p:tags r:id="rId8"/>
            </p:custDataLst>
          </p:nvPr>
        </p:nvSpPr>
        <p:spPr>
          <a:xfrm>
            <a:off x="1234446" y="3437211"/>
            <a:ext cx="297175" cy="880297"/>
          </a:xfrm>
          <a:custGeom>
            <a:avLst/>
            <a:gdLst/>
            <a:ahLst/>
            <a:cxnLst/>
            <a:rect l="0" t="0" r="0" b="0"/>
            <a:pathLst>
              <a:path w="297175" h="880297">
                <a:moveTo>
                  <a:pt x="121914" y="113709"/>
                </a:moveTo>
                <a:lnTo>
                  <a:pt x="121914" y="113709"/>
                </a:lnTo>
                <a:lnTo>
                  <a:pt x="117869" y="81347"/>
                </a:lnTo>
                <a:lnTo>
                  <a:pt x="115847" y="46231"/>
                </a:lnTo>
                <a:lnTo>
                  <a:pt x="121485" y="9500"/>
                </a:lnTo>
                <a:lnTo>
                  <a:pt x="121889" y="0"/>
                </a:lnTo>
                <a:lnTo>
                  <a:pt x="121062" y="12539"/>
                </a:lnTo>
                <a:lnTo>
                  <a:pt x="111307" y="49900"/>
                </a:lnTo>
                <a:lnTo>
                  <a:pt x="104002" y="86900"/>
                </a:lnTo>
                <a:lnTo>
                  <a:pt x="96737" y="115341"/>
                </a:lnTo>
                <a:lnTo>
                  <a:pt x="88711" y="146608"/>
                </a:lnTo>
                <a:lnTo>
                  <a:pt x="82322" y="183082"/>
                </a:lnTo>
                <a:lnTo>
                  <a:pt x="78586" y="202290"/>
                </a:lnTo>
                <a:lnTo>
                  <a:pt x="74402" y="221870"/>
                </a:lnTo>
                <a:lnTo>
                  <a:pt x="69919" y="241697"/>
                </a:lnTo>
                <a:lnTo>
                  <a:pt x="66084" y="263381"/>
                </a:lnTo>
                <a:lnTo>
                  <a:pt x="62681" y="286304"/>
                </a:lnTo>
                <a:lnTo>
                  <a:pt x="59565" y="310052"/>
                </a:lnTo>
                <a:lnTo>
                  <a:pt x="55795" y="333504"/>
                </a:lnTo>
                <a:lnTo>
                  <a:pt x="51588" y="356759"/>
                </a:lnTo>
                <a:lnTo>
                  <a:pt x="47090" y="379882"/>
                </a:lnTo>
                <a:lnTo>
                  <a:pt x="43245" y="403764"/>
                </a:lnTo>
                <a:lnTo>
                  <a:pt x="39834" y="428153"/>
                </a:lnTo>
                <a:lnTo>
                  <a:pt x="36714" y="452878"/>
                </a:lnTo>
                <a:lnTo>
                  <a:pt x="33787" y="476982"/>
                </a:lnTo>
                <a:lnTo>
                  <a:pt x="30990" y="500671"/>
                </a:lnTo>
                <a:lnTo>
                  <a:pt x="28278" y="524084"/>
                </a:lnTo>
                <a:lnTo>
                  <a:pt x="25623" y="547312"/>
                </a:lnTo>
                <a:lnTo>
                  <a:pt x="23007" y="570417"/>
                </a:lnTo>
                <a:lnTo>
                  <a:pt x="20416" y="593441"/>
                </a:lnTo>
                <a:lnTo>
                  <a:pt x="16995" y="616411"/>
                </a:lnTo>
                <a:lnTo>
                  <a:pt x="13022" y="639343"/>
                </a:lnTo>
                <a:lnTo>
                  <a:pt x="8679" y="662252"/>
                </a:lnTo>
                <a:lnTo>
                  <a:pt x="5784" y="683451"/>
                </a:lnTo>
                <a:lnTo>
                  <a:pt x="3854" y="703510"/>
                </a:lnTo>
                <a:lnTo>
                  <a:pt x="1710" y="740756"/>
                </a:lnTo>
                <a:lnTo>
                  <a:pt x="757" y="774243"/>
                </a:lnTo>
                <a:lnTo>
                  <a:pt x="333" y="803802"/>
                </a:lnTo>
                <a:lnTo>
                  <a:pt x="145" y="830203"/>
                </a:lnTo>
                <a:lnTo>
                  <a:pt x="24" y="867975"/>
                </a:lnTo>
                <a:lnTo>
                  <a:pt x="0" y="880296"/>
                </a:lnTo>
                <a:lnTo>
                  <a:pt x="845" y="879614"/>
                </a:lnTo>
                <a:lnTo>
                  <a:pt x="4041" y="874340"/>
                </a:lnTo>
                <a:lnTo>
                  <a:pt x="13838" y="843297"/>
                </a:lnTo>
                <a:lnTo>
                  <a:pt x="21951" y="818124"/>
                </a:lnTo>
                <a:lnTo>
                  <a:pt x="33459" y="785487"/>
                </a:lnTo>
                <a:lnTo>
                  <a:pt x="47041" y="747557"/>
                </a:lnTo>
                <a:lnTo>
                  <a:pt x="54219" y="726774"/>
                </a:lnTo>
                <a:lnTo>
                  <a:pt x="61544" y="705299"/>
                </a:lnTo>
                <a:lnTo>
                  <a:pt x="69814" y="683363"/>
                </a:lnTo>
                <a:lnTo>
                  <a:pt x="78714" y="661118"/>
                </a:lnTo>
                <a:lnTo>
                  <a:pt x="88034" y="638668"/>
                </a:lnTo>
                <a:lnTo>
                  <a:pt x="97634" y="617775"/>
                </a:lnTo>
                <a:lnTo>
                  <a:pt x="107421" y="597919"/>
                </a:lnTo>
                <a:lnTo>
                  <a:pt x="127326" y="560900"/>
                </a:lnTo>
                <a:lnTo>
                  <a:pt x="147461" y="527514"/>
                </a:lnTo>
                <a:lnTo>
                  <a:pt x="167700" y="500258"/>
                </a:lnTo>
                <a:lnTo>
                  <a:pt x="195876" y="468130"/>
                </a:lnTo>
                <a:lnTo>
                  <a:pt x="224107" y="442610"/>
                </a:lnTo>
                <a:lnTo>
                  <a:pt x="236672" y="436375"/>
                </a:lnTo>
                <a:lnTo>
                  <a:pt x="239906" y="437193"/>
                </a:lnTo>
                <a:lnTo>
                  <a:pt x="245757" y="442618"/>
                </a:lnTo>
                <a:lnTo>
                  <a:pt x="248922" y="450673"/>
                </a:lnTo>
                <a:lnTo>
                  <a:pt x="254999" y="481777"/>
                </a:lnTo>
                <a:lnTo>
                  <a:pt x="257866" y="516466"/>
                </a:lnTo>
                <a:lnTo>
                  <a:pt x="256280" y="543325"/>
                </a:lnTo>
                <a:lnTo>
                  <a:pt x="253599" y="573043"/>
                </a:lnTo>
                <a:lnTo>
                  <a:pt x="252407" y="606007"/>
                </a:lnTo>
                <a:lnTo>
                  <a:pt x="251878" y="640412"/>
                </a:lnTo>
                <a:lnTo>
                  <a:pt x="252489" y="673766"/>
                </a:lnTo>
                <a:lnTo>
                  <a:pt x="255583" y="702701"/>
                </a:lnTo>
                <a:lnTo>
                  <a:pt x="262085" y="734701"/>
                </a:lnTo>
                <a:lnTo>
                  <a:pt x="273419" y="760268"/>
                </a:lnTo>
                <a:lnTo>
                  <a:pt x="282665" y="769369"/>
                </a:lnTo>
                <a:lnTo>
                  <a:pt x="297174" y="7766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51"/>
          <p:cNvGrpSpPr/>
          <p:nvPr/>
        </p:nvGrpSpPr>
        <p:grpSpPr>
          <a:xfrm>
            <a:off x="1737845" y="3741420"/>
            <a:ext cx="1051076" cy="591205"/>
            <a:chOff x="1737845" y="3741420"/>
            <a:chExt cx="1051076" cy="591205"/>
          </a:xfrm>
        </p:grpSpPr>
        <p:sp>
          <p:nvSpPr>
            <p:cNvPr id="72" name="SMARTInkShape-692"/>
            <p:cNvSpPr/>
            <p:nvPr>
              <p:custDataLst>
                <p:tags r:id="rId56"/>
              </p:custDataLst>
            </p:nvPr>
          </p:nvSpPr>
          <p:spPr>
            <a:xfrm>
              <a:off x="2560320" y="3741420"/>
              <a:ext cx="228601" cy="591205"/>
            </a:xfrm>
            <a:custGeom>
              <a:avLst/>
              <a:gdLst/>
              <a:ahLst/>
              <a:cxnLst/>
              <a:rect l="0" t="0" r="0" b="0"/>
              <a:pathLst>
                <a:path w="228601" h="591205">
                  <a:moveTo>
                    <a:pt x="0" y="0"/>
                  </a:moveTo>
                  <a:lnTo>
                    <a:pt x="0" y="0"/>
                  </a:lnTo>
                  <a:lnTo>
                    <a:pt x="36658" y="33114"/>
                  </a:lnTo>
                  <a:lnTo>
                    <a:pt x="49244" y="54497"/>
                  </a:lnTo>
                  <a:lnTo>
                    <a:pt x="57112" y="77389"/>
                  </a:lnTo>
                  <a:lnTo>
                    <a:pt x="58973" y="106092"/>
                  </a:lnTo>
                  <a:lnTo>
                    <a:pt x="55385" y="142724"/>
                  </a:lnTo>
                  <a:lnTo>
                    <a:pt x="54249" y="173782"/>
                  </a:lnTo>
                  <a:lnTo>
                    <a:pt x="51486" y="205083"/>
                  </a:lnTo>
                  <a:lnTo>
                    <a:pt x="48283" y="236775"/>
                  </a:lnTo>
                  <a:lnTo>
                    <a:pt x="46859" y="270616"/>
                  </a:lnTo>
                  <a:lnTo>
                    <a:pt x="43968" y="305412"/>
                  </a:lnTo>
                  <a:lnTo>
                    <a:pt x="40708" y="339785"/>
                  </a:lnTo>
                  <a:lnTo>
                    <a:pt x="39259" y="371996"/>
                  </a:lnTo>
                  <a:lnTo>
                    <a:pt x="38615" y="400987"/>
                  </a:lnTo>
                  <a:lnTo>
                    <a:pt x="40510" y="436593"/>
                  </a:lnTo>
                  <a:lnTo>
                    <a:pt x="44691" y="463289"/>
                  </a:lnTo>
                  <a:lnTo>
                    <a:pt x="46727" y="467186"/>
                  </a:lnTo>
                  <a:lnTo>
                    <a:pt x="53506" y="473774"/>
                  </a:lnTo>
                  <a:lnTo>
                    <a:pt x="57684" y="475023"/>
                  </a:lnTo>
                  <a:lnTo>
                    <a:pt x="66841" y="474153"/>
                  </a:lnTo>
                  <a:lnTo>
                    <a:pt x="100636" y="451378"/>
                  </a:lnTo>
                  <a:lnTo>
                    <a:pt x="123768" y="433347"/>
                  </a:lnTo>
                  <a:lnTo>
                    <a:pt x="142385" y="428029"/>
                  </a:lnTo>
                  <a:lnTo>
                    <a:pt x="145724" y="427593"/>
                  </a:lnTo>
                  <a:lnTo>
                    <a:pt x="151691" y="429366"/>
                  </a:lnTo>
                  <a:lnTo>
                    <a:pt x="154467" y="431024"/>
                  </a:lnTo>
                  <a:lnTo>
                    <a:pt x="156318" y="434669"/>
                  </a:lnTo>
                  <a:lnTo>
                    <a:pt x="159532" y="465867"/>
                  </a:lnTo>
                  <a:lnTo>
                    <a:pt x="165161" y="500744"/>
                  </a:lnTo>
                  <a:lnTo>
                    <a:pt x="167150" y="532970"/>
                  </a:lnTo>
                  <a:lnTo>
                    <a:pt x="171588" y="563795"/>
                  </a:lnTo>
                  <a:lnTo>
                    <a:pt x="182262" y="582670"/>
                  </a:lnTo>
                  <a:lnTo>
                    <a:pt x="189096" y="589164"/>
                  </a:lnTo>
                  <a:lnTo>
                    <a:pt x="192104" y="590896"/>
                  </a:lnTo>
                  <a:lnTo>
                    <a:pt x="195803" y="591204"/>
                  </a:lnTo>
                  <a:lnTo>
                    <a:pt x="204428" y="589289"/>
                  </a:lnTo>
                  <a:lnTo>
                    <a:pt x="22860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93"/>
            <p:cNvSpPr/>
            <p:nvPr>
              <p:custDataLst>
                <p:tags r:id="rId57"/>
              </p:custDataLst>
            </p:nvPr>
          </p:nvSpPr>
          <p:spPr>
            <a:xfrm>
              <a:off x="2232660" y="3939540"/>
              <a:ext cx="180918" cy="361006"/>
            </a:xfrm>
            <a:custGeom>
              <a:avLst/>
              <a:gdLst/>
              <a:ahLst/>
              <a:cxnLst/>
              <a:rect l="0" t="0" r="0" b="0"/>
              <a:pathLst>
                <a:path w="180918" h="361006">
                  <a:moveTo>
                    <a:pt x="68580" y="0"/>
                  </a:moveTo>
                  <a:lnTo>
                    <a:pt x="68580" y="0"/>
                  </a:lnTo>
                  <a:lnTo>
                    <a:pt x="100847" y="27031"/>
                  </a:lnTo>
                  <a:lnTo>
                    <a:pt x="111990" y="36849"/>
                  </a:lnTo>
                  <a:lnTo>
                    <a:pt x="114453" y="40653"/>
                  </a:lnTo>
                  <a:lnTo>
                    <a:pt x="115249" y="44035"/>
                  </a:lnTo>
                  <a:lnTo>
                    <a:pt x="113875" y="50898"/>
                  </a:lnTo>
                  <a:lnTo>
                    <a:pt x="107495" y="64282"/>
                  </a:lnTo>
                  <a:lnTo>
                    <a:pt x="80059" y="100979"/>
                  </a:lnTo>
                  <a:lnTo>
                    <a:pt x="54855" y="133525"/>
                  </a:lnTo>
                  <a:lnTo>
                    <a:pt x="40807" y="153581"/>
                  </a:lnTo>
                  <a:lnTo>
                    <a:pt x="24524" y="191158"/>
                  </a:lnTo>
                  <a:lnTo>
                    <a:pt x="23353" y="196057"/>
                  </a:lnTo>
                  <a:lnTo>
                    <a:pt x="27594" y="199461"/>
                  </a:lnTo>
                  <a:lnTo>
                    <a:pt x="31096" y="201554"/>
                  </a:lnTo>
                  <a:lnTo>
                    <a:pt x="54967" y="204913"/>
                  </a:lnTo>
                  <a:lnTo>
                    <a:pt x="91655" y="209677"/>
                  </a:lnTo>
                  <a:lnTo>
                    <a:pt x="127310" y="215133"/>
                  </a:lnTo>
                  <a:lnTo>
                    <a:pt x="138709" y="220074"/>
                  </a:lnTo>
                  <a:lnTo>
                    <a:pt x="164970" y="241850"/>
                  </a:lnTo>
                  <a:lnTo>
                    <a:pt x="176256" y="256703"/>
                  </a:lnTo>
                  <a:lnTo>
                    <a:pt x="180917" y="271828"/>
                  </a:lnTo>
                  <a:lnTo>
                    <a:pt x="179750" y="281961"/>
                  </a:lnTo>
                  <a:lnTo>
                    <a:pt x="175562" y="292109"/>
                  </a:lnTo>
                  <a:lnTo>
                    <a:pt x="148594" y="327818"/>
                  </a:lnTo>
                  <a:lnTo>
                    <a:pt x="127566" y="343887"/>
                  </a:lnTo>
                  <a:lnTo>
                    <a:pt x="95064" y="357331"/>
                  </a:lnTo>
                  <a:lnTo>
                    <a:pt x="88776" y="360141"/>
                  </a:lnTo>
                  <a:lnTo>
                    <a:pt x="72758" y="361005"/>
                  </a:lnTo>
                  <a:lnTo>
                    <a:pt x="42970" y="354661"/>
                  </a:lnTo>
                  <a:lnTo>
                    <a:pt x="5333" y="337762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94"/>
            <p:cNvSpPr/>
            <p:nvPr>
              <p:custDataLst>
                <p:tags r:id="rId58"/>
              </p:custDataLst>
            </p:nvPr>
          </p:nvSpPr>
          <p:spPr>
            <a:xfrm>
              <a:off x="2075222" y="3970020"/>
              <a:ext cx="88859" cy="236221"/>
            </a:xfrm>
            <a:custGeom>
              <a:avLst/>
              <a:gdLst/>
              <a:ahLst/>
              <a:cxnLst/>
              <a:rect l="0" t="0" r="0" b="0"/>
              <a:pathLst>
                <a:path w="88859" h="236221">
                  <a:moveTo>
                    <a:pt x="27898" y="236220"/>
                  </a:moveTo>
                  <a:lnTo>
                    <a:pt x="27898" y="236220"/>
                  </a:lnTo>
                  <a:lnTo>
                    <a:pt x="7672" y="207904"/>
                  </a:lnTo>
                  <a:lnTo>
                    <a:pt x="0" y="184971"/>
                  </a:lnTo>
                  <a:lnTo>
                    <a:pt x="259" y="163489"/>
                  </a:lnTo>
                  <a:lnTo>
                    <a:pt x="9925" y="131509"/>
                  </a:lnTo>
                  <a:lnTo>
                    <a:pt x="23513" y="97292"/>
                  </a:lnTo>
                  <a:lnTo>
                    <a:pt x="43275" y="62116"/>
                  </a:lnTo>
                  <a:lnTo>
                    <a:pt x="68556" y="29096"/>
                  </a:lnTo>
                  <a:lnTo>
                    <a:pt x="84346" y="10106"/>
                  </a:lnTo>
                  <a:lnTo>
                    <a:pt x="888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95"/>
            <p:cNvSpPr/>
            <p:nvPr>
              <p:custDataLst>
                <p:tags r:id="rId59"/>
              </p:custDataLst>
            </p:nvPr>
          </p:nvSpPr>
          <p:spPr>
            <a:xfrm>
              <a:off x="1737845" y="3956168"/>
              <a:ext cx="235736" cy="272303"/>
            </a:xfrm>
            <a:custGeom>
              <a:avLst/>
              <a:gdLst/>
              <a:ahLst/>
              <a:cxnLst/>
              <a:rect l="0" t="0" r="0" b="0"/>
              <a:pathLst>
                <a:path w="235736" h="272303">
                  <a:moveTo>
                    <a:pt x="83335" y="97672"/>
                  </a:moveTo>
                  <a:lnTo>
                    <a:pt x="83335" y="97672"/>
                  </a:lnTo>
                  <a:lnTo>
                    <a:pt x="51068" y="131633"/>
                  </a:lnTo>
                  <a:lnTo>
                    <a:pt x="29893" y="165434"/>
                  </a:lnTo>
                  <a:lnTo>
                    <a:pt x="13700" y="196571"/>
                  </a:lnTo>
                  <a:lnTo>
                    <a:pt x="3195" y="231570"/>
                  </a:lnTo>
                  <a:lnTo>
                    <a:pt x="0" y="257963"/>
                  </a:lnTo>
                  <a:lnTo>
                    <a:pt x="1988" y="264304"/>
                  </a:lnTo>
                  <a:lnTo>
                    <a:pt x="3704" y="267180"/>
                  </a:lnTo>
                  <a:lnTo>
                    <a:pt x="5694" y="269097"/>
                  </a:lnTo>
                  <a:lnTo>
                    <a:pt x="10164" y="271227"/>
                  </a:lnTo>
                  <a:lnTo>
                    <a:pt x="17230" y="269916"/>
                  </a:lnTo>
                  <a:lnTo>
                    <a:pt x="21485" y="268382"/>
                  </a:lnTo>
                  <a:lnTo>
                    <a:pt x="28471" y="262161"/>
                  </a:lnTo>
                  <a:lnTo>
                    <a:pt x="43899" y="240324"/>
                  </a:lnTo>
                  <a:lnTo>
                    <a:pt x="54247" y="210871"/>
                  </a:lnTo>
                  <a:lnTo>
                    <a:pt x="66720" y="175334"/>
                  </a:lnTo>
                  <a:lnTo>
                    <a:pt x="77095" y="137993"/>
                  </a:lnTo>
                  <a:lnTo>
                    <a:pt x="85531" y="100117"/>
                  </a:lnTo>
                  <a:lnTo>
                    <a:pt x="89348" y="66129"/>
                  </a:lnTo>
                  <a:lnTo>
                    <a:pt x="91484" y="30387"/>
                  </a:lnTo>
                  <a:lnTo>
                    <a:pt x="98249" y="0"/>
                  </a:lnTo>
                  <a:lnTo>
                    <a:pt x="98430" y="1487"/>
                  </a:lnTo>
                  <a:lnTo>
                    <a:pt x="98566" y="35257"/>
                  </a:lnTo>
                  <a:lnTo>
                    <a:pt x="102618" y="63186"/>
                  </a:lnTo>
                  <a:lnTo>
                    <a:pt x="105135" y="96955"/>
                  </a:lnTo>
                  <a:lnTo>
                    <a:pt x="110239" y="123600"/>
                  </a:lnTo>
                  <a:lnTo>
                    <a:pt x="117306" y="150682"/>
                  </a:lnTo>
                  <a:lnTo>
                    <a:pt x="126891" y="184969"/>
                  </a:lnTo>
                  <a:lnTo>
                    <a:pt x="140079" y="215730"/>
                  </a:lnTo>
                  <a:lnTo>
                    <a:pt x="164729" y="253138"/>
                  </a:lnTo>
                  <a:lnTo>
                    <a:pt x="179889" y="265750"/>
                  </a:lnTo>
                  <a:lnTo>
                    <a:pt x="190030" y="269740"/>
                  </a:lnTo>
                  <a:lnTo>
                    <a:pt x="210338" y="272302"/>
                  </a:lnTo>
                  <a:lnTo>
                    <a:pt x="220496" y="268136"/>
                  </a:lnTo>
                  <a:lnTo>
                    <a:pt x="235735" y="2576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52"/>
          <p:cNvGrpSpPr/>
          <p:nvPr/>
        </p:nvGrpSpPr>
        <p:grpSpPr>
          <a:xfrm>
            <a:off x="3200400" y="4023360"/>
            <a:ext cx="2672596" cy="629868"/>
            <a:chOff x="3200400" y="4023360"/>
            <a:chExt cx="2672596" cy="629868"/>
          </a:xfrm>
        </p:grpSpPr>
        <p:sp>
          <p:nvSpPr>
            <p:cNvPr id="77" name="SMARTInkShape-696"/>
            <p:cNvSpPr/>
            <p:nvPr>
              <p:custDataLst>
                <p:tags r:id="rId46"/>
              </p:custDataLst>
            </p:nvPr>
          </p:nvSpPr>
          <p:spPr>
            <a:xfrm>
              <a:off x="5730240" y="4251960"/>
              <a:ext cx="142756" cy="285947"/>
            </a:xfrm>
            <a:custGeom>
              <a:avLst/>
              <a:gdLst/>
              <a:ahLst/>
              <a:cxnLst/>
              <a:rect l="0" t="0" r="0" b="0"/>
              <a:pathLst>
                <a:path w="142756" h="285947">
                  <a:moveTo>
                    <a:pt x="106680" y="0"/>
                  </a:moveTo>
                  <a:lnTo>
                    <a:pt x="106680" y="0"/>
                  </a:lnTo>
                  <a:lnTo>
                    <a:pt x="82409" y="28316"/>
                  </a:lnTo>
                  <a:lnTo>
                    <a:pt x="47793" y="60564"/>
                  </a:lnTo>
                  <a:lnTo>
                    <a:pt x="10148" y="96630"/>
                  </a:lnTo>
                  <a:lnTo>
                    <a:pt x="4510" y="103060"/>
                  </a:lnTo>
                  <a:lnTo>
                    <a:pt x="2004" y="108740"/>
                  </a:lnTo>
                  <a:lnTo>
                    <a:pt x="3148" y="116344"/>
                  </a:lnTo>
                  <a:lnTo>
                    <a:pt x="4639" y="120744"/>
                  </a:lnTo>
                  <a:lnTo>
                    <a:pt x="10811" y="127888"/>
                  </a:lnTo>
                  <a:lnTo>
                    <a:pt x="26063" y="136671"/>
                  </a:lnTo>
                  <a:lnTo>
                    <a:pt x="58017" y="147223"/>
                  </a:lnTo>
                  <a:lnTo>
                    <a:pt x="95249" y="163544"/>
                  </a:lnTo>
                  <a:lnTo>
                    <a:pt x="126164" y="188090"/>
                  </a:lnTo>
                  <a:lnTo>
                    <a:pt x="137947" y="207284"/>
                  </a:lnTo>
                  <a:lnTo>
                    <a:pt x="142755" y="220967"/>
                  </a:lnTo>
                  <a:lnTo>
                    <a:pt x="141623" y="229723"/>
                  </a:lnTo>
                  <a:lnTo>
                    <a:pt x="133996" y="249142"/>
                  </a:lnTo>
                  <a:lnTo>
                    <a:pt x="122770" y="264226"/>
                  </a:lnTo>
                  <a:lnTo>
                    <a:pt x="104674" y="275375"/>
                  </a:lnTo>
                  <a:lnTo>
                    <a:pt x="68316" y="283333"/>
                  </a:lnTo>
                  <a:lnTo>
                    <a:pt x="54069" y="285946"/>
                  </a:lnTo>
                  <a:lnTo>
                    <a:pt x="36529" y="282657"/>
                  </a:lnTo>
                  <a:lnTo>
                    <a:pt x="25831" y="278590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7"/>
            <p:cNvSpPr/>
            <p:nvPr>
              <p:custDataLst>
                <p:tags r:id="rId47"/>
              </p:custDataLst>
            </p:nvPr>
          </p:nvSpPr>
          <p:spPr>
            <a:xfrm>
              <a:off x="5425440" y="4290060"/>
              <a:ext cx="228601" cy="60961"/>
            </a:xfrm>
            <a:custGeom>
              <a:avLst/>
              <a:gdLst/>
              <a:ahLst/>
              <a:cxnLst/>
              <a:rect l="0" t="0" r="0" b="0"/>
              <a:pathLst>
                <a:path w="228601" h="60961">
                  <a:moveTo>
                    <a:pt x="0" y="60960"/>
                  </a:moveTo>
                  <a:lnTo>
                    <a:pt x="0" y="60960"/>
                  </a:lnTo>
                  <a:lnTo>
                    <a:pt x="28316" y="52869"/>
                  </a:lnTo>
                  <a:lnTo>
                    <a:pt x="62106" y="47838"/>
                  </a:lnTo>
                  <a:lnTo>
                    <a:pt x="97612" y="42303"/>
                  </a:lnTo>
                  <a:lnTo>
                    <a:pt x="130898" y="35300"/>
                  </a:lnTo>
                  <a:lnTo>
                    <a:pt x="166256" y="27863"/>
                  </a:lnTo>
                  <a:lnTo>
                    <a:pt x="203542" y="1220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98"/>
            <p:cNvSpPr/>
            <p:nvPr>
              <p:custDataLst>
                <p:tags r:id="rId48"/>
              </p:custDataLst>
            </p:nvPr>
          </p:nvSpPr>
          <p:spPr>
            <a:xfrm>
              <a:off x="4831080" y="4360623"/>
              <a:ext cx="525781" cy="134721"/>
            </a:xfrm>
            <a:custGeom>
              <a:avLst/>
              <a:gdLst/>
              <a:ahLst/>
              <a:cxnLst/>
              <a:rect l="0" t="0" r="0" b="0"/>
              <a:pathLst>
                <a:path w="525781" h="134721">
                  <a:moveTo>
                    <a:pt x="0" y="66597"/>
                  </a:moveTo>
                  <a:lnTo>
                    <a:pt x="0" y="66597"/>
                  </a:lnTo>
                  <a:lnTo>
                    <a:pt x="32362" y="50416"/>
                  </a:lnTo>
                  <a:lnTo>
                    <a:pt x="68324" y="26775"/>
                  </a:lnTo>
                  <a:lnTo>
                    <a:pt x="102957" y="2479"/>
                  </a:lnTo>
                  <a:lnTo>
                    <a:pt x="112363" y="0"/>
                  </a:lnTo>
                  <a:lnTo>
                    <a:pt x="119931" y="1156"/>
                  </a:lnTo>
                  <a:lnTo>
                    <a:pt x="127642" y="4752"/>
                  </a:lnTo>
                  <a:lnTo>
                    <a:pt x="126439" y="9759"/>
                  </a:lnTo>
                  <a:lnTo>
                    <a:pt x="123928" y="17629"/>
                  </a:lnTo>
                  <a:lnTo>
                    <a:pt x="122813" y="26771"/>
                  </a:lnTo>
                  <a:lnTo>
                    <a:pt x="117801" y="36479"/>
                  </a:lnTo>
                  <a:lnTo>
                    <a:pt x="114094" y="41439"/>
                  </a:lnTo>
                  <a:lnTo>
                    <a:pt x="109975" y="53722"/>
                  </a:lnTo>
                  <a:lnTo>
                    <a:pt x="106873" y="90184"/>
                  </a:lnTo>
                  <a:lnTo>
                    <a:pt x="106697" y="96472"/>
                  </a:lnTo>
                  <a:lnTo>
                    <a:pt x="112767" y="91721"/>
                  </a:lnTo>
                  <a:lnTo>
                    <a:pt x="117288" y="90463"/>
                  </a:lnTo>
                  <a:lnTo>
                    <a:pt x="122119" y="85388"/>
                  </a:lnTo>
                  <a:lnTo>
                    <a:pt x="127935" y="78336"/>
                  </a:lnTo>
                  <a:lnTo>
                    <a:pt x="149161" y="62502"/>
                  </a:lnTo>
                  <a:lnTo>
                    <a:pt x="158422" y="59441"/>
                  </a:lnTo>
                  <a:lnTo>
                    <a:pt x="161568" y="61441"/>
                  </a:lnTo>
                  <a:lnTo>
                    <a:pt x="177890" y="76901"/>
                  </a:lnTo>
                  <a:lnTo>
                    <a:pt x="180662" y="81901"/>
                  </a:lnTo>
                  <a:lnTo>
                    <a:pt x="182741" y="86946"/>
                  </a:lnTo>
                  <a:lnTo>
                    <a:pt x="193356" y="99621"/>
                  </a:lnTo>
                  <a:lnTo>
                    <a:pt x="200518" y="102441"/>
                  </a:lnTo>
                  <a:lnTo>
                    <a:pt x="204799" y="103193"/>
                  </a:lnTo>
                  <a:lnTo>
                    <a:pt x="214071" y="101771"/>
                  </a:lnTo>
                  <a:lnTo>
                    <a:pt x="246160" y="89200"/>
                  </a:lnTo>
                  <a:lnTo>
                    <a:pt x="258417" y="83416"/>
                  </a:lnTo>
                  <a:lnTo>
                    <a:pt x="277701" y="68164"/>
                  </a:lnTo>
                  <a:lnTo>
                    <a:pt x="289370" y="61366"/>
                  </a:lnTo>
                  <a:lnTo>
                    <a:pt x="313808" y="38578"/>
                  </a:lnTo>
                  <a:lnTo>
                    <a:pt x="319040" y="26875"/>
                  </a:lnTo>
                  <a:lnTo>
                    <a:pt x="321067" y="24875"/>
                  </a:lnTo>
                  <a:lnTo>
                    <a:pt x="323265" y="23542"/>
                  </a:lnTo>
                  <a:lnTo>
                    <a:pt x="323883" y="21808"/>
                  </a:lnTo>
                  <a:lnTo>
                    <a:pt x="323448" y="19804"/>
                  </a:lnTo>
                  <a:lnTo>
                    <a:pt x="322312" y="17621"/>
                  </a:lnTo>
                  <a:lnTo>
                    <a:pt x="319861" y="17014"/>
                  </a:lnTo>
                  <a:lnTo>
                    <a:pt x="312623" y="18595"/>
                  </a:lnTo>
                  <a:lnTo>
                    <a:pt x="288941" y="32593"/>
                  </a:lnTo>
                  <a:lnTo>
                    <a:pt x="251572" y="66688"/>
                  </a:lnTo>
                  <a:lnTo>
                    <a:pt x="243043" y="76798"/>
                  </a:lnTo>
                  <a:lnTo>
                    <a:pt x="239253" y="86935"/>
                  </a:lnTo>
                  <a:lnTo>
                    <a:pt x="237119" y="102162"/>
                  </a:lnTo>
                  <a:lnTo>
                    <a:pt x="238877" y="110062"/>
                  </a:lnTo>
                  <a:lnTo>
                    <a:pt x="246905" y="122032"/>
                  </a:lnTo>
                  <a:lnTo>
                    <a:pt x="253951" y="125102"/>
                  </a:lnTo>
                  <a:lnTo>
                    <a:pt x="258200" y="125920"/>
                  </a:lnTo>
                  <a:lnTo>
                    <a:pt x="292706" y="119053"/>
                  </a:lnTo>
                  <a:lnTo>
                    <a:pt x="320972" y="109797"/>
                  </a:lnTo>
                  <a:lnTo>
                    <a:pt x="356819" y="91499"/>
                  </a:lnTo>
                  <a:lnTo>
                    <a:pt x="393595" y="71579"/>
                  </a:lnTo>
                  <a:lnTo>
                    <a:pt x="426198" y="53595"/>
                  </a:lnTo>
                  <a:lnTo>
                    <a:pt x="447167" y="46658"/>
                  </a:lnTo>
                  <a:lnTo>
                    <a:pt x="474393" y="43908"/>
                  </a:lnTo>
                  <a:lnTo>
                    <a:pt x="476281" y="44697"/>
                  </a:lnTo>
                  <a:lnTo>
                    <a:pt x="477541" y="46071"/>
                  </a:lnTo>
                  <a:lnTo>
                    <a:pt x="478381" y="47833"/>
                  </a:lnTo>
                  <a:lnTo>
                    <a:pt x="479563" y="58403"/>
                  </a:lnTo>
                  <a:lnTo>
                    <a:pt x="475867" y="72260"/>
                  </a:lnTo>
                  <a:lnTo>
                    <a:pt x="469410" y="87090"/>
                  </a:lnTo>
                  <a:lnTo>
                    <a:pt x="469118" y="97153"/>
                  </a:lnTo>
                  <a:lnTo>
                    <a:pt x="473157" y="124723"/>
                  </a:lnTo>
                  <a:lnTo>
                    <a:pt x="476427" y="129966"/>
                  </a:lnTo>
                  <a:lnTo>
                    <a:pt x="480703" y="132861"/>
                  </a:lnTo>
                  <a:lnTo>
                    <a:pt x="487871" y="134491"/>
                  </a:lnTo>
                  <a:lnTo>
                    <a:pt x="490347" y="134720"/>
                  </a:lnTo>
                  <a:lnTo>
                    <a:pt x="495357" y="132716"/>
                  </a:lnTo>
                  <a:lnTo>
                    <a:pt x="513562" y="120486"/>
                  </a:lnTo>
                  <a:lnTo>
                    <a:pt x="517634" y="115223"/>
                  </a:lnTo>
                  <a:lnTo>
                    <a:pt x="525780" y="89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9"/>
            <p:cNvSpPr/>
            <p:nvPr>
              <p:custDataLst>
                <p:tags r:id="rId49"/>
              </p:custDataLst>
            </p:nvPr>
          </p:nvSpPr>
          <p:spPr>
            <a:xfrm>
              <a:off x="4526717" y="4023360"/>
              <a:ext cx="197684" cy="434341"/>
            </a:xfrm>
            <a:custGeom>
              <a:avLst/>
              <a:gdLst/>
              <a:ahLst/>
              <a:cxnLst/>
              <a:rect l="0" t="0" r="0" b="0"/>
              <a:pathLst>
                <a:path w="197684" h="434341">
                  <a:moveTo>
                    <a:pt x="37663" y="0"/>
                  </a:moveTo>
                  <a:lnTo>
                    <a:pt x="37663" y="0"/>
                  </a:lnTo>
                  <a:lnTo>
                    <a:pt x="45754" y="28316"/>
                  </a:lnTo>
                  <a:lnTo>
                    <a:pt x="46740" y="62107"/>
                  </a:lnTo>
                  <a:lnTo>
                    <a:pt x="45714" y="97612"/>
                  </a:lnTo>
                  <a:lnTo>
                    <a:pt x="41365" y="134944"/>
                  </a:lnTo>
                  <a:lnTo>
                    <a:pt x="34715" y="168771"/>
                  </a:lnTo>
                  <a:lnTo>
                    <a:pt x="27382" y="204288"/>
                  </a:lnTo>
                  <a:lnTo>
                    <a:pt x="23892" y="241622"/>
                  </a:lnTo>
                  <a:lnTo>
                    <a:pt x="18813" y="275450"/>
                  </a:lnTo>
                  <a:lnTo>
                    <a:pt x="9512" y="311138"/>
                  </a:lnTo>
                  <a:lnTo>
                    <a:pt x="1779" y="342646"/>
                  </a:lnTo>
                  <a:lnTo>
                    <a:pt x="0" y="369285"/>
                  </a:lnTo>
                  <a:lnTo>
                    <a:pt x="1548" y="373190"/>
                  </a:lnTo>
                  <a:lnTo>
                    <a:pt x="4273" y="375793"/>
                  </a:lnTo>
                  <a:lnTo>
                    <a:pt x="7783" y="377528"/>
                  </a:lnTo>
                  <a:lnTo>
                    <a:pt x="10969" y="377839"/>
                  </a:lnTo>
                  <a:lnTo>
                    <a:pt x="32883" y="370089"/>
                  </a:lnTo>
                  <a:lnTo>
                    <a:pt x="44288" y="360910"/>
                  </a:lnTo>
                  <a:lnTo>
                    <a:pt x="76636" y="327868"/>
                  </a:lnTo>
                  <a:lnTo>
                    <a:pt x="99728" y="311541"/>
                  </a:lnTo>
                  <a:lnTo>
                    <a:pt x="132928" y="300268"/>
                  </a:lnTo>
                  <a:lnTo>
                    <a:pt x="156293" y="297790"/>
                  </a:lnTo>
                  <a:lnTo>
                    <a:pt x="164612" y="299709"/>
                  </a:lnTo>
                  <a:lnTo>
                    <a:pt x="168015" y="301406"/>
                  </a:lnTo>
                  <a:lnTo>
                    <a:pt x="170285" y="303384"/>
                  </a:lnTo>
                  <a:lnTo>
                    <a:pt x="184898" y="328919"/>
                  </a:lnTo>
                  <a:lnTo>
                    <a:pt x="187768" y="339791"/>
                  </a:lnTo>
                  <a:lnTo>
                    <a:pt x="183729" y="373973"/>
                  </a:lnTo>
                  <a:lnTo>
                    <a:pt x="183459" y="405475"/>
                  </a:lnTo>
                  <a:lnTo>
                    <a:pt x="189026" y="427633"/>
                  </a:lnTo>
                  <a:lnTo>
                    <a:pt x="190218" y="429869"/>
                  </a:lnTo>
                  <a:lnTo>
                    <a:pt x="191860" y="431359"/>
                  </a:lnTo>
                  <a:lnTo>
                    <a:pt x="197683" y="434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00"/>
            <p:cNvSpPr/>
            <p:nvPr>
              <p:custDataLst>
                <p:tags r:id="rId50"/>
              </p:custDataLst>
            </p:nvPr>
          </p:nvSpPr>
          <p:spPr>
            <a:xfrm>
              <a:off x="4251960" y="4183380"/>
              <a:ext cx="182173" cy="289382"/>
            </a:xfrm>
            <a:custGeom>
              <a:avLst/>
              <a:gdLst/>
              <a:ahLst/>
              <a:cxnLst/>
              <a:rect l="0" t="0" r="0" b="0"/>
              <a:pathLst>
                <a:path w="182173" h="289382">
                  <a:moveTo>
                    <a:pt x="129540" y="0"/>
                  </a:moveTo>
                  <a:lnTo>
                    <a:pt x="129540" y="0"/>
                  </a:lnTo>
                  <a:lnTo>
                    <a:pt x="107746" y="33961"/>
                  </a:lnTo>
                  <a:lnTo>
                    <a:pt x="90397" y="70020"/>
                  </a:lnTo>
                  <a:lnTo>
                    <a:pt x="80406" y="97229"/>
                  </a:lnTo>
                  <a:lnTo>
                    <a:pt x="71517" y="130836"/>
                  </a:lnTo>
                  <a:lnTo>
                    <a:pt x="69886" y="141687"/>
                  </a:lnTo>
                  <a:lnTo>
                    <a:pt x="71418" y="149897"/>
                  </a:lnTo>
                  <a:lnTo>
                    <a:pt x="77041" y="159278"/>
                  </a:lnTo>
                  <a:lnTo>
                    <a:pt x="79301" y="162065"/>
                  </a:lnTo>
                  <a:lnTo>
                    <a:pt x="101177" y="172622"/>
                  </a:lnTo>
                  <a:lnTo>
                    <a:pt x="137439" y="185406"/>
                  </a:lnTo>
                  <a:lnTo>
                    <a:pt x="166002" y="196424"/>
                  </a:lnTo>
                  <a:lnTo>
                    <a:pt x="174814" y="204704"/>
                  </a:lnTo>
                  <a:lnTo>
                    <a:pt x="179295" y="211770"/>
                  </a:lnTo>
                  <a:lnTo>
                    <a:pt x="181287" y="218580"/>
                  </a:lnTo>
                  <a:lnTo>
                    <a:pt x="182172" y="227252"/>
                  </a:lnTo>
                  <a:lnTo>
                    <a:pt x="178625" y="241653"/>
                  </a:lnTo>
                  <a:lnTo>
                    <a:pt x="172212" y="256645"/>
                  </a:lnTo>
                  <a:lnTo>
                    <a:pt x="160641" y="264488"/>
                  </a:lnTo>
                  <a:lnTo>
                    <a:pt x="139129" y="272491"/>
                  </a:lnTo>
                  <a:lnTo>
                    <a:pt x="101346" y="284514"/>
                  </a:lnTo>
                  <a:lnTo>
                    <a:pt x="64836" y="289381"/>
                  </a:lnTo>
                  <a:lnTo>
                    <a:pt x="43294" y="285462"/>
                  </a:lnTo>
                  <a:lnTo>
                    <a:pt x="33917" y="278990"/>
                  </a:lnTo>
                  <a:lnTo>
                    <a:pt x="30231" y="274894"/>
                  </a:lnTo>
                  <a:lnTo>
                    <a:pt x="18233" y="243985"/>
                  </a:lnTo>
                  <a:lnTo>
                    <a:pt x="10294" y="214343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1"/>
            <p:cNvSpPr/>
            <p:nvPr>
              <p:custDataLst>
                <p:tags r:id="rId51"/>
              </p:custDataLst>
            </p:nvPr>
          </p:nvSpPr>
          <p:spPr>
            <a:xfrm>
              <a:off x="4130040" y="4168140"/>
              <a:ext cx="15241" cy="53341"/>
            </a:xfrm>
            <a:custGeom>
              <a:avLst/>
              <a:gdLst/>
              <a:ahLst/>
              <a:cxnLst/>
              <a:rect l="0" t="0" r="0" b="0"/>
              <a:pathLst>
                <a:path w="15241" h="53341">
                  <a:moveTo>
                    <a:pt x="15240" y="53340"/>
                  </a:moveTo>
                  <a:lnTo>
                    <a:pt x="15240" y="53340"/>
                  </a:lnTo>
                  <a:lnTo>
                    <a:pt x="4766" y="166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02"/>
            <p:cNvSpPr/>
            <p:nvPr>
              <p:custDataLst>
                <p:tags r:id="rId52"/>
              </p:custDataLst>
            </p:nvPr>
          </p:nvSpPr>
          <p:spPr>
            <a:xfrm>
              <a:off x="4099560" y="4351020"/>
              <a:ext cx="30481" cy="68581"/>
            </a:xfrm>
            <a:custGeom>
              <a:avLst/>
              <a:gdLst/>
              <a:ahLst/>
              <a:cxnLst/>
              <a:rect l="0" t="0" r="0" b="0"/>
              <a:pathLst>
                <a:path w="30481" h="68581">
                  <a:moveTo>
                    <a:pt x="0" y="0"/>
                  </a:moveTo>
                  <a:lnTo>
                    <a:pt x="0" y="0"/>
                  </a:lnTo>
                  <a:lnTo>
                    <a:pt x="4045" y="32362"/>
                  </a:lnTo>
                  <a:lnTo>
                    <a:pt x="10546" y="50507"/>
                  </a:lnTo>
                  <a:lnTo>
                    <a:pt x="18234" y="60548"/>
                  </a:lnTo>
                  <a:lnTo>
                    <a:pt x="3048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03"/>
            <p:cNvSpPr/>
            <p:nvPr>
              <p:custDataLst>
                <p:tags r:id="rId53"/>
              </p:custDataLst>
            </p:nvPr>
          </p:nvSpPr>
          <p:spPr>
            <a:xfrm>
              <a:off x="3461049" y="4175760"/>
              <a:ext cx="478492" cy="196030"/>
            </a:xfrm>
            <a:custGeom>
              <a:avLst/>
              <a:gdLst/>
              <a:ahLst/>
              <a:cxnLst/>
              <a:rect l="0" t="0" r="0" b="0"/>
              <a:pathLst>
                <a:path w="478492" h="196030">
                  <a:moveTo>
                    <a:pt x="36531" y="0"/>
                  </a:moveTo>
                  <a:lnTo>
                    <a:pt x="36531" y="0"/>
                  </a:lnTo>
                  <a:lnTo>
                    <a:pt x="25242" y="27093"/>
                  </a:lnTo>
                  <a:lnTo>
                    <a:pt x="16305" y="48542"/>
                  </a:lnTo>
                  <a:lnTo>
                    <a:pt x="6375" y="79148"/>
                  </a:lnTo>
                  <a:lnTo>
                    <a:pt x="785" y="110657"/>
                  </a:lnTo>
                  <a:lnTo>
                    <a:pt x="0" y="119492"/>
                  </a:lnTo>
                  <a:lnTo>
                    <a:pt x="1170" y="126228"/>
                  </a:lnTo>
                  <a:lnTo>
                    <a:pt x="6986" y="135970"/>
                  </a:lnTo>
                  <a:lnTo>
                    <a:pt x="12958" y="140864"/>
                  </a:lnTo>
                  <a:lnTo>
                    <a:pt x="15736" y="142169"/>
                  </a:lnTo>
                  <a:lnTo>
                    <a:pt x="31780" y="144007"/>
                  </a:lnTo>
                  <a:lnTo>
                    <a:pt x="43169" y="139920"/>
                  </a:lnTo>
                  <a:lnTo>
                    <a:pt x="63615" y="130358"/>
                  </a:lnTo>
                  <a:lnTo>
                    <a:pt x="79896" y="123977"/>
                  </a:lnTo>
                  <a:lnTo>
                    <a:pt x="113591" y="97157"/>
                  </a:lnTo>
                  <a:lnTo>
                    <a:pt x="148686" y="75030"/>
                  </a:lnTo>
                  <a:lnTo>
                    <a:pt x="185304" y="49358"/>
                  </a:lnTo>
                  <a:lnTo>
                    <a:pt x="194903" y="46199"/>
                  </a:lnTo>
                  <a:lnTo>
                    <a:pt x="195452" y="46887"/>
                  </a:lnTo>
                  <a:lnTo>
                    <a:pt x="196334" y="54072"/>
                  </a:lnTo>
                  <a:lnTo>
                    <a:pt x="197369" y="66983"/>
                  </a:lnTo>
                  <a:lnTo>
                    <a:pt x="203108" y="85313"/>
                  </a:lnTo>
                  <a:lnTo>
                    <a:pt x="204807" y="101550"/>
                  </a:lnTo>
                  <a:lnTo>
                    <a:pt x="210192" y="110993"/>
                  </a:lnTo>
                  <a:lnTo>
                    <a:pt x="226120" y="128404"/>
                  </a:lnTo>
                  <a:lnTo>
                    <a:pt x="233117" y="133268"/>
                  </a:lnTo>
                  <a:lnTo>
                    <a:pt x="248553" y="140437"/>
                  </a:lnTo>
                  <a:lnTo>
                    <a:pt x="258045" y="140592"/>
                  </a:lnTo>
                  <a:lnTo>
                    <a:pt x="282981" y="135919"/>
                  </a:lnTo>
                  <a:lnTo>
                    <a:pt x="319481" y="111205"/>
                  </a:lnTo>
                  <a:lnTo>
                    <a:pt x="356704" y="82241"/>
                  </a:lnTo>
                  <a:lnTo>
                    <a:pt x="391697" y="52613"/>
                  </a:lnTo>
                  <a:lnTo>
                    <a:pt x="415216" y="40597"/>
                  </a:lnTo>
                  <a:lnTo>
                    <a:pt x="418528" y="39764"/>
                  </a:lnTo>
                  <a:lnTo>
                    <a:pt x="420735" y="40057"/>
                  </a:lnTo>
                  <a:lnTo>
                    <a:pt x="422207" y="41097"/>
                  </a:lnTo>
                  <a:lnTo>
                    <a:pt x="423188" y="42638"/>
                  </a:lnTo>
                  <a:lnTo>
                    <a:pt x="424979" y="66661"/>
                  </a:lnTo>
                  <a:lnTo>
                    <a:pt x="421355" y="102068"/>
                  </a:lnTo>
                  <a:lnTo>
                    <a:pt x="424401" y="136249"/>
                  </a:lnTo>
                  <a:lnTo>
                    <a:pt x="433342" y="172882"/>
                  </a:lnTo>
                  <a:lnTo>
                    <a:pt x="438951" y="183517"/>
                  </a:lnTo>
                  <a:lnTo>
                    <a:pt x="447089" y="191065"/>
                  </a:lnTo>
                  <a:lnTo>
                    <a:pt x="456350" y="194984"/>
                  </a:lnTo>
                  <a:lnTo>
                    <a:pt x="461190" y="196029"/>
                  </a:lnTo>
                  <a:lnTo>
                    <a:pt x="468827" y="194933"/>
                  </a:lnTo>
                  <a:lnTo>
                    <a:pt x="478491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04"/>
            <p:cNvSpPr/>
            <p:nvPr>
              <p:custDataLst>
                <p:tags r:id="rId54"/>
              </p:custDataLst>
            </p:nvPr>
          </p:nvSpPr>
          <p:spPr>
            <a:xfrm>
              <a:off x="3200400" y="4097334"/>
              <a:ext cx="225418" cy="322267"/>
            </a:xfrm>
            <a:custGeom>
              <a:avLst/>
              <a:gdLst/>
              <a:ahLst/>
              <a:cxnLst/>
              <a:rect l="0" t="0" r="0" b="0"/>
              <a:pathLst>
                <a:path w="225418" h="322267">
                  <a:moveTo>
                    <a:pt x="0" y="322266"/>
                  </a:moveTo>
                  <a:lnTo>
                    <a:pt x="0" y="322266"/>
                  </a:lnTo>
                  <a:lnTo>
                    <a:pt x="4045" y="289904"/>
                  </a:lnTo>
                  <a:lnTo>
                    <a:pt x="6561" y="257644"/>
                  </a:lnTo>
                  <a:lnTo>
                    <a:pt x="3261" y="227953"/>
                  </a:lnTo>
                  <a:lnTo>
                    <a:pt x="5011" y="193662"/>
                  </a:lnTo>
                  <a:lnTo>
                    <a:pt x="10892" y="164781"/>
                  </a:lnTo>
                  <a:lnTo>
                    <a:pt x="26087" y="136092"/>
                  </a:lnTo>
                  <a:lnTo>
                    <a:pt x="42631" y="106142"/>
                  </a:lnTo>
                  <a:lnTo>
                    <a:pt x="71168" y="70919"/>
                  </a:lnTo>
                  <a:lnTo>
                    <a:pt x="103025" y="43840"/>
                  </a:lnTo>
                  <a:lnTo>
                    <a:pt x="134290" y="24340"/>
                  </a:lnTo>
                  <a:lnTo>
                    <a:pt x="164155" y="8684"/>
                  </a:lnTo>
                  <a:lnTo>
                    <a:pt x="188621" y="0"/>
                  </a:lnTo>
                  <a:lnTo>
                    <a:pt x="201236" y="672"/>
                  </a:lnTo>
                  <a:lnTo>
                    <a:pt x="217858" y="5811"/>
                  </a:lnTo>
                  <a:lnTo>
                    <a:pt x="223825" y="10311"/>
                  </a:lnTo>
                  <a:lnTo>
                    <a:pt x="225417" y="12696"/>
                  </a:lnTo>
                  <a:lnTo>
                    <a:pt x="224928" y="22119"/>
                  </a:lnTo>
                  <a:lnTo>
                    <a:pt x="221041" y="34774"/>
                  </a:lnTo>
                  <a:lnTo>
                    <a:pt x="202491" y="63594"/>
                  </a:lnTo>
                  <a:lnTo>
                    <a:pt x="178663" y="97792"/>
                  </a:lnTo>
                  <a:lnTo>
                    <a:pt x="152414" y="135466"/>
                  </a:lnTo>
                  <a:lnTo>
                    <a:pt x="124797" y="170520"/>
                  </a:lnTo>
                  <a:lnTo>
                    <a:pt x="105053" y="192699"/>
                  </a:lnTo>
                  <a:lnTo>
                    <a:pt x="98054" y="196947"/>
                  </a:lnTo>
                  <a:lnTo>
                    <a:pt x="83820" y="200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05"/>
            <p:cNvSpPr/>
            <p:nvPr>
              <p:custDataLst>
                <p:tags r:id="rId55"/>
              </p:custDataLst>
            </p:nvPr>
          </p:nvSpPr>
          <p:spPr>
            <a:xfrm>
              <a:off x="3215640" y="4168140"/>
              <a:ext cx="36976" cy="485088"/>
            </a:xfrm>
            <a:custGeom>
              <a:avLst/>
              <a:gdLst/>
              <a:ahLst/>
              <a:cxnLst/>
              <a:rect l="0" t="0" r="0" b="0"/>
              <a:pathLst>
                <a:path w="36976" h="485088">
                  <a:moveTo>
                    <a:pt x="0" y="0"/>
                  </a:moveTo>
                  <a:lnTo>
                    <a:pt x="0" y="0"/>
                  </a:lnTo>
                  <a:lnTo>
                    <a:pt x="2258" y="27093"/>
                  </a:lnTo>
                  <a:lnTo>
                    <a:pt x="4045" y="48542"/>
                  </a:lnTo>
                  <a:lnTo>
                    <a:pt x="4390" y="71308"/>
                  </a:lnTo>
                  <a:lnTo>
                    <a:pt x="3773" y="94952"/>
                  </a:lnTo>
                  <a:lnTo>
                    <a:pt x="2516" y="119181"/>
                  </a:lnTo>
                  <a:lnTo>
                    <a:pt x="1677" y="141261"/>
                  </a:lnTo>
                  <a:lnTo>
                    <a:pt x="1118" y="161907"/>
                  </a:lnTo>
                  <a:lnTo>
                    <a:pt x="745" y="181598"/>
                  </a:lnTo>
                  <a:lnTo>
                    <a:pt x="497" y="201499"/>
                  </a:lnTo>
                  <a:lnTo>
                    <a:pt x="331" y="221539"/>
                  </a:lnTo>
                  <a:lnTo>
                    <a:pt x="220" y="241673"/>
                  </a:lnTo>
                  <a:lnTo>
                    <a:pt x="147" y="261022"/>
                  </a:lnTo>
                  <a:lnTo>
                    <a:pt x="65" y="298325"/>
                  </a:lnTo>
                  <a:lnTo>
                    <a:pt x="2287" y="334661"/>
                  </a:lnTo>
                  <a:lnTo>
                    <a:pt x="6096" y="368871"/>
                  </a:lnTo>
                  <a:lnTo>
                    <a:pt x="10612" y="398187"/>
                  </a:lnTo>
                  <a:lnTo>
                    <a:pt x="17914" y="434446"/>
                  </a:lnTo>
                  <a:lnTo>
                    <a:pt x="22730" y="469262"/>
                  </a:lnTo>
                  <a:lnTo>
                    <a:pt x="26471" y="478930"/>
                  </a:lnTo>
                  <a:lnTo>
                    <a:pt x="28654" y="481847"/>
                  </a:lnTo>
                  <a:lnTo>
                    <a:pt x="33338" y="485087"/>
                  </a:lnTo>
                  <a:lnTo>
                    <a:pt x="34925" y="484258"/>
                  </a:lnTo>
                  <a:lnTo>
                    <a:pt x="36689" y="478821"/>
                  </a:lnTo>
                  <a:lnTo>
                    <a:pt x="36975" y="454603"/>
                  </a:lnTo>
                  <a:lnTo>
                    <a:pt x="3048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706"/>
          <p:cNvSpPr/>
          <p:nvPr>
            <p:custDataLst>
              <p:tags r:id="rId9"/>
            </p:custDataLst>
          </p:nvPr>
        </p:nvSpPr>
        <p:spPr>
          <a:xfrm>
            <a:off x="5539740" y="4206240"/>
            <a:ext cx="7621" cy="238621"/>
          </a:xfrm>
          <a:custGeom>
            <a:avLst/>
            <a:gdLst/>
            <a:ahLst/>
            <a:cxnLst/>
            <a:rect l="0" t="0" r="0" b="0"/>
            <a:pathLst>
              <a:path w="7621" h="238621">
                <a:moveTo>
                  <a:pt x="0" y="0"/>
                </a:moveTo>
                <a:lnTo>
                  <a:pt x="0" y="0"/>
                </a:lnTo>
                <a:lnTo>
                  <a:pt x="4044" y="28316"/>
                </a:lnTo>
                <a:lnTo>
                  <a:pt x="6560" y="58061"/>
                </a:lnTo>
                <a:lnTo>
                  <a:pt x="2174" y="91714"/>
                </a:lnTo>
                <a:lnTo>
                  <a:pt x="644" y="120214"/>
                </a:lnTo>
                <a:lnTo>
                  <a:pt x="190" y="150107"/>
                </a:lnTo>
                <a:lnTo>
                  <a:pt x="38" y="186033"/>
                </a:lnTo>
                <a:lnTo>
                  <a:pt x="852" y="215312"/>
                </a:lnTo>
                <a:lnTo>
                  <a:pt x="6915" y="238551"/>
                </a:lnTo>
                <a:lnTo>
                  <a:pt x="7149" y="238620"/>
                </a:lnTo>
                <a:lnTo>
                  <a:pt x="7620" y="2362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154"/>
          <p:cNvGrpSpPr/>
          <p:nvPr/>
        </p:nvGrpSpPr>
        <p:grpSpPr>
          <a:xfrm>
            <a:off x="6057900" y="4023360"/>
            <a:ext cx="1706881" cy="566829"/>
            <a:chOff x="6057900" y="4023360"/>
            <a:chExt cx="1706881" cy="566829"/>
          </a:xfrm>
        </p:grpSpPr>
        <p:sp>
          <p:nvSpPr>
            <p:cNvPr id="89" name="SMARTInkShape-707"/>
            <p:cNvSpPr/>
            <p:nvPr>
              <p:custDataLst>
                <p:tags r:id="rId41"/>
              </p:custDataLst>
            </p:nvPr>
          </p:nvSpPr>
          <p:spPr>
            <a:xfrm>
              <a:off x="7557584" y="4305300"/>
              <a:ext cx="207197" cy="281941"/>
            </a:xfrm>
            <a:custGeom>
              <a:avLst/>
              <a:gdLst/>
              <a:ahLst/>
              <a:cxnLst/>
              <a:rect l="0" t="0" r="0" b="0"/>
              <a:pathLst>
                <a:path w="207197" h="281941">
                  <a:moveTo>
                    <a:pt x="9076" y="0"/>
                  </a:moveTo>
                  <a:lnTo>
                    <a:pt x="9076" y="0"/>
                  </a:lnTo>
                  <a:lnTo>
                    <a:pt x="986" y="36407"/>
                  </a:lnTo>
                  <a:lnTo>
                    <a:pt x="0" y="71183"/>
                  </a:lnTo>
                  <a:lnTo>
                    <a:pt x="1168" y="106535"/>
                  </a:lnTo>
                  <a:lnTo>
                    <a:pt x="3657" y="142996"/>
                  </a:lnTo>
                  <a:lnTo>
                    <a:pt x="13600" y="176562"/>
                  </a:lnTo>
                  <a:lnTo>
                    <a:pt x="16575" y="214347"/>
                  </a:lnTo>
                  <a:lnTo>
                    <a:pt x="17461" y="216558"/>
                  </a:lnTo>
                  <a:lnTo>
                    <a:pt x="18899" y="218032"/>
                  </a:lnTo>
                  <a:lnTo>
                    <a:pt x="23246" y="220397"/>
                  </a:lnTo>
                  <a:lnTo>
                    <a:pt x="28045" y="220807"/>
                  </a:lnTo>
                  <a:lnTo>
                    <a:pt x="62661" y="205535"/>
                  </a:lnTo>
                  <a:lnTo>
                    <a:pt x="98948" y="186708"/>
                  </a:lnTo>
                  <a:lnTo>
                    <a:pt x="116482" y="183636"/>
                  </a:lnTo>
                  <a:lnTo>
                    <a:pt x="118779" y="184231"/>
                  </a:lnTo>
                  <a:lnTo>
                    <a:pt x="120312" y="185474"/>
                  </a:lnTo>
                  <a:lnTo>
                    <a:pt x="121333" y="187149"/>
                  </a:lnTo>
                  <a:lnTo>
                    <a:pt x="122860" y="188266"/>
                  </a:lnTo>
                  <a:lnTo>
                    <a:pt x="129055" y="190684"/>
                  </a:lnTo>
                  <a:lnTo>
                    <a:pt x="145280" y="205063"/>
                  </a:lnTo>
                  <a:lnTo>
                    <a:pt x="150044" y="211931"/>
                  </a:lnTo>
                  <a:lnTo>
                    <a:pt x="153855" y="218652"/>
                  </a:lnTo>
                  <a:lnTo>
                    <a:pt x="179703" y="245775"/>
                  </a:lnTo>
                  <a:lnTo>
                    <a:pt x="200669" y="261206"/>
                  </a:lnTo>
                  <a:lnTo>
                    <a:pt x="204296" y="268774"/>
                  </a:lnTo>
                  <a:lnTo>
                    <a:pt x="207196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08"/>
            <p:cNvSpPr/>
            <p:nvPr>
              <p:custDataLst>
                <p:tags r:id="rId42"/>
              </p:custDataLst>
            </p:nvPr>
          </p:nvSpPr>
          <p:spPr>
            <a:xfrm>
              <a:off x="7223760" y="4396740"/>
              <a:ext cx="281941" cy="38101"/>
            </a:xfrm>
            <a:custGeom>
              <a:avLst/>
              <a:gdLst/>
              <a:ahLst/>
              <a:cxnLst/>
              <a:rect l="0" t="0" r="0" b="0"/>
              <a:pathLst>
                <a:path w="281941" h="38101">
                  <a:moveTo>
                    <a:pt x="0" y="38100"/>
                  </a:moveTo>
                  <a:lnTo>
                    <a:pt x="0" y="38100"/>
                  </a:lnTo>
                  <a:lnTo>
                    <a:pt x="36407" y="30010"/>
                  </a:lnTo>
                  <a:lnTo>
                    <a:pt x="58985" y="28472"/>
                  </a:lnTo>
                  <a:lnTo>
                    <a:pt x="85890" y="28295"/>
                  </a:lnTo>
                  <a:lnTo>
                    <a:pt x="115680" y="29024"/>
                  </a:lnTo>
                  <a:lnTo>
                    <a:pt x="138926" y="29509"/>
                  </a:lnTo>
                  <a:lnTo>
                    <a:pt x="173788" y="30049"/>
                  </a:lnTo>
                  <a:lnTo>
                    <a:pt x="200570" y="28030"/>
                  </a:lnTo>
                  <a:lnTo>
                    <a:pt x="232431" y="22134"/>
                  </a:lnTo>
                  <a:lnTo>
                    <a:pt x="257957" y="12767"/>
                  </a:lnTo>
                  <a:lnTo>
                    <a:pt x="2819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09"/>
            <p:cNvSpPr/>
            <p:nvPr>
              <p:custDataLst>
                <p:tags r:id="rId43"/>
              </p:custDataLst>
            </p:nvPr>
          </p:nvSpPr>
          <p:spPr>
            <a:xfrm>
              <a:off x="7422938" y="4267200"/>
              <a:ext cx="29072" cy="304801"/>
            </a:xfrm>
            <a:custGeom>
              <a:avLst/>
              <a:gdLst/>
              <a:ahLst/>
              <a:cxnLst/>
              <a:rect l="0" t="0" r="0" b="0"/>
              <a:pathLst>
                <a:path w="29072" h="304801">
                  <a:moveTo>
                    <a:pt x="6562" y="0"/>
                  </a:moveTo>
                  <a:lnTo>
                    <a:pt x="6562" y="0"/>
                  </a:lnTo>
                  <a:lnTo>
                    <a:pt x="2517" y="28316"/>
                  </a:lnTo>
                  <a:lnTo>
                    <a:pt x="0" y="58061"/>
                  </a:lnTo>
                  <a:lnTo>
                    <a:pt x="3301" y="87006"/>
                  </a:lnTo>
                  <a:lnTo>
                    <a:pt x="5595" y="121077"/>
                  </a:lnTo>
                  <a:lnTo>
                    <a:pt x="10321" y="153938"/>
                  </a:lnTo>
                  <a:lnTo>
                    <a:pt x="17083" y="185123"/>
                  </a:lnTo>
                  <a:lnTo>
                    <a:pt x="20404" y="215812"/>
                  </a:lnTo>
                  <a:lnTo>
                    <a:pt x="26763" y="250439"/>
                  </a:lnTo>
                  <a:lnTo>
                    <a:pt x="29071" y="285380"/>
                  </a:lnTo>
                  <a:lnTo>
                    <a:pt x="27008" y="294193"/>
                  </a:lnTo>
                  <a:lnTo>
                    <a:pt x="21802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10"/>
            <p:cNvSpPr/>
            <p:nvPr>
              <p:custDataLst>
                <p:tags r:id="rId44"/>
              </p:custDataLst>
            </p:nvPr>
          </p:nvSpPr>
          <p:spPr>
            <a:xfrm>
              <a:off x="6556799" y="4023360"/>
              <a:ext cx="720302" cy="566829"/>
            </a:xfrm>
            <a:custGeom>
              <a:avLst/>
              <a:gdLst/>
              <a:ahLst/>
              <a:cxnLst/>
              <a:rect l="0" t="0" r="0" b="0"/>
              <a:pathLst>
                <a:path w="720302" h="566829">
                  <a:moveTo>
                    <a:pt x="164041" y="0"/>
                  </a:moveTo>
                  <a:lnTo>
                    <a:pt x="164041" y="0"/>
                  </a:lnTo>
                  <a:lnTo>
                    <a:pt x="159996" y="36407"/>
                  </a:lnTo>
                  <a:lnTo>
                    <a:pt x="158011" y="63312"/>
                  </a:lnTo>
                  <a:lnTo>
                    <a:pt x="154634" y="97499"/>
                  </a:lnTo>
                  <a:lnTo>
                    <a:pt x="152241" y="119533"/>
                  </a:lnTo>
                  <a:lnTo>
                    <a:pt x="154806" y="155738"/>
                  </a:lnTo>
                  <a:lnTo>
                    <a:pt x="155096" y="192430"/>
                  </a:lnTo>
                  <a:lnTo>
                    <a:pt x="151043" y="225973"/>
                  </a:lnTo>
                  <a:lnTo>
                    <a:pt x="149465" y="261500"/>
                  </a:lnTo>
                  <a:lnTo>
                    <a:pt x="148998" y="293852"/>
                  </a:lnTo>
                  <a:lnTo>
                    <a:pt x="148860" y="324886"/>
                  </a:lnTo>
                  <a:lnTo>
                    <a:pt x="148819" y="355531"/>
                  </a:lnTo>
                  <a:lnTo>
                    <a:pt x="148806" y="385213"/>
                  </a:lnTo>
                  <a:lnTo>
                    <a:pt x="148802" y="418427"/>
                  </a:lnTo>
                  <a:lnTo>
                    <a:pt x="148801" y="454039"/>
                  </a:lnTo>
                  <a:lnTo>
                    <a:pt x="148801" y="463233"/>
                  </a:lnTo>
                  <a:lnTo>
                    <a:pt x="147955" y="438301"/>
                  </a:lnTo>
                  <a:lnTo>
                    <a:pt x="142718" y="424695"/>
                  </a:lnTo>
                  <a:lnTo>
                    <a:pt x="116801" y="390834"/>
                  </a:lnTo>
                  <a:lnTo>
                    <a:pt x="83465" y="360651"/>
                  </a:lnTo>
                  <a:lnTo>
                    <a:pt x="63684" y="349477"/>
                  </a:lnTo>
                  <a:lnTo>
                    <a:pt x="29800" y="338895"/>
                  </a:lnTo>
                  <a:lnTo>
                    <a:pt x="20841" y="340555"/>
                  </a:lnTo>
                  <a:lnTo>
                    <a:pt x="10322" y="346251"/>
                  </a:lnTo>
                  <a:lnTo>
                    <a:pt x="6821" y="350880"/>
                  </a:lnTo>
                  <a:lnTo>
                    <a:pt x="529" y="364797"/>
                  </a:lnTo>
                  <a:lnTo>
                    <a:pt x="0" y="368504"/>
                  </a:lnTo>
                  <a:lnTo>
                    <a:pt x="7369" y="391322"/>
                  </a:lnTo>
                  <a:lnTo>
                    <a:pt x="32478" y="428016"/>
                  </a:lnTo>
                  <a:lnTo>
                    <a:pt x="59686" y="456702"/>
                  </a:lnTo>
                  <a:lnTo>
                    <a:pt x="95766" y="482534"/>
                  </a:lnTo>
                  <a:lnTo>
                    <a:pt x="133601" y="503947"/>
                  </a:lnTo>
                  <a:lnTo>
                    <a:pt x="169286" y="509238"/>
                  </a:lnTo>
                  <a:lnTo>
                    <a:pt x="203929" y="510283"/>
                  </a:lnTo>
                  <a:lnTo>
                    <a:pt x="239089" y="506444"/>
                  </a:lnTo>
                  <a:lnTo>
                    <a:pt x="263999" y="497713"/>
                  </a:lnTo>
                  <a:lnTo>
                    <a:pt x="300056" y="483033"/>
                  </a:lnTo>
                  <a:lnTo>
                    <a:pt x="321464" y="471063"/>
                  </a:lnTo>
                  <a:lnTo>
                    <a:pt x="348273" y="446859"/>
                  </a:lnTo>
                  <a:lnTo>
                    <a:pt x="369563" y="411469"/>
                  </a:lnTo>
                  <a:lnTo>
                    <a:pt x="373917" y="401315"/>
                  </a:lnTo>
                  <a:lnTo>
                    <a:pt x="376942" y="379965"/>
                  </a:lnTo>
                  <a:lnTo>
                    <a:pt x="375402" y="376923"/>
                  </a:lnTo>
                  <a:lnTo>
                    <a:pt x="356617" y="360768"/>
                  </a:lnTo>
                  <a:lnTo>
                    <a:pt x="344337" y="353933"/>
                  </a:lnTo>
                  <a:lnTo>
                    <a:pt x="337870" y="352037"/>
                  </a:lnTo>
                  <a:lnTo>
                    <a:pt x="329916" y="353452"/>
                  </a:lnTo>
                  <a:lnTo>
                    <a:pt x="318176" y="359009"/>
                  </a:lnTo>
                  <a:lnTo>
                    <a:pt x="299579" y="370954"/>
                  </a:lnTo>
                  <a:lnTo>
                    <a:pt x="290326" y="387600"/>
                  </a:lnTo>
                  <a:lnTo>
                    <a:pt x="289717" y="392174"/>
                  </a:lnTo>
                  <a:lnTo>
                    <a:pt x="292906" y="406700"/>
                  </a:lnTo>
                  <a:lnTo>
                    <a:pt x="299312" y="429037"/>
                  </a:lnTo>
                  <a:lnTo>
                    <a:pt x="302899" y="448009"/>
                  </a:lnTo>
                  <a:lnTo>
                    <a:pt x="307883" y="459042"/>
                  </a:lnTo>
                  <a:lnTo>
                    <a:pt x="329687" y="485048"/>
                  </a:lnTo>
                  <a:lnTo>
                    <a:pt x="355653" y="504595"/>
                  </a:lnTo>
                  <a:lnTo>
                    <a:pt x="392787" y="520251"/>
                  </a:lnTo>
                  <a:lnTo>
                    <a:pt x="430760" y="531083"/>
                  </a:lnTo>
                  <a:lnTo>
                    <a:pt x="445990" y="531524"/>
                  </a:lnTo>
                  <a:lnTo>
                    <a:pt x="484082" y="522659"/>
                  </a:lnTo>
                  <a:lnTo>
                    <a:pt x="518951" y="506881"/>
                  </a:lnTo>
                  <a:lnTo>
                    <a:pt x="545316" y="486498"/>
                  </a:lnTo>
                  <a:lnTo>
                    <a:pt x="549396" y="480664"/>
                  </a:lnTo>
                  <a:lnTo>
                    <a:pt x="559031" y="455754"/>
                  </a:lnTo>
                  <a:lnTo>
                    <a:pt x="558601" y="452850"/>
                  </a:lnTo>
                  <a:lnTo>
                    <a:pt x="550825" y="434383"/>
                  </a:lnTo>
                  <a:lnTo>
                    <a:pt x="546184" y="428234"/>
                  </a:lnTo>
                  <a:lnTo>
                    <a:pt x="543290" y="427393"/>
                  </a:lnTo>
                  <a:lnTo>
                    <a:pt x="534536" y="426853"/>
                  </a:lnTo>
                  <a:lnTo>
                    <a:pt x="532957" y="427655"/>
                  </a:lnTo>
                  <a:lnTo>
                    <a:pt x="531905" y="429036"/>
                  </a:lnTo>
                  <a:lnTo>
                    <a:pt x="529889" y="432830"/>
                  </a:lnTo>
                  <a:lnTo>
                    <a:pt x="524842" y="439725"/>
                  </a:lnTo>
                  <a:lnTo>
                    <a:pt x="522969" y="447130"/>
                  </a:lnTo>
                  <a:lnTo>
                    <a:pt x="522531" y="452161"/>
                  </a:lnTo>
                  <a:lnTo>
                    <a:pt x="524594" y="457218"/>
                  </a:lnTo>
                  <a:lnTo>
                    <a:pt x="527487" y="462288"/>
                  </a:lnTo>
                  <a:lnTo>
                    <a:pt x="529963" y="469902"/>
                  </a:lnTo>
                  <a:lnTo>
                    <a:pt x="540317" y="482601"/>
                  </a:lnTo>
                  <a:lnTo>
                    <a:pt x="547457" y="485422"/>
                  </a:lnTo>
                  <a:lnTo>
                    <a:pt x="574181" y="487548"/>
                  </a:lnTo>
                  <a:lnTo>
                    <a:pt x="588576" y="483596"/>
                  </a:lnTo>
                  <a:lnTo>
                    <a:pt x="604081" y="473809"/>
                  </a:lnTo>
                  <a:lnTo>
                    <a:pt x="605148" y="470790"/>
                  </a:lnTo>
                  <a:lnTo>
                    <a:pt x="605433" y="468801"/>
                  </a:lnTo>
                  <a:lnTo>
                    <a:pt x="603490" y="464331"/>
                  </a:lnTo>
                  <a:lnTo>
                    <a:pt x="599391" y="458609"/>
                  </a:lnTo>
                  <a:lnTo>
                    <a:pt x="590589" y="469753"/>
                  </a:lnTo>
                  <a:lnTo>
                    <a:pt x="586452" y="479995"/>
                  </a:lnTo>
                  <a:lnTo>
                    <a:pt x="585347" y="485097"/>
                  </a:lnTo>
                  <a:lnTo>
                    <a:pt x="586380" y="493023"/>
                  </a:lnTo>
                  <a:lnTo>
                    <a:pt x="597114" y="513783"/>
                  </a:lnTo>
                  <a:lnTo>
                    <a:pt x="632206" y="551058"/>
                  </a:lnTo>
                  <a:lnTo>
                    <a:pt x="654138" y="563354"/>
                  </a:lnTo>
                  <a:lnTo>
                    <a:pt x="660952" y="566070"/>
                  </a:lnTo>
                  <a:lnTo>
                    <a:pt x="673040" y="566828"/>
                  </a:lnTo>
                  <a:lnTo>
                    <a:pt x="694596" y="560418"/>
                  </a:lnTo>
                  <a:lnTo>
                    <a:pt x="720301" y="54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11"/>
            <p:cNvSpPr/>
            <p:nvPr>
              <p:custDataLst>
                <p:tags r:id="rId45"/>
              </p:custDataLst>
            </p:nvPr>
          </p:nvSpPr>
          <p:spPr>
            <a:xfrm>
              <a:off x="6057900" y="4260026"/>
              <a:ext cx="332307" cy="178113"/>
            </a:xfrm>
            <a:custGeom>
              <a:avLst/>
              <a:gdLst/>
              <a:ahLst/>
              <a:cxnLst/>
              <a:rect l="0" t="0" r="0" b="0"/>
              <a:pathLst>
                <a:path w="332307" h="178113">
                  <a:moveTo>
                    <a:pt x="0" y="68134"/>
                  </a:moveTo>
                  <a:lnTo>
                    <a:pt x="0" y="68134"/>
                  </a:lnTo>
                  <a:lnTo>
                    <a:pt x="22577" y="68134"/>
                  </a:lnTo>
                  <a:lnTo>
                    <a:pt x="55754" y="68134"/>
                  </a:lnTo>
                  <a:lnTo>
                    <a:pt x="81788" y="68134"/>
                  </a:lnTo>
                  <a:lnTo>
                    <a:pt x="119531" y="72179"/>
                  </a:lnTo>
                  <a:lnTo>
                    <a:pt x="157524" y="74695"/>
                  </a:lnTo>
                  <a:lnTo>
                    <a:pt x="191548" y="79485"/>
                  </a:lnTo>
                  <a:lnTo>
                    <a:pt x="227123" y="82222"/>
                  </a:lnTo>
                  <a:lnTo>
                    <a:pt x="260429" y="83033"/>
                  </a:lnTo>
                  <a:lnTo>
                    <a:pt x="295095" y="83307"/>
                  </a:lnTo>
                  <a:lnTo>
                    <a:pt x="313590" y="82507"/>
                  </a:lnTo>
                  <a:lnTo>
                    <a:pt x="332090" y="76810"/>
                  </a:lnTo>
                  <a:lnTo>
                    <a:pt x="332306" y="75612"/>
                  </a:lnTo>
                  <a:lnTo>
                    <a:pt x="330289" y="72022"/>
                  </a:lnTo>
                  <a:lnTo>
                    <a:pt x="300118" y="51309"/>
                  </a:lnTo>
                  <a:lnTo>
                    <a:pt x="266084" y="37779"/>
                  </a:lnTo>
                  <a:lnTo>
                    <a:pt x="228519" y="24971"/>
                  </a:lnTo>
                  <a:lnTo>
                    <a:pt x="194535" y="12256"/>
                  </a:lnTo>
                  <a:lnTo>
                    <a:pt x="188060" y="7175"/>
                  </a:lnTo>
                  <a:lnTo>
                    <a:pt x="183183" y="0"/>
                  </a:lnTo>
                  <a:lnTo>
                    <a:pt x="221043" y="13424"/>
                  </a:lnTo>
                  <a:lnTo>
                    <a:pt x="259020" y="40519"/>
                  </a:lnTo>
                  <a:lnTo>
                    <a:pt x="292719" y="71549"/>
                  </a:lnTo>
                  <a:lnTo>
                    <a:pt x="310817" y="91160"/>
                  </a:lnTo>
                  <a:lnTo>
                    <a:pt x="322871" y="118621"/>
                  </a:lnTo>
                  <a:lnTo>
                    <a:pt x="323274" y="128954"/>
                  </a:lnTo>
                  <a:lnTo>
                    <a:pt x="318066" y="157304"/>
                  </a:lnTo>
                  <a:lnTo>
                    <a:pt x="316184" y="160600"/>
                  </a:lnTo>
                  <a:lnTo>
                    <a:pt x="305445" y="169285"/>
                  </a:lnTo>
                  <a:lnTo>
                    <a:pt x="291539" y="177221"/>
                  </a:lnTo>
                  <a:lnTo>
                    <a:pt x="288339" y="178112"/>
                  </a:lnTo>
                  <a:lnTo>
                    <a:pt x="286206" y="177860"/>
                  </a:lnTo>
                  <a:lnTo>
                    <a:pt x="278738" y="171370"/>
                  </a:lnTo>
                  <a:lnTo>
                    <a:pt x="278112" y="167438"/>
                  </a:lnTo>
                  <a:lnTo>
                    <a:pt x="281940" y="144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712"/>
          <p:cNvSpPr/>
          <p:nvPr>
            <p:custDataLst>
              <p:tags r:id="rId10"/>
            </p:custDataLst>
          </p:nvPr>
        </p:nvSpPr>
        <p:spPr>
          <a:xfrm>
            <a:off x="906780" y="4861560"/>
            <a:ext cx="198121" cy="15241"/>
          </a:xfrm>
          <a:custGeom>
            <a:avLst/>
            <a:gdLst/>
            <a:ahLst/>
            <a:cxnLst/>
            <a:rect l="0" t="0" r="0" b="0"/>
            <a:pathLst>
              <a:path w="198121" h="15241">
                <a:moveTo>
                  <a:pt x="0" y="0"/>
                </a:moveTo>
                <a:lnTo>
                  <a:pt x="0" y="0"/>
                </a:lnTo>
                <a:lnTo>
                  <a:pt x="36407" y="4045"/>
                </a:lnTo>
                <a:lnTo>
                  <a:pt x="63312" y="8288"/>
                </a:lnTo>
                <a:lnTo>
                  <a:pt x="85712" y="11304"/>
                </a:lnTo>
                <a:lnTo>
                  <a:pt x="123046" y="10856"/>
                </a:lnTo>
                <a:lnTo>
                  <a:pt x="152734" y="13941"/>
                </a:lnTo>
                <a:lnTo>
                  <a:pt x="189384" y="15069"/>
                </a:lnTo>
                <a:lnTo>
                  <a:pt x="198120" y="152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156"/>
          <p:cNvGrpSpPr/>
          <p:nvPr/>
        </p:nvGrpSpPr>
        <p:grpSpPr>
          <a:xfrm>
            <a:off x="1653641" y="4529364"/>
            <a:ext cx="518060" cy="741416"/>
            <a:chOff x="1653641" y="4529364"/>
            <a:chExt cx="518060" cy="741416"/>
          </a:xfrm>
        </p:grpSpPr>
        <p:sp>
          <p:nvSpPr>
            <p:cNvPr id="96" name="SMARTInkShape-713"/>
            <p:cNvSpPr/>
            <p:nvPr>
              <p:custDataLst>
                <p:tags r:id="rId39"/>
              </p:custDataLst>
            </p:nvPr>
          </p:nvSpPr>
          <p:spPr>
            <a:xfrm>
              <a:off x="1814923" y="4529364"/>
              <a:ext cx="356778" cy="702284"/>
            </a:xfrm>
            <a:custGeom>
              <a:avLst/>
              <a:gdLst/>
              <a:ahLst/>
              <a:cxnLst/>
              <a:rect l="0" t="0" r="0" b="0"/>
              <a:pathLst>
                <a:path w="356778" h="702284">
                  <a:moveTo>
                    <a:pt x="166277" y="35016"/>
                  </a:moveTo>
                  <a:lnTo>
                    <a:pt x="166277" y="35016"/>
                  </a:lnTo>
                  <a:lnTo>
                    <a:pt x="203781" y="14069"/>
                  </a:lnTo>
                  <a:lnTo>
                    <a:pt x="226272" y="4908"/>
                  </a:lnTo>
                  <a:lnTo>
                    <a:pt x="226808" y="2443"/>
                  </a:lnTo>
                  <a:lnTo>
                    <a:pt x="227047" y="220"/>
                  </a:lnTo>
                  <a:lnTo>
                    <a:pt x="227152" y="2053"/>
                  </a:lnTo>
                  <a:lnTo>
                    <a:pt x="226334" y="2881"/>
                  </a:lnTo>
                  <a:lnTo>
                    <a:pt x="223167" y="3800"/>
                  </a:lnTo>
                  <a:lnTo>
                    <a:pt x="208151" y="0"/>
                  </a:lnTo>
                  <a:lnTo>
                    <a:pt x="179840" y="7816"/>
                  </a:lnTo>
                  <a:lnTo>
                    <a:pt x="158160" y="23006"/>
                  </a:lnTo>
                  <a:lnTo>
                    <a:pt x="139695" y="43593"/>
                  </a:lnTo>
                  <a:lnTo>
                    <a:pt x="123499" y="73870"/>
                  </a:lnTo>
                  <a:lnTo>
                    <a:pt x="107976" y="105607"/>
                  </a:lnTo>
                  <a:lnTo>
                    <a:pt x="96698" y="140504"/>
                  </a:lnTo>
                  <a:lnTo>
                    <a:pt x="90762" y="167413"/>
                  </a:lnTo>
                  <a:lnTo>
                    <a:pt x="86148" y="197153"/>
                  </a:lnTo>
                  <a:lnTo>
                    <a:pt x="84097" y="230125"/>
                  </a:lnTo>
                  <a:lnTo>
                    <a:pt x="83186" y="262278"/>
                  </a:lnTo>
                  <a:lnTo>
                    <a:pt x="83628" y="294348"/>
                  </a:lnTo>
                  <a:lnTo>
                    <a:pt x="86646" y="328357"/>
                  </a:lnTo>
                  <a:lnTo>
                    <a:pt x="90810" y="363228"/>
                  </a:lnTo>
                  <a:lnTo>
                    <a:pt x="95483" y="398481"/>
                  </a:lnTo>
                  <a:lnTo>
                    <a:pt x="100382" y="433905"/>
                  </a:lnTo>
                  <a:lnTo>
                    <a:pt x="107639" y="469404"/>
                  </a:lnTo>
                  <a:lnTo>
                    <a:pt x="115662" y="504937"/>
                  </a:lnTo>
                  <a:lnTo>
                    <a:pt x="122050" y="540485"/>
                  </a:lnTo>
                  <a:lnTo>
                    <a:pt x="125454" y="571525"/>
                  </a:lnTo>
                  <a:lnTo>
                    <a:pt x="126967" y="598585"/>
                  </a:lnTo>
                  <a:lnTo>
                    <a:pt x="127818" y="632859"/>
                  </a:lnTo>
                  <a:lnTo>
                    <a:pt x="128106" y="670264"/>
                  </a:lnTo>
                  <a:lnTo>
                    <a:pt x="127299" y="683109"/>
                  </a:lnTo>
                  <a:lnTo>
                    <a:pt x="124118" y="694461"/>
                  </a:lnTo>
                  <a:lnTo>
                    <a:pt x="122084" y="698167"/>
                  </a:lnTo>
                  <a:lnTo>
                    <a:pt x="119882" y="700637"/>
                  </a:lnTo>
                  <a:lnTo>
                    <a:pt x="117567" y="702283"/>
                  </a:lnTo>
                  <a:lnTo>
                    <a:pt x="114330" y="701688"/>
                  </a:lnTo>
                  <a:lnTo>
                    <a:pt x="106218" y="696509"/>
                  </a:lnTo>
                  <a:lnTo>
                    <a:pt x="86015" y="659509"/>
                  </a:lnTo>
                  <a:lnTo>
                    <a:pt x="68271" y="621653"/>
                  </a:lnTo>
                  <a:lnTo>
                    <a:pt x="55196" y="591161"/>
                  </a:lnTo>
                  <a:lnTo>
                    <a:pt x="44376" y="553125"/>
                  </a:lnTo>
                  <a:lnTo>
                    <a:pt x="36750" y="525202"/>
                  </a:lnTo>
                  <a:lnTo>
                    <a:pt x="29972" y="503200"/>
                  </a:lnTo>
                  <a:lnTo>
                    <a:pt x="17926" y="469722"/>
                  </a:lnTo>
                  <a:lnTo>
                    <a:pt x="9714" y="435879"/>
                  </a:lnTo>
                  <a:lnTo>
                    <a:pt x="681" y="398281"/>
                  </a:lnTo>
                  <a:lnTo>
                    <a:pt x="0" y="394032"/>
                  </a:lnTo>
                  <a:lnTo>
                    <a:pt x="1500" y="387054"/>
                  </a:lnTo>
                  <a:lnTo>
                    <a:pt x="5979" y="378451"/>
                  </a:lnTo>
                  <a:lnTo>
                    <a:pt x="22798" y="384018"/>
                  </a:lnTo>
                  <a:lnTo>
                    <a:pt x="60380" y="393692"/>
                  </a:lnTo>
                  <a:lnTo>
                    <a:pt x="98322" y="403422"/>
                  </a:lnTo>
                  <a:lnTo>
                    <a:pt x="130150" y="410967"/>
                  </a:lnTo>
                  <a:lnTo>
                    <a:pt x="165074" y="414520"/>
                  </a:lnTo>
                  <a:lnTo>
                    <a:pt x="186642" y="415019"/>
                  </a:lnTo>
                  <a:lnTo>
                    <a:pt x="214567" y="415352"/>
                  </a:lnTo>
                  <a:lnTo>
                    <a:pt x="246730" y="415573"/>
                  </a:lnTo>
                  <a:lnTo>
                    <a:pt x="273253" y="415721"/>
                  </a:lnTo>
                  <a:lnTo>
                    <a:pt x="296014" y="415819"/>
                  </a:lnTo>
                  <a:lnTo>
                    <a:pt x="329771" y="415928"/>
                  </a:lnTo>
                  <a:lnTo>
                    <a:pt x="356777" y="416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14"/>
            <p:cNvSpPr/>
            <p:nvPr>
              <p:custDataLst>
                <p:tags r:id="rId40"/>
              </p:custDataLst>
            </p:nvPr>
          </p:nvSpPr>
          <p:spPr>
            <a:xfrm>
              <a:off x="1653641" y="4648200"/>
              <a:ext cx="98960" cy="622580"/>
            </a:xfrm>
            <a:custGeom>
              <a:avLst/>
              <a:gdLst/>
              <a:ahLst/>
              <a:cxnLst/>
              <a:rect l="0" t="0" r="0" b="0"/>
              <a:pathLst>
                <a:path w="98960" h="622580">
                  <a:moveTo>
                    <a:pt x="76099" y="129540"/>
                  </a:moveTo>
                  <a:lnTo>
                    <a:pt x="76099" y="129540"/>
                  </a:lnTo>
                  <a:lnTo>
                    <a:pt x="76099" y="165946"/>
                  </a:lnTo>
                  <a:lnTo>
                    <a:pt x="76099" y="195109"/>
                  </a:lnTo>
                  <a:lnTo>
                    <a:pt x="75252" y="223029"/>
                  </a:lnTo>
                  <a:lnTo>
                    <a:pt x="72054" y="252371"/>
                  </a:lnTo>
                  <a:lnTo>
                    <a:pt x="67810" y="284602"/>
                  </a:lnTo>
                  <a:lnTo>
                    <a:pt x="63948" y="318683"/>
                  </a:lnTo>
                  <a:lnTo>
                    <a:pt x="62232" y="353586"/>
                  </a:lnTo>
                  <a:lnTo>
                    <a:pt x="56954" y="388854"/>
                  </a:lnTo>
                  <a:lnTo>
                    <a:pt x="49810" y="424283"/>
                  </a:lnTo>
                  <a:lnTo>
                    <a:pt x="43813" y="459786"/>
                  </a:lnTo>
                  <a:lnTo>
                    <a:pt x="40583" y="490805"/>
                  </a:lnTo>
                  <a:lnTo>
                    <a:pt x="38301" y="518702"/>
                  </a:lnTo>
                  <a:lnTo>
                    <a:pt x="34464" y="545213"/>
                  </a:lnTo>
                  <a:lnTo>
                    <a:pt x="27544" y="579891"/>
                  </a:lnTo>
                  <a:lnTo>
                    <a:pt x="21131" y="613392"/>
                  </a:lnTo>
                  <a:lnTo>
                    <a:pt x="16323" y="622579"/>
                  </a:lnTo>
                  <a:lnTo>
                    <a:pt x="15928" y="622486"/>
                  </a:lnTo>
                  <a:lnTo>
                    <a:pt x="8609" y="588172"/>
                  </a:lnTo>
                  <a:lnTo>
                    <a:pt x="3797" y="556214"/>
                  </a:lnTo>
                  <a:lnTo>
                    <a:pt x="1054" y="519934"/>
                  </a:lnTo>
                  <a:lnTo>
                    <a:pt x="412" y="490444"/>
                  </a:lnTo>
                  <a:lnTo>
                    <a:pt x="127" y="458428"/>
                  </a:lnTo>
                  <a:lnTo>
                    <a:pt x="0" y="427267"/>
                  </a:lnTo>
                  <a:lnTo>
                    <a:pt x="2202" y="394226"/>
                  </a:lnTo>
                  <a:lnTo>
                    <a:pt x="6002" y="358938"/>
                  </a:lnTo>
                  <a:lnTo>
                    <a:pt x="8201" y="340046"/>
                  </a:lnTo>
                  <a:lnTo>
                    <a:pt x="10514" y="320677"/>
                  </a:lnTo>
                  <a:lnTo>
                    <a:pt x="13083" y="283352"/>
                  </a:lnTo>
                  <a:lnTo>
                    <a:pt x="14226" y="247854"/>
                  </a:lnTo>
                  <a:lnTo>
                    <a:pt x="14733" y="215143"/>
                  </a:lnTo>
                  <a:lnTo>
                    <a:pt x="17217" y="185931"/>
                  </a:lnTo>
                  <a:lnTo>
                    <a:pt x="21117" y="150199"/>
                  </a:lnTo>
                  <a:lnTo>
                    <a:pt x="21696" y="114324"/>
                  </a:lnTo>
                  <a:lnTo>
                    <a:pt x="15597" y="91739"/>
                  </a:lnTo>
                  <a:lnTo>
                    <a:pt x="15444" y="89100"/>
                  </a:lnTo>
                  <a:lnTo>
                    <a:pt x="17533" y="83909"/>
                  </a:lnTo>
                  <a:lnTo>
                    <a:pt x="39620" y="51268"/>
                  </a:lnTo>
                  <a:lnTo>
                    <a:pt x="68959" y="21400"/>
                  </a:lnTo>
                  <a:lnTo>
                    <a:pt x="989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57"/>
          <p:cNvGrpSpPr/>
          <p:nvPr/>
        </p:nvGrpSpPr>
        <p:grpSpPr>
          <a:xfrm>
            <a:off x="2379433" y="4862060"/>
            <a:ext cx="1727748" cy="363050"/>
            <a:chOff x="2379433" y="4862060"/>
            <a:chExt cx="1727748" cy="363050"/>
          </a:xfrm>
        </p:grpSpPr>
        <p:sp>
          <p:nvSpPr>
            <p:cNvPr id="99" name="SMARTInkShape-715"/>
            <p:cNvSpPr/>
            <p:nvPr>
              <p:custDataLst>
                <p:tags r:id="rId35"/>
              </p:custDataLst>
            </p:nvPr>
          </p:nvSpPr>
          <p:spPr>
            <a:xfrm>
              <a:off x="3672875" y="5013960"/>
              <a:ext cx="434306" cy="155761"/>
            </a:xfrm>
            <a:custGeom>
              <a:avLst/>
              <a:gdLst/>
              <a:ahLst/>
              <a:cxnLst/>
              <a:rect l="0" t="0" r="0" b="0"/>
              <a:pathLst>
                <a:path w="434306" h="155761">
                  <a:moveTo>
                    <a:pt x="15205" y="0"/>
                  </a:moveTo>
                  <a:lnTo>
                    <a:pt x="15205" y="0"/>
                  </a:lnTo>
                  <a:lnTo>
                    <a:pt x="15205" y="32361"/>
                  </a:lnTo>
                  <a:lnTo>
                    <a:pt x="9122" y="63088"/>
                  </a:lnTo>
                  <a:lnTo>
                    <a:pt x="575" y="97847"/>
                  </a:lnTo>
                  <a:lnTo>
                    <a:pt x="0" y="110207"/>
                  </a:lnTo>
                  <a:lnTo>
                    <a:pt x="835" y="111572"/>
                  </a:lnTo>
                  <a:lnTo>
                    <a:pt x="2238" y="112482"/>
                  </a:lnTo>
                  <a:lnTo>
                    <a:pt x="8259" y="113761"/>
                  </a:lnTo>
                  <a:lnTo>
                    <a:pt x="10574" y="113941"/>
                  </a:lnTo>
                  <a:lnTo>
                    <a:pt x="15405" y="111882"/>
                  </a:lnTo>
                  <a:lnTo>
                    <a:pt x="17878" y="110148"/>
                  </a:lnTo>
                  <a:lnTo>
                    <a:pt x="53509" y="98526"/>
                  </a:lnTo>
                  <a:lnTo>
                    <a:pt x="84832" y="85293"/>
                  </a:lnTo>
                  <a:lnTo>
                    <a:pt x="87869" y="85649"/>
                  </a:lnTo>
                  <a:lnTo>
                    <a:pt x="93502" y="88302"/>
                  </a:lnTo>
                  <a:lnTo>
                    <a:pt x="101434" y="98601"/>
                  </a:lnTo>
                  <a:lnTo>
                    <a:pt x="105101" y="112377"/>
                  </a:lnTo>
                  <a:lnTo>
                    <a:pt x="106605" y="142845"/>
                  </a:lnTo>
                  <a:lnTo>
                    <a:pt x="110678" y="148252"/>
                  </a:lnTo>
                  <a:lnTo>
                    <a:pt x="114928" y="150556"/>
                  </a:lnTo>
                  <a:lnTo>
                    <a:pt x="117248" y="151171"/>
                  </a:lnTo>
                  <a:lnTo>
                    <a:pt x="124339" y="149596"/>
                  </a:lnTo>
                  <a:lnTo>
                    <a:pt x="135594" y="143949"/>
                  </a:lnTo>
                  <a:lnTo>
                    <a:pt x="170383" y="123581"/>
                  </a:lnTo>
                  <a:lnTo>
                    <a:pt x="204233" y="92788"/>
                  </a:lnTo>
                  <a:lnTo>
                    <a:pt x="222003" y="73424"/>
                  </a:lnTo>
                  <a:lnTo>
                    <a:pt x="227467" y="60043"/>
                  </a:lnTo>
                  <a:lnTo>
                    <a:pt x="229526" y="57809"/>
                  </a:lnTo>
                  <a:lnTo>
                    <a:pt x="234870" y="54223"/>
                  </a:lnTo>
                  <a:lnTo>
                    <a:pt x="234461" y="53081"/>
                  </a:lnTo>
                  <a:lnTo>
                    <a:pt x="231750" y="49556"/>
                  </a:lnTo>
                  <a:lnTo>
                    <a:pt x="230688" y="49125"/>
                  </a:lnTo>
                  <a:lnTo>
                    <a:pt x="229981" y="49683"/>
                  </a:lnTo>
                  <a:lnTo>
                    <a:pt x="228845" y="52618"/>
                  </a:lnTo>
                  <a:lnTo>
                    <a:pt x="208670" y="54145"/>
                  </a:lnTo>
                  <a:lnTo>
                    <a:pt x="198169" y="61620"/>
                  </a:lnTo>
                  <a:lnTo>
                    <a:pt x="193889" y="66333"/>
                  </a:lnTo>
                  <a:lnTo>
                    <a:pt x="188884" y="76258"/>
                  </a:lnTo>
                  <a:lnTo>
                    <a:pt x="186871" y="78779"/>
                  </a:lnTo>
                  <a:lnTo>
                    <a:pt x="186376" y="82152"/>
                  </a:lnTo>
                  <a:lnTo>
                    <a:pt x="189724" y="94992"/>
                  </a:lnTo>
                  <a:lnTo>
                    <a:pt x="193805" y="104590"/>
                  </a:lnTo>
                  <a:lnTo>
                    <a:pt x="208952" y="119513"/>
                  </a:lnTo>
                  <a:lnTo>
                    <a:pt x="237673" y="133643"/>
                  </a:lnTo>
                  <a:lnTo>
                    <a:pt x="275081" y="144587"/>
                  </a:lnTo>
                  <a:lnTo>
                    <a:pt x="305001" y="152342"/>
                  </a:lnTo>
                  <a:lnTo>
                    <a:pt x="325190" y="155760"/>
                  </a:lnTo>
                  <a:lnTo>
                    <a:pt x="356442" y="153772"/>
                  </a:lnTo>
                  <a:lnTo>
                    <a:pt x="391291" y="151113"/>
                  </a:lnTo>
                  <a:lnTo>
                    <a:pt x="427972" y="139332"/>
                  </a:lnTo>
                  <a:lnTo>
                    <a:pt x="434305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16"/>
            <p:cNvSpPr/>
            <p:nvPr>
              <p:custDataLst>
                <p:tags r:id="rId36"/>
              </p:custDataLst>
            </p:nvPr>
          </p:nvSpPr>
          <p:spPr>
            <a:xfrm>
              <a:off x="2987078" y="4983480"/>
              <a:ext cx="601683" cy="185923"/>
            </a:xfrm>
            <a:custGeom>
              <a:avLst/>
              <a:gdLst/>
              <a:ahLst/>
              <a:cxnLst/>
              <a:rect l="0" t="0" r="0" b="0"/>
              <a:pathLst>
                <a:path w="601683" h="185923">
                  <a:moveTo>
                    <a:pt x="60922" y="0"/>
                  </a:moveTo>
                  <a:lnTo>
                    <a:pt x="60922" y="0"/>
                  </a:lnTo>
                  <a:lnTo>
                    <a:pt x="44741" y="36407"/>
                  </a:lnTo>
                  <a:lnTo>
                    <a:pt x="34679" y="71182"/>
                  </a:lnTo>
                  <a:lnTo>
                    <a:pt x="20805" y="106535"/>
                  </a:lnTo>
                  <a:lnTo>
                    <a:pt x="14051" y="140737"/>
                  </a:lnTo>
                  <a:lnTo>
                    <a:pt x="1400" y="176058"/>
                  </a:lnTo>
                  <a:lnTo>
                    <a:pt x="246" y="185922"/>
                  </a:lnTo>
                  <a:lnTo>
                    <a:pt x="151" y="185755"/>
                  </a:lnTo>
                  <a:lnTo>
                    <a:pt x="0" y="183448"/>
                  </a:lnTo>
                  <a:lnTo>
                    <a:pt x="17132" y="161718"/>
                  </a:lnTo>
                  <a:lnTo>
                    <a:pt x="32620" y="128760"/>
                  </a:lnTo>
                  <a:lnTo>
                    <a:pt x="55282" y="91337"/>
                  </a:lnTo>
                  <a:lnTo>
                    <a:pt x="70673" y="57372"/>
                  </a:lnTo>
                  <a:lnTo>
                    <a:pt x="78238" y="48641"/>
                  </a:lnTo>
                  <a:lnTo>
                    <a:pt x="82626" y="45127"/>
                  </a:lnTo>
                  <a:lnTo>
                    <a:pt x="88092" y="46171"/>
                  </a:lnTo>
                  <a:lnTo>
                    <a:pt x="100938" y="56363"/>
                  </a:lnTo>
                  <a:lnTo>
                    <a:pt x="108340" y="69924"/>
                  </a:lnTo>
                  <a:lnTo>
                    <a:pt x="110783" y="84417"/>
                  </a:lnTo>
                  <a:lnTo>
                    <a:pt x="106959" y="120617"/>
                  </a:lnTo>
                  <a:lnTo>
                    <a:pt x="106661" y="129017"/>
                  </a:lnTo>
                  <a:lnTo>
                    <a:pt x="110693" y="129385"/>
                  </a:lnTo>
                  <a:lnTo>
                    <a:pt x="111882" y="128591"/>
                  </a:lnTo>
                  <a:lnTo>
                    <a:pt x="112676" y="127214"/>
                  </a:lnTo>
                  <a:lnTo>
                    <a:pt x="113204" y="125449"/>
                  </a:lnTo>
                  <a:lnTo>
                    <a:pt x="117994" y="118920"/>
                  </a:lnTo>
                  <a:lnTo>
                    <a:pt x="146999" y="96508"/>
                  </a:lnTo>
                  <a:lnTo>
                    <a:pt x="149979" y="91435"/>
                  </a:lnTo>
                  <a:lnTo>
                    <a:pt x="150773" y="88897"/>
                  </a:lnTo>
                  <a:lnTo>
                    <a:pt x="152149" y="87205"/>
                  </a:lnTo>
                  <a:lnTo>
                    <a:pt x="159627" y="83952"/>
                  </a:lnTo>
                  <a:lnTo>
                    <a:pt x="163922" y="87905"/>
                  </a:lnTo>
                  <a:lnTo>
                    <a:pt x="165967" y="92126"/>
                  </a:lnTo>
                  <a:lnTo>
                    <a:pt x="167279" y="101736"/>
                  </a:lnTo>
                  <a:lnTo>
                    <a:pt x="169080" y="104230"/>
                  </a:lnTo>
                  <a:lnTo>
                    <a:pt x="184741" y="116852"/>
                  </a:lnTo>
                  <a:lnTo>
                    <a:pt x="192435" y="119668"/>
                  </a:lnTo>
                  <a:lnTo>
                    <a:pt x="196857" y="120419"/>
                  </a:lnTo>
                  <a:lnTo>
                    <a:pt x="229404" y="115691"/>
                  </a:lnTo>
                  <a:lnTo>
                    <a:pt x="236744" y="115227"/>
                  </a:lnTo>
                  <a:lnTo>
                    <a:pt x="249414" y="110196"/>
                  </a:lnTo>
                  <a:lnTo>
                    <a:pt x="281794" y="94443"/>
                  </a:lnTo>
                  <a:lnTo>
                    <a:pt x="317590" y="76228"/>
                  </a:lnTo>
                  <a:lnTo>
                    <a:pt x="329685" y="66046"/>
                  </a:lnTo>
                  <a:lnTo>
                    <a:pt x="332772" y="60962"/>
                  </a:lnTo>
                  <a:lnTo>
                    <a:pt x="335098" y="53786"/>
                  </a:lnTo>
                  <a:lnTo>
                    <a:pt x="301834" y="53348"/>
                  </a:lnTo>
                  <a:lnTo>
                    <a:pt x="286867" y="54189"/>
                  </a:lnTo>
                  <a:lnTo>
                    <a:pt x="261567" y="63946"/>
                  </a:lnTo>
                  <a:lnTo>
                    <a:pt x="250382" y="71252"/>
                  </a:lnTo>
                  <a:lnTo>
                    <a:pt x="241707" y="82825"/>
                  </a:lnTo>
                  <a:lnTo>
                    <a:pt x="237819" y="101022"/>
                  </a:lnTo>
                  <a:lnTo>
                    <a:pt x="236667" y="118456"/>
                  </a:lnTo>
                  <a:lnTo>
                    <a:pt x="238199" y="122998"/>
                  </a:lnTo>
                  <a:lnTo>
                    <a:pt x="253391" y="139173"/>
                  </a:lnTo>
                  <a:lnTo>
                    <a:pt x="265458" y="147164"/>
                  </a:lnTo>
                  <a:lnTo>
                    <a:pt x="279758" y="150848"/>
                  </a:lnTo>
                  <a:lnTo>
                    <a:pt x="311081" y="151247"/>
                  </a:lnTo>
                  <a:lnTo>
                    <a:pt x="344862" y="144050"/>
                  </a:lnTo>
                  <a:lnTo>
                    <a:pt x="363225" y="137683"/>
                  </a:lnTo>
                  <a:lnTo>
                    <a:pt x="395709" y="117414"/>
                  </a:lnTo>
                  <a:lnTo>
                    <a:pt x="418916" y="103087"/>
                  </a:lnTo>
                  <a:lnTo>
                    <a:pt x="435083" y="91536"/>
                  </a:lnTo>
                  <a:lnTo>
                    <a:pt x="470800" y="72708"/>
                  </a:lnTo>
                  <a:lnTo>
                    <a:pt x="507751" y="44570"/>
                  </a:lnTo>
                  <a:lnTo>
                    <a:pt x="515896" y="35031"/>
                  </a:lnTo>
                  <a:lnTo>
                    <a:pt x="520801" y="32503"/>
                  </a:lnTo>
                  <a:lnTo>
                    <a:pt x="520755" y="33522"/>
                  </a:lnTo>
                  <a:lnTo>
                    <a:pt x="489789" y="70402"/>
                  </a:lnTo>
                  <a:lnTo>
                    <a:pt x="473020" y="106920"/>
                  </a:lnTo>
                  <a:lnTo>
                    <a:pt x="466409" y="129116"/>
                  </a:lnTo>
                  <a:lnTo>
                    <a:pt x="465264" y="142867"/>
                  </a:lnTo>
                  <a:lnTo>
                    <a:pt x="467254" y="150421"/>
                  </a:lnTo>
                  <a:lnTo>
                    <a:pt x="468970" y="153620"/>
                  </a:lnTo>
                  <a:lnTo>
                    <a:pt x="479476" y="162169"/>
                  </a:lnTo>
                  <a:lnTo>
                    <a:pt x="493312" y="166018"/>
                  </a:lnTo>
                  <a:lnTo>
                    <a:pt x="527299" y="167497"/>
                  </a:lnTo>
                  <a:lnTo>
                    <a:pt x="549064" y="159507"/>
                  </a:lnTo>
                  <a:lnTo>
                    <a:pt x="572442" y="142790"/>
                  </a:lnTo>
                  <a:lnTo>
                    <a:pt x="591976" y="124067"/>
                  </a:lnTo>
                  <a:lnTo>
                    <a:pt x="597513" y="114125"/>
                  </a:lnTo>
                  <a:lnTo>
                    <a:pt x="601358" y="89723"/>
                  </a:lnTo>
                  <a:lnTo>
                    <a:pt x="601682" y="82775"/>
                  </a:lnTo>
                  <a:lnTo>
                    <a:pt x="599569" y="76864"/>
                  </a:lnTo>
                  <a:lnTo>
                    <a:pt x="591313" y="66171"/>
                  </a:lnTo>
                  <a:lnTo>
                    <a:pt x="586494" y="63276"/>
                  </a:lnTo>
                  <a:lnTo>
                    <a:pt x="576762" y="61646"/>
                  </a:lnTo>
                  <a:lnTo>
                    <a:pt x="539333" y="60978"/>
                  </a:lnTo>
                  <a:lnTo>
                    <a:pt x="521882" y="60961"/>
                  </a:lnTo>
                  <a:lnTo>
                    <a:pt x="523462" y="60960"/>
                  </a:lnTo>
                  <a:lnTo>
                    <a:pt x="533157" y="65004"/>
                  </a:lnTo>
                  <a:lnTo>
                    <a:pt x="536612" y="65350"/>
                  </a:lnTo>
                  <a:lnTo>
                    <a:pt x="542708" y="63476"/>
                  </a:lnTo>
                  <a:lnTo>
                    <a:pt x="563842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17"/>
            <p:cNvSpPr/>
            <p:nvPr>
              <p:custDataLst>
                <p:tags r:id="rId37"/>
              </p:custDataLst>
            </p:nvPr>
          </p:nvSpPr>
          <p:spPr>
            <a:xfrm>
              <a:off x="2737413" y="4975860"/>
              <a:ext cx="173428" cy="205070"/>
            </a:xfrm>
            <a:custGeom>
              <a:avLst/>
              <a:gdLst/>
              <a:ahLst/>
              <a:cxnLst/>
              <a:rect l="0" t="0" r="0" b="0"/>
              <a:pathLst>
                <a:path w="173428" h="205070">
                  <a:moveTo>
                    <a:pt x="36267" y="0"/>
                  </a:moveTo>
                  <a:lnTo>
                    <a:pt x="36267" y="0"/>
                  </a:lnTo>
                  <a:lnTo>
                    <a:pt x="48402" y="28316"/>
                  </a:lnTo>
                  <a:lnTo>
                    <a:pt x="52103" y="48991"/>
                  </a:lnTo>
                  <a:lnTo>
                    <a:pt x="50078" y="66647"/>
                  </a:lnTo>
                  <a:lnTo>
                    <a:pt x="34981" y="100936"/>
                  </a:lnTo>
                  <a:lnTo>
                    <a:pt x="23842" y="123600"/>
                  </a:lnTo>
                  <a:lnTo>
                    <a:pt x="7603" y="156251"/>
                  </a:lnTo>
                  <a:lnTo>
                    <a:pt x="385" y="177536"/>
                  </a:lnTo>
                  <a:lnTo>
                    <a:pt x="0" y="189818"/>
                  </a:lnTo>
                  <a:lnTo>
                    <a:pt x="2651" y="198099"/>
                  </a:lnTo>
                  <a:lnTo>
                    <a:pt x="5389" y="200646"/>
                  </a:lnTo>
                  <a:lnTo>
                    <a:pt x="12948" y="203475"/>
                  </a:lnTo>
                  <a:lnTo>
                    <a:pt x="30769" y="205069"/>
                  </a:lnTo>
                  <a:lnTo>
                    <a:pt x="67993" y="195075"/>
                  </a:lnTo>
                  <a:lnTo>
                    <a:pt x="96626" y="179237"/>
                  </a:lnTo>
                  <a:lnTo>
                    <a:pt x="129125" y="149763"/>
                  </a:lnTo>
                  <a:lnTo>
                    <a:pt x="136239" y="139657"/>
                  </a:lnTo>
                  <a:lnTo>
                    <a:pt x="137708" y="125005"/>
                  </a:lnTo>
                  <a:lnTo>
                    <a:pt x="135539" y="109745"/>
                  </a:lnTo>
                  <a:lnTo>
                    <a:pt x="129557" y="96393"/>
                  </a:lnTo>
                  <a:lnTo>
                    <a:pt x="124861" y="89972"/>
                  </a:lnTo>
                  <a:lnTo>
                    <a:pt x="113411" y="81598"/>
                  </a:lnTo>
                  <a:lnTo>
                    <a:pt x="76563" y="70379"/>
                  </a:lnTo>
                  <a:lnTo>
                    <a:pt x="59270" y="68589"/>
                  </a:lnTo>
                  <a:lnTo>
                    <a:pt x="71322" y="67735"/>
                  </a:lnTo>
                  <a:lnTo>
                    <a:pt x="103045" y="57974"/>
                  </a:lnTo>
                  <a:lnTo>
                    <a:pt x="140208" y="49018"/>
                  </a:lnTo>
                  <a:lnTo>
                    <a:pt x="173427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18"/>
            <p:cNvSpPr/>
            <p:nvPr>
              <p:custDataLst>
                <p:tags r:id="rId38"/>
              </p:custDataLst>
            </p:nvPr>
          </p:nvSpPr>
          <p:spPr>
            <a:xfrm>
              <a:off x="2379433" y="4862060"/>
              <a:ext cx="187161" cy="363050"/>
            </a:xfrm>
            <a:custGeom>
              <a:avLst/>
              <a:gdLst/>
              <a:ahLst/>
              <a:cxnLst/>
              <a:rect l="0" t="0" r="0" b="0"/>
              <a:pathLst>
                <a:path w="187161" h="363050">
                  <a:moveTo>
                    <a:pt x="36107" y="22360"/>
                  </a:moveTo>
                  <a:lnTo>
                    <a:pt x="36107" y="22360"/>
                  </a:lnTo>
                  <a:lnTo>
                    <a:pt x="73611" y="11039"/>
                  </a:lnTo>
                  <a:lnTo>
                    <a:pt x="96103" y="0"/>
                  </a:lnTo>
                  <a:lnTo>
                    <a:pt x="92736" y="7739"/>
                  </a:lnTo>
                  <a:lnTo>
                    <a:pt x="82331" y="20756"/>
                  </a:lnTo>
                  <a:lnTo>
                    <a:pt x="51192" y="50383"/>
                  </a:lnTo>
                  <a:lnTo>
                    <a:pt x="33776" y="84832"/>
                  </a:lnTo>
                  <a:lnTo>
                    <a:pt x="33096" y="96975"/>
                  </a:lnTo>
                  <a:lnTo>
                    <a:pt x="39557" y="118567"/>
                  </a:lnTo>
                  <a:lnTo>
                    <a:pt x="50582" y="138072"/>
                  </a:lnTo>
                  <a:lnTo>
                    <a:pt x="81644" y="167419"/>
                  </a:lnTo>
                  <a:lnTo>
                    <a:pt x="118135" y="195417"/>
                  </a:lnTo>
                  <a:lnTo>
                    <a:pt x="150053" y="221551"/>
                  </a:lnTo>
                  <a:lnTo>
                    <a:pt x="178277" y="245088"/>
                  </a:lnTo>
                  <a:lnTo>
                    <a:pt x="183960" y="255688"/>
                  </a:lnTo>
                  <a:lnTo>
                    <a:pt x="187160" y="275221"/>
                  </a:lnTo>
                  <a:lnTo>
                    <a:pt x="184062" y="293050"/>
                  </a:lnTo>
                  <a:lnTo>
                    <a:pt x="173738" y="309057"/>
                  </a:lnTo>
                  <a:lnTo>
                    <a:pt x="135814" y="340768"/>
                  </a:lnTo>
                  <a:lnTo>
                    <a:pt x="110241" y="354899"/>
                  </a:lnTo>
                  <a:lnTo>
                    <a:pt x="83472" y="362190"/>
                  </a:lnTo>
                  <a:lnTo>
                    <a:pt x="67318" y="363049"/>
                  </a:lnTo>
                  <a:lnTo>
                    <a:pt x="38509" y="356702"/>
                  </a:lnTo>
                  <a:lnTo>
                    <a:pt x="27015" y="351296"/>
                  </a:lnTo>
                  <a:lnTo>
                    <a:pt x="11870" y="338733"/>
                  </a:lnTo>
                  <a:lnTo>
                    <a:pt x="4733" y="329199"/>
                  </a:lnTo>
                  <a:lnTo>
                    <a:pt x="0" y="306221"/>
                  </a:lnTo>
                  <a:lnTo>
                    <a:pt x="3408" y="289914"/>
                  </a:lnTo>
                  <a:lnTo>
                    <a:pt x="19728" y="256309"/>
                  </a:lnTo>
                  <a:lnTo>
                    <a:pt x="43727" y="22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58"/>
          <p:cNvGrpSpPr/>
          <p:nvPr/>
        </p:nvGrpSpPr>
        <p:grpSpPr>
          <a:xfrm>
            <a:off x="4427959" y="4678680"/>
            <a:ext cx="1386102" cy="525607"/>
            <a:chOff x="4427959" y="4678680"/>
            <a:chExt cx="1386102" cy="525607"/>
          </a:xfrm>
        </p:grpSpPr>
        <p:sp>
          <p:nvSpPr>
            <p:cNvPr id="104" name="SMARTInkShape-719"/>
            <p:cNvSpPr/>
            <p:nvPr>
              <p:custDataLst>
                <p:tags r:id="rId30"/>
              </p:custDataLst>
            </p:nvPr>
          </p:nvSpPr>
          <p:spPr>
            <a:xfrm>
              <a:off x="5570220" y="4975860"/>
              <a:ext cx="243841" cy="53341"/>
            </a:xfrm>
            <a:custGeom>
              <a:avLst/>
              <a:gdLst/>
              <a:ahLst/>
              <a:cxnLst/>
              <a:rect l="0" t="0" r="0" b="0"/>
              <a:pathLst>
                <a:path w="243841" h="53341">
                  <a:moveTo>
                    <a:pt x="0" y="53340"/>
                  </a:moveTo>
                  <a:lnTo>
                    <a:pt x="0" y="53340"/>
                  </a:lnTo>
                  <a:lnTo>
                    <a:pt x="32362" y="49295"/>
                  </a:lnTo>
                  <a:lnTo>
                    <a:pt x="64622" y="50824"/>
                  </a:lnTo>
                  <a:lnTo>
                    <a:pt x="99125" y="51996"/>
                  </a:lnTo>
                  <a:lnTo>
                    <a:pt x="127772" y="47109"/>
                  </a:lnTo>
                  <a:lnTo>
                    <a:pt x="165534" y="35615"/>
                  </a:lnTo>
                  <a:lnTo>
                    <a:pt x="201749" y="21334"/>
                  </a:lnTo>
                  <a:lnTo>
                    <a:pt x="238974" y="2654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20"/>
            <p:cNvSpPr/>
            <p:nvPr>
              <p:custDataLst>
                <p:tags r:id="rId31"/>
              </p:custDataLst>
            </p:nvPr>
          </p:nvSpPr>
          <p:spPr>
            <a:xfrm>
              <a:off x="5372100" y="4855577"/>
              <a:ext cx="274260" cy="295544"/>
            </a:xfrm>
            <a:custGeom>
              <a:avLst/>
              <a:gdLst/>
              <a:ahLst/>
              <a:cxnLst/>
              <a:rect l="0" t="0" r="0" b="0"/>
              <a:pathLst>
                <a:path w="274260" h="295544">
                  <a:moveTo>
                    <a:pt x="0" y="89803"/>
                  </a:moveTo>
                  <a:lnTo>
                    <a:pt x="0" y="89803"/>
                  </a:lnTo>
                  <a:lnTo>
                    <a:pt x="28316" y="110029"/>
                  </a:lnTo>
                  <a:lnTo>
                    <a:pt x="48991" y="117701"/>
                  </a:lnTo>
                  <a:lnTo>
                    <a:pt x="58060" y="118562"/>
                  </a:lnTo>
                  <a:lnTo>
                    <a:pt x="72654" y="115002"/>
                  </a:lnTo>
                  <a:lnTo>
                    <a:pt x="103910" y="98920"/>
                  </a:lnTo>
                  <a:lnTo>
                    <a:pt x="136613" y="79437"/>
                  </a:lnTo>
                  <a:lnTo>
                    <a:pt x="169790" y="59282"/>
                  </a:lnTo>
                  <a:lnTo>
                    <a:pt x="198757" y="44072"/>
                  </a:lnTo>
                  <a:lnTo>
                    <a:pt x="230796" y="23761"/>
                  </a:lnTo>
                  <a:lnTo>
                    <a:pt x="266422" y="3889"/>
                  </a:lnTo>
                  <a:lnTo>
                    <a:pt x="271980" y="0"/>
                  </a:lnTo>
                  <a:lnTo>
                    <a:pt x="272760" y="301"/>
                  </a:lnTo>
                  <a:lnTo>
                    <a:pt x="273280" y="1348"/>
                  </a:lnTo>
                  <a:lnTo>
                    <a:pt x="274259" y="26924"/>
                  </a:lnTo>
                  <a:lnTo>
                    <a:pt x="266023" y="62331"/>
                  </a:lnTo>
                  <a:lnTo>
                    <a:pt x="258879" y="92952"/>
                  </a:lnTo>
                  <a:lnTo>
                    <a:pt x="253064" y="123376"/>
                  </a:lnTo>
                  <a:lnTo>
                    <a:pt x="249143" y="146898"/>
                  </a:lnTo>
                  <a:lnTo>
                    <a:pt x="244835" y="173587"/>
                  </a:lnTo>
                  <a:lnTo>
                    <a:pt x="240049" y="210013"/>
                  </a:lnTo>
                  <a:lnTo>
                    <a:pt x="237354" y="242543"/>
                  </a:lnTo>
                  <a:lnTo>
                    <a:pt x="234061" y="279664"/>
                  </a:lnTo>
                  <a:lnTo>
                    <a:pt x="228600" y="295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21"/>
            <p:cNvSpPr/>
            <p:nvPr>
              <p:custDataLst>
                <p:tags r:id="rId32"/>
              </p:custDataLst>
            </p:nvPr>
          </p:nvSpPr>
          <p:spPr>
            <a:xfrm>
              <a:off x="5181600" y="5059680"/>
              <a:ext cx="182881" cy="144607"/>
            </a:xfrm>
            <a:custGeom>
              <a:avLst/>
              <a:gdLst/>
              <a:ahLst/>
              <a:cxnLst/>
              <a:rect l="0" t="0" r="0" b="0"/>
              <a:pathLst>
                <a:path w="182881" h="144607">
                  <a:moveTo>
                    <a:pt x="0" y="0"/>
                  </a:moveTo>
                  <a:lnTo>
                    <a:pt x="0" y="0"/>
                  </a:lnTo>
                  <a:lnTo>
                    <a:pt x="28316" y="20226"/>
                  </a:lnTo>
                  <a:lnTo>
                    <a:pt x="51249" y="27898"/>
                  </a:lnTo>
                  <a:lnTo>
                    <a:pt x="80943" y="27457"/>
                  </a:lnTo>
                  <a:lnTo>
                    <a:pt x="117777" y="23768"/>
                  </a:lnTo>
                  <a:lnTo>
                    <a:pt x="145498" y="23886"/>
                  </a:lnTo>
                  <a:lnTo>
                    <a:pt x="161173" y="28997"/>
                  </a:lnTo>
                  <a:lnTo>
                    <a:pt x="168435" y="33489"/>
                  </a:lnTo>
                  <a:lnTo>
                    <a:pt x="177283" y="44824"/>
                  </a:lnTo>
                  <a:lnTo>
                    <a:pt x="181222" y="58907"/>
                  </a:lnTo>
                  <a:lnTo>
                    <a:pt x="182388" y="73804"/>
                  </a:lnTo>
                  <a:lnTo>
                    <a:pt x="178393" y="99245"/>
                  </a:lnTo>
                  <a:lnTo>
                    <a:pt x="180327" y="116142"/>
                  </a:lnTo>
                  <a:lnTo>
                    <a:pt x="175281" y="144606"/>
                  </a:lnTo>
                  <a:lnTo>
                    <a:pt x="176109" y="112691"/>
                  </a:lnTo>
                  <a:lnTo>
                    <a:pt x="181292" y="81245"/>
                  </a:lnTo>
                  <a:lnTo>
                    <a:pt x="18288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22"/>
            <p:cNvSpPr/>
            <p:nvPr>
              <p:custDataLst>
                <p:tags r:id="rId33"/>
              </p:custDataLst>
            </p:nvPr>
          </p:nvSpPr>
          <p:spPr>
            <a:xfrm>
              <a:off x="5015476" y="4968240"/>
              <a:ext cx="120405" cy="198080"/>
            </a:xfrm>
            <a:custGeom>
              <a:avLst/>
              <a:gdLst/>
              <a:ahLst/>
              <a:cxnLst/>
              <a:rect l="0" t="0" r="0" b="0"/>
              <a:pathLst>
                <a:path w="120405" h="198080">
                  <a:moveTo>
                    <a:pt x="120404" y="0"/>
                  </a:moveTo>
                  <a:lnTo>
                    <a:pt x="120404" y="0"/>
                  </a:lnTo>
                  <a:lnTo>
                    <a:pt x="96133" y="20226"/>
                  </a:lnTo>
                  <a:lnTo>
                    <a:pt x="89830" y="28724"/>
                  </a:lnTo>
                  <a:lnTo>
                    <a:pt x="85084" y="44939"/>
                  </a:lnTo>
                  <a:lnTo>
                    <a:pt x="83700" y="76046"/>
                  </a:lnTo>
                  <a:lnTo>
                    <a:pt x="92982" y="110235"/>
                  </a:lnTo>
                  <a:lnTo>
                    <a:pt x="93259" y="123499"/>
                  </a:lnTo>
                  <a:lnTo>
                    <a:pt x="87958" y="159490"/>
                  </a:lnTo>
                  <a:lnTo>
                    <a:pt x="86073" y="164747"/>
                  </a:lnTo>
                  <a:lnTo>
                    <a:pt x="79464" y="172845"/>
                  </a:lnTo>
                  <a:lnTo>
                    <a:pt x="53137" y="192899"/>
                  </a:lnTo>
                  <a:lnTo>
                    <a:pt x="38761" y="196573"/>
                  </a:lnTo>
                  <a:lnTo>
                    <a:pt x="11307" y="198079"/>
                  </a:lnTo>
                  <a:lnTo>
                    <a:pt x="6159" y="195845"/>
                  </a:lnTo>
                  <a:lnTo>
                    <a:pt x="3600" y="194063"/>
                  </a:lnTo>
                  <a:lnTo>
                    <a:pt x="1895" y="191182"/>
                  </a:lnTo>
                  <a:lnTo>
                    <a:pt x="0" y="183465"/>
                  </a:lnTo>
                  <a:lnTo>
                    <a:pt x="1188" y="179037"/>
                  </a:lnTo>
                  <a:lnTo>
                    <a:pt x="21344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23"/>
            <p:cNvSpPr/>
            <p:nvPr>
              <p:custDataLst>
                <p:tags r:id="rId34"/>
              </p:custDataLst>
            </p:nvPr>
          </p:nvSpPr>
          <p:spPr>
            <a:xfrm>
              <a:off x="4427959" y="4678680"/>
              <a:ext cx="570762" cy="494615"/>
            </a:xfrm>
            <a:custGeom>
              <a:avLst/>
              <a:gdLst/>
              <a:ahLst/>
              <a:cxnLst/>
              <a:rect l="0" t="0" r="0" b="0"/>
              <a:pathLst>
                <a:path w="570762" h="494615">
                  <a:moveTo>
                    <a:pt x="128801" y="0"/>
                  </a:moveTo>
                  <a:lnTo>
                    <a:pt x="128801" y="0"/>
                  </a:lnTo>
                  <a:lnTo>
                    <a:pt x="149027" y="28316"/>
                  </a:lnTo>
                  <a:lnTo>
                    <a:pt x="161605" y="58060"/>
                  </a:lnTo>
                  <a:lnTo>
                    <a:pt x="161286" y="91051"/>
                  </a:lnTo>
                  <a:lnTo>
                    <a:pt x="160172" y="117514"/>
                  </a:lnTo>
                  <a:lnTo>
                    <a:pt x="158830" y="155522"/>
                  </a:lnTo>
                  <a:lnTo>
                    <a:pt x="157287" y="185808"/>
                  </a:lnTo>
                  <a:lnTo>
                    <a:pt x="155412" y="220393"/>
                  </a:lnTo>
                  <a:lnTo>
                    <a:pt x="154161" y="247681"/>
                  </a:lnTo>
                  <a:lnTo>
                    <a:pt x="153328" y="270107"/>
                  </a:lnTo>
                  <a:lnTo>
                    <a:pt x="152402" y="306315"/>
                  </a:lnTo>
                  <a:lnTo>
                    <a:pt x="151991" y="336518"/>
                  </a:lnTo>
                  <a:lnTo>
                    <a:pt x="155804" y="369232"/>
                  </a:lnTo>
                  <a:lnTo>
                    <a:pt x="161081" y="402646"/>
                  </a:lnTo>
                  <a:lnTo>
                    <a:pt x="166981" y="422170"/>
                  </a:lnTo>
                  <a:lnTo>
                    <a:pt x="168648" y="423686"/>
                  </a:lnTo>
                  <a:lnTo>
                    <a:pt x="174177" y="426542"/>
                  </a:lnTo>
                  <a:lnTo>
                    <a:pt x="174491" y="412053"/>
                  </a:lnTo>
                  <a:lnTo>
                    <a:pt x="163913" y="379322"/>
                  </a:lnTo>
                  <a:lnTo>
                    <a:pt x="156823" y="369530"/>
                  </a:lnTo>
                  <a:lnTo>
                    <a:pt x="138475" y="356344"/>
                  </a:lnTo>
                  <a:lnTo>
                    <a:pt x="123578" y="352247"/>
                  </a:lnTo>
                  <a:lnTo>
                    <a:pt x="92052" y="351708"/>
                  </a:lnTo>
                  <a:lnTo>
                    <a:pt x="58231" y="358876"/>
                  </a:lnTo>
                  <a:lnTo>
                    <a:pt x="48734" y="361171"/>
                  </a:lnTo>
                  <a:lnTo>
                    <a:pt x="31409" y="372751"/>
                  </a:lnTo>
                  <a:lnTo>
                    <a:pt x="7680" y="399690"/>
                  </a:lnTo>
                  <a:lnTo>
                    <a:pt x="3003" y="410756"/>
                  </a:lnTo>
                  <a:lnTo>
                    <a:pt x="0" y="431657"/>
                  </a:lnTo>
                  <a:lnTo>
                    <a:pt x="3525" y="446997"/>
                  </a:lnTo>
                  <a:lnTo>
                    <a:pt x="13976" y="462268"/>
                  </a:lnTo>
                  <a:lnTo>
                    <a:pt x="49179" y="482153"/>
                  </a:lnTo>
                  <a:lnTo>
                    <a:pt x="76290" y="491825"/>
                  </a:lnTo>
                  <a:lnTo>
                    <a:pt x="108363" y="494614"/>
                  </a:lnTo>
                  <a:lnTo>
                    <a:pt x="127337" y="493302"/>
                  </a:lnTo>
                  <a:lnTo>
                    <a:pt x="164856" y="478661"/>
                  </a:lnTo>
                  <a:lnTo>
                    <a:pt x="198648" y="454475"/>
                  </a:lnTo>
                  <a:lnTo>
                    <a:pt x="228596" y="425010"/>
                  </a:lnTo>
                  <a:lnTo>
                    <a:pt x="241773" y="405497"/>
                  </a:lnTo>
                  <a:lnTo>
                    <a:pt x="241369" y="404952"/>
                  </a:lnTo>
                  <a:lnTo>
                    <a:pt x="238663" y="404345"/>
                  </a:lnTo>
                  <a:lnTo>
                    <a:pt x="232379" y="404004"/>
                  </a:lnTo>
                  <a:lnTo>
                    <a:pt x="227611" y="401666"/>
                  </a:lnTo>
                  <a:lnTo>
                    <a:pt x="221697" y="397311"/>
                  </a:lnTo>
                  <a:lnTo>
                    <a:pt x="220365" y="397801"/>
                  </a:lnTo>
                  <a:lnTo>
                    <a:pt x="214445" y="401688"/>
                  </a:lnTo>
                  <a:lnTo>
                    <a:pt x="206412" y="403574"/>
                  </a:lnTo>
                  <a:lnTo>
                    <a:pt x="211685" y="403834"/>
                  </a:lnTo>
                  <a:lnTo>
                    <a:pt x="216389" y="407898"/>
                  </a:lnTo>
                  <a:lnTo>
                    <a:pt x="226410" y="422093"/>
                  </a:lnTo>
                  <a:lnTo>
                    <a:pt x="257002" y="444418"/>
                  </a:lnTo>
                  <a:lnTo>
                    <a:pt x="267351" y="448050"/>
                  </a:lnTo>
                  <a:lnTo>
                    <a:pt x="283640" y="449445"/>
                  </a:lnTo>
                  <a:lnTo>
                    <a:pt x="285367" y="448644"/>
                  </a:lnTo>
                  <a:lnTo>
                    <a:pt x="286518" y="447263"/>
                  </a:lnTo>
                  <a:lnTo>
                    <a:pt x="288645" y="443471"/>
                  </a:lnTo>
                  <a:lnTo>
                    <a:pt x="292412" y="438962"/>
                  </a:lnTo>
                  <a:lnTo>
                    <a:pt x="296908" y="436394"/>
                  </a:lnTo>
                  <a:lnTo>
                    <a:pt x="299292" y="435709"/>
                  </a:lnTo>
                  <a:lnTo>
                    <a:pt x="304199" y="428175"/>
                  </a:lnTo>
                  <a:lnTo>
                    <a:pt x="306693" y="422610"/>
                  </a:lnTo>
                  <a:lnTo>
                    <a:pt x="307207" y="411911"/>
                  </a:lnTo>
                  <a:lnTo>
                    <a:pt x="306158" y="406688"/>
                  </a:lnTo>
                  <a:lnTo>
                    <a:pt x="307251" y="398626"/>
                  </a:lnTo>
                  <a:lnTo>
                    <a:pt x="310369" y="389327"/>
                  </a:lnTo>
                  <a:lnTo>
                    <a:pt x="311679" y="362134"/>
                  </a:lnTo>
                  <a:lnTo>
                    <a:pt x="310832" y="360803"/>
                  </a:lnTo>
                  <a:lnTo>
                    <a:pt x="309422" y="359915"/>
                  </a:lnTo>
                  <a:lnTo>
                    <a:pt x="305120" y="358490"/>
                  </a:lnTo>
                  <a:lnTo>
                    <a:pt x="298187" y="352972"/>
                  </a:lnTo>
                  <a:lnTo>
                    <a:pt x="293548" y="351610"/>
                  </a:lnTo>
                  <a:lnTo>
                    <a:pt x="272069" y="350616"/>
                  </a:lnTo>
                  <a:lnTo>
                    <a:pt x="266418" y="352821"/>
                  </a:lnTo>
                  <a:lnTo>
                    <a:pt x="259936" y="357089"/>
                  </a:lnTo>
                  <a:lnTo>
                    <a:pt x="254769" y="357830"/>
                  </a:lnTo>
                  <a:lnTo>
                    <a:pt x="254266" y="358780"/>
                  </a:lnTo>
                  <a:lnTo>
                    <a:pt x="254778" y="360259"/>
                  </a:lnTo>
                  <a:lnTo>
                    <a:pt x="256758" y="364162"/>
                  </a:lnTo>
                  <a:lnTo>
                    <a:pt x="268885" y="394183"/>
                  </a:lnTo>
                  <a:lnTo>
                    <a:pt x="299301" y="429288"/>
                  </a:lnTo>
                  <a:lnTo>
                    <a:pt x="324423" y="450618"/>
                  </a:lnTo>
                  <a:lnTo>
                    <a:pt x="339633" y="459295"/>
                  </a:lnTo>
                  <a:lnTo>
                    <a:pt x="376662" y="468379"/>
                  </a:lnTo>
                  <a:lnTo>
                    <a:pt x="387411" y="468378"/>
                  </a:lnTo>
                  <a:lnTo>
                    <a:pt x="423413" y="460983"/>
                  </a:lnTo>
                  <a:lnTo>
                    <a:pt x="431331" y="454366"/>
                  </a:lnTo>
                  <a:lnTo>
                    <a:pt x="451249" y="421474"/>
                  </a:lnTo>
                  <a:lnTo>
                    <a:pt x="455431" y="395204"/>
                  </a:lnTo>
                  <a:lnTo>
                    <a:pt x="456325" y="362048"/>
                  </a:lnTo>
                  <a:lnTo>
                    <a:pt x="455588" y="340631"/>
                  </a:lnTo>
                  <a:lnTo>
                    <a:pt x="452404" y="330320"/>
                  </a:lnTo>
                  <a:lnTo>
                    <a:pt x="450370" y="326894"/>
                  </a:lnTo>
                  <a:lnTo>
                    <a:pt x="444308" y="321224"/>
                  </a:lnTo>
                  <a:lnTo>
                    <a:pt x="442593" y="316897"/>
                  </a:lnTo>
                  <a:lnTo>
                    <a:pt x="440443" y="315405"/>
                  </a:lnTo>
                  <a:lnTo>
                    <a:pt x="428220" y="312813"/>
                  </a:lnTo>
                  <a:lnTo>
                    <a:pt x="404966" y="323061"/>
                  </a:lnTo>
                  <a:lnTo>
                    <a:pt x="397449" y="330132"/>
                  </a:lnTo>
                  <a:lnTo>
                    <a:pt x="383057" y="354233"/>
                  </a:lnTo>
                  <a:lnTo>
                    <a:pt x="374949" y="379475"/>
                  </a:lnTo>
                  <a:lnTo>
                    <a:pt x="373097" y="392928"/>
                  </a:lnTo>
                  <a:lnTo>
                    <a:pt x="384898" y="428700"/>
                  </a:lnTo>
                  <a:lnTo>
                    <a:pt x="393892" y="443404"/>
                  </a:lnTo>
                  <a:lnTo>
                    <a:pt x="405793" y="453327"/>
                  </a:lnTo>
                  <a:lnTo>
                    <a:pt x="436336" y="468544"/>
                  </a:lnTo>
                  <a:lnTo>
                    <a:pt x="472062" y="475972"/>
                  </a:lnTo>
                  <a:lnTo>
                    <a:pt x="494668" y="478848"/>
                  </a:lnTo>
                  <a:lnTo>
                    <a:pt x="521138" y="475006"/>
                  </a:lnTo>
                  <a:lnTo>
                    <a:pt x="556058" y="467838"/>
                  </a:lnTo>
                  <a:lnTo>
                    <a:pt x="570761" y="46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59"/>
          <p:cNvGrpSpPr/>
          <p:nvPr/>
        </p:nvGrpSpPr>
        <p:grpSpPr>
          <a:xfrm>
            <a:off x="6012239" y="4914900"/>
            <a:ext cx="1234382" cy="431372"/>
            <a:chOff x="6012239" y="4914900"/>
            <a:chExt cx="1234382" cy="431372"/>
          </a:xfrm>
        </p:grpSpPr>
        <p:sp>
          <p:nvSpPr>
            <p:cNvPr id="110" name="SMARTInkShape-724"/>
            <p:cNvSpPr/>
            <p:nvPr>
              <p:custDataLst>
                <p:tags r:id="rId26"/>
              </p:custDataLst>
            </p:nvPr>
          </p:nvSpPr>
          <p:spPr>
            <a:xfrm>
              <a:off x="6949440" y="5029200"/>
              <a:ext cx="297181" cy="15241"/>
            </a:xfrm>
            <a:custGeom>
              <a:avLst/>
              <a:gdLst/>
              <a:ahLst/>
              <a:cxnLst/>
              <a:rect l="0" t="0" r="0" b="0"/>
              <a:pathLst>
                <a:path w="297181" h="15241">
                  <a:moveTo>
                    <a:pt x="0" y="15240"/>
                  </a:moveTo>
                  <a:lnTo>
                    <a:pt x="0" y="15240"/>
                  </a:lnTo>
                  <a:lnTo>
                    <a:pt x="36407" y="11195"/>
                  </a:lnTo>
                  <a:lnTo>
                    <a:pt x="65570" y="9209"/>
                  </a:lnTo>
                  <a:lnTo>
                    <a:pt x="103530" y="8091"/>
                  </a:lnTo>
                  <a:lnTo>
                    <a:pt x="138485" y="7759"/>
                  </a:lnTo>
                  <a:lnTo>
                    <a:pt x="164842" y="7682"/>
                  </a:lnTo>
                  <a:lnTo>
                    <a:pt x="196312" y="7647"/>
                  </a:lnTo>
                  <a:lnTo>
                    <a:pt x="223281" y="7632"/>
                  </a:lnTo>
                  <a:lnTo>
                    <a:pt x="259763" y="5366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25"/>
            <p:cNvSpPr/>
            <p:nvPr>
              <p:custDataLst>
                <p:tags r:id="rId27"/>
              </p:custDataLst>
            </p:nvPr>
          </p:nvSpPr>
          <p:spPr>
            <a:xfrm>
              <a:off x="7025640" y="4922520"/>
              <a:ext cx="130012" cy="164688"/>
            </a:xfrm>
            <a:custGeom>
              <a:avLst/>
              <a:gdLst/>
              <a:ahLst/>
              <a:cxnLst/>
              <a:rect l="0" t="0" r="0" b="0"/>
              <a:pathLst>
                <a:path w="130012" h="164688">
                  <a:moveTo>
                    <a:pt x="121920" y="0"/>
                  </a:moveTo>
                  <a:lnTo>
                    <a:pt x="121920" y="0"/>
                  </a:lnTo>
                  <a:lnTo>
                    <a:pt x="130011" y="32362"/>
                  </a:lnTo>
                  <a:lnTo>
                    <a:pt x="129467" y="57280"/>
                  </a:lnTo>
                  <a:lnTo>
                    <a:pt x="119641" y="88092"/>
                  </a:lnTo>
                  <a:lnTo>
                    <a:pt x="103747" y="113309"/>
                  </a:lnTo>
                  <a:lnTo>
                    <a:pt x="73431" y="146186"/>
                  </a:lnTo>
                  <a:lnTo>
                    <a:pt x="59728" y="156976"/>
                  </a:lnTo>
                  <a:lnTo>
                    <a:pt x="45174" y="162901"/>
                  </a:lnTo>
                  <a:lnTo>
                    <a:pt x="30237" y="164687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26"/>
            <p:cNvSpPr/>
            <p:nvPr>
              <p:custDataLst>
                <p:tags r:id="rId28"/>
              </p:custDataLst>
            </p:nvPr>
          </p:nvSpPr>
          <p:spPr>
            <a:xfrm>
              <a:off x="6728707" y="5029345"/>
              <a:ext cx="258834" cy="159771"/>
            </a:xfrm>
            <a:custGeom>
              <a:avLst/>
              <a:gdLst/>
              <a:ahLst/>
              <a:cxnLst/>
              <a:rect l="0" t="0" r="0" b="0"/>
              <a:pathLst>
                <a:path w="258834" h="159771">
                  <a:moveTo>
                    <a:pt x="75953" y="83675"/>
                  </a:moveTo>
                  <a:lnTo>
                    <a:pt x="75953" y="83675"/>
                  </a:lnTo>
                  <a:lnTo>
                    <a:pt x="52466" y="115942"/>
                  </a:lnTo>
                  <a:lnTo>
                    <a:pt x="18639" y="141136"/>
                  </a:lnTo>
                  <a:lnTo>
                    <a:pt x="0" y="152112"/>
                  </a:lnTo>
                  <a:lnTo>
                    <a:pt x="32897" y="134554"/>
                  </a:lnTo>
                  <a:lnTo>
                    <a:pt x="45810" y="124914"/>
                  </a:lnTo>
                  <a:lnTo>
                    <a:pt x="77454" y="88518"/>
                  </a:lnTo>
                  <a:lnTo>
                    <a:pt x="95112" y="51415"/>
                  </a:lnTo>
                  <a:lnTo>
                    <a:pt x="98668" y="14090"/>
                  </a:lnTo>
                  <a:lnTo>
                    <a:pt x="96491" y="8157"/>
                  </a:lnTo>
                  <a:lnTo>
                    <a:pt x="94725" y="5390"/>
                  </a:lnTo>
                  <a:lnTo>
                    <a:pt x="92701" y="3545"/>
                  </a:lnTo>
                  <a:lnTo>
                    <a:pt x="88194" y="1495"/>
                  </a:lnTo>
                  <a:lnTo>
                    <a:pt x="73372" y="0"/>
                  </a:lnTo>
                  <a:lnTo>
                    <a:pt x="68315" y="2177"/>
                  </a:lnTo>
                  <a:lnTo>
                    <a:pt x="58170" y="10473"/>
                  </a:lnTo>
                  <a:lnTo>
                    <a:pt x="57607" y="24329"/>
                  </a:lnTo>
                  <a:lnTo>
                    <a:pt x="64144" y="55583"/>
                  </a:lnTo>
                  <a:lnTo>
                    <a:pt x="71138" y="68673"/>
                  </a:lnTo>
                  <a:lnTo>
                    <a:pt x="78571" y="77912"/>
                  </a:lnTo>
                  <a:lnTo>
                    <a:pt x="97234" y="93462"/>
                  </a:lnTo>
                  <a:lnTo>
                    <a:pt x="110458" y="111744"/>
                  </a:lnTo>
                  <a:lnTo>
                    <a:pt x="113580" y="130782"/>
                  </a:lnTo>
                  <a:lnTo>
                    <a:pt x="113913" y="139214"/>
                  </a:lnTo>
                  <a:lnTo>
                    <a:pt x="116248" y="144483"/>
                  </a:lnTo>
                  <a:lnTo>
                    <a:pt x="118057" y="147074"/>
                  </a:lnTo>
                  <a:lnTo>
                    <a:pt x="122324" y="149952"/>
                  </a:lnTo>
                  <a:lnTo>
                    <a:pt x="124647" y="150720"/>
                  </a:lnTo>
                  <a:lnTo>
                    <a:pt x="126196" y="152078"/>
                  </a:lnTo>
                  <a:lnTo>
                    <a:pt x="127917" y="155845"/>
                  </a:lnTo>
                  <a:lnTo>
                    <a:pt x="129222" y="157188"/>
                  </a:lnTo>
                  <a:lnTo>
                    <a:pt x="135734" y="159521"/>
                  </a:lnTo>
                  <a:lnTo>
                    <a:pt x="144654" y="159770"/>
                  </a:lnTo>
                  <a:lnTo>
                    <a:pt x="151078" y="157571"/>
                  </a:lnTo>
                  <a:lnTo>
                    <a:pt x="169870" y="141960"/>
                  </a:lnTo>
                  <a:lnTo>
                    <a:pt x="197024" y="105589"/>
                  </a:lnTo>
                  <a:lnTo>
                    <a:pt x="220910" y="72616"/>
                  </a:lnTo>
                  <a:lnTo>
                    <a:pt x="223390" y="71222"/>
                  </a:lnTo>
                  <a:lnTo>
                    <a:pt x="242020" y="66544"/>
                  </a:lnTo>
                  <a:lnTo>
                    <a:pt x="258833" y="531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27"/>
            <p:cNvSpPr/>
            <p:nvPr>
              <p:custDataLst>
                <p:tags r:id="rId29"/>
              </p:custDataLst>
            </p:nvPr>
          </p:nvSpPr>
          <p:spPr>
            <a:xfrm>
              <a:off x="6012239" y="4914900"/>
              <a:ext cx="670028" cy="431372"/>
            </a:xfrm>
            <a:custGeom>
              <a:avLst/>
              <a:gdLst/>
              <a:ahLst/>
              <a:cxnLst/>
              <a:rect l="0" t="0" r="0" b="0"/>
              <a:pathLst>
                <a:path w="670028" h="431372">
                  <a:moveTo>
                    <a:pt x="99001" y="0"/>
                  </a:moveTo>
                  <a:lnTo>
                    <a:pt x="99001" y="0"/>
                  </a:lnTo>
                  <a:lnTo>
                    <a:pt x="90911" y="28316"/>
                  </a:lnTo>
                  <a:lnTo>
                    <a:pt x="77789" y="62107"/>
                  </a:lnTo>
                  <a:lnTo>
                    <a:pt x="58185" y="98628"/>
                  </a:lnTo>
                  <a:lnTo>
                    <a:pt x="38006" y="133061"/>
                  </a:lnTo>
                  <a:lnTo>
                    <a:pt x="25048" y="153443"/>
                  </a:lnTo>
                  <a:lnTo>
                    <a:pt x="19566" y="168103"/>
                  </a:lnTo>
                  <a:lnTo>
                    <a:pt x="14787" y="189791"/>
                  </a:lnTo>
                  <a:lnTo>
                    <a:pt x="2231" y="213967"/>
                  </a:lnTo>
                  <a:lnTo>
                    <a:pt x="0" y="228104"/>
                  </a:lnTo>
                  <a:lnTo>
                    <a:pt x="4003" y="228453"/>
                  </a:lnTo>
                  <a:lnTo>
                    <a:pt x="5189" y="227655"/>
                  </a:lnTo>
                  <a:lnTo>
                    <a:pt x="5980" y="226276"/>
                  </a:lnTo>
                  <a:lnTo>
                    <a:pt x="11294" y="213935"/>
                  </a:lnTo>
                  <a:lnTo>
                    <a:pt x="35020" y="175921"/>
                  </a:lnTo>
                  <a:lnTo>
                    <a:pt x="49281" y="148080"/>
                  </a:lnTo>
                  <a:lnTo>
                    <a:pt x="67336" y="117536"/>
                  </a:lnTo>
                  <a:lnTo>
                    <a:pt x="92652" y="84460"/>
                  </a:lnTo>
                  <a:lnTo>
                    <a:pt x="129648" y="48062"/>
                  </a:lnTo>
                  <a:lnTo>
                    <a:pt x="143948" y="38294"/>
                  </a:lnTo>
                  <a:lnTo>
                    <a:pt x="164669" y="32023"/>
                  </a:lnTo>
                  <a:lnTo>
                    <a:pt x="168179" y="31509"/>
                  </a:lnTo>
                  <a:lnTo>
                    <a:pt x="181211" y="34830"/>
                  </a:lnTo>
                  <a:lnTo>
                    <a:pt x="191751" y="41177"/>
                  </a:lnTo>
                  <a:lnTo>
                    <a:pt x="200237" y="52463"/>
                  </a:lnTo>
                  <a:lnTo>
                    <a:pt x="204068" y="66532"/>
                  </a:lnTo>
                  <a:lnTo>
                    <a:pt x="205539" y="103124"/>
                  </a:lnTo>
                  <a:lnTo>
                    <a:pt x="205662" y="139211"/>
                  </a:lnTo>
                  <a:lnTo>
                    <a:pt x="206520" y="147385"/>
                  </a:lnTo>
                  <a:lnTo>
                    <a:pt x="211762" y="156747"/>
                  </a:lnTo>
                  <a:lnTo>
                    <a:pt x="227639" y="174129"/>
                  </a:lnTo>
                  <a:lnTo>
                    <a:pt x="236888" y="178990"/>
                  </a:lnTo>
                  <a:lnTo>
                    <a:pt x="272737" y="190827"/>
                  </a:lnTo>
                  <a:lnTo>
                    <a:pt x="278325" y="193258"/>
                  </a:lnTo>
                  <a:lnTo>
                    <a:pt x="293565" y="193701"/>
                  </a:lnTo>
                  <a:lnTo>
                    <a:pt x="326898" y="187087"/>
                  </a:lnTo>
                  <a:lnTo>
                    <a:pt x="359578" y="172887"/>
                  </a:lnTo>
                  <a:lnTo>
                    <a:pt x="384811" y="154471"/>
                  </a:lnTo>
                  <a:lnTo>
                    <a:pt x="391128" y="144571"/>
                  </a:lnTo>
                  <a:lnTo>
                    <a:pt x="395737" y="128601"/>
                  </a:lnTo>
                  <a:lnTo>
                    <a:pt x="395885" y="126374"/>
                  </a:lnTo>
                  <a:lnTo>
                    <a:pt x="394291" y="124890"/>
                  </a:lnTo>
                  <a:lnTo>
                    <a:pt x="370898" y="118266"/>
                  </a:lnTo>
                  <a:lnTo>
                    <a:pt x="357004" y="118320"/>
                  </a:lnTo>
                  <a:lnTo>
                    <a:pt x="320686" y="127529"/>
                  </a:lnTo>
                  <a:lnTo>
                    <a:pt x="288423" y="139769"/>
                  </a:lnTo>
                  <a:lnTo>
                    <a:pt x="270367" y="151386"/>
                  </a:lnTo>
                  <a:lnTo>
                    <a:pt x="266322" y="176502"/>
                  </a:lnTo>
                  <a:lnTo>
                    <a:pt x="268193" y="207139"/>
                  </a:lnTo>
                  <a:lnTo>
                    <a:pt x="274669" y="226400"/>
                  </a:lnTo>
                  <a:lnTo>
                    <a:pt x="285449" y="238347"/>
                  </a:lnTo>
                  <a:lnTo>
                    <a:pt x="313066" y="252915"/>
                  </a:lnTo>
                  <a:lnTo>
                    <a:pt x="335431" y="257253"/>
                  </a:lnTo>
                  <a:lnTo>
                    <a:pt x="362189" y="254494"/>
                  </a:lnTo>
                  <a:lnTo>
                    <a:pt x="391565" y="244269"/>
                  </a:lnTo>
                  <a:lnTo>
                    <a:pt x="421719" y="230515"/>
                  </a:lnTo>
                  <a:lnTo>
                    <a:pt x="456165" y="209850"/>
                  </a:lnTo>
                  <a:lnTo>
                    <a:pt x="491067" y="174798"/>
                  </a:lnTo>
                  <a:lnTo>
                    <a:pt x="523916" y="145388"/>
                  </a:lnTo>
                  <a:lnTo>
                    <a:pt x="537595" y="132671"/>
                  </a:lnTo>
                  <a:lnTo>
                    <a:pt x="539563" y="132474"/>
                  </a:lnTo>
                  <a:lnTo>
                    <a:pt x="544008" y="134513"/>
                  </a:lnTo>
                  <a:lnTo>
                    <a:pt x="545532" y="136242"/>
                  </a:lnTo>
                  <a:lnTo>
                    <a:pt x="547227" y="140421"/>
                  </a:lnTo>
                  <a:lnTo>
                    <a:pt x="545721" y="147358"/>
                  </a:lnTo>
                  <a:lnTo>
                    <a:pt x="543076" y="156932"/>
                  </a:lnTo>
                  <a:lnTo>
                    <a:pt x="539895" y="177450"/>
                  </a:lnTo>
                  <a:lnTo>
                    <a:pt x="529826" y="205448"/>
                  </a:lnTo>
                  <a:lnTo>
                    <a:pt x="520258" y="240179"/>
                  </a:lnTo>
                  <a:lnTo>
                    <a:pt x="507075" y="276434"/>
                  </a:lnTo>
                  <a:lnTo>
                    <a:pt x="493291" y="309001"/>
                  </a:lnTo>
                  <a:lnTo>
                    <a:pt x="483468" y="340100"/>
                  </a:lnTo>
                  <a:lnTo>
                    <a:pt x="476043" y="369916"/>
                  </a:lnTo>
                  <a:lnTo>
                    <a:pt x="468818" y="406979"/>
                  </a:lnTo>
                  <a:lnTo>
                    <a:pt x="465962" y="423599"/>
                  </a:lnTo>
                  <a:lnTo>
                    <a:pt x="466409" y="427180"/>
                  </a:lnTo>
                  <a:lnTo>
                    <a:pt x="467553" y="429566"/>
                  </a:lnTo>
                  <a:lnTo>
                    <a:pt x="469162" y="431157"/>
                  </a:lnTo>
                  <a:lnTo>
                    <a:pt x="470235" y="431371"/>
                  </a:lnTo>
                  <a:lnTo>
                    <a:pt x="470950" y="430668"/>
                  </a:lnTo>
                  <a:lnTo>
                    <a:pt x="471427" y="429352"/>
                  </a:lnTo>
                  <a:lnTo>
                    <a:pt x="477562" y="393949"/>
                  </a:lnTo>
                  <a:lnTo>
                    <a:pt x="481777" y="357186"/>
                  </a:lnTo>
                  <a:lnTo>
                    <a:pt x="485890" y="325120"/>
                  </a:lnTo>
                  <a:lnTo>
                    <a:pt x="491624" y="288807"/>
                  </a:lnTo>
                  <a:lnTo>
                    <a:pt x="501789" y="251237"/>
                  </a:lnTo>
                  <a:lnTo>
                    <a:pt x="512422" y="215551"/>
                  </a:lnTo>
                  <a:lnTo>
                    <a:pt x="524037" y="185787"/>
                  </a:lnTo>
                  <a:lnTo>
                    <a:pt x="535100" y="163139"/>
                  </a:lnTo>
                  <a:lnTo>
                    <a:pt x="563975" y="129814"/>
                  </a:lnTo>
                  <a:lnTo>
                    <a:pt x="584172" y="113320"/>
                  </a:lnTo>
                  <a:lnTo>
                    <a:pt x="618855" y="94918"/>
                  </a:lnTo>
                  <a:lnTo>
                    <a:pt x="625816" y="92985"/>
                  </a:lnTo>
                  <a:lnTo>
                    <a:pt x="628858" y="93317"/>
                  </a:lnTo>
                  <a:lnTo>
                    <a:pt x="650250" y="104528"/>
                  </a:lnTo>
                  <a:lnTo>
                    <a:pt x="656703" y="109392"/>
                  </a:lnTo>
                  <a:lnTo>
                    <a:pt x="665096" y="120936"/>
                  </a:lnTo>
                  <a:lnTo>
                    <a:pt x="668899" y="131036"/>
                  </a:lnTo>
                  <a:lnTo>
                    <a:pt x="670027" y="143437"/>
                  </a:lnTo>
                  <a:lnTo>
                    <a:pt x="668032" y="150674"/>
                  </a:lnTo>
                  <a:lnTo>
                    <a:pt x="659854" y="162219"/>
                  </a:lnTo>
                  <a:lnTo>
                    <a:pt x="624564" y="182867"/>
                  </a:lnTo>
                  <a:lnTo>
                    <a:pt x="600312" y="195861"/>
                  </a:lnTo>
                  <a:lnTo>
                    <a:pt x="574357" y="197988"/>
                  </a:lnTo>
                  <a:lnTo>
                    <a:pt x="598453" y="197265"/>
                  </a:lnTo>
                  <a:lnTo>
                    <a:pt x="632948" y="191559"/>
                  </a:lnTo>
                  <a:lnTo>
                    <a:pt x="647641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60"/>
          <p:cNvGrpSpPr/>
          <p:nvPr/>
        </p:nvGrpSpPr>
        <p:grpSpPr>
          <a:xfrm>
            <a:off x="7552841" y="4777740"/>
            <a:ext cx="608180" cy="360464"/>
            <a:chOff x="7552841" y="4777740"/>
            <a:chExt cx="608180" cy="360464"/>
          </a:xfrm>
        </p:grpSpPr>
        <p:sp>
          <p:nvSpPr>
            <p:cNvPr id="115" name="SMARTInkShape-728"/>
            <p:cNvSpPr/>
            <p:nvPr>
              <p:custDataLst>
                <p:tags r:id="rId24"/>
              </p:custDataLst>
            </p:nvPr>
          </p:nvSpPr>
          <p:spPr>
            <a:xfrm>
              <a:off x="8122920" y="477774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29"/>
            <p:cNvSpPr/>
            <p:nvPr>
              <p:custDataLst>
                <p:tags r:id="rId25"/>
              </p:custDataLst>
            </p:nvPr>
          </p:nvSpPr>
          <p:spPr>
            <a:xfrm>
              <a:off x="7552841" y="4876800"/>
              <a:ext cx="501500" cy="261404"/>
            </a:xfrm>
            <a:custGeom>
              <a:avLst/>
              <a:gdLst/>
              <a:ahLst/>
              <a:cxnLst/>
              <a:rect l="0" t="0" r="0" b="0"/>
              <a:pathLst>
                <a:path w="501500" h="261404">
                  <a:moveTo>
                    <a:pt x="90019" y="0"/>
                  </a:moveTo>
                  <a:lnTo>
                    <a:pt x="90019" y="0"/>
                  </a:lnTo>
                  <a:lnTo>
                    <a:pt x="56058" y="23487"/>
                  </a:lnTo>
                  <a:lnTo>
                    <a:pt x="18409" y="61043"/>
                  </a:lnTo>
                  <a:lnTo>
                    <a:pt x="5771" y="83844"/>
                  </a:lnTo>
                  <a:lnTo>
                    <a:pt x="0" y="115151"/>
                  </a:lnTo>
                  <a:lnTo>
                    <a:pt x="1117" y="150813"/>
                  </a:lnTo>
                  <a:lnTo>
                    <a:pt x="9241" y="178521"/>
                  </a:lnTo>
                  <a:lnTo>
                    <a:pt x="29794" y="211531"/>
                  </a:lnTo>
                  <a:lnTo>
                    <a:pt x="40392" y="221860"/>
                  </a:lnTo>
                  <a:lnTo>
                    <a:pt x="77488" y="245321"/>
                  </a:lnTo>
                  <a:lnTo>
                    <a:pt x="105794" y="250247"/>
                  </a:lnTo>
                  <a:lnTo>
                    <a:pt x="142737" y="251354"/>
                  </a:lnTo>
                  <a:lnTo>
                    <a:pt x="153243" y="250566"/>
                  </a:lnTo>
                  <a:lnTo>
                    <a:pt x="178882" y="240848"/>
                  </a:lnTo>
                  <a:lnTo>
                    <a:pt x="196025" y="228540"/>
                  </a:lnTo>
                  <a:lnTo>
                    <a:pt x="200632" y="223493"/>
                  </a:lnTo>
                  <a:lnTo>
                    <a:pt x="209232" y="207431"/>
                  </a:lnTo>
                  <a:lnTo>
                    <a:pt x="211892" y="169368"/>
                  </a:lnTo>
                  <a:lnTo>
                    <a:pt x="211936" y="145916"/>
                  </a:lnTo>
                  <a:lnTo>
                    <a:pt x="216453" y="136536"/>
                  </a:lnTo>
                  <a:lnTo>
                    <a:pt x="226259" y="119478"/>
                  </a:lnTo>
                  <a:lnTo>
                    <a:pt x="236784" y="100594"/>
                  </a:lnTo>
                  <a:lnTo>
                    <a:pt x="261307" y="67779"/>
                  </a:lnTo>
                  <a:lnTo>
                    <a:pt x="296240" y="30374"/>
                  </a:lnTo>
                  <a:lnTo>
                    <a:pt x="315860" y="12146"/>
                  </a:lnTo>
                  <a:lnTo>
                    <a:pt x="337924" y="2650"/>
                  </a:lnTo>
                  <a:lnTo>
                    <a:pt x="369657" y="155"/>
                  </a:lnTo>
                  <a:lnTo>
                    <a:pt x="377427" y="2327"/>
                  </a:lnTo>
                  <a:lnTo>
                    <a:pt x="389313" y="10620"/>
                  </a:lnTo>
                  <a:lnTo>
                    <a:pt x="418331" y="45936"/>
                  </a:lnTo>
                  <a:lnTo>
                    <a:pt x="434082" y="66083"/>
                  </a:lnTo>
                  <a:lnTo>
                    <a:pt x="454005" y="102449"/>
                  </a:lnTo>
                  <a:lnTo>
                    <a:pt x="474540" y="138995"/>
                  </a:lnTo>
                  <a:lnTo>
                    <a:pt x="480087" y="175686"/>
                  </a:lnTo>
                  <a:lnTo>
                    <a:pt x="483516" y="206776"/>
                  </a:lnTo>
                  <a:lnTo>
                    <a:pt x="485898" y="242670"/>
                  </a:lnTo>
                  <a:lnTo>
                    <a:pt x="486152" y="252901"/>
                  </a:lnTo>
                  <a:lnTo>
                    <a:pt x="488469" y="258591"/>
                  </a:lnTo>
                  <a:lnTo>
                    <a:pt x="490273" y="261295"/>
                  </a:lnTo>
                  <a:lnTo>
                    <a:pt x="492321" y="261403"/>
                  </a:lnTo>
                  <a:lnTo>
                    <a:pt x="494534" y="259781"/>
                  </a:lnTo>
                  <a:lnTo>
                    <a:pt x="501499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730"/>
          <p:cNvSpPr/>
          <p:nvPr>
            <p:custDataLst>
              <p:tags r:id="rId11"/>
            </p:custDataLst>
          </p:nvPr>
        </p:nvSpPr>
        <p:spPr>
          <a:xfrm>
            <a:off x="8214546" y="4945380"/>
            <a:ext cx="708475" cy="272802"/>
          </a:xfrm>
          <a:custGeom>
            <a:avLst/>
            <a:gdLst/>
            <a:ahLst/>
            <a:cxnLst/>
            <a:rect l="0" t="0" r="0" b="0"/>
            <a:pathLst>
              <a:path w="708475" h="272802">
                <a:moveTo>
                  <a:pt x="15054" y="0"/>
                </a:moveTo>
                <a:lnTo>
                  <a:pt x="15054" y="0"/>
                </a:lnTo>
                <a:lnTo>
                  <a:pt x="10539" y="27093"/>
                </a:lnTo>
                <a:lnTo>
                  <a:pt x="6965" y="48542"/>
                </a:lnTo>
                <a:lnTo>
                  <a:pt x="2993" y="85921"/>
                </a:lnTo>
                <a:lnTo>
                  <a:pt x="442" y="122994"/>
                </a:lnTo>
                <a:lnTo>
                  <a:pt x="0" y="127600"/>
                </a:lnTo>
                <a:lnTo>
                  <a:pt x="785" y="128247"/>
                </a:lnTo>
                <a:lnTo>
                  <a:pt x="3914" y="128965"/>
                </a:lnTo>
                <a:lnTo>
                  <a:pt x="8128" y="127027"/>
                </a:lnTo>
                <a:lnTo>
                  <a:pt x="10436" y="125324"/>
                </a:lnTo>
                <a:lnTo>
                  <a:pt x="38601" y="88919"/>
                </a:lnTo>
                <a:lnTo>
                  <a:pt x="64252" y="59091"/>
                </a:lnTo>
                <a:lnTo>
                  <a:pt x="83818" y="45072"/>
                </a:lnTo>
                <a:lnTo>
                  <a:pt x="100715" y="40166"/>
                </a:lnTo>
                <a:lnTo>
                  <a:pt x="111264" y="39018"/>
                </a:lnTo>
                <a:lnTo>
                  <a:pt x="116447" y="42099"/>
                </a:lnTo>
                <a:lnTo>
                  <a:pt x="126722" y="54552"/>
                </a:lnTo>
                <a:lnTo>
                  <a:pt x="132417" y="66861"/>
                </a:lnTo>
                <a:lnTo>
                  <a:pt x="133936" y="72514"/>
                </a:lnTo>
                <a:lnTo>
                  <a:pt x="133366" y="83310"/>
                </a:lnTo>
                <a:lnTo>
                  <a:pt x="121785" y="121331"/>
                </a:lnTo>
                <a:lnTo>
                  <a:pt x="121768" y="121527"/>
                </a:lnTo>
                <a:lnTo>
                  <a:pt x="127825" y="116605"/>
                </a:lnTo>
                <a:lnTo>
                  <a:pt x="164339" y="97223"/>
                </a:lnTo>
                <a:lnTo>
                  <a:pt x="175939" y="93153"/>
                </a:lnTo>
                <a:lnTo>
                  <a:pt x="196386" y="91484"/>
                </a:lnTo>
                <a:lnTo>
                  <a:pt x="196902" y="92316"/>
                </a:lnTo>
                <a:lnTo>
                  <a:pt x="198475" y="97532"/>
                </a:lnTo>
                <a:lnTo>
                  <a:pt x="201843" y="102050"/>
                </a:lnTo>
                <a:lnTo>
                  <a:pt x="202233" y="105287"/>
                </a:lnTo>
                <a:lnTo>
                  <a:pt x="198668" y="127486"/>
                </a:lnTo>
                <a:lnTo>
                  <a:pt x="202197" y="142383"/>
                </a:lnTo>
                <a:lnTo>
                  <a:pt x="208604" y="153477"/>
                </a:lnTo>
                <a:lnTo>
                  <a:pt x="219911" y="162127"/>
                </a:lnTo>
                <a:lnTo>
                  <a:pt x="242076" y="166006"/>
                </a:lnTo>
                <a:lnTo>
                  <a:pt x="279906" y="166471"/>
                </a:lnTo>
                <a:lnTo>
                  <a:pt x="310744" y="160614"/>
                </a:lnTo>
                <a:lnTo>
                  <a:pt x="346318" y="148531"/>
                </a:lnTo>
                <a:lnTo>
                  <a:pt x="383669" y="134226"/>
                </a:lnTo>
                <a:lnTo>
                  <a:pt x="419854" y="120110"/>
                </a:lnTo>
                <a:lnTo>
                  <a:pt x="457952" y="102810"/>
                </a:lnTo>
                <a:lnTo>
                  <a:pt x="483256" y="82674"/>
                </a:lnTo>
                <a:lnTo>
                  <a:pt x="512200" y="47580"/>
                </a:lnTo>
                <a:lnTo>
                  <a:pt x="516264" y="40909"/>
                </a:lnTo>
                <a:lnTo>
                  <a:pt x="515988" y="39126"/>
                </a:lnTo>
                <a:lnTo>
                  <a:pt x="513421" y="34888"/>
                </a:lnTo>
                <a:lnTo>
                  <a:pt x="504944" y="32439"/>
                </a:lnTo>
                <a:lnTo>
                  <a:pt x="475931" y="31585"/>
                </a:lnTo>
                <a:lnTo>
                  <a:pt x="450860" y="37486"/>
                </a:lnTo>
                <a:lnTo>
                  <a:pt x="426968" y="50430"/>
                </a:lnTo>
                <a:lnTo>
                  <a:pt x="398398" y="77131"/>
                </a:lnTo>
                <a:lnTo>
                  <a:pt x="388630" y="91007"/>
                </a:lnTo>
                <a:lnTo>
                  <a:pt x="377799" y="118989"/>
                </a:lnTo>
                <a:lnTo>
                  <a:pt x="377957" y="125046"/>
                </a:lnTo>
                <a:lnTo>
                  <a:pt x="386270" y="145706"/>
                </a:lnTo>
                <a:lnTo>
                  <a:pt x="394811" y="160431"/>
                </a:lnTo>
                <a:lnTo>
                  <a:pt x="429364" y="191092"/>
                </a:lnTo>
                <a:lnTo>
                  <a:pt x="465002" y="214853"/>
                </a:lnTo>
                <a:lnTo>
                  <a:pt x="497011" y="232617"/>
                </a:lnTo>
                <a:lnTo>
                  <a:pt x="531989" y="244560"/>
                </a:lnTo>
                <a:lnTo>
                  <a:pt x="569163" y="253461"/>
                </a:lnTo>
                <a:lnTo>
                  <a:pt x="602944" y="261460"/>
                </a:lnTo>
                <a:lnTo>
                  <a:pt x="634402" y="269193"/>
                </a:lnTo>
                <a:lnTo>
                  <a:pt x="661127" y="272801"/>
                </a:lnTo>
                <a:lnTo>
                  <a:pt x="681087" y="269824"/>
                </a:lnTo>
                <a:lnTo>
                  <a:pt x="708474" y="2590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162"/>
          <p:cNvGrpSpPr/>
          <p:nvPr/>
        </p:nvGrpSpPr>
        <p:grpSpPr>
          <a:xfrm>
            <a:off x="8923020" y="4770120"/>
            <a:ext cx="560330" cy="274321"/>
            <a:chOff x="8923020" y="4770120"/>
            <a:chExt cx="560330" cy="274321"/>
          </a:xfrm>
        </p:grpSpPr>
        <p:sp>
          <p:nvSpPr>
            <p:cNvPr id="119" name="SMARTInkShape-731"/>
            <p:cNvSpPr/>
            <p:nvPr>
              <p:custDataLst>
                <p:tags r:id="rId22"/>
              </p:custDataLst>
            </p:nvPr>
          </p:nvSpPr>
          <p:spPr>
            <a:xfrm>
              <a:off x="8953500" y="4968240"/>
              <a:ext cx="510540" cy="76201"/>
            </a:xfrm>
            <a:custGeom>
              <a:avLst/>
              <a:gdLst/>
              <a:ahLst/>
              <a:cxnLst/>
              <a:rect l="0" t="0" r="0" b="0"/>
              <a:pathLst>
                <a:path w="510540" h="76201">
                  <a:moveTo>
                    <a:pt x="0" y="0"/>
                  </a:moveTo>
                  <a:lnTo>
                    <a:pt x="0" y="0"/>
                  </a:lnTo>
                  <a:lnTo>
                    <a:pt x="28317" y="12135"/>
                  </a:lnTo>
                  <a:lnTo>
                    <a:pt x="58062" y="19683"/>
                  </a:lnTo>
                  <a:lnTo>
                    <a:pt x="91052" y="25964"/>
                  </a:lnTo>
                  <a:lnTo>
                    <a:pt x="117515" y="30731"/>
                  </a:lnTo>
                  <a:lnTo>
                    <a:pt x="146208" y="35672"/>
                  </a:lnTo>
                  <a:lnTo>
                    <a:pt x="175895" y="40690"/>
                  </a:lnTo>
                  <a:lnTo>
                    <a:pt x="206022" y="45742"/>
                  </a:lnTo>
                  <a:lnTo>
                    <a:pt x="236345" y="49963"/>
                  </a:lnTo>
                  <a:lnTo>
                    <a:pt x="266756" y="51839"/>
                  </a:lnTo>
                  <a:lnTo>
                    <a:pt x="297206" y="54931"/>
                  </a:lnTo>
                  <a:lnTo>
                    <a:pt x="326824" y="59127"/>
                  </a:lnTo>
                  <a:lnTo>
                    <a:pt x="354100" y="63814"/>
                  </a:lnTo>
                  <a:lnTo>
                    <a:pt x="380333" y="66462"/>
                  </a:lnTo>
                  <a:lnTo>
                    <a:pt x="406103" y="68485"/>
                  </a:lnTo>
                  <a:lnTo>
                    <a:pt x="442718" y="73538"/>
                  </a:lnTo>
                  <a:lnTo>
                    <a:pt x="478705" y="75674"/>
                  </a:lnTo>
                  <a:lnTo>
                    <a:pt x="510539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32"/>
            <p:cNvSpPr/>
            <p:nvPr>
              <p:custDataLst>
                <p:tags r:id="rId23"/>
              </p:custDataLst>
            </p:nvPr>
          </p:nvSpPr>
          <p:spPr>
            <a:xfrm>
              <a:off x="8923020" y="4770120"/>
              <a:ext cx="560330" cy="83698"/>
            </a:xfrm>
            <a:custGeom>
              <a:avLst/>
              <a:gdLst/>
              <a:ahLst/>
              <a:cxnLst/>
              <a:rect l="0" t="0" r="0" b="0"/>
              <a:pathLst>
                <a:path w="560330" h="83698">
                  <a:moveTo>
                    <a:pt x="0" y="0"/>
                  </a:moveTo>
                  <a:lnTo>
                    <a:pt x="0" y="0"/>
                  </a:lnTo>
                  <a:lnTo>
                    <a:pt x="32362" y="12135"/>
                  </a:lnTo>
                  <a:lnTo>
                    <a:pt x="59538" y="18094"/>
                  </a:lnTo>
                  <a:lnTo>
                    <a:pt x="87422" y="21589"/>
                  </a:lnTo>
                  <a:lnTo>
                    <a:pt x="119569" y="25964"/>
                  </a:lnTo>
                  <a:lnTo>
                    <a:pt x="153614" y="30731"/>
                  </a:lnTo>
                  <a:lnTo>
                    <a:pt x="188499" y="36518"/>
                  </a:lnTo>
                  <a:lnTo>
                    <a:pt x="223759" y="44735"/>
                  </a:lnTo>
                  <a:lnTo>
                    <a:pt x="259188" y="49515"/>
                  </a:lnTo>
                  <a:lnTo>
                    <a:pt x="294687" y="52486"/>
                  </a:lnTo>
                  <a:lnTo>
                    <a:pt x="330221" y="56629"/>
                  </a:lnTo>
                  <a:lnTo>
                    <a:pt x="365770" y="61293"/>
                  </a:lnTo>
                  <a:lnTo>
                    <a:pt x="400478" y="65341"/>
                  </a:lnTo>
                  <a:lnTo>
                    <a:pt x="432836" y="67140"/>
                  </a:lnTo>
                  <a:lnTo>
                    <a:pt x="461893" y="70197"/>
                  </a:lnTo>
                  <a:lnTo>
                    <a:pt x="488919" y="74378"/>
                  </a:lnTo>
                  <a:lnTo>
                    <a:pt x="523703" y="80646"/>
                  </a:lnTo>
                  <a:lnTo>
                    <a:pt x="556525" y="83697"/>
                  </a:lnTo>
                  <a:lnTo>
                    <a:pt x="559824" y="82891"/>
                  </a:lnTo>
                  <a:lnTo>
                    <a:pt x="560329" y="81508"/>
                  </a:lnTo>
                  <a:lnTo>
                    <a:pt x="558972" y="79739"/>
                  </a:lnTo>
                  <a:lnTo>
                    <a:pt x="52578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63"/>
          <p:cNvGrpSpPr/>
          <p:nvPr/>
        </p:nvGrpSpPr>
        <p:grpSpPr>
          <a:xfrm>
            <a:off x="9688678" y="4777740"/>
            <a:ext cx="1649884" cy="830581"/>
            <a:chOff x="9688678" y="4777740"/>
            <a:chExt cx="1649884" cy="830581"/>
          </a:xfrm>
        </p:grpSpPr>
        <p:sp>
          <p:nvSpPr>
            <p:cNvPr id="122" name="SMARTInkShape-733"/>
            <p:cNvSpPr/>
            <p:nvPr>
              <p:custDataLst>
                <p:tags r:id="rId13"/>
              </p:custDataLst>
            </p:nvPr>
          </p:nvSpPr>
          <p:spPr>
            <a:xfrm>
              <a:off x="10820400" y="5318760"/>
              <a:ext cx="518162" cy="289561"/>
            </a:xfrm>
            <a:custGeom>
              <a:avLst/>
              <a:gdLst/>
              <a:ahLst/>
              <a:cxnLst/>
              <a:rect l="0" t="0" r="0" b="0"/>
              <a:pathLst>
                <a:path w="518162" h="289561">
                  <a:moveTo>
                    <a:pt x="518161" y="0"/>
                  </a:moveTo>
                  <a:lnTo>
                    <a:pt x="518161" y="0"/>
                  </a:lnTo>
                  <a:lnTo>
                    <a:pt x="489842" y="12135"/>
                  </a:lnTo>
                  <a:lnTo>
                    <a:pt x="452007" y="23727"/>
                  </a:lnTo>
                  <a:lnTo>
                    <a:pt x="418033" y="36570"/>
                  </a:lnTo>
                  <a:lnTo>
                    <a:pt x="392378" y="43911"/>
                  </a:lnTo>
                  <a:lnTo>
                    <a:pt x="363197" y="50842"/>
                  </a:lnTo>
                  <a:lnTo>
                    <a:pt x="330471" y="59568"/>
                  </a:lnTo>
                  <a:lnTo>
                    <a:pt x="298429" y="69090"/>
                  </a:lnTo>
                  <a:lnTo>
                    <a:pt x="266409" y="78967"/>
                  </a:lnTo>
                  <a:lnTo>
                    <a:pt x="232421" y="89000"/>
                  </a:lnTo>
                  <a:lnTo>
                    <a:pt x="199818" y="101362"/>
                  </a:lnTo>
                  <a:lnTo>
                    <a:pt x="169242" y="116170"/>
                  </a:lnTo>
                  <a:lnTo>
                    <a:pt x="141542" y="134041"/>
                  </a:lnTo>
                  <a:lnTo>
                    <a:pt x="115119" y="153271"/>
                  </a:lnTo>
                  <a:lnTo>
                    <a:pt x="89263" y="173954"/>
                  </a:lnTo>
                  <a:lnTo>
                    <a:pt x="53448" y="208551"/>
                  </a:lnTo>
                  <a:lnTo>
                    <a:pt x="30135" y="241475"/>
                  </a:lnTo>
                  <a:lnTo>
                    <a:pt x="6706" y="278807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34"/>
            <p:cNvSpPr/>
            <p:nvPr>
              <p:custDataLst>
                <p:tags r:id="rId14"/>
              </p:custDataLst>
            </p:nvPr>
          </p:nvSpPr>
          <p:spPr>
            <a:xfrm>
              <a:off x="11155680" y="5189220"/>
              <a:ext cx="38101" cy="175261"/>
            </a:xfrm>
            <a:custGeom>
              <a:avLst/>
              <a:gdLst/>
              <a:ahLst/>
              <a:cxnLst/>
              <a:rect l="0" t="0" r="0" b="0"/>
              <a:pathLst>
                <a:path w="38101" h="175261">
                  <a:moveTo>
                    <a:pt x="0" y="0"/>
                  </a:moveTo>
                  <a:lnTo>
                    <a:pt x="0" y="0"/>
                  </a:lnTo>
                  <a:lnTo>
                    <a:pt x="0" y="27093"/>
                  </a:lnTo>
                  <a:lnTo>
                    <a:pt x="0" y="48542"/>
                  </a:lnTo>
                  <a:lnTo>
                    <a:pt x="4233" y="72155"/>
                  </a:lnTo>
                  <a:lnTo>
                    <a:pt x="11288" y="97210"/>
                  </a:lnTo>
                  <a:lnTo>
                    <a:pt x="20225" y="123227"/>
                  </a:lnTo>
                  <a:lnTo>
                    <a:pt x="32803" y="159843"/>
                  </a:lnTo>
                  <a:lnTo>
                    <a:pt x="3810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35"/>
            <p:cNvSpPr/>
            <p:nvPr>
              <p:custDataLst>
                <p:tags r:id="rId15"/>
              </p:custDataLst>
            </p:nvPr>
          </p:nvSpPr>
          <p:spPr>
            <a:xfrm>
              <a:off x="10888980" y="5120640"/>
              <a:ext cx="251460" cy="60961"/>
            </a:xfrm>
            <a:custGeom>
              <a:avLst/>
              <a:gdLst/>
              <a:ahLst/>
              <a:cxnLst/>
              <a:rect l="0" t="0" r="0" b="0"/>
              <a:pathLst>
                <a:path w="251460" h="60961">
                  <a:moveTo>
                    <a:pt x="0" y="0"/>
                  </a:moveTo>
                  <a:lnTo>
                    <a:pt x="0" y="0"/>
                  </a:lnTo>
                  <a:lnTo>
                    <a:pt x="27094" y="4516"/>
                  </a:lnTo>
                  <a:lnTo>
                    <a:pt x="48542" y="8090"/>
                  </a:lnTo>
                  <a:lnTo>
                    <a:pt x="81405" y="16578"/>
                  </a:lnTo>
                  <a:lnTo>
                    <a:pt x="108146" y="25148"/>
                  </a:lnTo>
                  <a:lnTo>
                    <a:pt x="146157" y="34733"/>
                  </a:lnTo>
                  <a:lnTo>
                    <a:pt x="180089" y="43781"/>
                  </a:lnTo>
                  <a:lnTo>
                    <a:pt x="214884" y="55117"/>
                  </a:lnTo>
                  <a:lnTo>
                    <a:pt x="251459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36"/>
            <p:cNvSpPr/>
            <p:nvPr>
              <p:custDataLst>
                <p:tags r:id="rId16"/>
              </p:custDataLst>
            </p:nvPr>
          </p:nvSpPr>
          <p:spPr>
            <a:xfrm>
              <a:off x="10942320" y="4815840"/>
              <a:ext cx="91442" cy="488269"/>
            </a:xfrm>
            <a:custGeom>
              <a:avLst/>
              <a:gdLst/>
              <a:ahLst/>
              <a:cxnLst/>
              <a:rect l="0" t="0" r="0" b="0"/>
              <a:pathLst>
                <a:path w="91442" h="488269">
                  <a:moveTo>
                    <a:pt x="91441" y="0"/>
                  </a:moveTo>
                  <a:lnTo>
                    <a:pt x="91441" y="0"/>
                  </a:lnTo>
                  <a:lnTo>
                    <a:pt x="86925" y="36124"/>
                  </a:lnTo>
                  <a:lnTo>
                    <a:pt x="83350" y="64723"/>
                  </a:lnTo>
                  <a:lnTo>
                    <a:pt x="79274" y="88022"/>
                  </a:lnTo>
                  <a:lnTo>
                    <a:pt x="70229" y="125198"/>
                  </a:lnTo>
                  <a:lnTo>
                    <a:pt x="62822" y="155832"/>
                  </a:lnTo>
                  <a:lnTo>
                    <a:pt x="56708" y="183559"/>
                  </a:lnTo>
                  <a:lnTo>
                    <a:pt x="51168" y="209993"/>
                  </a:lnTo>
                  <a:lnTo>
                    <a:pt x="45884" y="235853"/>
                  </a:lnTo>
                  <a:lnTo>
                    <a:pt x="39866" y="261457"/>
                  </a:lnTo>
                  <a:lnTo>
                    <a:pt x="31547" y="286947"/>
                  </a:lnTo>
                  <a:lnTo>
                    <a:pt x="24464" y="312388"/>
                  </a:lnTo>
                  <a:lnTo>
                    <a:pt x="15716" y="348253"/>
                  </a:lnTo>
                  <a:lnTo>
                    <a:pt x="10018" y="380328"/>
                  </a:lnTo>
                  <a:lnTo>
                    <a:pt x="6073" y="411281"/>
                  </a:lnTo>
                  <a:lnTo>
                    <a:pt x="1199" y="448035"/>
                  </a:lnTo>
                  <a:lnTo>
                    <a:pt x="107" y="484559"/>
                  </a:lnTo>
                  <a:lnTo>
                    <a:pt x="47" y="488268"/>
                  </a:lnTo>
                  <a:lnTo>
                    <a:pt x="0" y="487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37"/>
            <p:cNvSpPr/>
            <p:nvPr>
              <p:custDataLst>
                <p:tags r:id="rId17"/>
              </p:custDataLst>
            </p:nvPr>
          </p:nvSpPr>
          <p:spPr>
            <a:xfrm>
              <a:off x="10759892" y="4777740"/>
              <a:ext cx="90989" cy="477960"/>
            </a:xfrm>
            <a:custGeom>
              <a:avLst/>
              <a:gdLst/>
              <a:ahLst/>
              <a:cxnLst/>
              <a:rect l="0" t="0" r="0" b="0"/>
              <a:pathLst>
                <a:path w="90989" h="477960">
                  <a:moveTo>
                    <a:pt x="90988" y="0"/>
                  </a:moveTo>
                  <a:lnTo>
                    <a:pt x="90988" y="0"/>
                  </a:lnTo>
                  <a:lnTo>
                    <a:pt x="86472" y="29351"/>
                  </a:lnTo>
                  <a:lnTo>
                    <a:pt x="82898" y="52587"/>
                  </a:lnTo>
                  <a:lnTo>
                    <a:pt x="77974" y="81625"/>
                  </a:lnTo>
                  <a:lnTo>
                    <a:pt x="72153" y="114530"/>
                  </a:lnTo>
                  <a:lnTo>
                    <a:pt x="65732" y="150013"/>
                  </a:lnTo>
                  <a:lnTo>
                    <a:pt x="58910" y="182982"/>
                  </a:lnTo>
                  <a:lnTo>
                    <a:pt x="51822" y="214275"/>
                  </a:lnTo>
                  <a:lnTo>
                    <a:pt x="44558" y="244450"/>
                  </a:lnTo>
                  <a:lnTo>
                    <a:pt x="38869" y="268800"/>
                  </a:lnTo>
                  <a:lnTo>
                    <a:pt x="34228" y="289267"/>
                  </a:lnTo>
                  <a:lnTo>
                    <a:pt x="26815" y="323296"/>
                  </a:lnTo>
                  <a:lnTo>
                    <a:pt x="20697" y="352532"/>
                  </a:lnTo>
                  <a:lnTo>
                    <a:pt x="12495" y="388746"/>
                  </a:lnTo>
                  <a:lnTo>
                    <a:pt x="2984" y="425240"/>
                  </a:lnTo>
                  <a:lnTo>
                    <a:pt x="0" y="460581"/>
                  </a:lnTo>
                  <a:lnTo>
                    <a:pt x="2007" y="469427"/>
                  </a:lnTo>
                  <a:lnTo>
                    <a:pt x="3728" y="472972"/>
                  </a:lnTo>
                  <a:lnTo>
                    <a:pt x="5721" y="475334"/>
                  </a:lnTo>
                  <a:lnTo>
                    <a:pt x="10194" y="477959"/>
                  </a:lnTo>
                  <a:lnTo>
                    <a:pt x="12573" y="477813"/>
                  </a:lnTo>
                  <a:lnTo>
                    <a:pt x="17471" y="475392"/>
                  </a:lnTo>
                  <a:lnTo>
                    <a:pt x="37647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38"/>
            <p:cNvSpPr/>
            <p:nvPr>
              <p:custDataLst>
                <p:tags r:id="rId18"/>
              </p:custDataLst>
            </p:nvPr>
          </p:nvSpPr>
          <p:spPr>
            <a:xfrm>
              <a:off x="10637520" y="491490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0" y="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39"/>
            <p:cNvSpPr/>
            <p:nvPr>
              <p:custDataLst>
                <p:tags r:id="rId19"/>
              </p:custDataLst>
            </p:nvPr>
          </p:nvSpPr>
          <p:spPr>
            <a:xfrm>
              <a:off x="10637520" y="5059680"/>
              <a:ext cx="22547" cy="163047"/>
            </a:xfrm>
            <a:custGeom>
              <a:avLst/>
              <a:gdLst/>
              <a:ahLst/>
              <a:cxnLst/>
              <a:rect l="0" t="0" r="0" b="0"/>
              <a:pathLst>
                <a:path w="22547" h="163047">
                  <a:moveTo>
                    <a:pt x="15241" y="0"/>
                  </a:moveTo>
                  <a:lnTo>
                    <a:pt x="15241" y="0"/>
                  </a:lnTo>
                  <a:lnTo>
                    <a:pt x="20478" y="37503"/>
                  </a:lnTo>
                  <a:lnTo>
                    <a:pt x="22546" y="69839"/>
                  </a:lnTo>
                  <a:lnTo>
                    <a:pt x="16271" y="103805"/>
                  </a:lnTo>
                  <a:lnTo>
                    <a:pt x="4726" y="141151"/>
                  </a:lnTo>
                  <a:lnTo>
                    <a:pt x="934" y="156262"/>
                  </a:lnTo>
                  <a:lnTo>
                    <a:pt x="276" y="163046"/>
                  </a:lnTo>
                  <a:lnTo>
                    <a:pt x="184" y="1628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40"/>
            <p:cNvSpPr/>
            <p:nvPr>
              <p:custDataLst>
                <p:tags r:id="rId20"/>
              </p:custDataLst>
            </p:nvPr>
          </p:nvSpPr>
          <p:spPr>
            <a:xfrm>
              <a:off x="10204305" y="4907280"/>
              <a:ext cx="318916" cy="247610"/>
            </a:xfrm>
            <a:custGeom>
              <a:avLst/>
              <a:gdLst/>
              <a:ahLst/>
              <a:cxnLst/>
              <a:rect l="0" t="0" r="0" b="0"/>
              <a:pathLst>
                <a:path w="318916" h="247610">
                  <a:moveTo>
                    <a:pt x="21734" y="0"/>
                  </a:moveTo>
                  <a:lnTo>
                    <a:pt x="21734" y="0"/>
                  </a:lnTo>
                  <a:lnTo>
                    <a:pt x="13646" y="36407"/>
                  </a:lnTo>
                  <a:lnTo>
                    <a:pt x="4567" y="71182"/>
                  </a:lnTo>
                  <a:lnTo>
                    <a:pt x="0" y="101298"/>
                  </a:lnTo>
                  <a:lnTo>
                    <a:pt x="56" y="126723"/>
                  </a:lnTo>
                  <a:lnTo>
                    <a:pt x="3069" y="139859"/>
                  </a:lnTo>
                  <a:lnTo>
                    <a:pt x="23222" y="176953"/>
                  </a:lnTo>
                  <a:lnTo>
                    <a:pt x="33969" y="188149"/>
                  </a:lnTo>
                  <a:lnTo>
                    <a:pt x="53583" y="199210"/>
                  </a:lnTo>
                  <a:lnTo>
                    <a:pt x="88384" y="196064"/>
                  </a:lnTo>
                  <a:lnTo>
                    <a:pt x="111887" y="191670"/>
                  </a:lnTo>
                  <a:lnTo>
                    <a:pt x="144776" y="177755"/>
                  </a:lnTo>
                  <a:lnTo>
                    <a:pt x="182541" y="149318"/>
                  </a:lnTo>
                  <a:lnTo>
                    <a:pt x="205460" y="116074"/>
                  </a:lnTo>
                  <a:lnTo>
                    <a:pt x="221838" y="80479"/>
                  </a:lnTo>
                  <a:lnTo>
                    <a:pt x="233541" y="56503"/>
                  </a:lnTo>
                  <a:lnTo>
                    <a:pt x="233213" y="55448"/>
                  </a:lnTo>
                  <a:lnTo>
                    <a:pt x="232146" y="54746"/>
                  </a:lnTo>
                  <a:lnTo>
                    <a:pt x="228397" y="53618"/>
                  </a:lnTo>
                  <a:lnTo>
                    <a:pt x="228090" y="54372"/>
                  </a:lnTo>
                  <a:lnTo>
                    <a:pt x="226633" y="88587"/>
                  </a:lnTo>
                  <a:lnTo>
                    <a:pt x="221443" y="121106"/>
                  </a:lnTo>
                  <a:lnTo>
                    <a:pt x="220168" y="152239"/>
                  </a:lnTo>
                  <a:lnTo>
                    <a:pt x="220763" y="182848"/>
                  </a:lnTo>
                  <a:lnTo>
                    <a:pt x="230470" y="216931"/>
                  </a:lnTo>
                  <a:lnTo>
                    <a:pt x="240264" y="236768"/>
                  </a:lnTo>
                  <a:lnTo>
                    <a:pt x="245294" y="240697"/>
                  </a:lnTo>
                  <a:lnTo>
                    <a:pt x="256932" y="246954"/>
                  </a:lnTo>
                  <a:lnTo>
                    <a:pt x="261506" y="247609"/>
                  </a:lnTo>
                  <a:lnTo>
                    <a:pt x="271104" y="246079"/>
                  </a:lnTo>
                  <a:lnTo>
                    <a:pt x="305219" y="226871"/>
                  </a:lnTo>
                  <a:lnTo>
                    <a:pt x="318915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41"/>
            <p:cNvSpPr/>
            <p:nvPr>
              <p:custDataLst>
                <p:tags r:id="rId21"/>
              </p:custDataLst>
            </p:nvPr>
          </p:nvSpPr>
          <p:spPr>
            <a:xfrm>
              <a:off x="9688678" y="4808244"/>
              <a:ext cx="428395" cy="746132"/>
            </a:xfrm>
            <a:custGeom>
              <a:avLst/>
              <a:gdLst/>
              <a:ahLst/>
              <a:cxnLst/>
              <a:rect l="0" t="0" r="0" b="0"/>
              <a:pathLst>
                <a:path w="428395" h="746132">
                  <a:moveTo>
                    <a:pt x="423061" y="15216"/>
                  </a:moveTo>
                  <a:lnTo>
                    <a:pt x="423061" y="15216"/>
                  </a:lnTo>
                  <a:lnTo>
                    <a:pt x="386654" y="11172"/>
                  </a:lnTo>
                  <a:lnTo>
                    <a:pt x="359751" y="9185"/>
                  </a:lnTo>
                  <a:lnTo>
                    <a:pt x="325563" y="10325"/>
                  </a:lnTo>
                  <a:lnTo>
                    <a:pt x="291727" y="18282"/>
                  </a:lnTo>
                  <a:lnTo>
                    <a:pt x="254889" y="31364"/>
                  </a:lnTo>
                  <a:lnTo>
                    <a:pt x="219422" y="48223"/>
                  </a:lnTo>
                  <a:lnTo>
                    <a:pt x="187464" y="71562"/>
                  </a:lnTo>
                  <a:lnTo>
                    <a:pt x="156547" y="97669"/>
                  </a:lnTo>
                  <a:lnTo>
                    <a:pt x="119803" y="133290"/>
                  </a:lnTo>
                  <a:lnTo>
                    <a:pt x="103950" y="162902"/>
                  </a:lnTo>
                  <a:lnTo>
                    <a:pt x="93890" y="189079"/>
                  </a:lnTo>
                  <a:lnTo>
                    <a:pt x="93637" y="216967"/>
                  </a:lnTo>
                  <a:lnTo>
                    <a:pt x="98926" y="246679"/>
                  </a:lnTo>
                  <a:lnTo>
                    <a:pt x="113945" y="272887"/>
                  </a:lnTo>
                  <a:lnTo>
                    <a:pt x="138526" y="296739"/>
                  </a:lnTo>
                  <a:lnTo>
                    <a:pt x="167258" y="311802"/>
                  </a:lnTo>
                  <a:lnTo>
                    <a:pt x="201266" y="321628"/>
                  </a:lnTo>
                  <a:lnTo>
                    <a:pt x="227966" y="324966"/>
                  </a:lnTo>
                  <a:lnTo>
                    <a:pt x="255918" y="324755"/>
                  </a:lnTo>
                  <a:lnTo>
                    <a:pt x="282454" y="319019"/>
                  </a:lnTo>
                  <a:lnTo>
                    <a:pt x="308358" y="308566"/>
                  </a:lnTo>
                  <a:lnTo>
                    <a:pt x="333982" y="295454"/>
                  </a:lnTo>
                  <a:lnTo>
                    <a:pt x="370515" y="272945"/>
                  </a:lnTo>
                  <a:lnTo>
                    <a:pt x="404216" y="237686"/>
                  </a:lnTo>
                  <a:lnTo>
                    <a:pt x="415533" y="220771"/>
                  </a:lnTo>
                  <a:lnTo>
                    <a:pt x="425815" y="192209"/>
                  </a:lnTo>
                  <a:lnTo>
                    <a:pt x="428394" y="163144"/>
                  </a:lnTo>
                  <a:lnTo>
                    <a:pt x="423326" y="138068"/>
                  </a:lnTo>
                  <a:lnTo>
                    <a:pt x="406871" y="106840"/>
                  </a:lnTo>
                  <a:lnTo>
                    <a:pt x="387314" y="72167"/>
                  </a:lnTo>
                  <a:lnTo>
                    <a:pt x="367145" y="39636"/>
                  </a:lnTo>
                  <a:lnTo>
                    <a:pt x="340542" y="2090"/>
                  </a:lnTo>
                  <a:lnTo>
                    <a:pt x="339258" y="0"/>
                  </a:lnTo>
                  <a:lnTo>
                    <a:pt x="349850" y="31796"/>
                  </a:lnTo>
                  <a:lnTo>
                    <a:pt x="353109" y="53712"/>
                  </a:lnTo>
                  <a:lnTo>
                    <a:pt x="356107" y="76440"/>
                  </a:lnTo>
                  <a:lnTo>
                    <a:pt x="360646" y="109373"/>
                  </a:lnTo>
                  <a:lnTo>
                    <a:pt x="366212" y="149108"/>
                  </a:lnTo>
                  <a:lnTo>
                    <a:pt x="370768" y="180677"/>
                  </a:lnTo>
                  <a:lnTo>
                    <a:pt x="374653" y="206803"/>
                  </a:lnTo>
                  <a:lnTo>
                    <a:pt x="378090" y="229301"/>
                  </a:lnTo>
                  <a:lnTo>
                    <a:pt x="380379" y="251073"/>
                  </a:lnTo>
                  <a:lnTo>
                    <a:pt x="381907" y="272361"/>
                  </a:lnTo>
                  <a:lnTo>
                    <a:pt x="382927" y="293326"/>
                  </a:lnTo>
                  <a:lnTo>
                    <a:pt x="383604" y="313229"/>
                  </a:lnTo>
                  <a:lnTo>
                    <a:pt x="384359" y="351148"/>
                  </a:lnTo>
                  <a:lnTo>
                    <a:pt x="384694" y="387757"/>
                  </a:lnTo>
                  <a:lnTo>
                    <a:pt x="383997" y="423783"/>
                  </a:lnTo>
                  <a:lnTo>
                    <a:pt x="380863" y="459551"/>
                  </a:lnTo>
                  <a:lnTo>
                    <a:pt x="374391" y="497460"/>
                  </a:lnTo>
                  <a:lnTo>
                    <a:pt x="366718" y="535194"/>
                  </a:lnTo>
                  <a:lnTo>
                    <a:pt x="360483" y="568898"/>
                  </a:lnTo>
                  <a:lnTo>
                    <a:pt x="352634" y="598553"/>
                  </a:lnTo>
                  <a:lnTo>
                    <a:pt x="342654" y="625843"/>
                  </a:lnTo>
                  <a:lnTo>
                    <a:pt x="329752" y="652084"/>
                  </a:lnTo>
                  <a:lnTo>
                    <a:pt x="308209" y="686612"/>
                  </a:lnTo>
                  <a:lnTo>
                    <a:pt x="281692" y="710201"/>
                  </a:lnTo>
                  <a:lnTo>
                    <a:pt x="252387" y="727915"/>
                  </a:lnTo>
                  <a:lnTo>
                    <a:pt x="218211" y="739842"/>
                  </a:lnTo>
                  <a:lnTo>
                    <a:pt x="181271" y="744693"/>
                  </a:lnTo>
                  <a:lnTo>
                    <a:pt x="151607" y="746131"/>
                  </a:lnTo>
                  <a:lnTo>
                    <a:pt x="122686" y="738467"/>
                  </a:lnTo>
                  <a:lnTo>
                    <a:pt x="92668" y="725471"/>
                  </a:lnTo>
                  <a:lnTo>
                    <a:pt x="58266" y="699826"/>
                  </a:lnTo>
                  <a:lnTo>
                    <a:pt x="23374" y="662760"/>
                  </a:lnTo>
                  <a:lnTo>
                    <a:pt x="6984" y="640009"/>
                  </a:lnTo>
                  <a:lnTo>
                    <a:pt x="1072" y="620280"/>
                  </a:lnTo>
                  <a:lnTo>
                    <a:pt x="0" y="587630"/>
                  </a:lnTo>
                  <a:lnTo>
                    <a:pt x="5046" y="556506"/>
                  </a:lnTo>
                  <a:lnTo>
                    <a:pt x="11217" y="536036"/>
                  </a:lnTo>
                  <a:lnTo>
                    <a:pt x="29818" y="504626"/>
                  </a:lnTo>
                  <a:lnTo>
                    <a:pt x="56402" y="469730"/>
                  </a:lnTo>
                  <a:lnTo>
                    <a:pt x="86576" y="437565"/>
                  </a:lnTo>
                  <a:lnTo>
                    <a:pt x="122977" y="405387"/>
                  </a:lnTo>
                  <a:lnTo>
                    <a:pt x="133502" y="3962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742"/>
          <p:cNvSpPr/>
          <p:nvPr>
            <p:custDataLst>
              <p:tags r:id="rId12"/>
            </p:custDataLst>
          </p:nvPr>
        </p:nvSpPr>
        <p:spPr>
          <a:xfrm>
            <a:off x="967740" y="6012180"/>
            <a:ext cx="190501" cy="22861"/>
          </a:xfrm>
          <a:custGeom>
            <a:avLst/>
            <a:gdLst/>
            <a:ahLst/>
            <a:cxnLst/>
            <a:rect l="0" t="0" r="0" b="0"/>
            <a:pathLst>
              <a:path w="190501" h="22861">
                <a:moveTo>
                  <a:pt x="0" y="0"/>
                </a:moveTo>
                <a:lnTo>
                  <a:pt x="0" y="0"/>
                </a:lnTo>
                <a:lnTo>
                  <a:pt x="31609" y="4515"/>
                </a:lnTo>
                <a:lnTo>
                  <a:pt x="56633" y="8091"/>
                </a:lnTo>
                <a:lnTo>
                  <a:pt x="82628" y="11321"/>
                </a:lnTo>
                <a:lnTo>
                  <a:pt x="109272" y="14320"/>
                </a:lnTo>
                <a:lnTo>
                  <a:pt x="136348" y="17167"/>
                </a:lnTo>
                <a:lnTo>
                  <a:pt x="190500" y="228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167</TotalTime>
  <Words>63</Words>
  <Application>Microsoft Office PowerPoint</Application>
  <PresentationFormat>Custom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View</vt:lpstr>
      <vt:lpstr>Aim:  Is tyranny sometimes necessary? How do we determine "greatness" in history? </vt:lpstr>
      <vt:lpstr>George Washington</vt:lpstr>
      <vt:lpstr>PowerPoint Presentation</vt:lpstr>
      <vt:lpstr>American Greatness</vt:lpstr>
      <vt:lpstr>Directions</vt:lpstr>
      <vt:lpstr>PowerPoint Presentation</vt:lpstr>
      <vt:lpstr>Shi Huangdi</vt:lpstr>
      <vt:lpstr>Admin.</vt:lpstr>
      <vt:lpstr>Law</vt:lpstr>
      <vt:lpstr>Personality </vt:lpstr>
      <vt:lpstr>WAS HE GREAT? </vt:lpstr>
      <vt:lpstr>Admin.</vt:lpstr>
      <vt:lpstr>Law</vt:lpstr>
      <vt:lpstr>Personality </vt:lpstr>
      <vt:lpstr>Administration/general policy </vt:lpstr>
      <vt:lpstr>Laws </vt:lpstr>
      <vt:lpstr>Personal Qualities </vt:lpstr>
      <vt:lpstr>Was Shi Huangdi great? Why? Was he necessary for China?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Is tyranny sometimes necessary in history? How do we determine "greatness" in history? </dc:title>
  <dc:creator>Michael Lipari</dc:creator>
  <cp:lastModifiedBy>Michael Lipari</cp:lastModifiedBy>
  <cp:revision>13</cp:revision>
  <dcterms:created xsi:type="dcterms:W3CDTF">2017-10-15T19:09:22Z</dcterms:created>
  <dcterms:modified xsi:type="dcterms:W3CDTF">2017-10-25T15:16:18Z</dcterms:modified>
</cp:coreProperties>
</file>