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3" r:id="rId7"/>
    <p:sldId id="264" r:id="rId8"/>
    <p:sldId id="265" r:id="rId9"/>
    <p:sldId id="269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Lipari" initials="ML" lastIdx="1" clrIdx="0">
    <p:extLst/>
  </p:cmAuthor>
  <p:cmAuthor id="2" name="Michael Lipari" initials="ML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E9FE-016E-1445-81D5-5C07E8509F5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B356-4A6E-B045-A4E6-E3046C168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DEF3D54-5009-DD48-A702-94CE9CE44345}" type="datetimeFigureOut">
              <a:rPr lang="en-US" smtClean="0"/>
              <a:t>9/28/17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369946-01CC-D447-B0ED-01E465EED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Aim: </a:t>
            </a:r>
            <a:r>
              <a:rPr lang="en-US" sz="6000" dirty="0"/>
              <a:t>To what extent were the Olmec and </a:t>
            </a:r>
            <a:r>
              <a:rPr lang="en-US" sz="6000" dirty="0" err="1"/>
              <a:t>Chavin</a:t>
            </a:r>
            <a:r>
              <a:rPr lang="en-US" sz="6000" dirty="0"/>
              <a:t> the equals of complex societies such as Egypt and Mesopotamia?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87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Olmec and </a:t>
            </a:r>
            <a:r>
              <a:rPr lang="en-US" dirty="0" err="1" smtClean="0"/>
              <a:t>Chavin</a:t>
            </a:r>
            <a:r>
              <a:rPr lang="en-US" dirty="0" smtClean="0"/>
              <a:t> Charts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2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Could a hunting and gathering band of, say, thirty people have produced and placed these heads? Could an agricultural village population have done it? Why or why not? </a:t>
            </a:r>
          </a:p>
          <a:p>
            <a:pPr lvl="0"/>
            <a:r>
              <a:rPr lang="en-US" dirty="0"/>
              <a:t>So, are the Olmec and </a:t>
            </a:r>
            <a:r>
              <a:rPr lang="en-US" dirty="0" err="1"/>
              <a:t>Chavin</a:t>
            </a:r>
            <a:r>
              <a:rPr lang="en-US" dirty="0"/>
              <a:t> "civilized" then? 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are 2 similarities and 2 differences between Olmec and </a:t>
            </a:r>
            <a:r>
              <a:rPr lang="en-US" dirty="0" err="1"/>
              <a:t>Chavin</a:t>
            </a:r>
            <a:r>
              <a:rPr lang="en-US" dirty="0"/>
              <a:t> societies?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3" y="0"/>
            <a:ext cx="10809369" cy="16913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Pro-Olmec/</a:t>
            </a:r>
            <a:r>
              <a:rPr lang="en-US" sz="2400" dirty="0" err="1" smtClean="0"/>
              <a:t>Chavin</a:t>
            </a:r>
            <a:r>
              <a:rPr lang="en-US" sz="2400" dirty="0" smtClean="0"/>
              <a:t> are Complex </a:t>
            </a:r>
            <a:r>
              <a:rPr lang="en-US" sz="2400" dirty="0" err="1" smtClean="0"/>
              <a:t>Civ</a:t>
            </a:r>
            <a:r>
              <a:rPr lang="en-US" sz="2400" dirty="0" smtClean="0"/>
              <a:t>	Con-Olmec/</a:t>
            </a:r>
            <a:r>
              <a:rPr lang="en-US" sz="2400" dirty="0" err="1" smtClean="0"/>
              <a:t>Chavin</a:t>
            </a:r>
            <a:r>
              <a:rPr lang="en-US" sz="2400" dirty="0" smtClean="0"/>
              <a:t> are NOT Complex</a:t>
            </a:r>
            <a:r>
              <a:rPr lang="en-US" dirty="0" smtClean="0"/>
              <a:t>								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65209" y="0"/>
            <a:ext cx="18868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15095" y="1121907"/>
            <a:ext cx="11277600" cy="140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ACBE00-0221-433D-8EA5-D9D7B45F3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438" y="758952"/>
            <a:ext cx="3808362" cy="4041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sz="5100" dirty="0"/>
              <a:t>You are walking through the </a:t>
            </a:r>
            <a:r>
              <a:rPr lang="en-US" sz="5100" dirty="0" smtClean="0"/>
              <a:t>jungles of Central America…</a:t>
            </a:r>
            <a:endParaRPr lang="en-US" sz="5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1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YOU DISCOVER THIS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81" y="1691322"/>
            <a:ext cx="7866742" cy="52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2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0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>
            <a:normAutofit/>
          </a:bodyPr>
          <a:lstStyle/>
          <a:p>
            <a:r>
              <a:rPr lang="en-US" sz="2400" dirty="0"/>
              <a:t>A. Why do you think these monuments were created? Give three possible </a:t>
            </a:r>
            <a:r>
              <a:rPr lang="en-US" sz="2400" dirty="0" smtClean="0"/>
              <a:t>reasons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B. Who could have ordered them to be created? (Think of the social pyramid) </a:t>
            </a:r>
          </a:p>
          <a:p>
            <a:endParaRPr lang="en-US" sz="2400" dirty="0" smtClean="0"/>
          </a:p>
          <a:p>
            <a:r>
              <a:rPr lang="en-US" sz="2400" dirty="0"/>
              <a:t>C. Who might </a:t>
            </a:r>
            <a:r>
              <a:rPr lang="en-US" sz="2400" dirty="0" smtClean="0"/>
              <a:t>these monuments </a:t>
            </a:r>
            <a:r>
              <a:rPr lang="en-US" sz="2400" dirty="0"/>
              <a:t>represent? </a:t>
            </a:r>
          </a:p>
        </p:txBody>
      </p:sp>
    </p:spTree>
    <p:extLst>
      <p:ext uri="{BB962C8B-B14F-4D97-AF65-F5344CB8AC3E}">
        <p14:creationId xmlns:p14="http://schemas.microsoft.com/office/powerpoint/2010/main" val="57135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A. Why do you think </a:t>
            </a:r>
            <a:r>
              <a:rPr lang="en-US" sz="2800" dirty="0" smtClean="0"/>
              <a:t>thee monuments </a:t>
            </a:r>
            <a:r>
              <a:rPr lang="en-US" sz="2800" dirty="0"/>
              <a:t>were created? Give three possible reasons</a:t>
            </a:r>
          </a:p>
          <a:p>
            <a:endParaRPr lang="en-US" sz="2800" dirty="0"/>
          </a:p>
          <a:p>
            <a:r>
              <a:rPr lang="en-US" sz="2800" dirty="0"/>
              <a:t>B. Who could have ordered </a:t>
            </a:r>
            <a:r>
              <a:rPr lang="en-US" sz="2800" dirty="0" smtClean="0"/>
              <a:t>them </a:t>
            </a:r>
            <a:r>
              <a:rPr lang="en-US" sz="2800" dirty="0"/>
              <a:t>to be created? (Think of the social pyramid) </a:t>
            </a:r>
          </a:p>
          <a:p>
            <a:endParaRPr lang="en-US" sz="2800" dirty="0"/>
          </a:p>
          <a:p>
            <a:r>
              <a:rPr lang="en-US" sz="2800" dirty="0"/>
              <a:t>C. Who might these monuments represent?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0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62" y="0"/>
            <a:ext cx="668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 will be split, half </a:t>
            </a:r>
            <a:r>
              <a:rPr lang="en-US" sz="3200" dirty="0" err="1" smtClean="0"/>
              <a:t>Chavin</a:t>
            </a:r>
            <a:r>
              <a:rPr lang="en-US" sz="3200" dirty="0" smtClean="0"/>
              <a:t>-half Olmec</a:t>
            </a:r>
          </a:p>
          <a:p>
            <a:r>
              <a:rPr lang="en-US" sz="3200" dirty="0" smtClean="0"/>
              <a:t>Fill out chart and answer questions from your document</a:t>
            </a:r>
          </a:p>
          <a:p>
            <a:r>
              <a:rPr lang="en-US" sz="3200" dirty="0" smtClean="0"/>
              <a:t>Share-out with the class</a:t>
            </a:r>
          </a:p>
          <a:p>
            <a:r>
              <a:rPr lang="en-US" sz="3200" dirty="0" smtClean="0"/>
              <a:t>T-chart-the Case for the Olmec and </a:t>
            </a:r>
            <a:r>
              <a:rPr lang="en-US" sz="3200" dirty="0" err="1" smtClean="0"/>
              <a:t>Chavin</a:t>
            </a:r>
            <a:r>
              <a:rPr lang="en-US" sz="3200" dirty="0" smtClean="0"/>
              <a:t> to be complex civilizations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230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Domestication of maize (corn) and llamas (by </a:t>
            </a:r>
            <a:r>
              <a:rPr lang="en-US" sz="3200" dirty="0" err="1" smtClean="0"/>
              <a:t>Chavin</a:t>
            </a:r>
            <a:r>
              <a:rPr lang="en-US" sz="3200" dirty="0" smtClean="0"/>
              <a:t>) </a:t>
            </a:r>
          </a:p>
          <a:p>
            <a:r>
              <a:rPr lang="en-US" sz="3200" dirty="0" smtClean="0"/>
              <a:t>Did NOT develop in large river valleys like Mesopotamia, Egypt, Indus River, and China</a:t>
            </a:r>
          </a:p>
          <a:p>
            <a:r>
              <a:rPr lang="en-US" sz="3200" dirty="0" smtClean="0"/>
              <a:t>Most important because of legacy passed down to later Mesoamerican civilizations: “Mother Culture”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5078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120</TotalTime>
  <Words>269</Words>
  <Application>Microsoft Macintosh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Wingdings 2</vt:lpstr>
      <vt:lpstr>Arial</vt:lpstr>
      <vt:lpstr>View</vt:lpstr>
      <vt:lpstr>Aim: To what extent were the Olmec and Chavin the equals of complex societies such as Egypt and Mesopotamia? </vt:lpstr>
      <vt:lpstr>You are walking through the jungles of Central America…</vt:lpstr>
      <vt:lpstr>AND YOU DISCOVER THIS HEAD</vt:lpstr>
      <vt:lpstr>PowerPoint Presentation</vt:lpstr>
      <vt:lpstr>QUESTIONS</vt:lpstr>
      <vt:lpstr>QUESTIONS</vt:lpstr>
      <vt:lpstr>PowerPoint Presentation</vt:lpstr>
      <vt:lpstr>Procedure </vt:lpstr>
      <vt:lpstr>Important to Note</vt:lpstr>
      <vt:lpstr>Olmec and Chavin Charts </vt:lpstr>
      <vt:lpstr>Summary Questions</vt:lpstr>
      <vt:lpstr>Pro-Olmec/Chavin are Complex Civ Con-Olmec/Chavin are NOT Complex            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To what extent were the Olmec and Chavin the equals of complex societies such as Egypt and Mesopotamia? </dc:title>
  <dc:creator>Michael Lipari</dc:creator>
  <cp:lastModifiedBy>Michael Lipari</cp:lastModifiedBy>
  <cp:revision>15</cp:revision>
  <dcterms:created xsi:type="dcterms:W3CDTF">2017-09-19T19:24:41Z</dcterms:created>
  <dcterms:modified xsi:type="dcterms:W3CDTF">2017-09-28T16:14:39Z</dcterms:modified>
</cp:coreProperties>
</file>