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5" r:id="rId4"/>
    <p:sldId id="266" r:id="rId5"/>
    <p:sldId id="267" r:id="rId6"/>
    <p:sldId id="261" r:id="rId7"/>
    <p:sldId id="268" r:id="rId8"/>
    <p:sldId id="259" r:id="rId9"/>
    <p:sldId id="257" r:id="rId10"/>
    <p:sldId id="258" r:id="rId11"/>
    <p:sldId id="263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1147-7533-8643-86DA-E6EF87FCEA1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A97B3-AAA7-FB4A-9AEB-8F9B2579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A2BB606-FE5D-2C49-B80F-1650954807B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3063239-2E3D-5F40-BFE3-6BF9939C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566057"/>
            <a:ext cx="9418320" cy="4887686"/>
          </a:xfrm>
        </p:spPr>
        <p:txBody>
          <a:bodyPr>
            <a:normAutofit/>
          </a:bodyPr>
          <a:lstStyle/>
          <a:p>
            <a:r>
              <a:rPr lang="en-US" dirty="0" smtClean="0"/>
              <a:t>Aim: </a:t>
            </a:r>
            <a:r>
              <a:rPr lang="en-US" b="1" dirty="0"/>
              <a:t> </a:t>
            </a:r>
            <a:r>
              <a:rPr lang="en-US" dirty="0" smtClean="0"/>
              <a:t>What characteristics </a:t>
            </a:r>
            <a:r>
              <a:rPr lang="en-US" dirty="0"/>
              <a:t>of Mesopotamia make the region the world's first "civilization"?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0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FFDA05-9640-4040-B33E-D46FD0443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Directions- Jigsaw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Four different groups (Assyria, Akkad, Babylon, and Sumer) </a:t>
            </a:r>
          </a:p>
          <a:p>
            <a:r>
              <a:rPr lang="en-US" sz="2400" dirty="0" smtClean="0"/>
              <a:t>Remember your number (1, 2, 3, 4 or 5) </a:t>
            </a:r>
          </a:p>
          <a:p>
            <a:r>
              <a:rPr lang="en-US" sz="2400" dirty="0" smtClean="0"/>
              <a:t>Read your passage, answer the questions, and fill out your box in the graphic organizer</a:t>
            </a:r>
          </a:p>
          <a:p>
            <a:r>
              <a:rPr lang="en-US" sz="2400" dirty="0" smtClean="0"/>
              <a:t>Group up with your numbers and share out your information on Assyria, Sumer, etc. </a:t>
            </a:r>
          </a:p>
          <a:p>
            <a:r>
              <a:rPr lang="en-US" sz="2400" dirty="0" smtClean="0"/>
              <a:t>By the end of class, you should have the entire graphic organizer filled out 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5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0C2BF78-EE5B-49C7-ADD9-58CDBD13E3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7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89" y="270404"/>
            <a:ext cx="10499526" cy="5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3D50B8-1D27-420D-BA4A-249914120C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18CDC34-0F26-409D-B10F-578D4DCC46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FBB176-B6C1-4B5A-AADA-F930947E09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86" y="1502362"/>
            <a:ext cx="4616874" cy="210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/>
              <a:t>Silt</a:t>
            </a:r>
          </a:p>
        </p:txBody>
      </p:sp>
    </p:spTree>
    <p:extLst>
      <p:ext uri="{BB962C8B-B14F-4D97-AF65-F5344CB8AC3E}">
        <p14:creationId xmlns:p14="http://schemas.microsoft.com/office/powerpoint/2010/main" val="141986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1ACBE00-0221-433D-8EA5-D9D7B45F3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5" r="11986"/>
          <a:stretch/>
        </p:blipFill>
        <p:spPr>
          <a:xfrm>
            <a:off x="442453" y="10"/>
            <a:ext cx="711855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100"/>
              <a:t>Flooding</a:t>
            </a:r>
          </a:p>
        </p:txBody>
      </p:sp>
    </p:spTree>
    <p:extLst>
      <p:ext uri="{BB962C8B-B14F-4D97-AF65-F5344CB8AC3E}">
        <p14:creationId xmlns:p14="http://schemas.microsoft.com/office/powerpoint/2010/main" val="308962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0CF6C96-4596-4D83-A9F9-A3AB22AB4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Effect of Geography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2000" dirty="0"/>
              <a:t>Negative view of life, the gods, and the afterlife </a:t>
            </a:r>
          </a:p>
          <a:p>
            <a:endParaRPr lang="en-US" sz="2000" dirty="0"/>
          </a:p>
          <a:p>
            <a:r>
              <a:rPr lang="en-US" sz="2000" dirty="0"/>
              <a:t>Open land-easy to invade, difficult to hold </a:t>
            </a:r>
          </a:p>
          <a:p>
            <a:endParaRPr lang="en-US" sz="2000" dirty="0"/>
          </a:p>
          <a:p>
            <a:r>
              <a:rPr lang="en-US" sz="2000" dirty="0"/>
              <a:t>Poor resources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1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6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Government-king (monarchy), usually related to the gods somehow, council or assembly of nobles </a:t>
            </a:r>
            <a:r>
              <a:rPr lang="en-US" smtClean="0"/>
              <a:t>to govern, scribes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Religion-polytheistic, cruel gods, controlled events in the world, had priesthood and ziggurats </a:t>
            </a:r>
          </a:p>
          <a:p>
            <a:endParaRPr lang="en-US" dirty="0"/>
          </a:p>
          <a:p>
            <a:r>
              <a:rPr lang="en-US" dirty="0" smtClean="0"/>
              <a:t>Trade-traded with Egypt and Indus River Valley civilization, poor in resources: traded for copper, wood, gold, tin </a:t>
            </a:r>
          </a:p>
          <a:p>
            <a:endParaRPr lang="en-US" dirty="0"/>
          </a:p>
          <a:p>
            <a:r>
              <a:rPr lang="en-US" dirty="0" smtClean="0"/>
              <a:t>Technology-writing, the wheel, bronze, the sail, the plow geometry, walled cities </a:t>
            </a:r>
          </a:p>
        </p:txBody>
      </p:sp>
    </p:spTree>
    <p:extLst>
      <p:ext uri="{BB962C8B-B14F-4D97-AF65-F5344CB8AC3E}">
        <p14:creationId xmlns:p14="http://schemas.microsoft.com/office/powerpoint/2010/main" val="20603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628" y="365760"/>
            <a:ext cx="5743883" cy="1325562"/>
          </a:xfrm>
        </p:spPr>
        <p:txBody>
          <a:bodyPr/>
          <a:lstStyle/>
          <a:p>
            <a:r>
              <a:rPr lang="en-US" dirty="0" smtClean="0"/>
              <a:t>Ziggurat from the City of Ur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76879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American Troops, 2003, Iraq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545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178</TotalTime>
  <Words>206</Words>
  <Application>Microsoft Macintosh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Wingdings 2</vt:lpstr>
      <vt:lpstr>Arial</vt:lpstr>
      <vt:lpstr>View</vt:lpstr>
      <vt:lpstr>Aim:  What characteristics of Mesopotamia make the region the world's first "civilization"?  </vt:lpstr>
      <vt:lpstr>PowerPoint Presentation</vt:lpstr>
      <vt:lpstr>Silt</vt:lpstr>
      <vt:lpstr>Flooding</vt:lpstr>
      <vt:lpstr>Effect of Geography </vt:lpstr>
      <vt:lpstr>PowerPoint Presentation</vt:lpstr>
      <vt:lpstr>City-states</vt:lpstr>
      <vt:lpstr>Ziggurat from the City of Ur </vt:lpstr>
      <vt:lpstr>American Troops, 2003, Iraq</vt:lpstr>
      <vt:lpstr>PowerPoint Presentation</vt:lpstr>
      <vt:lpstr>Directions- Jigsaw Activity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What characteristics of Mesopotamia make the region the world's first "civilization"?  </dc:title>
  <dc:creator>Michael Lipari</dc:creator>
  <cp:lastModifiedBy>Michael Lipari</cp:lastModifiedBy>
  <cp:revision>13</cp:revision>
  <dcterms:created xsi:type="dcterms:W3CDTF">2017-09-15T13:14:02Z</dcterms:created>
  <dcterms:modified xsi:type="dcterms:W3CDTF">2017-09-19T16:30:23Z</dcterms:modified>
</cp:coreProperties>
</file>