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6" r:id="rId4"/>
    <p:sldId id="263" r:id="rId5"/>
    <p:sldId id="265" r:id="rId6"/>
    <p:sldId id="267" r:id="rId7"/>
    <p:sldId id="268" r:id="rId8"/>
    <p:sldId id="269" r:id="rId9"/>
    <p:sldId id="257" r:id="rId10"/>
    <p:sldId id="259" r:id="rId11"/>
    <p:sldId id="258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D7C0-D11E-6346-B428-016FC904128E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9CCF-0F29-9A42-844A-08AF9C9C2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vVX-PrBRtT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984" y="754743"/>
            <a:ext cx="8676222" cy="59581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A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 Map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is a representation of </a:t>
            </a:r>
            <a:r>
              <a:rPr lang="en-US" dirty="0">
                <a:solidFill>
                  <a:schemeClr val="tx1"/>
                </a:solidFill>
                <a:effectLst/>
              </a:rPr>
              <a:t>a geographical area in a way that enables people to find places and/or to better understand the features of a particular destination.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98" y="304799"/>
            <a:ext cx="9905998" cy="3124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Political Map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70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0"/>
            <a:ext cx="10522857" cy="9579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Topographical Map-</a:t>
            </a:r>
            <a:r>
              <a:rPr lang="en-US" sz="3200" dirty="0" smtClean="0">
                <a:solidFill>
                  <a:schemeClr val="tx1"/>
                </a:solidFill>
              </a:rPr>
              <a:t>contour lines and extreme detail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886" y="1262742"/>
            <a:ext cx="33237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Thematic Map-</a:t>
            </a:r>
            <a:r>
              <a:rPr lang="en-US" sz="4000" dirty="0" smtClean="0"/>
              <a:t>emphasizes </a:t>
            </a:r>
            <a:r>
              <a:rPr lang="en-US" sz="4000" dirty="0"/>
              <a:t>a particular theme or special topic</a:t>
            </a:r>
          </a:p>
        </p:txBody>
      </p:sp>
    </p:spTree>
    <p:extLst>
      <p:ext uri="{BB962C8B-B14F-4D97-AF65-F5344CB8AC3E}">
        <p14:creationId xmlns:p14="http://schemas.microsoft.com/office/powerpoint/2010/main" val="212798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84" y="-217714"/>
            <a:ext cx="9905998" cy="164011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Climate Map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533399"/>
            <a:ext cx="3076538" cy="369025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Economic or Resource map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9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Parts of a map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5201"/>
            <a:ext cx="9905998" cy="3556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Title- tells </a:t>
            </a:r>
            <a:r>
              <a:rPr lang="en-US" sz="3600" dirty="0">
                <a:solidFill>
                  <a:schemeClr val="tx1"/>
                </a:solidFill>
                <a:effectLst/>
              </a:rPr>
              <a:t>you what the map is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sz="3600" dirty="0">
                <a:solidFill>
                  <a:schemeClr val="tx1"/>
                </a:solidFill>
                <a:effectLst/>
              </a:rPr>
              <a:t>usually found on the top or bottom of the map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</a:rPr>
              <a:t>Scale- the relationship between distance on a map and actual distance on the earth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Key- a </a:t>
            </a:r>
            <a:r>
              <a:rPr lang="en-US" sz="3600" dirty="0">
                <a:solidFill>
                  <a:schemeClr val="tx1"/>
                </a:solidFill>
                <a:effectLst/>
              </a:rPr>
              <a:t>part of a map used to define symbols on the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map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0500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Parts of a map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Grid- the </a:t>
            </a:r>
            <a:r>
              <a:rPr lang="en-US" sz="4400" dirty="0">
                <a:solidFill>
                  <a:schemeClr val="tx1"/>
                </a:solidFill>
                <a:effectLst/>
              </a:rPr>
              <a:t>set of lines that show coordinates on a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map</a:t>
            </a:r>
          </a:p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Orientation- the </a:t>
            </a:r>
            <a:r>
              <a:rPr lang="en-US" sz="4400" dirty="0">
                <a:solidFill>
                  <a:schemeClr val="tx1"/>
                </a:solidFill>
                <a:effectLst/>
              </a:rPr>
              <a:t>relationship between the directions on the </a:t>
            </a:r>
            <a:r>
              <a:rPr lang="en-US" sz="4400" b="1" dirty="0">
                <a:solidFill>
                  <a:schemeClr val="tx1"/>
                </a:solidFill>
                <a:effectLst/>
              </a:rPr>
              <a:t>map</a:t>
            </a:r>
            <a:r>
              <a:rPr lang="en-US" sz="4400" dirty="0">
                <a:solidFill>
                  <a:schemeClr val="tx1"/>
                </a:solidFill>
                <a:effectLst/>
              </a:rPr>
              <a:t> and the corresponding compass directions in reality.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5" y="249822"/>
            <a:ext cx="10067976" cy="6743645"/>
          </a:xfrm>
        </p:spPr>
      </p:pic>
    </p:spTree>
    <p:extLst>
      <p:ext uri="{BB962C8B-B14F-4D97-AF65-F5344CB8AC3E}">
        <p14:creationId xmlns:p14="http://schemas.microsoft.com/office/powerpoint/2010/main" val="1751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599" y="643467"/>
            <a:ext cx="52368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Representing the earth's surface in two dimensions causes distortion in the shape, area, distance, or direction of the data. 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0"/>
            <a:ext cx="10034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400" y="3276600"/>
            <a:ext cx="919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www.youtube.com/watch?v=vVX-PrBRtTY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4300" y="4064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West Wing-</a:t>
            </a:r>
          </a:p>
          <a:p>
            <a:r>
              <a:rPr lang="en-US" sz="5400" dirty="0" smtClean="0"/>
              <a:t>Map Projection Clip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38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sp>
        <p:nvSpPr>
          <p:cNvPr id="2" name="TextBox 1"/>
          <p:cNvSpPr txBox="1"/>
          <p:nvPr/>
        </p:nvSpPr>
        <p:spPr>
          <a:xfrm>
            <a:off x="943429" y="232229"/>
            <a:ext cx="934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Physical Map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108</TotalTime>
  <Words>160</Words>
  <Application>Microsoft Macintosh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Mesh</vt:lpstr>
      <vt:lpstr>A Map is a representation of a geographical area in a way that enables people to find places and/or to better understand the features of a particular destination.</vt:lpstr>
      <vt:lpstr>Parts of a map</vt:lpstr>
      <vt:lpstr>Parts of a map</vt:lpstr>
      <vt:lpstr>PowerPoint Presentation</vt:lpstr>
      <vt:lpstr>PowerPoint Presentation</vt:lpstr>
      <vt:lpstr>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Lipari</dc:creator>
  <cp:lastModifiedBy>Michael Lipari</cp:lastModifiedBy>
  <cp:revision>14</cp:revision>
  <dcterms:created xsi:type="dcterms:W3CDTF">2017-09-03T20:02:13Z</dcterms:created>
  <dcterms:modified xsi:type="dcterms:W3CDTF">2017-09-13T12:40:38Z</dcterms:modified>
</cp:coreProperties>
</file>