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4" r:id="rId2"/>
    <p:sldId id="256" r:id="rId3"/>
    <p:sldId id="265" r:id="rId4"/>
    <p:sldId id="257" r:id="rId5"/>
    <p:sldId id="270" r:id="rId6"/>
    <p:sldId id="259" r:id="rId7"/>
    <p:sldId id="266" r:id="rId8"/>
    <p:sldId id="258" r:id="rId9"/>
    <p:sldId id="268" r:id="rId10"/>
    <p:sldId id="267" r:id="rId11"/>
    <p:sldId id="271" r:id="rId12"/>
    <p:sldId id="269" r:id="rId13"/>
    <p:sldId id="260" r:id="rId14"/>
    <p:sldId id="261" r:id="rId15"/>
    <p:sldId id="263" r:id="rId16"/>
    <p:sldId id="27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89"/>
  </p:normalViewPr>
  <p:slideViewPr>
    <p:cSldViewPr snapToGrid="0" snapToObjects="1">
      <p:cViewPr varScale="1">
        <p:scale>
          <a:sx n="79" d="100"/>
          <a:sy n="79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9F7B4-D9D5-F345-8459-9120A48F5ABD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80152-EF63-F149-9E94-28414B54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AEAF199-F146-394F-A48E-69BC6CBC8F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5C0F644-2ACC-634D-BA95-215144B3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image" Target="../media/image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41" Type="http://schemas.openxmlformats.org/officeDocument/2006/relationships/tags" Target="../tags/tag97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image" Target="../media/image6.png"/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10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8" Type="http://schemas.openxmlformats.org/officeDocument/2006/relationships/tags" Target="../tags/tag134.xml"/><Relationship Id="rId51" Type="http://schemas.openxmlformats.org/officeDocument/2006/relationships/image" Target="../media/image11.png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1" Type="http://schemas.openxmlformats.org/officeDocument/2006/relationships/tags" Target="../tags/tag127.xml"/><Relationship Id="rId6" Type="http://schemas.openxmlformats.org/officeDocument/2006/relationships/tags" Target="../tags/tag1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12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tXSXCcgNE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4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00" y="164907"/>
            <a:ext cx="9692640" cy="773769"/>
          </a:xfrm>
        </p:spPr>
        <p:txBody>
          <a:bodyPr/>
          <a:lstStyle/>
          <a:p>
            <a:r>
              <a:rPr lang="en-US" dirty="0" smtClean="0"/>
              <a:t>Proselytizing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2"/>
            <a:ext cx="11312041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-1"/>
            <a:ext cx="10837761" cy="1828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Caliphs (men who replaced Muhammad as leader of the </a:t>
            </a:r>
            <a:r>
              <a:rPr lang="en-US" dirty="0" err="1" smtClean="0"/>
              <a:t>umma</a:t>
            </a:r>
            <a:r>
              <a:rPr lang="en-US" dirty="0" smtClean="0"/>
              <a:t>) defeated Eastern Romans and Sasanian Persians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52" y="1914353"/>
            <a:ext cx="6516412" cy="39098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137" y="1914353"/>
            <a:ext cx="36486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was it so easy?</a:t>
            </a:r>
          </a:p>
          <a:p>
            <a:endParaRPr lang="en-US" sz="2800" dirty="0" smtClean="0"/>
          </a:p>
          <a:p>
            <a:r>
              <a:rPr lang="en-US" sz="2800" dirty="0" smtClean="0"/>
              <a:t>Belief in Islam?</a:t>
            </a:r>
          </a:p>
          <a:p>
            <a:endParaRPr lang="en-US" sz="2800" dirty="0"/>
          </a:p>
          <a:p>
            <a:r>
              <a:rPr lang="en-US" sz="2800" dirty="0" smtClean="0"/>
              <a:t>Divine Intervention?</a:t>
            </a:r>
          </a:p>
          <a:p>
            <a:endParaRPr lang="en-US" sz="2800" dirty="0"/>
          </a:p>
          <a:p>
            <a:r>
              <a:rPr lang="en-US" sz="2800" dirty="0" smtClean="0"/>
              <a:t>Or something else?</a:t>
            </a:r>
            <a:endParaRPr lang="en-US" sz="2800" dirty="0"/>
          </a:p>
        </p:txBody>
      </p:sp>
      <p:sp>
        <p:nvSpPr>
          <p:cNvPr id="34" name="SMARTInkShape-783"/>
          <p:cNvSpPr/>
          <p:nvPr>
            <p:custDataLst>
              <p:tags r:id="rId1"/>
            </p:custDataLst>
          </p:nvPr>
        </p:nvSpPr>
        <p:spPr>
          <a:xfrm>
            <a:off x="1341120" y="5222480"/>
            <a:ext cx="396241" cy="721121"/>
          </a:xfrm>
          <a:custGeom>
            <a:avLst/>
            <a:gdLst/>
            <a:ahLst/>
            <a:cxnLst/>
            <a:rect l="0" t="0" r="0" b="0"/>
            <a:pathLst>
              <a:path w="396241" h="721121">
                <a:moveTo>
                  <a:pt x="396240" y="35320"/>
                </a:moveTo>
                <a:lnTo>
                  <a:pt x="396240" y="35320"/>
                </a:lnTo>
                <a:lnTo>
                  <a:pt x="376014" y="11050"/>
                </a:lnTo>
                <a:lnTo>
                  <a:pt x="366669" y="4746"/>
                </a:lnTo>
                <a:lnTo>
                  <a:pt x="347255" y="0"/>
                </a:lnTo>
                <a:lnTo>
                  <a:pt x="325376" y="2089"/>
                </a:lnTo>
                <a:lnTo>
                  <a:pt x="304123" y="12114"/>
                </a:lnTo>
                <a:lnTo>
                  <a:pt x="270384" y="46155"/>
                </a:lnTo>
                <a:lnTo>
                  <a:pt x="253944" y="65536"/>
                </a:lnTo>
                <a:lnTo>
                  <a:pt x="234322" y="100247"/>
                </a:lnTo>
                <a:lnTo>
                  <a:pt x="213644" y="138189"/>
                </a:lnTo>
                <a:lnTo>
                  <a:pt x="201915" y="166553"/>
                </a:lnTo>
                <a:lnTo>
                  <a:pt x="188800" y="198351"/>
                </a:lnTo>
                <a:lnTo>
                  <a:pt x="175351" y="232238"/>
                </a:lnTo>
                <a:lnTo>
                  <a:pt x="163730" y="267054"/>
                </a:lnTo>
                <a:lnTo>
                  <a:pt x="152920" y="302284"/>
                </a:lnTo>
                <a:lnTo>
                  <a:pt x="141624" y="338545"/>
                </a:lnTo>
                <a:lnTo>
                  <a:pt x="135056" y="357696"/>
                </a:lnTo>
                <a:lnTo>
                  <a:pt x="121832" y="395345"/>
                </a:lnTo>
                <a:lnTo>
                  <a:pt x="110310" y="429011"/>
                </a:lnTo>
                <a:lnTo>
                  <a:pt x="99544" y="460907"/>
                </a:lnTo>
                <a:lnTo>
                  <a:pt x="89115" y="492017"/>
                </a:lnTo>
                <a:lnTo>
                  <a:pt x="78836" y="522777"/>
                </a:lnTo>
                <a:lnTo>
                  <a:pt x="63528" y="560564"/>
                </a:lnTo>
                <a:lnTo>
                  <a:pt x="56359" y="593208"/>
                </a:lnTo>
                <a:lnTo>
                  <a:pt x="46144" y="624330"/>
                </a:lnTo>
                <a:lnTo>
                  <a:pt x="36438" y="655000"/>
                </a:lnTo>
                <a:lnTo>
                  <a:pt x="22976" y="689291"/>
                </a:lnTo>
                <a:lnTo>
                  <a:pt x="9132" y="718031"/>
                </a:lnTo>
                <a:lnTo>
                  <a:pt x="7781" y="719061"/>
                </a:lnTo>
                <a:lnTo>
                  <a:pt x="0" y="7211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784"/>
          <p:cNvSpPr/>
          <p:nvPr>
            <p:custDataLst>
              <p:tags r:id="rId2"/>
            </p:custDataLst>
          </p:nvPr>
        </p:nvSpPr>
        <p:spPr>
          <a:xfrm>
            <a:off x="1264920" y="5076429"/>
            <a:ext cx="690828" cy="112792"/>
          </a:xfrm>
          <a:custGeom>
            <a:avLst/>
            <a:gdLst/>
            <a:ahLst/>
            <a:cxnLst/>
            <a:rect l="0" t="0" r="0" b="0"/>
            <a:pathLst>
              <a:path w="690828" h="112792">
                <a:moveTo>
                  <a:pt x="0" y="112791"/>
                </a:moveTo>
                <a:lnTo>
                  <a:pt x="0" y="112791"/>
                </a:lnTo>
                <a:lnTo>
                  <a:pt x="36407" y="104700"/>
                </a:lnTo>
                <a:lnTo>
                  <a:pt x="67827" y="98472"/>
                </a:lnTo>
                <a:lnTo>
                  <a:pt x="99572" y="92033"/>
                </a:lnTo>
                <a:lnTo>
                  <a:pt x="133437" y="83527"/>
                </a:lnTo>
                <a:lnTo>
                  <a:pt x="170501" y="76360"/>
                </a:lnTo>
                <a:lnTo>
                  <a:pt x="189867" y="73265"/>
                </a:lnTo>
                <a:lnTo>
                  <a:pt x="210398" y="69507"/>
                </a:lnTo>
                <a:lnTo>
                  <a:pt x="231705" y="65308"/>
                </a:lnTo>
                <a:lnTo>
                  <a:pt x="253530" y="60816"/>
                </a:lnTo>
                <a:lnTo>
                  <a:pt x="275700" y="56127"/>
                </a:lnTo>
                <a:lnTo>
                  <a:pt x="298100" y="51309"/>
                </a:lnTo>
                <a:lnTo>
                  <a:pt x="320653" y="46402"/>
                </a:lnTo>
                <a:lnTo>
                  <a:pt x="342462" y="42285"/>
                </a:lnTo>
                <a:lnTo>
                  <a:pt x="363775" y="38693"/>
                </a:lnTo>
                <a:lnTo>
                  <a:pt x="384756" y="35453"/>
                </a:lnTo>
                <a:lnTo>
                  <a:pt x="405518" y="32446"/>
                </a:lnTo>
                <a:lnTo>
                  <a:pt x="426132" y="29594"/>
                </a:lnTo>
                <a:lnTo>
                  <a:pt x="446648" y="26847"/>
                </a:lnTo>
                <a:lnTo>
                  <a:pt x="466252" y="24168"/>
                </a:lnTo>
                <a:lnTo>
                  <a:pt x="503839" y="18934"/>
                </a:lnTo>
                <a:lnTo>
                  <a:pt x="540299" y="13786"/>
                </a:lnTo>
                <a:lnTo>
                  <a:pt x="574566" y="8675"/>
                </a:lnTo>
                <a:lnTo>
                  <a:pt x="603907" y="3582"/>
                </a:lnTo>
                <a:lnTo>
                  <a:pt x="640181" y="0"/>
                </a:lnTo>
                <a:lnTo>
                  <a:pt x="675001" y="4026"/>
                </a:lnTo>
                <a:lnTo>
                  <a:pt x="684669" y="5185"/>
                </a:lnTo>
                <a:lnTo>
                  <a:pt x="687586" y="6340"/>
                </a:lnTo>
                <a:lnTo>
                  <a:pt x="689531" y="7957"/>
                </a:lnTo>
                <a:lnTo>
                  <a:pt x="690827" y="9882"/>
                </a:lnTo>
                <a:lnTo>
                  <a:pt x="689998" y="12858"/>
                </a:lnTo>
                <a:lnTo>
                  <a:pt x="684561" y="20681"/>
                </a:lnTo>
                <a:lnTo>
                  <a:pt x="647700" y="518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Shape-785"/>
          <p:cNvSpPr/>
          <p:nvPr>
            <p:custDataLst>
              <p:tags r:id="rId3"/>
            </p:custDataLst>
          </p:nvPr>
        </p:nvSpPr>
        <p:spPr>
          <a:xfrm>
            <a:off x="1691640" y="5440680"/>
            <a:ext cx="259081" cy="357291"/>
          </a:xfrm>
          <a:custGeom>
            <a:avLst/>
            <a:gdLst/>
            <a:ahLst/>
            <a:cxnLst/>
            <a:rect l="0" t="0" r="0" b="0"/>
            <a:pathLst>
              <a:path w="259081" h="357291">
                <a:moveTo>
                  <a:pt x="0" y="190500"/>
                </a:moveTo>
                <a:lnTo>
                  <a:pt x="0" y="190500"/>
                </a:lnTo>
                <a:lnTo>
                  <a:pt x="4516" y="222109"/>
                </a:lnTo>
                <a:lnTo>
                  <a:pt x="8090" y="247133"/>
                </a:lnTo>
                <a:lnTo>
                  <a:pt x="11320" y="273128"/>
                </a:lnTo>
                <a:lnTo>
                  <a:pt x="14320" y="299773"/>
                </a:lnTo>
                <a:lnTo>
                  <a:pt x="17167" y="326848"/>
                </a:lnTo>
                <a:lnTo>
                  <a:pt x="22588" y="352417"/>
                </a:lnTo>
                <a:lnTo>
                  <a:pt x="25218" y="356864"/>
                </a:lnTo>
                <a:lnTo>
                  <a:pt x="26972" y="357290"/>
                </a:lnTo>
                <a:lnTo>
                  <a:pt x="28141" y="355033"/>
                </a:lnTo>
                <a:lnTo>
                  <a:pt x="34303" y="337464"/>
                </a:lnTo>
                <a:lnTo>
                  <a:pt x="46853" y="308552"/>
                </a:lnTo>
                <a:lnTo>
                  <a:pt x="61296" y="273174"/>
                </a:lnTo>
                <a:lnTo>
                  <a:pt x="72116" y="247564"/>
                </a:lnTo>
                <a:lnTo>
                  <a:pt x="85391" y="219249"/>
                </a:lnTo>
                <a:lnTo>
                  <a:pt x="102016" y="191988"/>
                </a:lnTo>
                <a:lnTo>
                  <a:pt x="119847" y="164914"/>
                </a:lnTo>
                <a:lnTo>
                  <a:pt x="136239" y="135948"/>
                </a:lnTo>
                <a:lnTo>
                  <a:pt x="156506" y="108400"/>
                </a:lnTo>
                <a:lnTo>
                  <a:pt x="178778" y="82045"/>
                </a:lnTo>
                <a:lnTo>
                  <a:pt x="211204" y="44252"/>
                </a:lnTo>
                <a:lnTo>
                  <a:pt x="248369" y="9744"/>
                </a:lnTo>
                <a:lnTo>
                  <a:pt x="2590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290"/>
          <p:cNvGrpSpPr/>
          <p:nvPr/>
        </p:nvGrpSpPr>
        <p:grpSpPr>
          <a:xfrm>
            <a:off x="2137675" y="5116709"/>
            <a:ext cx="3600185" cy="1025012"/>
            <a:chOff x="2137675" y="5116709"/>
            <a:chExt cx="3600185" cy="1025012"/>
          </a:xfrm>
        </p:grpSpPr>
        <p:sp>
          <p:nvSpPr>
            <p:cNvPr id="37" name="SMARTInkShape-786"/>
            <p:cNvSpPr/>
            <p:nvPr>
              <p:custDataLst>
                <p:tags r:id="rId5"/>
              </p:custDataLst>
            </p:nvPr>
          </p:nvSpPr>
          <p:spPr>
            <a:xfrm>
              <a:off x="2137675" y="5554980"/>
              <a:ext cx="26406" cy="236671"/>
            </a:xfrm>
            <a:custGeom>
              <a:avLst/>
              <a:gdLst/>
              <a:ahLst/>
              <a:cxnLst/>
              <a:rect l="0" t="0" r="0" b="0"/>
              <a:pathLst>
                <a:path w="26406" h="236671">
                  <a:moveTo>
                    <a:pt x="26405" y="0"/>
                  </a:moveTo>
                  <a:lnTo>
                    <a:pt x="26405" y="0"/>
                  </a:lnTo>
                  <a:lnTo>
                    <a:pt x="18315" y="32362"/>
                  </a:lnTo>
                  <a:lnTo>
                    <a:pt x="9238" y="68667"/>
                  </a:lnTo>
                  <a:lnTo>
                    <a:pt x="5232" y="100874"/>
                  </a:lnTo>
                  <a:lnTo>
                    <a:pt x="0" y="131865"/>
                  </a:lnTo>
                  <a:lnTo>
                    <a:pt x="1177" y="162496"/>
                  </a:lnTo>
                  <a:lnTo>
                    <a:pt x="6889" y="193021"/>
                  </a:lnTo>
                  <a:lnTo>
                    <a:pt x="7007" y="208836"/>
                  </a:lnTo>
                  <a:lnTo>
                    <a:pt x="5930" y="221509"/>
                  </a:lnTo>
                  <a:lnTo>
                    <a:pt x="9238" y="235624"/>
                  </a:lnTo>
                  <a:lnTo>
                    <a:pt x="9880" y="236670"/>
                  </a:lnTo>
                  <a:lnTo>
                    <a:pt x="10911" y="236309"/>
                  </a:lnTo>
                  <a:lnTo>
                    <a:pt x="11165" y="22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87"/>
            <p:cNvSpPr/>
            <p:nvPr>
              <p:custDataLst>
                <p:tags r:id="rId6"/>
              </p:custDataLst>
            </p:nvPr>
          </p:nvSpPr>
          <p:spPr>
            <a:xfrm>
              <a:off x="2164080" y="5334000"/>
              <a:ext cx="53341" cy="121921"/>
            </a:xfrm>
            <a:custGeom>
              <a:avLst/>
              <a:gdLst/>
              <a:ahLst/>
              <a:cxnLst/>
              <a:rect l="0" t="0" r="0" b="0"/>
              <a:pathLst>
                <a:path w="53341" h="121921">
                  <a:moveTo>
                    <a:pt x="0" y="121920"/>
                  </a:moveTo>
                  <a:lnTo>
                    <a:pt x="0" y="121920"/>
                  </a:lnTo>
                  <a:lnTo>
                    <a:pt x="22641" y="85419"/>
                  </a:lnTo>
                  <a:lnTo>
                    <a:pt x="34334" y="58284"/>
                  </a:lnTo>
                  <a:lnTo>
                    <a:pt x="46391" y="22538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88"/>
            <p:cNvSpPr/>
            <p:nvPr>
              <p:custDataLst>
                <p:tags r:id="rId7"/>
              </p:custDataLst>
            </p:nvPr>
          </p:nvSpPr>
          <p:spPr>
            <a:xfrm>
              <a:off x="2324379" y="5234941"/>
              <a:ext cx="273615" cy="566450"/>
            </a:xfrm>
            <a:custGeom>
              <a:avLst/>
              <a:gdLst/>
              <a:ahLst/>
              <a:cxnLst/>
              <a:rect l="0" t="0" r="0" b="0"/>
              <a:pathLst>
                <a:path w="273615" h="566450">
                  <a:moveTo>
                    <a:pt x="14961" y="0"/>
                  </a:moveTo>
                  <a:lnTo>
                    <a:pt x="14961" y="0"/>
                  </a:lnTo>
                  <a:lnTo>
                    <a:pt x="6871" y="28315"/>
                  </a:lnTo>
                  <a:lnTo>
                    <a:pt x="2899" y="58021"/>
                  </a:lnTo>
                  <a:lnTo>
                    <a:pt x="1133" y="90980"/>
                  </a:lnTo>
                  <a:lnTo>
                    <a:pt x="349" y="125384"/>
                  </a:lnTo>
                  <a:lnTo>
                    <a:pt x="0" y="158172"/>
                  </a:lnTo>
                  <a:lnTo>
                    <a:pt x="3232" y="195605"/>
                  </a:lnTo>
                  <a:lnTo>
                    <a:pt x="8835" y="220996"/>
                  </a:lnTo>
                  <a:lnTo>
                    <a:pt x="15957" y="248930"/>
                  </a:lnTo>
                  <a:lnTo>
                    <a:pt x="26128" y="284485"/>
                  </a:lnTo>
                  <a:lnTo>
                    <a:pt x="38872" y="314021"/>
                  </a:lnTo>
                  <a:lnTo>
                    <a:pt x="50141" y="327524"/>
                  </a:lnTo>
                  <a:lnTo>
                    <a:pt x="82713" y="347733"/>
                  </a:lnTo>
                  <a:lnTo>
                    <a:pt x="99260" y="353514"/>
                  </a:lnTo>
                  <a:lnTo>
                    <a:pt x="127616" y="355922"/>
                  </a:lnTo>
                  <a:lnTo>
                    <a:pt x="157466" y="352496"/>
                  </a:lnTo>
                  <a:lnTo>
                    <a:pt x="186913" y="351952"/>
                  </a:lnTo>
                  <a:lnTo>
                    <a:pt x="222306" y="358924"/>
                  </a:lnTo>
                  <a:lnTo>
                    <a:pt x="240887" y="365261"/>
                  </a:lnTo>
                  <a:lnTo>
                    <a:pt x="263089" y="381416"/>
                  </a:lnTo>
                  <a:lnTo>
                    <a:pt x="269173" y="389087"/>
                  </a:lnTo>
                  <a:lnTo>
                    <a:pt x="272599" y="406255"/>
                  </a:lnTo>
                  <a:lnTo>
                    <a:pt x="273614" y="427428"/>
                  </a:lnTo>
                  <a:lnTo>
                    <a:pt x="269335" y="442274"/>
                  </a:lnTo>
                  <a:lnTo>
                    <a:pt x="252792" y="472501"/>
                  </a:lnTo>
                  <a:lnTo>
                    <a:pt x="215814" y="502084"/>
                  </a:lnTo>
                  <a:lnTo>
                    <a:pt x="185198" y="519699"/>
                  </a:lnTo>
                  <a:lnTo>
                    <a:pt x="155525" y="534796"/>
                  </a:lnTo>
                  <a:lnTo>
                    <a:pt x="120055" y="550168"/>
                  </a:lnTo>
                  <a:lnTo>
                    <a:pt x="84733" y="565215"/>
                  </a:lnTo>
                  <a:lnTo>
                    <a:pt x="71089" y="566449"/>
                  </a:lnTo>
                  <a:lnTo>
                    <a:pt x="44115" y="563371"/>
                  </a:lnTo>
                  <a:lnTo>
                    <a:pt x="36950" y="559984"/>
                  </a:lnTo>
                  <a:lnTo>
                    <a:pt x="28156" y="549272"/>
                  </a:lnTo>
                  <a:lnTo>
                    <a:pt x="25058" y="540172"/>
                  </a:lnTo>
                  <a:lnTo>
                    <a:pt x="24529" y="529636"/>
                  </a:lnTo>
                  <a:lnTo>
                    <a:pt x="29837" y="509423"/>
                  </a:lnTo>
                  <a:lnTo>
                    <a:pt x="51142" y="472292"/>
                  </a:lnTo>
                  <a:lnTo>
                    <a:pt x="70964" y="436693"/>
                  </a:lnTo>
                  <a:lnTo>
                    <a:pt x="86117" y="413870"/>
                  </a:lnTo>
                  <a:lnTo>
                    <a:pt x="106401" y="396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89"/>
            <p:cNvSpPr/>
            <p:nvPr>
              <p:custDataLst>
                <p:tags r:id="rId8"/>
              </p:custDataLst>
            </p:nvPr>
          </p:nvSpPr>
          <p:spPr>
            <a:xfrm>
              <a:off x="2691436" y="5116709"/>
              <a:ext cx="638505" cy="796412"/>
            </a:xfrm>
            <a:custGeom>
              <a:avLst/>
              <a:gdLst/>
              <a:ahLst/>
              <a:cxnLst/>
              <a:rect l="0" t="0" r="0" b="0"/>
              <a:pathLst>
                <a:path w="638505" h="796412">
                  <a:moveTo>
                    <a:pt x="120344" y="506850"/>
                  </a:moveTo>
                  <a:lnTo>
                    <a:pt x="120344" y="506850"/>
                  </a:lnTo>
                  <a:lnTo>
                    <a:pt x="100118" y="539212"/>
                  </a:lnTo>
                  <a:lnTo>
                    <a:pt x="75404" y="571473"/>
                  </a:lnTo>
                  <a:lnTo>
                    <a:pt x="49535" y="605129"/>
                  </a:lnTo>
                  <a:lnTo>
                    <a:pt x="25359" y="636236"/>
                  </a:lnTo>
                  <a:lnTo>
                    <a:pt x="6402" y="671550"/>
                  </a:lnTo>
                  <a:lnTo>
                    <a:pt x="1970" y="678264"/>
                  </a:lnTo>
                  <a:lnTo>
                    <a:pt x="0" y="684070"/>
                  </a:lnTo>
                  <a:lnTo>
                    <a:pt x="12671" y="680442"/>
                  </a:lnTo>
                  <a:lnTo>
                    <a:pt x="41592" y="664118"/>
                  </a:lnTo>
                  <a:lnTo>
                    <a:pt x="70075" y="635847"/>
                  </a:lnTo>
                  <a:lnTo>
                    <a:pt x="91161" y="604957"/>
                  </a:lnTo>
                  <a:lnTo>
                    <a:pt x="104357" y="567121"/>
                  </a:lnTo>
                  <a:lnTo>
                    <a:pt x="116859" y="529087"/>
                  </a:lnTo>
                  <a:lnTo>
                    <a:pt x="120304" y="507137"/>
                  </a:lnTo>
                  <a:lnTo>
                    <a:pt x="112242" y="510980"/>
                  </a:lnTo>
                  <a:lnTo>
                    <a:pt x="106018" y="517435"/>
                  </a:lnTo>
                  <a:lnTo>
                    <a:pt x="95125" y="535376"/>
                  </a:lnTo>
                  <a:lnTo>
                    <a:pt x="85666" y="572631"/>
                  </a:lnTo>
                  <a:lnTo>
                    <a:pt x="83258" y="602447"/>
                  </a:lnTo>
                  <a:lnTo>
                    <a:pt x="82444" y="635707"/>
                  </a:lnTo>
                  <a:lnTo>
                    <a:pt x="84561" y="656790"/>
                  </a:lnTo>
                  <a:lnTo>
                    <a:pt x="95249" y="683480"/>
                  </a:lnTo>
                  <a:lnTo>
                    <a:pt x="100159" y="690621"/>
                  </a:lnTo>
                  <a:lnTo>
                    <a:pt x="121837" y="707367"/>
                  </a:lnTo>
                  <a:lnTo>
                    <a:pt x="132014" y="710269"/>
                  </a:lnTo>
                  <a:lnTo>
                    <a:pt x="144157" y="710712"/>
                  </a:lnTo>
                  <a:lnTo>
                    <a:pt x="159667" y="706202"/>
                  </a:lnTo>
                  <a:lnTo>
                    <a:pt x="194299" y="683095"/>
                  </a:lnTo>
                  <a:lnTo>
                    <a:pt x="217185" y="659047"/>
                  </a:lnTo>
                  <a:lnTo>
                    <a:pt x="225191" y="649000"/>
                  </a:lnTo>
                  <a:lnTo>
                    <a:pt x="260395" y="611673"/>
                  </a:lnTo>
                  <a:lnTo>
                    <a:pt x="284039" y="576821"/>
                  </a:lnTo>
                  <a:lnTo>
                    <a:pt x="298951" y="552983"/>
                  </a:lnTo>
                  <a:lnTo>
                    <a:pt x="326745" y="518127"/>
                  </a:lnTo>
                  <a:lnTo>
                    <a:pt x="345095" y="488649"/>
                  </a:lnTo>
                  <a:lnTo>
                    <a:pt x="365301" y="458466"/>
                  </a:lnTo>
                  <a:lnTo>
                    <a:pt x="379921" y="433700"/>
                  </a:lnTo>
                  <a:lnTo>
                    <a:pt x="394038" y="406606"/>
                  </a:lnTo>
                  <a:lnTo>
                    <a:pt x="405957" y="380453"/>
                  </a:lnTo>
                  <a:lnTo>
                    <a:pt x="419156" y="352461"/>
                  </a:lnTo>
                  <a:lnTo>
                    <a:pt x="433489" y="322241"/>
                  </a:lnTo>
                  <a:lnTo>
                    <a:pt x="448326" y="289053"/>
                  </a:lnTo>
                  <a:lnTo>
                    <a:pt x="461130" y="256805"/>
                  </a:lnTo>
                  <a:lnTo>
                    <a:pt x="472464" y="224693"/>
                  </a:lnTo>
                  <a:lnTo>
                    <a:pt x="483146" y="190665"/>
                  </a:lnTo>
                  <a:lnTo>
                    <a:pt x="493539" y="160301"/>
                  </a:lnTo>
                  <a:lnTo>
                    <a:pt x="502108" y="131002"/>
                  </a:lnTo>
                  <a:lnTo>
                    <a:pt x="505917" y="98225"/>
                  </a:lnTo>
                  <a:lnTo>
                    <a:pt x="509867" y="70675"/>
                  </a:lnTo>
                  <a:lnTo>
                    <a:pt x="512752" y="47989"/>
                  </a:lnTo>
                  <a:lnTo>
                    <a:pt x="511212" y="29439"/>
                  </a:lnTo>
                  <a:lnTo>
                    <a:pt x="505447" y="14986"/>
                  </a:lnTo>
                  <a:lnTo>
                    <a:pt x="501539" y="8761"/>
                  </a:lnTo>
                  <a:lnTo>
                    <a:pt x="496394" y="4611"/>
                  </a:lnTo>
                  <a:lnTo>
                    <a:pt x="483904" y="0"/>
                  </a:lnTo>
                  <a:lnTo>
                    <a:pt x="469887" y="2466"/>
                  </a:lnTo>
                  <a:lnTo>
                    <a:pt x="440191" y="17847"/>
                  </a:lnTo>
                  <a:lnTo>
                    <a:pt x="409866" y="49358"/>
                  </a:lnTo>
                  <a:lnTo>
                    <a:pt x="387032" y="79104"/>
                  </a:lnTo>
                  <a:lnTo>
                    <a:pt x="364181" y="114352"/>
                  </a:lnTo>
                  <a:lnTo>
                    <a:pt x="348942" y="139085"/>
                  </a:lnTo>
                  <a:lnTo>
                    <a:pt x="335961" y="166446"/>
                  </a:lnTo>
                  <a:lnTo>
                    <a:pt x="325394" y="195540"/>
                  </a:lnTo>
                  <a:lnTo>
                    <a:pt x="317875" y="225404"/>
                  </a:lnTo>
                  <a:lnTo>
                    <a:pt x="313969" y="257867"/>
                  </a:lnTo>
                  <a:lnTo>
                    <a:pt x="312927" y="274822"/>
                  </a:lnTo>
                  <a:lnTo>
                    <a:pt x="319006" y="307293"/>
                  </a:lnTo>
                  <a:lnTo>
                    <a:pt x="329832" y="350105"/>
                  </a:lnTo>
                  <a:lnTo>
                    <a:pt x="343823" y="399814"/>
                  </a:lnTo>
                  <a:lnTo>
                    <a:pt x="357383" y="439726"/>
                  </a:lnTo>
                  <a:lnTo>
                    <a:pt x="370657" y="473108"/>
                  </a:lnTo>
                  <a:lnTo>
                    <a:pt x="383739" y="502137"/>
                  </a:lnTo>
                  <a:lnTo>
                    <a:pt x="395847" y="528261"/>
                  </a:lnTo>
                  <a:lnTo>
                    <a:pt x="407306" y="552451"/>
                  </a:lnTo>
                  <a:lnTo>
                    <a:pt x="418332" y="575351"/>
                  </a:lnTo>
                  <a:lnTo>
                    <a:pt x="429916" y="595697"/>
                  </a:lnTo>
                  <a:lnTo>
                    <a:pt x="454076" y="631852"/>
                  </a:lnTo>
                  <a:lnTo>
                    <a:pt x="478925" y="662596"/>
                  </a:lnTo>
                  <a:lnTo>
                    <a:pt x="504080" y="690371"/>
                  </a:lnTo>
                  <a:lnTo>
                    <a:pt x="541195" y="728114"/>
                  </a:lnTo>
                  <a:lnTo>
                    <a:pt x="573171" y="755290"/>
                  </a:lnTo>
                  <a:lnTo>
                    <a:pt x="611023" y="785519"/>
                  </a:lnTo>
                  <a:lnTo>
                    <a:pt x="623682" y="793183"/>
                  </a:lnTo>
                  <a:lnTo>
                    <a:pt x="638504" y="796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90"/>
            <p:cNvSpPr/>
            <p:nvPr>
              <p:custDataLst>
                <p:tags r:id="rId9"/>
              </p:custDataLst>
            </p:nvPr>
          </p:nvSpPr>
          <p:spPr>
            <a:xfrm>
              <a:off x="3451860" y="5631180"/>
              <a:ext cx="381001" cy="91441"/>
            </a:xfrm>
            <a:custGeom>
              <a:avLst/>
              <a:gdLst/>
              <a:ahLst/>
              <a:cxnLst/>
              <a:rect l="0" t="0" r="0" b="0"/>
              <a:pathLst>
                <a:path w="381001" h="91441">
                  <a:moveTo>
                    <a:pt x="0" y="0"/>
                  </a:moveTo>
                  <a:lnTo>
                    <a:pt x="0" y="0"/>
                  </a:lnTo>
                  <a:lnTo>
                    <a:pt x="32362" y="20226"/>
                  </a:lnTo>
                  <a:lnTo>
                    <a:pt x="61796" y="34671"/>
                  </a:lnTo>
                  <a:lnTo>
                    <a:pt x="97814" y="49653"/>
                  </a:lnTo>
                  <a:lnTo>
                    <a:pt x="104053" y="52248"/>
                  </a:lnTo>
                  <a:lnTo>
                    <a:pt x="133715" y="56845"/>
                  </a:lnTo>
                  <a:lnTo>
                    <a:pt x="182277" y="64143"/>
                  </a:lnTo>
                  <a:lnTo>
                    <a:pt x="243438" y="73242"/>
                  </a:lnTo>
                  <a:lnTo>
                    <a:pt x="285905" y="79307"/>
                  </a:lnTo>
                  <a:lnTo>
                    <a:pt x="315910" y="83352"/>
                  </a:lnTo>
                  <a:lnTo>
                    <a:pt x="352071" y="87846"/>
                  </a:lnTo>
                  <a:lnTo>
                    <a:pt x="38100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91"/>
            <p:cNvSpPr/>
            <p:nvPr>
              <p:custDataLst>
                <p:tags r:id="rId10"/>
              </p:custDataLst>
            </p:nvPr>
          </p:nvSpPr>
          <p:spPr>
            <a:xfrm>
              <a:off x="3895248" y="5326380"/>
              <a:ext cx="608173" cy="546233"/>
            </a:xfrm>
            <a:custGeom>
              <a:avLst/>
              <a:gdLst/>
              <a:ahLst/>
              <a:cxnLst/>
              <a:rect l="0" t="0" r="0" b="0"/>
              <a:pathLst>
                <a:path w="608173" h="546233">
                  <a:moveTo>
                    <a:pt x="13812" y="0"/>
                  </a:moveTo>
                  <a:lnTo>
                    <a:pt x="13812" y="0"/>
                  </a:lnTo>
                  <a:lnTo>
                    <a:pt x="25948" y="32362"/>
                  </a:lnTo>
                  <a:lnTo>
                    <a:pt x="31906" y="61797"/>
                  </a:lnTo>
                  <a:lnTo>
                    <a:pt x="34554" y="92658"/>
                  </a:lnTo>
                  <a:lnTo>
                    <a:pt x="35731" y="126129"/>
                  </a:lnTo>
                  <a:lnTo>
                    <a:pt x="36253" y="163020"/>
                  </a:lnTo>
                  <a:lnTo>
                    <a:pt x="36393" y="182340"/>
                  </a:lnTo>
                  <a:lnTo>
                    <a:pt x="35640" y="201993"/>
                  </a:lnTo>
                  <a:lnTo>
                    <a:pt x="34290" y="221869"/>
                  </a:lnTo>
                  <a:lnTo>
                    <a:pt x="32544" y="241893"/>
                  </a:lnTo>
                  <a:lnTo>
                    <a:pt x="30534" y="262861"/>
                  </a:lnTo>
                  <a:lnTo>
                    <a:pt x="28347" y="284461"/>
                  </a:lnTo>
                  <a:lnTo>
                    <a:pt x="26041" y="306481"/>
                  </a:lnTo>
                  <a:lnTo>
                    <a:pt x="24505" y="327088"/>
                  </a:lnTo>
                  <a:lnTo>
                    <a:pt x="23480" y="346752"/>
                  </a:lnTo>
                  <a:lnTo>
                    <a:pt x="22343" y="382712"/>
                  </a:lnTo>
                  <a:lnTo>
                    <a:pt x="21837" y="412805"/>
                  </a:lnTo>
                  <a:lnTo>
                    <a:pt x="21612" y="440291"/>
                  </a:lnTo>
                  <a:lnTo>
                    <a:pt x="23743" y="475050"/>
                  </a:lnTo>
                  <a:lnTo>
                    <a:pt x="28586" y="512536"/>
                  </a:lnTo>
                  <a:lnTo>
                    <a:pt x="28960" y="517049"/>
                  </a:lnTo>
                  <a:lnTo>
                    <a:pt x="29024" y="509740"/>
                  </a:lnTo>
                  <a:lnTo>
                    <a:pt x="18573" y="479087"/>
                  </a:lnTo>
                  <a:lnTo>
                    <a:pt x="14376" y="443553"/>
                  </a:lnTo>
                  <a:lnTo>
                    <a:pt x="10394" y="412752"/>
                  </a:lnTo>
                  <a:lnTo>
                    <a:pt x="5802" y="381566"/>
                  </a:lnTo>
                  <a:lnTo>
                    <a:pt x="1785" y="349925"/>
                  </a:lnTo>
                  <a:lnTo>
                    <a:pt x="0" y="316107"/>
                  </a:lnTo>
                  <a:lnTo>
                    <a:pt x="5980" y="279063"/>
                  </a:lnTo>
                  <a:lnTo>
                    <a:pt x="14565" y="241714"/>
                  </a:lnTo>
                  <a:lnTo>
                    <a:pt x="18380" y="208181"/>
                  </a:lnTo>
                  <a:lnTo>
                    <a:pt x="24591" y="176345"/>
                  </a:lnTo>
                  <a:lnTo>
                    <a:pt x="33842" y="146109"/>
                  </a:lnTo>
                  <a:lnTo>
                    <a:pt x="46421" y="118560"/>
                  </a:lnTo>
                  <a:lnTo>
                    <a:pt x="63737" y="83295"/>
                  </a:lnTo>
                  <a:lnTo>
                    <a:pt x="87683" y="55442"/>
                  </a:lnTo>
                  <a:lnTo>
                    <a:pt x="112182" y="35147"/>
                  </a:lnTo>
                  <a:lnTo>
                    <a:pt x="127805" y="28321"/>
                  </a:lnTo>
                  <a:lnTo>
                    <a:pt x="149616" y="23180"/>
                  </a:lnTo>
                  <a:lnTo>
                    <a:pt x="183819" y="29006"/>
                  </a:lnTo>
                  <a:lnTo>
                    <a:pt x="202849" y="35877"/>
                  </a:lnTo>
                  <a:lnTo>
                    <a:pt x="207895" y="40781"/>
                  </a:lnTo>
                  <a:lnTo>
                    <a:pt x="208394" y="44120"/>
                  </a:lnTo>
                  <a:lnTo>
                    <a:pt x="205051" y="56911"/>
                  </a:lnTo>
                  <a:lnTo>
                    <a:pt x="188966" y="93759"/>
                  </a:lnTo>
                  <a:lnTo>
                    <a:pt x="179163" y="121761"/>
                  </a:lnTo>
                  <a:lnTo>
                    <a:pt x="172815" y="144709"/>
                  </a:lnTo>
                  <a:lnTo>
                    <a:pt x="172816" y="160552"/>
                  </a:lnTo>
                  <a:lnTo>
                    <a:pt x="180154" y="173239"/>
                  </a:lnTo>
                  <a:lnTo>
                    <a:pt x="213611" y="206477"/>
                  </a:lnTo>
                  <a:lnTo>
                    <a:pt x="248608" y="234108"/>
                  </a:lnTo>
                  <a:lnTo>
                    <a:pt x="280231" y="260169"/>
                  </a:lnTo>
                  <a:lnTo>
                    <a:pt x="304007" y="289775"/>
                  </a:lnTo>
                  <a:lnTo>
                    <a:pt x="313908" y="312484"/>
                  </a:lnTo>
                  <a:lnTo>
                    <a:pt x="316372" y="335299"/>
                  </a:lnTo>
                  <a:lnTo>
                    <a:pt x="313948" y="350529"/>
                  </a:lnTo>
                  <a:lnTo>
                    <a:pt x="299732" y="373383"/>
                  </a:lnTo>
                  <a:lnTo>
                    <a:pt x="271326" y="403013"/>
                  </a:lnTo>
                  <a:lnTo>
                    <a:pt x="242889" y="420637"/>
                  </a:lnTo>
                  <a:lnTo>
                    <a:pt x="207181" y="436583"/>
                  </a:lnTo>
                  <a:lnTo>
                    <a:pt x="179341" y="446908"/>
                  </a:lnTo>
                  <a:lnTo>
                    <a:pt x="150033" y="457141"/>
                  </a:lnTo>
                  <a:lnTo>
                    <a:pt x="121768" y="466487"/>
                  </a:lnTo>
                  <a:lnTo>
                    <a:pt x="87662" y="476509"/>
                  </a:lnTo>
                  <a:lnTo>
                    <a:pt x="52953" y="485222"/>
                  </a:lnTo>
                  <a:lnTo>
                    <a:pt x="29728" y="487195"/>
                  </a:lnTo>
                  <a:lnTo>
                    <a:pt x="22861" y="485206"/>
                  </a:lnTo>
                  <a:lnTo>
                    <a:pt x="19845" y="483491"/>
                  </a:lnTo>
                  <a:lnTo>
                    <a:pt x="18681" y="482348"/>
                  </a:lnTo>
                  <a:lnTo>
                    <a:pt x="18751" y="481585"/>
                  </a:lnTo>
                  <a:lnTo>
                    <a:pt x="42290" y="471905"/>
                  </a:lnTo>
                  <a:lnTo>
                    <a:pt x="71074" y="464661"/>
                  </a:lnTo>
                  <a:lnTo>
                    <a:pt x="106414" y="459411"/>
                  </a:lnTo>
                  <a:lnTo>
                    <a:pt x="143696" y="455597"/>
                  </a:lnTo>
                  <a:lnTo>
                    <a:pt x="179242" y="449932"/>
                  </a:lnTo>
                  <a:lnTo>
                    <a:pt x="212079" y="449737"/>
                  </a:lnTo>
                  <a:lnTo>
                    <a:pt x="237430" y="449685"/>
                  </a:lnTo>
                  <a:lnTo>
                    <a:pt x="274628" y="451886"/>
                  </a:lnTo>
                  <a:lnTo>
                    <a:pt x="302450" y="454838"/>
                  </a:lnTo>
                  <a:lnTo>
                    <a:pt x="336307" y="457346"/>
                  </a:lnTo>
                  <a:lnTo>
                    <a:pt x="368674" y="465351"/>
                  </a:lnTo>
                  <a:lnTo>
                    <a:pt x="388479" y="470339"/>
                  </a:lnTo>
                  <a:lnTo>
                    <a:pt x="424615" y="472164"/>
                  </a:lnTo>
                  <a:lnTo>
                    <a:pt x="449774" y="470128"/>
                  </a:lnTo>
                  <a:lnTo>
                    <a:pt x="463266" y="465485"/>
                  </a:lnTo>
                  <a:lnTo>
                    <a:pt x="490982" y="443919"/>
                  </a:lnTo>
                  <a:lnTo>
                    <a:pt x="502423" y="429087"/>
                  </a:lnTo>
                  <a:lnTo>
                    <a:pt x="511175" y="409924"/>
                  </a:lnTo>
                  <a:lnTo>
                    <a:pt x="515086" y="388159"/>
                  </a:lnTo>
                  <a:lnTo>
                    <a:pt x="512199" y="369669"/>
                  </a:lnTo>
                  <a:lnTo>
                    <a:pt x="505981" y="353467"/>
                  </a:lnTo>
                  <a:lnTo>
                    <a:pt x="498971" y="345338"/>
                  </a:lnTo>
                  <a:lnTo>
                    <a:pt x="490211" y="339750"/>
                  </a:lnTo>
                  <a:lnTo>
                    <a:pt x="474914" y="336605"/>
                  </a:lnTo>
                  <a:lnTo>
                    <a:pt x="461739" y="335869"/>
                  </a:lnTo>
                  <a:lnTo>
                    <a:pt x="449676" y="340057"/>
                  </a:lnTo>
                  <a:lnTo>
                    <a:pt x="412681" y="371120"/>
                  </a:lnTo>
                  <a:lnTo>
                    <a:pt x="406987" y="385640"/>
                  </a:lnTo>
                  <a:lnTo>
                    <a:pt x="403332" y="422556"/>
                  </a:lnTo>
                  <a:lnTo>
                    <a:pt x="406744" y="452392"/>
                  </a:lnTo>
                  <a:lnTo>
                    <a:pt x="417162" y="478635"/>
                  </a:lnTo>
                  <a:lnTo>
                    <a:pt x="442783" y="510259"/>
                  </a:lnTo>
                  <a:lnTo>
                    <a:pt x="477321" y="536449"/>
                  </a:lnTo>
                  <a:lnTo>
                    <a:pt x="485378" y="540512"/>
                  </a:lnTo>
                  <a:lnTo>
                    <a:pt x="519166" y="545028"/>
                  </a:lnTo>
                  <a:lnTo>
                    <a:pt x="541215" y="546232"/>
                  </a:lnTo>
                  <a:lnTo>
                    <a:pt x="572487" y="545312"/>
                  </a:lnTo>
                  <a:lnTo>
                    <a:pt x="608172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92"/>
            <p:cNvSpPr/>
            <p:nvPr>
              <p:custDataLst>
                <p:tags r:id="rId11"/>
              </p:custDataLst>
            </p:nvPr>
          </p:nvSpPr>
          <p:spPr>
            <a:xfrm>
              <a:off x="4542988" y="5372100"/>
              <a:ext cx="684333" cy="578535"/>
            </a:xfrm>
            <a:custGeom>
              <a:avLst/>
              <a:gdLst/>
              <a:ahLst/>
              <a:cxnLst/>
              <a:rect l="0" t="0" r="0" b="0"/>
              <a:pathLst>
                <a:path w="684333" h="578535">
                  <a:moveTo>
                    <a:pt x="173792" y="0"/>
                  </a:moveTo>
                  <a:lnTo>
                    <a:pt x="173792" y="0"/>
                  </a:lnTo>
                  <a:lnTo>
                    <a:pt x="173792" y="22577"/>
                  </a:lnTo>
                  <a:lnTo>
                    <a:pt x="172946" y="58294"/>
                  </a:lnTo>
                  <a:lnTo>
                    <a:pt x="169746" y="93923"/>
                  </a:lnTo>
                  <a:lnTo>
                    <a:pt x="165503" y="131773"/>
                  </a:lnTo>
                  <a:lnTo>
                    <a:pt x="163186" y="151349"/>
                  </a:lnTo>
                  <a:lnTo>
                    <a:pt x="161642" y="172865"/>
                  </a:lnTo>
                  <a:lnTo>
                    <a:pt x="160612" y="195678"/>
                  </a:lnTo>
                  <a:lnTo>
                    <a:pt x="159925" y="219352"/>
                  </a:lnTo>
                  <a:lnTo>
                    <a:pt x="159468" y="242754"/>
                  </a:lnTo>
                  <a:lnTo>
                    <a:pt x="159163" y="265976"/>
                  </a:lnTo>
                  <a:lnTo>
                    <a:pt x="158959" y="289077"/>
                  </a:lnTo>
                  <a:lnTo>
                    <a:pt x="159670" y="310405"/>
                  </a:lnTo>
                  <a:lnTo>
                    <a:pt x="160991" y="330549"/>
                  </a:lnTo>
                  <a:lnTo>
                    <a:pt x="163869" y="367044"/>
                  </a:lnTo>
                  <a:lnTo>
                    <a:pt x="165149" y="397375"/>
                  </a:lnTo>
                  <a:lnTo>
                    <a:pt x="165869" y="434206"/>
                  </a:lnTo>
                  <a:lnTo>
                    <a:pt x="171349" y="470061"/>
                  </a:lnTo>
                  <a:lnTo>
                    <a:pt x="173470" y="495687"/>
                  </a:lnTo>
                  <a:lnTo>
                    <a:pt x="174424" y="498098"/>
                  </a:lnTo>
                  <a:lnTo>
                    <a:pt x="175907" y="499706"/>
                  </a:lnTo>
                  <a:lnTo>
                    <a:pt x="177742" y="500777"/>
                  </a:lnTo>
                  <a:lnTo>
                    <a:pt x="178964" y="500645"/>
                  </a:lnTo>
                  <a:lnTo>
                    <a:pt x="179781" y="499710"/>
                  </a:lnTo>
                  <a:lnTo>
                    <a:pt x="180688" y="496413"/>
                  </a:lnTo>
                  <a:lnTo>
                    <a:pt x="181317" y="476862"/>
                  </a:lnTo>
                  <a:lnTo>
                    <a:pt x="169227" y="442018"/>
                  </a:lnTo>
                  <a:lnTo>
                    <a:pt x="153719" y="408299"/>
                  </a:lnTo>
                  <a:lnTo>
                    <a:pt x="121254" y="370651"/>
                  </a:lnTo>
                  <a:lnTo>
                    <a:pt x="97830" y="354228"/>
                  </a:lnTo>
                  <a:lnTo>
                    <a:pt x="82458" y="347934"/>
                  </a:lnTo>
                  <a:lnTo>
                    <a:pt x="67159" y="345137"/>
                  </a:lnTo>
                  <a:lnTo>
                    <a:pt x="44266" y="347608"/>
                  </a:lnTo>
                  <a:lnTo>
                    <a:pt x="25442" y="353703"/>
                  </a:lnTo>
                  <a:lnTo>
                    <a:pt x="14444" y="362942"/>
                  </a:lnTo>
                  <a:lnTo>
                    <a:pt x="5604" y="374667"/>
                  </a:lnTo>
                  <a:lnTo>
                    <a:pt x="1675" y="385524"/>
                  </a:lnTo>
                  <a:lnTo>
                    <a:pt x="0" y="417611"/>
                  </a:lnTo>
                  <a:lnTo>
                    <a:pt x="2854" y="433678"/>
                  </a:lnTo>
                  <a:lnTo>
                    <a:pt x="25544" y="467866"/>
                  </a:lnTo>
                  <a:lnTo>
                    <a:pt x="54564" y="483953"/>
                  </a:lnTo>
                  <a:lnTo>
                    <a:pt x="76527" y="495356"/>
                  </a:lnTo>
                  <a:lnTo>
                    <a:pt x="109961" y="508025"/>
                  </a:lnTo>
                  <a:lnTo>
                    <a:pt x="135263" y="512809"/>
                  </a:lnTo>
                  <a:lnTo>
                    <a:pt x="165480" y="509896"/>
                  </a:lnTo>
                  <a:lnTo>
                    <a:pt x="199645" y="498684"/>
                  </a:lnTo>
                  <a:lnTo>
                    <a:pt x="230747" y="484637"/>
                  </a:lnTo>
                  <a:lnTo>
                    <a:pt x="264441" y="464720"/>
                  </a:lnTo>
                  <a:lnTo>
                    <a:pt x="302381" y="439407"/>
                  </a:lnTo>
                  <a:lnTo>
                    <a:pt x="328269" y="416717"/>
                  </a:lnTo>
                  <a:lnTo>
                    <a:pt x="328423" y="416664"/>
                  </a:lnTo>
                  <a:lnTo>
                    <a:pt x="319556" y="424863"/>
                  </a:lnTo>
                  <a:lnTo>
                    <a:pt x="297712" y="441015"/>
                  </a:lnTo>
                  <a:lnTo>
                    <a:pt x="286897" y="455133"/>
                  </a:lnTo>
                  <a:lnTo>
                    <a:pt x="276504" y="480310"/>
                  </a:lnTo>
                  <a:lnTo>
                    <a:pt x="273332" y="511744"/>
                  </a:lnTo>
                  <a:lnTo>
                    <a:pt x="277581" y="524058"/>
                  </a:lnTo>
                  <a:lnTo>
                    <a:pt x="293638" y="550106"/>
                  </a:lnTo>
                  <a:lnTo>
                    <a:pt x="302129" y="557194"/>
                  </a:lnTo>
                  <a:lnTo>
                    <a:pt x="313804" y="560910"/>
                  </a:lnTo>
                  <a:lnTo>
                    <a:pt x="337950" y="563294"/>
                  </a:lnTo>
                  <a:lnTo>
                    <a:pt x="357899" y="559661"/>
                  </a:lnTo>
                  <a:lnTo>
                    <a:pt x="375850" y="549177"/>
                  </a:lnTo>
                  <a:lnTo>
                    <a:pt x="391893" y="535347"/>
                  </a:lnTo>
                  <a:lnTo>
                    <a:pt x="403327" y="516479"/>
                  </a:lnTo>
                  <a:lnTo>
                    <a:pt x="408691" y="487348"/>
                  </a:lnTo>
                  <a:lnTo>
                    <a:pt x="407493" y="454876"/>
                  </a:lnTo>
                  <a:lnTo>
                    <a:pt x="399388" y="426031"/>
                  </a:lnTo>
                  <a:lnTo>
                    <a:pt x="386263" y="400552"/>
                  </a:lnTo>
                  <a:lnTo>
                    <a:pt x="369391" y="382278"/>
                  </a:lnTo>
                  <a:lnTo>
                    <a:pt x="344979" y="364977"/>
                  </a:lnTo>
                  <a:lnTo>
                    <a:pt x="329031" y="360166"/>
                  </a:lnTo>
                  <a:lnTo>
                    <a:pt x="320963" y="361298"/>
                  </a:lnTo>
                  <a:lnTo>
                    <a:pt x="297512" y="373657"/>
                  </a:lnTo>
                  <a:lnTo>
                    <a:pt x="294371" y="376106"/>
                  </a:lnTo>
                  <a:lnTo>
                    <a:pt x="290883" y="383340"/>
                  </a:lnTo>
                  <a:lnTo>
                    <a:pt x="289953" y="387640"/>
                  </a:lnTo>
                  <a:lnTo>
                    <a:pt x="291177" y="396934"/>
                  </a:lnTo>
                  <a:lnTo>
                    <a:pt x="295390" y="406708"/>
                  </a:lnTo>
                  <a:lnTo>
                    <a:pt x="307282" y="420885"/>
                  </a:lnTo>
                  <a:lnTo>
                    <a:pt x="341514" y="441767"/>
                  </a:lnTo>
                  <a:lnTo>
                    <a:pt x="346567" y="444371"/>
                  </a:lnTo>
                  <a:lnTo>
                    <a:pt x="383736" y="449275"/>
                  </a:lnTo>
                  <a:lnTo>
                    <a:pt x="413571" y="449520"/>
                  </a:lnTo>
                  <a:lnTo>
                    <a:pt x="451387" y="449553"/>
                  </a:lnTo>
                  <a:lnTo>
                    <a:pt x="481349" y="450419"/>
                  </a:lnTo>
                  <a:lnTo>
                    <a:pt x="498638" y="456140"/>
                  </a:lnTo>
                  <a:lnTo>
                    <a:pt x="499577" y="457340"/>
                  </a:lnTo>
                  <a:lnTo>
                    <a:pt x="501205" y="463668"/>
                  </a:lnTo>
                  <a:lnTo>
                    <a:pt x="489287" y="483833"/>
                  </a:lnTo>
                  <a:lnTo>
                    <a:pt x="486392" y="520490"/>
                  </a:lnTo>
                  <a:lnTo>
                    <a:pt x="486248" y="545055"/>
                  </a:lnTo>
                  <a:lnTo>
                    <a:pt x="490743" y="555795"/>
                  </a:lnTo>
                  <a:lnTo>
                    <a:pt x="503382" y="572443"/>
                  </a:lnTo>
                  <a:lnTo>
                    <a:pt x="513316" y="576152"/>
                  </a:lnTo>
                  <a:lnTo>
                    <a:pt x="536345" y="578534"/>
                  </a:lnTo>
                  <a:lnTo>
                    <a:pt x="556100" y="574901"/>
                  </a:lnTo>
                  <a:lnTo>
                    <a:pt x="594066" y="550588"/>
                  </a:lnTo>
                  <a:lnTo>
                    <a:pt x="616674" y="530743"/>
                  </a:lnTo>
                  <a:lnTo>
                    <a:pt x="638118" y="503496"/>
                  </a:lnTo>
                  <a:lnTo>
                    <a:pt x="652867" y="537668"/>
                  </a:lnTo>
                  <a:lnTo>
                    <a:pt x="655735" y="543866"/>
                  </a:lnTo>
                  <a:lnTo>
                    <a:pt x="659341" y="547996"/>
                  </a:lnTo>
                  <a:lnTo>
                    <a:pt x="667863" y="552588"/>
                  </a:lnTo>
                  <a:lnTo>
                    <a:pt x="684332" y="556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93"/>
            <p:cNvSpPr/>
            <p:nvPr>
              <p:custDataLst>
                <p:tags r:id="rId12"/>
              </p:custDataLst>
            </p:nvPr>
          </p:nvSpPr>
          <p:spPr>
            <a:xfrm>
              <a:off x="5322200" y="5806441"/>
              <a:ext cx="34660" cy="204797"/>
            </a:xfrm>
            <a:custGeom>
              <a:avLst/>
              <a:gdLst/>
              <a:ahLst/>
              <a:cxnLst/>
              <a:rect l="0" t="0" r="0" b="0"/>
              <a:pathLst>
                <a:path w="34660" h="204797">
                  <a:moveTo>
                    <a:pt x="11800" y="91439"/>
                  </a:moveTo>
                  <a:lnTo>
                    <a:pt x="11800" y="91439"/>
                  </a:lnTo>
                  <a:lnTo>
                    <a:pt x="11800" y="127846"/>
                  </a:lnTo>
                  <a:lnTo>
                    <a:pt x="11800" y="165831"/>
                  </a:lnTo>
                  <a:lnTo>
                    <a:pt x="10954" y="184131"/>
                  </a:lnTo>
                  <a:lnTo>
                    <a:pt x="5239" y="202558"/>
                  </a:lnTo>
                  <a:lnTo>
                    <a:pt x="4039" y="203619"/>
                  </a:lnTo>
                  <a:lnTo>
                    <a:pt x="448" y="204796"/>
                  </a:lnTo>
                  <a:lnTo>
                    <a:pt x="0" y="204263"/>
                  </a:lnTo>
                  <a:lnTo>
                    <a:pt x="2565" y="198622"/>
                  </a:lnTo>
                  <a:lnTo>
                    <a:pt x="11467" y="161172"/>
                  </a:lnTo>
                  <a:lnTo>
                    <a:pt x="13910" y="133438"/>
                  </a:lnTo>
                  <a:lnTo>
                    <a:pt x="15747" y="111819"/>
                  </a:lnTo>
                  <a:lnTo>
                    <a:pt x="15530" y="78766"/>
                  </a:lnTo>
                  <a:lnTo>
                    <a:pt x="12906" y="45633"/>
                  </a:lnTo>
                  <a:lnTo>
                    <a:pt x="12018" y="23313"/>
                  </a:lnTo>
                  <a:lnTo>
                    <a:pt x="11099" y="21468"/>
                  </a:lnTo>
                  <a:lnTo>
                    <a:pt x="9639" y="21084"/>
                  </a:lnTo>
                  <a:lnTo>
                    <a:pt x="4275" y="22828"/>
                  </a:lnTo>
                  <a:lnTo>
                    <a:pt x="8254" y="18805"/>
                  </a:lnTo>
                  <a:lnTo>
                    <a:pt x="10224" y="14566"/>
                  </a:lnTo>
                  <a:lnTo>
                    <a:pt x="10749" y="12250"/>
                  </a:lnTo>
                  <a:lnTo>
                    <a:pt x="15848" y="7420"/>
                  </a:lnTo>
                  <a:lnTo>
                    <a:pt x="22912" y="3297"/>
                  </a:lnTo>
                  <a:lnTo>
                    <a:pt x="3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94"/>
            <p:cNvSpPr/>
            <p:nvPr>
              <p:custDataLst>
                <p:tags r:id="rId13"/>
              </p:custDataLst>
            </p:nvPr>
          </p:nvSpPr>
          <p:spPr>
            <a:xfrm>
              <a:off x="5406019" y="5882641"/>
              <a:ext cx="141341" cy="201125"/>
            </a:xfrm>
            <a:custGeom>
              <a:avLst/>
              <a:gdLst/>
              <a:ahLst/>
              <a:cxnLst/>
              <a:rect l="0" t="0" r="0" b="0"/>
              <a:pathLst>
                <a:path w="141341" h="201125">
                  <a:moveTo>
                    <a:pt x="11801" y="0"/>
                  </a:moveTo>
                  <a:lnTo>
                    <a:pt x="11801" y="0"/>
                  </a:lnTo>
                  <a:lnTo>
                    <a:pt x="11801" y="28315"/>
                  </a:lnTo>
                  <a:lnTo>
                    <a:pt x="11801" y="58060"/>
                  </a:lnTo>
                  <a:lnTo>
                    <a:pt x="5770" y="94162"/>
                  </a:lnTo>
                  <a:lnTo>
                    <a:pt x="4040" y="101962"/>
                  </a:lnTo>
                  <a:lnTo>
                    <a:pt x="450" y="108251"/>
                  </a:lnTo>
                  <a:lnTo>
                    <a:pt x="0" y="110266"/>
                  </a:lnTo>
                  <a:lnTo>
                    <a:pt x="548" y="111611"/>
                  </a:lnTo>
                  <a:lnTo>
                    <a:pt x="3464" y="113767"/>
                  </a:lnTo>
                  <a:lnTo>
                    <a:pt x="37154" y="96791"/>
                  </a:lnTo>
                  <a:lnTo>
                    <a:pt x="58635" y="83052"/>
                  </a:lnTo>
                  <a:lnTo>
                    <a:pt x="87678" y="77102"/>
                  </a:lnTo>
                  <a:lnTo>
                    <a:pt x="101358" y="80512"/>
                  </a:lnTo>
                  <a:lnTo>
                    <a:pt x="112090" y="86884"/>
                  </a:lnTo>
                  <a:lnTo>
                    <a:pt x="114220" y="90096"/>
                  </a:lnTo>
                  <a:lnTo>
                    <a:pt x="116587" y="98179"/>
                  </a:lnTo>
                  <a:lnTo>
                    <a:pt x="118231" y="130426"/>
                  </a:lnTo>
                  <a:lnTo>
                    <a:pt x="116151" y="152662"/>
                  </a:lnTo>
                  <a:lnTo>
                    <a:pt x="111326" y="187595"/>
                  </a:lnTo>
                  <a:lnTo>
                    <a:pt x="110952" y="200087"/>
                  </a:lnTo>
                  <a:lnTo>
                    <a:pt x="111769" y="201124"/>
                  </a:lnTo>
                  <a:lnTo>
                    <a:pt x="113159" y="200969"/>
                  </a:lnTo>
                  <a:lnTo>
                    <a:pt x="119162" y="196705"/>
                  </a:lnTo>
                  <a:lnTo>
                    <a:pt x="141340" y="182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95"/>
            <p:cNvSpPr/>
            <p:nvPr>
              <p:custDataLst>
                <p:tags r:id="rId14"/>
              </p:custDataLst>
            </p:nvPr>
          </p:nvSpPr>
          <p:spPr>
            <a:xfrm>
              <a:off x="5600700" y="5920741"/>
              <a:ext cx="137160" cy="220980"/>
            </a:xfrm>
            <a:custGeom>
              <a:avLst/>
              <a:gdLst/>
              <a:ahLst/>
              <a:cxnLst/>
              <a:rect l="0" t="0" r="0" b="0"/>
              <a:pathLst>
                <a:path w="137160" h="220980">
                  <a:moveTo>
                    <a:pt x="137159" y="0"/>
                  </a:moveTo>
                  <a:lnTo>
                    <a:pt x="137159" y="0"/>
                  </a:lnTo>
                  <a:lnTo>
                    <a:pt x="108844" y="0"/>
                  </a:lnTo>
                  <a:lnTo>
                    <a:pt x="71360" y="845"/>
                  </a:lnTo>
                  <a:lnTo>
                    <a:pt x="42110" y="7759"/>
                  </a:lnTo>
                  <a:lnTo>
                    <a:pt x="36213" y="11351"/>
                  </a:lnTo>
                  <a:lnTo>
                    <a:pt x="33027" y="15768"/>
                  </a:lnTo>
                  <a:lnTo>
                    <a:pt x="31612" y="21401"/>
                  </a:lnTo>
                  <a:lnTo>
                    <a:pt x="30983" y="29548"/>
                  </a:lnTo>
                  <a:lnTo>
                    <a:pt x="44866" y="61841"/>
                  </a:lnTo>
                  <a:lnTo>
                    <a:pt x="58308" y="99175"/>
                  </a:lnTo>
                  <a:lnTo>
                    <a:pt x="71106" y="133129"/>
                  </a:lnTo>
                  <a:lnTo>
                    <a:pt x="71678" y="144117"/>
                  </a:lnTo>
                  <a:lnTo>
                    <a:pt x="62904" y="170092"/>
                  </a:lnTo>
                  <a:lnTo>
                    <a:pt x="50964" y="190482"/>
                  </a:lnTo>
                  <a:lnTo>
                    <a:pt x="37397" y="203476"/>
                  </a:lnTo>
                  <a:lnTo>
                    <a:pt x="0" y="22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796"/>
          <p:cNvSpPr/>
          <p:nvPr>
            <p:custDataLst>
              <p:tags r:id="rId4"/>
            </p:custDataLst>
          </p:nvPr>
        </p:nvSpPr>
        <p:spPr>
          <a:xfrm>
            <a:off x="525780" y="4031780"/>
            <a:ext cx="3026865" cy="402345"/>
          </a:xfrm>
          <a:custGeom>
            <a:avLst/>
            <a:gdLst/>
            <a:ahLst/>
            <a:cxnLst/>
            <a:rect l="0" t="0" r="0" b="0"/>
            <a:pathLst>
              <a:path w="3026865" h="402345">
                <a:moveTo>
                  <a:pt x="0" y="235420"/>
                </a:moveTo>
                <a:lnTo>
                  <a:pt x="0" y="235420"/>
                </a:lnTo>
                <a:lnTo>
                  <a:pt x="32361" y="215194"/>
                </a:lnTo>
                <a:lnTo>
                  <a:pt x="61796" y="203006"/>
                </a:lnTo>
                <a:lnTo>
                  <a:pt x="92658" y="194767"/>
                </a:lnTo>
                <a:lnTo>
                  <a:pt x="126130" y="188283"/>
                </a:lnTo>
                <a:lnTo>
                  <a:pt x="163020" y="184837"/>
                </a:lnTo>
                <a:lnTo>
                  <a:pt x="182340" y="183918"/>
                </a:lnTo>
                <a:lnTo>
                  <a:pt x="202840" y="182459"/>
                </a:lnTo>
                <a:lnTo>
                  <a:pt x="224127" y="180639"/>
                </a:lnTo>
                <a:lnTo>
                  <a:pt x="245938" y="178579"/>
                </a:lnTo>
                <a:lnTo>
                  <a:pt x="268945" y="176359"/>
                </a:lnTo>
                <a:lnTo>
                  <a:pt x="292750" y="174033"/>
                </a:lnTo>
                <a:lnTo>
                  <a:pt x="317087" y="171636"/>
                </a:lnTo>
                <a:lnTo>
                  <a:pt x="342624" y="170037"/>
                </a:lnTo>
                <a:lnTo>
                  <a:pt x="368963" y="168971"/>
                </a:lnTo>
                <a:lnTo>
                  <a:pt x="395835" y="168261"/>
                </a:lnTo>
                <a:lnTo>
                  <a:pt x="424757" y="166940"/>
                </a:lnTo>
                <a:lnTo>
                  <a:pt x="455045" y="165213"/>
                </a:lnTo>
                <a:lnTo>
                  <a:pt x="486243" y="163215"/>
                </a:lnTo>
                <a:lnTo>
                  <a:pt x="518049" y="161884"/>
                </a:lnTo>
                <a:lnTo>
                  <a:pt x="550259" y="160996"/>
                </a:lnTo>
                <a:lnTo>
                  <a:pt x="582739" y="160404"/>
                </a:lnTo>
                <a:lnTo>
                  <a:pt x="617093" y="159163"/>
                </a:lnTo>
                <a:lnTo>
                  <a:pt x="652695" y="157488"/>
                </a:lnTo>
                <a:lnTo>
                  <a:pt x="689130" y="155526"/>
                </a:lnTo>
                <a:lnTo>
                  <a:pt x="726967" y="155064"/>
                </a:lnTo>
                <a:lnTo>
                  <a:pt x="765738" y="155602"/>
                </a:lnTo>
                <a:lnTo>
                  <a:pt x="805132" y="156809"/>
                </a:lnTo>
                <a:lnTo>
                  <a:pt x="845788" y="156766"/>
                </a:lnTo>
                <a:lnTo>
                  <a:pt x="887285" y="155890"/>
                </a:lnTo>
                <a:lnTo>
                  <a:pt x="929344" y="154460"/>
                </a:lnTo>
                <a:lnTo>
                  <a:pt x="972622" y="153506"/>
                </a:lnTo>
                <a:lnTo>
                  <a:pt x="1016715" y="152871"/>
                </a:lnTo>
                <a:lnTo>
                  <a:pt x="1061350" y="152448"/>
                </a:lnTo>
                <a:lnTo>
                  <a:pt x="1107193" y="152165"/>
                </a:lnTo>
                <a:lnTo>
                  <a:pt x="1153842" y="151976"/>
                </a:lnTo>
                <a:lnTo>
                  <a:pt x="1201028" y="151851"/>
                </a:lnTo>
                <a:lnTo>
                  <a:pt x="1248572" y="151767"/>
                </a:lnTo>
                <a:lnTo>
                  <a:pt x="1296355" y="151712"/>
                </a:lnTo>
                <a:lnTo>
                  <a:pt x="1344297" y="151674"/>
                </a:lnTo>
                <a:lnTo>
                  <a:pt x="1393191" y="151650"/>
                </a:lnTo>
                <a:lnTo>
                  <a:pt x="1442721" y="151634"/>
                </a:lnTo>
                <a:lnTo>
                  <a:pt x="1492674" y="151622"/>
                </a:lnTo>
                <a:lnTo>
                  <a:pt x="1542909" y="152461"/>
                </a:lnTo>
                <a:lnTo>
                  <a:pt x="1593333" y="153868"/>
                </a:lnTo>
                <a:lnTo>
                  <a:pt x="1643882" y="155652"/>
                </a:lnTo>
                <a:lnTo>
                  <a:pt x="1726688" y="159381"/>
                </a:lnTo>
                <a:lnTo>
                  <a:pt x="1830999" y="164408"/>
                </a:lnTo>
                <a:lnTo>
                  <a:pt x="1949646" y="170298"/>
                </a:lnTo>
                <a:lnTo>
                  <a:pt x="2044831" y="175919"/>
                </a:lnTo>
                <a:lnTo>
                  <a:pt x="2124374" y="181360"/>
                </a:lnTo>
                <a:lnTo>
                  <a:pt x="2193489" y="186680"/>
                </a:lnTo>
                <a:lnTo>
                  <a:pt x="2254806" y="191920"/>
                </a:lnTo>
                <a:lnTo>
                  <a:pt x="2310924" y="197106"/>
                </a:lnTo>
                <a:lnTo>
                  <a:pt x="2363576" y="202257"/>
                </a:lnTo>
                <a:lnTo>
                  <a:pt x="2412224" y="207385"/>
                </a:lnTo>
                <a:lnTo>
                  <a:pt x="2458202" y="212497"/>
                </a:lnTo>
                <a:lnTo>
                  <a:pt x="2502402" y="217598"/>
                </a:lnTo>
                <a:lnTo>
                  <a:pt x="2545415" y="221846"/>
                </a:lnTo>
                <a:lnTo>
                  <a:pt x="2587636" y="225524"/>
                </a:lnTo>
                <a:lnTo>
                  <a:pt x="2629331" y="228823"/>
                </a:lnTo>
                <a:lnTo>
                  <a:pt x="2657127" y="231022"/>
                </a:lnTo>
                <a:lnTo>
                  <a:pt x="2688012" y="233465"/>
                </a:lnTo>
                <a:lnTo>
                  <a:pt x="2705399" y="234841"/>
                </a:lnTo>
                <a:lnTo>
                  <a:pt x="2735779" y="239268"/>
                </a:lnTo>
                <a:lnTo>
                  <a:pt x="2783973" y="246451"/>
                </a:lnTo>
                <a:lnTo>
                  <a:pt x="2844042" y="255474"/>
                </a:lnTo>
                <a:lnTo>
                  <a:pt x="2889168" y="261490"/>
                </a:lnTo>
                <a:lnTo>
                  <a:pt x="2924332" y="265500"/>
                </a:lnTo>
                <a:lnTo>
                  <a:pt x="2952855" y="268173"/>
                </a:lnTo>
                <a:lnTo>
                  <a:pt x="2974410" y="269955"/>
                </a:lnTo>
                <a:lnTo>
                  <a:pt x="3005133" y="271936"/>
                </a:lnTo>
                <a:lnTo>
                  <a:pt x="3024574" y="273051"/>
                </a:lnTo>
                <a:lnTo>
                  <a:pt x="3026456" y="271514"/>
                </a:lnTo>
                <a:lnTo>
                  <a:pt x="3026864" y="268795"/>
                </a:lnTo>
                <a:lnTo>
                  <a:pt x="3026290" y="265290"/>
                </a:lnTo>
                <a:lnTo>
                  <a:pt x="3016620" y="256880"/>
                </a:lnTo>
                <a:lnTo>
                  <a:pt x="2987620" y="240368"/>
                </a:lnTo>
                <a:lnTo>
                  <a:pt x="2957665" y="225766"/>
                </a:lnTo>
                <a:lnTo>
                  <a:pt x="2937823" y="217130"/>
                </a:lnTo>
                <a:lnTo>
                  <a:pt x="2916129" y="207987"/>
                </a:lnTo>
                <a:lnTo>
                  <a:pt x="2891506" y="199352"/>
                </a:lnTo>
                <a:lnTo>
                  <a:pt x="2864931" y="191054"/>
                </a:lnTo>
                <a:lnTo>
                  <a:pt x="2837054" y="182983"/>
                </a:lnTo>
                <a:lnTo>
                  <a:pt x="2807463" y="175062"/>
                </a:lnTo>
                <a:lnTo>
                  <a:pt x="2776728" y="167241"/>
                </a:lnTo>
                <a:lnTo>
                  <a:pt x="2745232" y="159487"/>
                </a:lnTo>
                <a:lnTo>
                  <a:pt x="2712381" y="150932"/>
                </a:lnTo>
                <a:lnTo>
                  <a:pt x="2678628" y="141842"/>
                </a:lnTo>
                <a:lnTo>
                  <a:pt x="2644272" y="132394"/>
                </a:lnTo>
                <a:lnTo>
                  <a:pt x="2607821" y="124403"/>
                </a:lnTo>
                <a:lnTo>
                  <a:pt x="2569974" y="117382"/>
                </a:lnTo>
                <a:lnTo>
                  <a:pt x="2531196" y="111008"/>
                </a:lnTo>
                <a:lnTo>
                  <a:pt x="2491798" y="103372"/>
                </a:lnTo>
                <a:lnTo>
                  <a:pt x="2451985" y="94894"/>
                </a:lnTo>
                <a:lnTo>
                  <a:pt x="2411897" y="85857"/>
                </a:lnTo>
                <a:lnTo>
                  <a:pt x="2369931" y="78137"/>
                </a:lnTo>
                <a:lnTo>
                  <a:pt x="2326714" y="71298"/>
                </a:lnTo>
                <a:lnTo>
                  <a:pt x="2282663" y="65046"/>
                </a:lnTo>
                <a:lnTo>
                  <a:pt x="2238055" y="59184"/>
                </a:lnTo>
                <a:lnTo>
                  <a:pt x="2193077" y="53583"/>
                </a:lnTo>
                <a:lnTo>
                  <a:pt x="2147851" y="48155"/>
                </a:lnTo>
                <a:lnTo>
                  <a:pt x="2101614" y="42843"/>
                </a:lnTo>
                <a:lnTo>
                  <a:pt x="2054703" y="37609"/>
                </a:lnTo>
                <a:lnTo>
                  <a:pt x="2007342" y="32426"/>
                </a:lnTo>
                <a:lnTo>
                  <a:pt x="1959681" y="28124"/>
                </a:lnTo>
                <a:lnTo>
                  <a:pt x="1911821" y="24410"/>
                </a:lnTo>
                <a:lnTo>
                  <a:pt x="1863827" y="21086"/>
                </a:lnTo>
                <a:lnTo>
                  <a:pt x="1814898" y="17178"/>
                </a:lnTo>
                <a:lnTo>
                  <a:pt x="1765345" y="12879"/>
                </a:lnTo>
                <a:lnTo>
                  <a:pt x="1715377" y="8319"/>
                </a:lnTo>
                <a:lnTo>
                  <a:pt x="1665131" y="5280"/>
                </a:lnTo>
                <a:lnTo>
                  <a:pt x="1614701" y="3253"/>
                </a:lnTo>
                <a:lnTo>
                  <a:pt x="1564147" y="1902"/>
                </a:lnTo>
                <a:lnTo>
                  <a:pt x="1513512" y="1001"/>
                </a:lnTo>
                <a:lnTo>
                  <a:pt x="1462821" y="401"/>
                </a:lnTo>
                <a:lnTo>
                  <a:pt x="1412094" y="0"/>
                </a:lnTo>
                <a:lnTo>
                  <a:pt x="1361343" y="580"/>
                </a:lnTo>
                <a:lnTo>
                  <a:pt x="1310575" y="1814"/>
                </a:lnTo>
                <a:lnTo>
                  <a:pt x="1259797" y="3483"/>
                </a:lnTo>
                <a:lnTo>
                  <a:pt x="1209858" y="6288"/>
                </a:lnTo>
                <a:lnTo>
                  <a:pt x="1160479" y="9852"/>
                </a:lnTo>
                <a:lnTo>
                  <a:pt x="1111472" y="13922"/>
                </a:lnTo>
                <a:lnTo>
                  <a:pt x="1063562" y="19175"/>
                </a:lnTo>
                <a:lnTo>
                  <a:pt x="1016381" y="25217"/>
                </a:lnTo>
                <a:lnTo>
                  <a:pt x="969687" y="31784"/>
                </a:lnTo>
                <a:lnTo>
                  <a:pt x="925012" y="37856"/>
                </a:lnTo>
                <a:lnTo>
                  <a:pt x="881681" y="43597"/>
                </a:lnTo>
                <a:lnTo>
                  <a:pt x="839247" y="49118"/>
                </a:lnTo>
                <a:lnTo>
                  <a:pt x="798258" y="56185"/>
                </a:lnTo>
                <a:lnTo>
                  <a:pt x="758232" y="64284"/>
                </a:lnTo>
                <a:lnTo>
                  <a:pt x="718848" y="73069"/>
                </a:lnTo>
                <a:lnTo>
                  <a:pt x="683279" y="81466"/>
                </a:lnTo>
                <a:lnTo>
                  <a:pt x="650252" y="89604"/>
                </a:lnTo>
                <a:lnTo>
                  <a:pt x="618922" y="97570"/>
                </a:lnTo>
                <a:lnTo>
                  <a:pt x="589568" y="105420"/>
                </a:lnTo>
                <a:lnTo>
                  <a:pt x="561532" y="113193"/>
                </a:lnTo>
                <a:lnTo>
                  <a:pt x="534375" y="120915"/>
                </a:lnTo>
                <a:lnTo>
                  <a:pt x="510343" y="127757"/>
                </a:lnTo>
                <a:lnTo>
                  <a:pt x="488395" y="134011"/>
                </a:lnTo>
                <a:lnTo>
                  <a:pt x="450745" y="145476"/>
                </a:lnTo>
                <a:lnTo>
                  <a:pt x="422722" y="156216"/>
                </a:lnTo>
                <a:lnTo>
                  <a:pt x="390997" y="170825"/>
                </a:lnTo>
                <a:lnTo>
                  <a:pt x="385443" y="176514"/>
                </a:lnTo>
                <a:lnTo>
                  <a:pt x="385656" y="179216"/>
                </a:lnTo>
                <a:lnTo>
                  <a:pt x="387490" y="181863"/>
                </a:lnTo>
                <a:lnTo>
                  <a:pt x="390407" y="184476"/>
                </a:lnTo>
                <a:lnTo>
                  <a:pt x="410692" y="188152"/>
                </a:lnTo>
                <a:lnTo>
                  <a:pt x="435401" y="189012"/>
                </a:lnTo>
                <a:lnTo>
                  <a:pt x="466985" y="188548"/>
                </a:lnTo>
                <a:lnTo>
                  <a:pt x="503600" y="185519"/>
                </a:lnTo>
                <a:lnTo>
                  <a:pt x="525387" y="183526"/>
                </a:lnTo>
                <a:lnTo>
                  <a:pt x="549225" y="181351"/>
                </a:lnTo>
                <a:lnTo>
                  <a:pt x="574430" y="179054"/>
                </a:lnTo>
                <a:lnTo>
                  <a:pt x="602240" y="176676"/>
                </a:lnTo>
                <a:lnTo>
                  <a:pt x="631787" y="174244"/>
                </a:lnTo>
                <a:lnTo>
                  <a:pt x="662491" y="171776"/>
                </a:lnTo>
                <a:lnTo>
                  <a:pt x="694814" y="168437"/>
                </a:lnTo>
                <a:lnTo>
                  <a:pt x="728216" y="164518"/>
                </a:lnTo>
                <a:lnTo>
                  <a:pt x="762337" y="160212"/>
                </a:lnTo>
                <a:lnTo>
                  <a:pt x="798632" y="156495"/>
                </a:lnTo>
                <a:lnTo>
                  <a:pt x="836374" y="153170"/>
                </a:lnTo>
                <a:lnTo>
                  <a:pt x="875083" y="150107"/>
                </a:lnTo>
                <a:lnTo>
                  <a:pt x="915282" y="146371"/>
                </a:lnTo>
                <a:lnTo>
                  <a:pt x="956475" y="142187"/>
                </a:lnTo>
                <a:lnTo>
                  <a:pt x="998330" y="137705"/>
                </a:lnTo>
                <a:lnTo>
                  <a:pt x="1041473" y="133870"/>
                </a:lnTo>
                <a:lnTo>
                  <a:pt x="1085475" y="130467"/>
                </a:lnTo>
                <a:lnTo>
                  <a:pt x="1130050" y="127351"/>
                </a:lnTo>
                <a:lnTo>
                  <a:pt x="1175007" y="124427"/>
                </a:lnTo>
                <a:lnTo>
                  <a:pt x="1220218" y="121632"/>
                </a:lnTo>
                <a:lnTo>
                  <a:pt x="1265599" y="118921"/>
                </a:lnTo>
                <a:lnTo>
                  <a:pt x="1311939" y="117114"/>
                </a:lnTo>
                <a:lnTo>
                  <a:pt x="1358919" y="115909"/>
                </a:lnTo>
                <a:lnTo>
                  <a:pt x="1406326" y="115106"/>
                </a:lnTo>
                <a:lnTo>
                  <a:pt x="1454018" y="115418"/>
                </a:lnTo>
                <a:lnTo>
                  <a:pt x="1501898" y="116471"/>
                </a:lnTo>
                <a:lnTo>
                  <a:pt x="1549906" y="118021"/>
                </a:lnTo>
                <a:lnTo>
                  <a:pt x="1597997" y="119901"/>
                </a:lnTo>
                <a:lnTo>
                  <a:pt x="1646145" y="122001"/>
                </a:lnTo>
                <a:lnTo>
                  <a:pt x="1694330" y="124247"/>
                </a:lnTo>
                <a:lnTo>
                  <a:pt x="1742540" y="126591"/>
                </a:lnTo>
                <a:lnTo>
                  <a:pt x="1790766" y="129001"/>
                </a:lnTo>
                <a:lnTo>
                  <a:pt x="1839004" y="131454"/>
                </a:lnTo>
                <a:lnTo>
                  <a:pt x="1886403" y="133936"/>
                </a:lnTo>
                <a:lnTo>
                  <a:pt x="1933242" y="136437"/>
                </a:lnTo>
                <a:lnTo>
                  <a:pt x="1979708" y="138951"/>
                </a:lnTo>
                <a:lnTo>
                  <a:pt x="2024232" y="143168"/>
                </a:lnTo>
                <a:lnTo>
                  <a:pt x="2067461" y="148518"/>
                </a:lnTo>
                <a:lnTo>
                  <a:pt x="2109827" y="154625"/>
                </a:lnTo>
                <a:lnTo>
                  <a:pt x="2150772" y="160390"/>
                </a:lnTo>
                <a:lnTo>
                  <a:pt x="2190768" y="165927"/>
                </a:lnTo>
                <a:lnTo>
                  <a:pt x="2230131" y="171312"/>
                </a:lnTo>
                <a:lnTo>
                  <a:pt x="2266534" y="176594"/>
                </a:lnTo>
                <a:lnTo>
                  <a:pt x="2300963" y="181810"/>
                </a:lnTo>
                <a:lnTo>
                  <a:pt x="2334075" y="186980"/>
                </a:lnTo>
                <a:lnTo>
                  <a:pt x="2363770" y="192120"/>
                </a:lnTo>
                <a:lnTo>
                  <a:pt x="2391187" y="197240"/>
                </a:lnTo>
                <a:lnTo>
                  <a:pt x="2417085" y="202347"/>
                </a:lnTo>
                <a:lnTo>
                  <a:pt x="2439430" y="206598"/>
                </a:lnTo>
                <a:lnTo>
                  <a:pt x="2459406" y="210279"/>
                </a:lnTo>
                <a:lnTo>
                  <a:pt x="2491763" y="215779"/>
                </a:lnTo>
                <a:lnTo>
                  <a:pt x="2511787" y="218224"/>
                </a:lnTo>
                <a:lnTo>
                  <a:pt x="2512725" y="217183"/>
                </a:lnTo>
                <a:lnTo>
                  <a:pt x="2487233" y="207627"/>
                </a:lnTo>
                <a:lnTo>
                  <a:pt x="2452484" y="198797"/>
                </a:lnTo>
                <a:lnTo>
                  <a:pt x="2431702" y="193224"/>
                </a:lnTo>
                <a:lnTo>
                  <a:pt x="2409381" y="186969"/>
                </a:lnTo>
                <a:lnTo>
                  <a:pt x="2386035" y="180260"/>
                </a:lnTo>
                <a:lnTo>
                  <a:pt x="2360310" y="174940"/>
                </a:lnTo>
                <a:lnTo>
                  <a:pt x="2333000" y="170547"/>
                </a:lnTo>
                <a:lnTo>
                  <a:pt x="2304633" y="166771"/>
                </a:lnTo>
                <a:lnTo>
                  <a:pt x="2274716" y="162561"/>
                </a:lnTo>
                <a:lnTo>
                  <a:pt x="2243763" y="158061"/>
                </a:lnTo>
                <a:lnTo>
                  <a:pt x="2212122" y="153367"/>
                </a:lnTo>
                <a:lnTo>
                  <a:pt x="2178328" y="149391"/>
                </a:lnTo>
                <a:lnTo>
                  <a:pt x="2143099" y="145894"/>
                </a:lnTo>
                <a:lnTo>
                  <a:pt x="2106912" y="142716"/>
                </a:lnTo>
                <a:lnTo>
                  <a:pt x="2069241" y="139751"/>
                </a:lnTo>
                <a:lnTo>
                  <a:pt x="2030581" y="136928"/>
                </a:lnTo>
                <a:lnTo>
                  <a:pt x="1991261" y="134198"/>
                </a:lnTo>
                <a:lnTo>
                  <a:pt x="1950654" y="132379"/>
                </a:lnTo>
                <a:lnTo>
                  <a:pt x="1909189" y="131166"/>
                </a:lnTo>
                <a:lnTo>
                  <a:pt x="1867153" y="130357"/>
                </a:lnTo>
                <a:lnTo>
                  <a:pt x="1825582" y="129818"/>
                </a:lnTo>
                <a:lnTo>
                  <a:pt x="1784321" y="129459"/>
                </a:lnTo>
                <a:lnTo>
                  <a:pt x="1743268" y="129220"/>
                </a:lnTo>
                <a:lnTo>
                  <a:pt x="1700658" y="129059"/>
                </a:lnTo>
                <a:lnTo>
                  <a:pt x="1657012" y="128954"/>
                </a:lnTo>
                <a:lnTo>
                  <a:pt x="1612675" y="128882"/>
                </a:lnTo>
                <a:lnTo>
                  <a:pt x="1567877" y="129681"/>
                </a:lnTo>
                <a:lnTo>
                  <a:pt x="1522771" y="131061"/>
                </a:lnTo>
                <a:lnTo>
                  <a:pt x="1477461" y="132827"/>
                </a:lnTo>
                <a:lnTo>
                  <a:pt x="1432014" y="135698"/>
                </a:lnTo>
                <a:lnTo>
                  <a:pt x="1386476" y="139305"/>
                </a:lnTo>
                <a:lnTo>
                  <a:pt x="1340877" y="143404"/>
                </a:lnTo>
                <a:lnTo>
                  <a:pt x="1296085" y="147829"/>
                </a:lnTo>
                <a:lnTo>
                  <a:pt x="1251830" y="152472"/>
                </a:lnTo>
                <a:lnTo>
                  <a:pt x="1207933" y="157262"/>
                </a:lnTo>
                <a:lnTo>
                  <a:pt x="1165122" y="162995"/>
                </a:lnTo>
                <a:lnTo>
                  <a:pt x="1123035" y="169357"/>
                </a:lnTo>
                <a:lnTo>
                  <a:pt x="1081430" y="176138"/>
                </a:lnTo>
                <a:lnTo>
                  <a:pt x="1040147" y="183198"/>
                </a:lnTo>
                <a:lnTo>
                  <a:pt x="999078" y="190446"/>
                </a:lnTo>
                <a:lnTo>
                  <a:pt x="958152" y="197817"/>
                </a:lnTo>
                <a:lnTo>
                  <a:pt x="919861" y="205271"/>
                </a:lnTo>
                <a:lnTo>
                  <a:pt x="883327" y="212781"/>
                </a:lnTo>
                <a:lnTo>
                  <a:pt x="847965" y="220328"/>
                </a:lnTo>
                <a:lnTo>
                  <a:pt x="815077" y="227899"/>
                </a:lnTo>
                <a:lnTo>
                  <a:pt x="783838" y="235485"/>
                </a:lnTo>
                <a:lnTo>
                  <a:pt x="753699" y="243084"/>
                </a:lnTo>
                <a:lnTo>
                  <a:pt x="725986" y="250689"/>
                </a:lnTo>
                <a:lnTo>
                  <a:pt x="699891" y="258300"/>
                </a:lnTo>
                <a:lnTo>
                  <a:pt x="674874" y="265913"/>
                </a:lnTo>
                <a:lnTo>
                  <a:pt x="653962" y="271836"/>
                </a:lnTo>
                <a:lnTo>
                  <a:pt x="619439" y="280673"/>
                </a:lnTo>
                <a:lnTo>
                  <a:pt x="582725" y="293246"/>
                </a:lnTo>
                <a:lnTo>
                  <a:pt x="576489" y="298656"/>
                </a:lnTo>
                <a:lnTo>
                  <a:pt x="576519" y="300437"/>
                </a:lnTo>
                <a:lnTo>
                  <a:pt x="578233" y="301624"/>
                </a:lnTo>
                <a:lnTo>
                  <a:pt x="593251" y="303296"/>
                </a:lnTo>
                <a:lnTo>
                  <a:pt x="628180" y="303791"/>
                </a:lnTo>
                <a:lnTo>
                  <a:pt x="665271" y="302214"/>
                </a:lnTo>
                <a:lnTo>
                  <a:pt x="688201" y="299423"/>
                </a:lnTo>
                <a:lnTo>
                  <a:pt x="712801" y="295868"/>
                </a:lnTo>
                <a:lnTo>
                  <a:pt x="741054" y="292652"/>
                </a:lnTo>
                <a:lnTo>
                  <a:pt x="771743" y="289662"/>
                </a:lnTo>
                <a:lnTo>
                  <a:pt x="804055" y="286821"/>
                </a:lnTo>
                <a:lnTo>
                  <a:pt x="838297" y="284081"/>
                </a:lnTo>
                <a:lnTo>
                  <a:pt x="873824" y="281407"/>
                </a:lnTo>
                <a:lnTo>
                  <a:pt x="910210" y="278778"/>
                </a:lnTo>
                <a:lnTo>
                  <a:pt x="949706" y="276179"/>
                </a:lnTo>
                <a:lnTo>
                  <a:pt x="991278" y="273599"/>
                </a:lnTo>
                <a:lnTo>
                  <a:pt x="1034232" y="271033"/>
                </a:lnTo>
                <a:lnTo>
                  <a:pt x="1078108" y="268475"/>
                </a:lnTo>
                <a:lnTo>
                  <a:pt x="1122599" y="265924"/>
                </a:lnTo>
                <a:lnTo>
                  <a:pt x="1167499" y="263376"/>
                </a:lnTo>
                <a:lnTo>
                  <a:pt x="1215213" y="261677"/>
                </a:lnTo>
                <a:lnTo>
                  <a:pt x="1264802" y="260544"/>
                </a:lnTo>
                <a:lnTo>
                  <a:pt x="1315641" y="259790"/>
                </a:lnTo>
                <a:lnTo>
                  <a:pt x="1367314" y="260133"/>
                </a:lnTo>
                <a:lnTo>
                  <a:pt x="1419543" y="261209"/>
                </a:lnTo>
                <a:lnTo>
                  <a:pt x="1472142" y="262773"/>
                </a:lnTo>
                <a:lnTo>
                  <a:pt x="1525835" y="265508"/>
                </a:lnTo>
                <a:lnTo>
                  <a:pt x="1580256" y="269025"/>
                </a:lnTo>
                <a:lnTo>
                  <a:pt x="1635164" y="273064"/>
                </a:lnTo>
                <a:lnTo>
                  <a:pt x="1690396" y="278296"/>
                </a:lnTo>
                <a:lnTo>
                  <a:pt x="1745844" y="284324"/>
                </a:lnTo>
                <a:lnTo>
                  <a:pt x="1801436" y="290883"/>
                </a:lnTo>
                <a:lnTo>
                  <a:pt x="1856278" y="296948"/>
                </a:lnTo>
                <a:lnTo>
                  <a:pt x="1910618" y="302685"/>
                </a:lnTo>
                <a:lnTo>
                  <a:pt x="1964626" y="308203"/>
                </a:lnTo>
                <a:lnTo>
                  <a:pt x="2016717" y="315269"/>
                </a:lnTo>
                <a:lnTo>
                  <a:pt x="2067531" y="323366"/>
                </a:lnTo>
                <a:lnTo>
                  <a:pt x="2117494" y="332151"/>
                </a:lnTo>
                <a:lnTo>
                  <a:pt x="2164349" y="340547"/>
                </a:lnTo>
                <a:lnTo>
                  <a:pt x="2209133" y="348684"/>
                </a:lnTo>
                <a:lnTo>
                  <a:pt x="2252535" y="356650"/>
                </a:lnTo>
                <a:lnTo>
                  <a:pt x="2292477" y="364500"/>
                </a:lnTo>
                <a:lnTo>
                  <a:pt x="2330111" y="372272"/>
                </a:lnTo>
                <a:lnTo>
                  <a:pt x="2366207" y="379996"/>
                </a:lnTo>
                <a:lnTo>
                  <a:pt x="2397045" y="385991"/>
                </a:lnTo>
                <a:lnTo>
                  <a:pt x="2424377" y="390833"/>
                </a:lnTo>
                <a:lnTo>
                  <a:pt x="2449371" y="394909"/>
                </a:lnTo>
                <a:lnTo>
                  <a:pt x="2483916" y="399438"/>
                </a:lnTo>
                <a:lnTo>
                  <a:pt x="2518699" y="402344"/>
                </a:lnTo>
                <a:lnTo>
                  <a:pt x="2521566" y="401737"/>
                </a:lnTo>
                <a:lnTo>
                  <a:pt x="2522630" y="400484"/>
                </a:lnTo>
                <a:lnTo>
                  <a:pt x="2522494" y="398802"/>
                </a:lnTo>
                <a:lnTo>
                  <a:pt x="2498030" y="384301"/>
                </a:lnTo>
                <a:lnTo>
                  <a:pt x="2465749" y="371016"/>
                </a:lnTo>
                <a:lnTo>
                  <a:pt x="2446473" y="363918"/>
                </a:lnTo>
                <a:lnTo>
                  <a:pt x="2423461" y="357492"/>
                </a:lnTo>
                <a:lnTo>
                  <a:pt x="2397961" y="351514"/>
                </a:lnTo>
                <a:lnTo>
                  <a:pt x="2370801" y="345836"/>
                </a:lnTo>
                <a:lnTo>
                  <a:pt x="2341687" y="340357"/>
                </a:lnTo>
                <a:lnTo>
                  <a:pt x="2311272" y="335012"/>
                </a:lnTo>
                <a:lnTo>
                  <a:pt x="2279988" y="329754"/>
                </a:lnTo>
                <a:lnTo>
                  <a:pt x="2248125" y="325403"/>
                </a:lnTo>
                <a:lnTo>
                  <a:pt x="2215876" y="321655"/>
                </a:lnTo>
                <a:lnTo>
                  <a:pt x="2183371" y="318310"/>
                </a:lnTo>
                <a:lnTo>
                  <a:pt x="2151540" y="316081"/>
                </a:lnTo>
                <a:lnTo>
                  <a:pt x="2120160" y="314593"/>
                </a:lnTo>
                <a:lnTo>
                  <a:pt x="2089080" y="313603"/>
                </a:lnTo>
                <a:lnTo>
                  <a:pt x="2059894" y="313788"/>
                </a:lnTo>
                <a:lnTo>
                  <a:pt x="2031969" y="314758"/>
                </a:lnTo>
                <a:lnTo>
                  <a:pt x="2004886" y="316252"/>
                </a:lnTo>
                <a:lnTo>
                  <a:pt x="1979211" y="318095"/>
                </a:lnTo>
                <a:lnTo>
                  <a:pt x="1954474" y="320170"/>
                </a:lnTo>
                <a:lnTo>
                  <a:pt x="1930363" y="322400"/>
                </a:lnTo>
                <a:lnTo>
                  <a:pt x="1909208" y="325580"/>
                </a:lnTo>
                <a:lnTo>
                  <a:pt x="1872157" y="333628"/>
                </a:lnTo>
                <a:lnTo>
                  <a:pt x="1834873" y="351726"/>
                </a:lnTo>
                <a:lnTo>
                  <a:pt x="1805940" y="380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57" y="22860"/>
            <a:ext cx="9692640" cy="998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"/>
            <a:ext cx="11252357" cy="683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2" name="SMARTInkShape-Group292"/>
          <p:cNvGrpSpPr/>
          <p:nvPr/>
        </p:nvGrpSpPr>
        <p:grpSpPr>
          <a:xfrm>
            <a:off x="5920741" y="2849880"/>
            <a:ext cx="182880" cy="129541"/>
            <a:chOff x="5920741" y="2849880"/>
            <a:chExt cx="182880" cy="129541"/>
          </a:xfrm>
        </p:grpSpPr>
        <p:sp>
          <p:nvSpPr>
            <p:cNvPr id="3090" name="SMARTInkShape-797"/>
            <p:cNvSpPr/>
            <p:nvPr>
              <p:custDataLst>
                <p:tags r:id="rId40"/>
              </p:custDataLst>
            </p:nvPr>
          </p:nvSpPr>
          <p:spPr>
            <a:xfrm>
              <a:off x="5920741" y="2979420"/>
              <a:ext cx="7619" cy="1"/>
            </a:xfrm>
            <a:custGeom>
              <a:avLst/>
              <a:gdLst/>
              <a:ahLst/>
              <a:cxnLst/>
              <a:rect l="0" t="0" r="0" b="0"/>
              <a:pathLst>
                <a:path w="7619" h="1">
                  <a:moveTo>
                    <a:pt x="0" y="0"/>
                  </a:moveTo>
                  <a:lnTo>
                    <a:pt x="0" y="0"/>
                  </a:lnTo>
                  <a:lnTo>
                    <a:pt x="7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SMARTInkShape-798"/>
            <p:cNvSpPr/>
            <p:nvPr>
              <p:custDataLst>
                <p:tags r:id="rId41"/>
              </p:custDataLst>
            </p:nvPr>
          </p:nvSpPr>
          <p:spPr>
            <a:xfrm>
              <a:off x="6096000" y="28498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3" name="SMARTInkShape-799"/>
          <p:cNvSpPr/>
          <p:nvPr>
            <p:custDataLst>
              <p:tags r:id="rId1"/>
            </p:custDataLst>
          </p:nvPr>
        </p:nvSpPr>
        <p:spPr>
          <a:xfrm>
            <a:off x="7338060" y="2590204"/>
            <a:ext cx="617221" cy="53937"/>
          </a:xfrm>
          <a:custGeom>
            <a:avLst/>
            <a:gdLst/>
            <a:ahLst/>
            <a:cxnLst/>
            <a:rect l="0" t="0" r="0" b="0"/>
            <a:pathLst>
              <a:path w="617221" h="53937">
                <a:moveTo>
                  <a:pt x="0" y="15836"/>
                </a:moveTo>
                <a:lnTo>
                  <a:pt x="0" y="15836"/>
                </a:lnTo>
                <a:lnTo>
                  <a:pt x="29352" y="9063"/>
                </a:lnTo>
                <a:lnTo>
                  <a:pt x="52587" y="3700"/>
                </a:lnTo>
                <a:lnTo>
                  <a:pt x="81626" y="972"/>
                </a:lnTo>
                <a:lnTo>
                  <a:pt x="114531" y="0"/>
                </a:lnTo>
                <a:lnTo>
                  <a:pt x="150014" y="199"/>
                </a:lnTo>
                <a:lnTo>
                  <a:pt x="187216" y="1178"/>
                </a:lnTo>
                <a:lnTo>
                  <a:pt x="225564" y="2677"/>
                </a:lnTo>
                <a:lnTo>
                  <a:pt x="264676" y="4523"/>
                </a:lnTo>
                <a:lnTo>
                  <a:pt x="297524" y="6601"/>
                </a:lnTo>
                <a:lnTo>
                  <a:pt x="326196" y="8833"/>
                </a:lnTo>
                <a:lnTo>
                  <a:pt x="352084" y="11167"/>
                </a:lnTo>
                <a:lnTo>
                  <a:pt x="376116" y="14417"/>
                </a:lnTo>
                <a:lnTo>
                  <a:pt x="398910" y="18277"/>
                </a:lnTo>
                <a:lnTo>
                  <a:pt x="420880" y="22543"/>
                </a:lnTo>
                <a:lnTo>
                  <a:pt x="458838" y="29541"/>
                </a:lnTo>
                <a:lnTo>
                  <a:pt x="493488" y="36320"/>
                </a:lnTo>
                <a:lnTo>
                  <a:pt x="528644" y="44978"/>
                </a:lnTo>
                <a:lnTo>
                  <a:pt x="564024" y="49955"/>
                </a:lnTo>
                <a:lnTo>
                  <a:pt x="617220" y="5393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7" name="SMARTInkShape-Group294"/>
          <p:cNvGrpSpPr/>
          <p:nvPr/>
        </p:nvGrpSpPr>
        <p:grpSpPr>
          <a:xfrm>
            <a:off x="8313420" y="2713943"/>
            <a:ext cx="1196342" cy="665220"/>
            <a:chOff x="8313420" y="2713943"/>
            <a:chExt cx="1196342" cy="665220"/>
          </a:xfrm>
        </p:grpSpPr>
        <p:sp>
          <p:nvSpPr>
            <p:cNvPr id="3094" name="SMARTInkShape-800"/>
            <p:cNvSpPr/>
            <p:nvPr>
              <p:custDataLst>
                <p:tags r:id="rId37"/>
              </p:custDataLst>
            </p:nvPr>
          </p:nvSpPr>
          <p:spPr>
            <a:xfrm>
              <a:off x="9060181" y="3261360"/>
              <a:ext cx="449581" cy="117803"/>
            </a:xfrm>
            <a:custGeom>
              <a:avLst/>
              <a:gdLst/>
              <a:ahLst/>
              <a:cxnLst/>
              <a:rect l="0" t="0" r="0" b="0"/>
              <a:pathLst>
                <a:path w="449581" h="117803">
                  <a:moveTo>
                    <a:pt x="0" y="0"/>
                  </a:moveTo>
                  <a:lnTo>
                    <a:pt x="0" y="0"/>
                  </a:lnTo>
                  <a:lnTo>
                    <a:pt x="24834" y="11289"/>
                  </a:lnTo>
                  <a:lnTo>
                    <a:pt x="44495" y="20226"/>
                  </a:lnTo>
                  <a:lnTo>
                    <a:pt x="71150" y="31264"/>
                  </a:lnTo>
                  <a:lnTo>
                    <a:pt x="102466" y="43703"/>
                  </a:lnTo>
                  <a:lnTo>
                    <a:pt x="136891" y="57075"/>
                  </a:lnTo>
                  <a:lnTo>
                    <a:pt x="172540" y="68530"/>
                  </a:lnTo>
                  <a:lnTo>
                    <a:pt x="209005" y="78707"/>
                  </a:lnTo>
                  <a:lnTo>
                    <a:pt x="246017" y="88031"/>
                  </a:lnTo>
                  <a:lnTo>
                    <a:pt x="280005" y="96788"/>
                  </a:lnTo>
                  <a:lnTo>
                    <a:pt x="311976" y="105165"/>
                  </a:lnTo>
                  <a:lnTo>
                    <a:pt x="342603" y="113290"/>
                  </a:lnTo>
                  <a:lnTo>
                    <a:pt x="368102" y="117013"/>
                  </a:lnTo>
                  <a:lnTo>
                    <a:pt x="390181" y="117802"/>
                  </a:lnTo>
                  <a:lnTo>
                    <a:pt x="423180" y="115857"/>
                  </a:lnTo>
                  <a:lnTo>
                    <a:pt x="44958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SMARTInkShape-801"/>
            <p:cNvSpPr/>
            <p:nvPr>
              <p:custDataLst>
                <p:tags r:id="rId38"/>
              </p:custDataLst>
            </p:nvPr>
          </p:nvSpPr>
          <p:spPr>
            <a:xfrm>
              <a:off x="8435340" y="2713943"/>
              <a:ext cx="678180" cy="97838"/>
            </a:xfrm>
            <a:custGeom>
              <a:avLst/>
              <a:gdLst/>
              <a:ahLst/>
              <a:cxnLst/>
              <a:rect l="0" t="0" r="0" b="0"/>
              <a:pathLst>
                <a:path w="678180" h="97838">
                  <a:moveTo>
                    <a:pt x="0" y="14017"/>
                  </a:moveTo>
                  <a:lnTo>
                    <a:pt x="0" y="14017"/>
                  </a:lnTo>
                  <a:lnTo>
                    <a:pt x="33867" y="7244"/>
                  </a:lnTo>
                  <a:lnTo>
                    <a:pt x="60678" y="1881"/>
                  </a:lnTo>
                  <a:lnTo>
                    <a:pt x="94639" y="0"/>
                  </a:lnTo>
                  <a:lnTo>
                    <a:pt x="133366" y="439"/>
                  </a:lnTo>
                  <a:lnTo>
                    <a:pt x="175270" y="2425"/>
                  </a:lnTo>
                  <a:lnTo>
                    <a:pt x="221834" y="6289"/>
                  </a:lnTo>
                  <a:lnTo>
                    <a:pt x="271503" y="11405"/>
                  </a:lnTo>
                  <a:lnTo>
                    <a:pt x="323242" y="17356"/>
                  </a:lnTo>
                  <a:lnTo>
                    <a:pt x="366200" y="23863"/>
                  </a:lnTo>
                  <a:lnTo>
                    <a:pt x="403308" y="30741"/>
                  </a:lnTo>
                  <a:lnTo>
                    <a:pt x="436512" y="37866"/>
                  </a:lnTo>
                  <a:lnTo>
                    <a:pt x="465421" y="44310"/>
                  </a:lnTo>
                  <a:lnTo>
                    <a:pt x="491467" y="50299"/>
                  </a:lnTo>
                  <a:lnTo>
                    <a:pt x="515605" y="55985"/>
                  </a:lnTo>
                  <a:lnTo>
                    <a:pt x="538469" y="61469"/>
                  </a:lnTo>
                  <a:lnTo>
                    <a:pt x="560486" y="66818"/>
                  </a:lnTo>
                  <a:lnTo>
                    <a:pt x="581937" y="72078"/>
                  </a:lnTo>
                  <a:lnTo>
                    <a:pt x="602165" y="77278"/>
                  </a:lnTo>
                  <a:lnTo>
                    <a:pt x="621577" y="82437"/>
                  </a:lnTo>
                  <a:lnTo>
                    <a:pt x="653023" y="90993"/>
                  </a:lnTo>
                  <a:lnTo>
                    <a:pt x="678179" y="9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SMARTInkShape-802"/>
            <p:cNvSpPr/>
            <p:nvPr>
              <p:custDataLst>
                <p:tags r:id="rId39"/>
              </p:custDataLst>
            </p:nvPr>
          </p:nvSpPr>
          <p:spPr>
            <a:xfrm>
              <a:off x="8313420" y="3069700"/>
              <a:ext cx="487681" cy="54501"/>
            </a:xfrm>
            <a:custGeom>
              <a:avLst/>
              <a:gdLst/>
              <a:ahLst/>
              <a:cxnLst/>
              <a:rect l="0" t="0" r="0" b="0"/>
              <a:pathLst>
                <a:path w="487681" h="54501">
                  <a:moveTo>
                    <a:pt x="0" y="8780"/>
                  </a:moveTo>
                  <a:lnTo>
                    <a:pt x="0" y="8780"/>
                  </a:lnTo>
                  <a:lnTo>
                    <a:pt x="29351" y="4264"/>
                  </a:lnTo>
                  <a:lnTo>
                    <a:pt x="52587" y="690"/>
                  </a:lnTo>
                  <a:lnTo>
                    <a:pt x="83319" y="0"/>
                  </a:lnTo>
                  <a:lnTo>
                    <a:pt x="119046" y="1233"/>
                  </a:lnTo>
                  <a:lnTo>
                    <a:pt x="158104" y="3749"/>
                  </a:lnTo>
                  <a:lnTo>
                    <a:pt x="196843" y="7119"/>
                  </a:lnTo>
                  <a:lnTo>
                    <a:pt x="235368" y="11059"/>
                  </a:lnTo>
                  <a:lnTo>
                    <a:pt x="273753" y="15380"/>
                  </a:lnTo>
                  <a:lnTo>
                    <a:pt x="309501" y="20800"/>
                  </a:lnTo>
                  <a:lnTo>
                    <a:pt x="343493" y="26953"/>
                  </a:lnTo>
                  <a:lnTo>
                    <a:pt x="376316" y="33595"/>
                  </a:lnTo>
                  <a:lnTo>
                    <a:pt x="403277" y="38871"/>
                  </a:lnTo>
                  <a:lnTo>
                    <a:pt x="426332" y="43234"/>
                  </a:lnTo>
                  <a:lnTo>
                    <a:pt x="460414" y="49493"/>
                  </a:lnTo>
                  <a:lnTo>
                    <a:pt x="487680" y="5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8" name="SMARTInkShape-803"/>
          <p:cNvSpPr/>
          <p:nvPr>
            <p:custDataLst>
              <p:tags r:id="rId2"/>
            </p:custDataLst>
          </p:nvPr>
        </p:nvSpPr>
        <p:spPr>
          <a:xfrm>
            <a:off x="7620000" y="3543300"/>
            <a:ext cx="502921" cy="56431"/>
          </a:xfrm>
          <a:custGeom>
            <a:avLst/>
            <a:gdLst/>
            <a:ahLst/>
            <a:cxnLst/>
            <a:rect l="0" t="0" r="0" b="0"/>
            <a:pathLst>
              <a:path w="502921" h="56431">
                <a:moveTo>
                  <a:pt x="0" y="0"/>
                </a:moveTo>
                <a:lnTo>
                  <a:pt x="0" y="0"/>
                </a:lnTo>
                <a:lnTo>
                  <a:pt x="36124" y="4516"/>
                </a:lnTo>
                <a:lnTo>
                  <a:pt x="64722" y="8091"/>
                </a:lnTo>
                <a:lnTo>
                  <a:pt x="97336" y="12167"/>
                </a:lnTo>
                <a:lnTo>
                  <a:pt x="132624" y="16578"/>
                </a:lnTo>
                <a:lnTo>
                  <a:pt x="169696" y="21212"/>
                </a:lnTo>
                <a:lnTo>
                  <a:pt x="201184" y="25148"/>
                </a:lnTo>
                <a:lnTo>
                  <a:pt x="228950" y="28619"/>
                </a:lnTo>
                <a:lnTo>
                  <a:pt x="254233" y="31779"/>
                </a:lnTo>
                <a:lnTo>
                  <a:pt x="277016" y="34732"/>
                </a:lnTo>
                <a:lnTo>
                  <a:pt x="298131" y="37548"/>
                </a:lnTo>
                <a:lnTo>
                  <a:pt x="318134" y="40272"/>
                </a:lnTo>
                <a:lnTo>
                  <a:pt x="353906" y="45556"/>
                </a:lnTo>
                <a:lnTo>
                  <a:pt x="385892" y="50727"/>
                </a:lnTo>
                <a:lnTo>
                  <a:pt x="414218" y="55848"/>
                </a:lnTo>
                <a:lnTo>
                  <a:pt x="440919" y="56430"/>
                </a:lnTo>
                <a:lnTo>
                  <a:pt x="475235" y="54256"/>
                </a:lnTo>
                <a:lnTo>
                  <a:pt x="502920" y="53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SMARTInkShape-804"/>
          <p:cNvSpPr/>
          <p:nvPr>
            <p:custDataLst>
              <p:tags r:id="rId3"/>
            </p:custDataLst>
          </p:nvPr>
        </p:nvSpPr>
        <p:spPr>
          <a:xfrm>
            <a:off x="7368540" y="2986570"/>
            <a:ext cx="739141" cy="130011"/>
          </a:xfrm>
          <a:custGeom>
            <a:avLst/>
            <a:gdLst/>
            <a:ahLst/>
            <a:cxnLst/>
            <a:rect l="0" t="0" r="0" b="0"/>
            <a:pathLst>
              <a:path w="739141" h="130011">
                <a:moveTo>
                  <a:pt x="0" y="8090"/>
                </a:moveTo>
                <a:lnTo>
                  <a:pt x="0" y="8090"/>
                </a:lnTo>
                <a:lnTo>
                  <a:pt x="27093" y="3575"/>
                </a:lnTo>
                <a:lnTo>
                  <a:pt x="48542" y="0"/>
                </a:lnTo>
                <a:lnTo>
                  <a:pt x="97555" y="2697"/>
                </a:lnTo>
                <a:lnTo>
                  <a:pt x="164944" y="9574"/>
                </a:lnTo>
                <a:lnTo>
                  <a:pt x="244582" y="19239"/>
                </a:lnTo>
                <a:lnTo>
                  <a:pt x="315455" y="29070"/>
                </a:lnTo>
                <a:lnTo>
                  <a:pt x="380484" y="39010"/>
                </a:lnTo>
                <a:lnTo>
                  <a:pt x="441616" y="49023"/>
                </a:lnTo>
                <a:lnTo>
                  <a:pt x="493377" y="59085"/>
                </a:lnTo>
                <a:lnTo>
                  <a:pt x="538892" y="69180"/>
                </a:lnTo>
                <a:lnTo>
                  <a:pt x="580241" y="79297"/>
                </a:lnTo>
                <a:lnTo>
                  <a:pt x="616274" y="88581"/>
                </a:lnTo>
                <a:lnTo>
                  <a:pt x="648762" y="97311"/>
                </a:lnTo>
                <a:lnTo>
                  <a:pt x="678888" y="105671"/>
                </a:lnTo>
                <a:lnTo>
                  <a:pt x="712361" y="117217"/>
                </a:lnTo>
                <a:lnTo>
                  <a:pt x="739140" y="1300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2" name="SMARTInkShape-Group297"/>
          <p:cNvGrpSpPr/>
          <p:nvPr/>
        </p:nvGrpSpPr>
        <p:grpSpPr>
          <a:xfrm>
            <a:off x="5234941" y="2509945"/>
            <a:ext cx="464819" cy="498744"/>
            <a:chOff x="5234941" y="2509945"/>
            <a:chExt cx="464819" cy="498744"/>
          </a:xfrm>
        </p:grpSpPr>
        <p:sp>
          <p:nvSpPr>
            <p:cNvPr id="3100" name="SMARTInkShape-805"/>
            <p:cNvSpPr/>
            <p:nvPr>
              <p:custDataLst>
                <p:tags r:id="rId35"/>
              </p:custDataLst>
            </p:nvPr>
          </p:nvSpPr>
          <p:spPr>
            <a:xfrm>
              <a:off x="5234941" y="2509945"/>
              <a:ext cx="403860" cy="42756"/>
            </a:xfrm>
            <a:custGeom>
              <a:avLst/>
              <a:gdLst/>
              <a:ahLst/>
              <a:cxnLst/>
              <a:rect l="0" t="0" r="0" b="0"/>
              <a:pathLst>
                <a:path w="403860" h="42756">
                  <a:moveTo>
                    <a:pt x="0" y="19895"/>
                  </a:moveTo>
                  <a:lnTo>
                    <a:pt x="0" y="19895"/>
                  </a:lnTo>
                  <a:lnTo>
                    <a:pt x="29350" y="13122"/>
                  </a:lnTo>
                  <a:lnTo>
                    <a:pt x="52586" y="7759"/>
                  </a:lnTo>
                  <a:lnTo>
                    <a:pt x="79930" y="4185"/>
                  </a:lnTo>
                  <a:lnTo>
                    <a:pt x="110013" y="1801"/>
                  </a:lnTo>
                  <a:lnTo>
                    <a:pt x="141922" y="213"/>
                  </a:lnTo>
                  <a:lnTo>
                    <a:pt x="167427" y="0"/>
                  </a:lnTo>
                  <a:lnTo>
                    <a:pt x="188664" y="705"/>
                  </a:lnTo>
                  <a:lnTo>
                    <a:pt x="225245" y="3746"/>
                  </a:lnTo>
                  <a:lnTo>
                    <a:pt x="261257" y="7920"/>
                  </a:lnTo>
                  <a:lnTo>
                    <a:pt x="294760" y="12597"/>
                  </a:lnTo>
                  <a:lnTo>
                    <a:pt x="324891" y="17498"/>
                  </a:lnTo>
                  <a:lnTo>
                    <a:pt x="360894" y="25864"/>
                  </a:lnTo>
                  <a:lnTo>
                    <a:pt x="397532" y="40196"/>
                  </a:lnTo>
                  <a:lnTo>
                    <a:pt x="403859" y="427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SMARTInkShape-806"/>
            <p:cNvSpPr/>
            <p:nvPr>
              <p:custDataLst>
                <p:tags r:id="rId36"/>
              </p:custDataLst>
            </p:nvPr>
          </p:nvSpPr>
          <p:spPr>
            <a:xfrm>
              <a:off x="5318759" y="2948940"/>
              <a:ext cx="381001" cy="59749"/>
            </a:xfrm>
            <a:custGeom>
              <a:avLst/>
              <a:gdLst/>
              <a:ahLst/>
              <a:cxnLst/>
              <a:rect l="0" t="0" r="0" b="0"/>
              <a:pathLst>
                <a:path w="381001" h="59749">
                  <a:moveTo>
                    <a:pt x="0" y="0"/>
                  </a:moveTo>
                  <a:lnTo>
                    <a:pt x="0" y="0"/>
                  </a:lnTo>
                  <a:lnTo>
                    <a:pt x="27095" y="0"/>
                  </a:lnTo>
                  <a:lnTo>
                    <a:pt x="48543" y="0"/>
                  </a:lnTo>
                  <a:lnTo>
                    <a:pt x="85922" y="2258"/>
                  </a:lnTo>
                  <a:lnTo>
                    <a:pt x="118621" y="6930"/>
                  </a:lnTo>
                  <a:lnTo>
                    <a:pt x="147266" y="14651"/>
                  </a:lnTo>
                  <a:lnTo>
                    <a:pt x="176365" y="21469"/>
                  </a:lnTo>
                  <a:lnTo>
                    <a:pt x="206232" y="26475"/>
                  </a:lnTo>
                  <a:lnTo>
                    <a:pt x="236439" y="28700"/>
                  </a:lnTo>
                  <a:lnTo>
                    <a:pt x="266798" y="34204"/>
                  </a:lnTo>
                  <a:lnTo>
                    <a:pt x="295531" y="41449"/>
                  </a:lnTo>
                  <a:lnTo>
                    <a:pt x="329900" y="49440"/>
                  </a:lnTo>
                  <a:lnTo>
                    <a:pt x="362440" y="54827"/>
                  </a:lnTo>
                  <a:lnTo>
                    <a:pt x="377334" y="59748"/>
                  </a:lnTo>
                  <a:lnTo>
                    <a:pt x="378557" y="59306"/>
                  </a:lnTo>
                  <a:lnTo>
                    <a:pt x="379371" y="58164"/>
                  </a:lnTo>
                  <a:lnTo>
                    <a:pt x="38100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3" name="SMARTInkShape-807"/>
          <p:cNvSpPr/>
          <p:nvPr>
            <p:custDataLst>
              <p:tags r:id="rId4"/>
            </p:custDataLst>
          </p:nvPr>
        </p:nvSpPr>
        <p:spPr>
          <a:xfrm>
            <a:off x="5996941" y="2678556"/>
            <a:ext cx="495301" cy="41785"/>
          </a:xfrm>
          <a:custGeom>
            <a:avLst/>
            <a:gdLst/>
            <a:ahLst/>
            <a:cxnLst/>
            <a:rect l="0" t="0" r="0" b="0"/>
            <a:pathLst>
              <a:path w="495301" h="41785">
                <a:moveTo>
                  <a:pt x="0" y="11304"/>
                </a:moveTo>
                <a:lnTo>
                  <a:pt x="0" y="11304"/>
                </a:lnTo>
                <a:lnTo>
                  <a:pt x="36123" y="9046"/>
                </a:lnTo>
                <a:lnTo>
                  <a:pt x="64722" y="7259"/>
                </a:lnTo>
                <a:lnTo>
                  <a:pt x="99028" y="5220"/>
                </a:lnTo>
                <a:lnTo>
                  <a:pt x="137138" y="3015"/>
                </a:lnTo>
                <a:lnTo>
                  <a:pt x="177785" y="698"/>
                </a:lnTo>
                <a:lnTo>
                  <a:pt x="212503" y="0"/>
                </a:lnTo>
                <a:lnTo>
                  <a:pt x="243268" y="381"/>
                </a:lnTo>
                <a:lnTo>
                  <a:pt x="271398" y="1483"/>
                </a:lnTo>
                <a:lnTo>
                  <a:pt x="296078" y="3063"/>
                </a:lnTo>
                <a:lnTo>
                  <a:pt x="318459" y="4963"/>
                </a:lnTo>
                <a:lnTo>
                  <a:pt x="339306" y="7077"/>
                </a:lnTo>
                <a:lnTo>
                  <a:pt x="359130" y="9333"/>
                </a:lnTo>
                <a:lnTo>
                  <a:pt x="396962" y="14097"/>
                </a:lnTo>
                <a:lnTo>
                  <a:pt x="426758" y="19037"/>
                </a:lnTo>
                <a:lnTo>
                  <a:pt x="460315" y="26577"/>
                </a:lnTo>
                <a:lnTo>
                  <a:pt x="481828" y="34174"/>
                </a:lnTo>
                <a:lnTo>
                  <a:pt x="495300" y="417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6" name="SMARTInkShape-Group299"/>
          <p:cNvGrpSpPr/>
          <p:nvPr/>
        </p:nvGrpSpPr>
        <p:grpSpPr>
          <a:xfrm>
            <a:off x="5996941" y="2987098"/>
            <a:ext cx="1202472" cy="159963"/>
            <a:chOff x="5996941" y="2987098"/>
            <a:chExt cx="1202472" cy="159963"/>
          </a:xfrm>
        </p:grpSpPr>
        <p:sp>
          <p:nvSpPr>
            <p:cNvPr id="3104" name="SMARTInkShape-808"/>
            <p:cNvSpPr/>
            <p:nvPr>
              <p:custDataLst>
                <p:tags r:id="rId33"/>
              </p:custDataLst>
            </p:nvPr>
          </p:nvSpPr>
          <p:spPr>
            <a:xfrm>
              <a:off x="5996941" y="3094220"/>
              <a:ext cx="624840" cy="52841"/>
            </a:xfrm>
            <a:custGeom>
              <a:avLst/>
              <a:gdLst/>
              <a:ahLst/>
              <a:cxnLst/>
              <a:rect l="0" t="0" r="0" b="0"/>
              <a:pathLst>
                <a:path w="624840" h="52841">
                  <a:moveTo>
                    <a:pt x="0" y="22360"/>
                  </a:moveTo>
                  <a:lnTo>
                    <a:pt x="0" y="22360"/>
                  </a:lnTo>
                  <a:lnTo>
                    <a:pt x="31608" y="17844"/>
                  </a:lnTo>
                  <a:lnTo>
                    <a:pt x="56632" y="14270"/>
                  </a:lnTo>
                  <a:lnTo>
                    <a:pt x="79241" y="11040"/>
                  </a:lnTo>
                  <a:lnTo>
                    <a:pt x="100240" y="8040"/>
                  </a:lnTo>
                  <a:lnTo>
                    <a:pt x="120166" y="5193"/>
                  </a:lnTo>
                  <a:lnTo>
                    <a:pt x="140224" y="3295"/>
                  </a:lnTo>
                  <a:lnTo>
                    <a:pt x="160368" y="2030"/>
                  </a:lnTo>
                  <a:lnTo>
                    <a:pt x="180572" y="1187"/>
                  </a:lnTo>
                  <a:lnTo>
                    <a:pt x="200814" y="624"/>
                  </a:lnTo>
                  <a:lnTo>
                    <a:pt x="221083" y="250"/>
                  </a:lnTo>
                  <a:lnTo>
                    <a:pt x="241368" y="0"/>
                  </a:lnTo>
                  <a:lnTo>
                    <a:pt x="261665" y="680"/>
                  </a:lnTo>
                  <a:lnTo>
                    <a:pt x="281970" y="1980"/>
                  </a:lnTo>
                  <a:lnTo>
                    <a:pt x="302280" y="3693"/>
                  </a:lnTo>
                  <a:lnTo>
                    <a:pt x="322593" y="5682"/>
                  </a:lnTo>
                  <a:lnTo>
                    <a:pt x="342908" y="7855"/>
                  </a:lnTo>
                  <a:lnTo>
                    <a:pt x="363225" y="10150"/>
                  </a:lnTo>
                  <a:lnTo>
                    <a:pt x="382696" y="11680"/>
                  </a:lnTo>
                  <a:lnTo>
                    <a:pt x="420136" y="13380"/>
                  </a:lnTo>
                  <a:lnTo>
                    <a:pt x="454273" y="16393"/>
                  </a:lnTo>
                  <a:lnTo>
                    <a:pt x="486378" y="20555"/>
                  </a:lnTo>
                  <a:lnTo>
                    <a:pt x="517582" y="25227"/>
                  </a:lnTo>
                  <a:lnTo>
                    <a:pt x="548382" y="32383"/>
                  </a:lnTo>
                  <a:lnTo>
                    <a:pt x="577312" y="40361"/>
                  </a:lnTo>
                  <a:lnTo>
                    <a:pt x="624839" y="52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SMARTInkShape-809"/>
            <p:cNvSpPr/>
            <p:nvPr>
              <p:custDataLst>
                <p:tags r:id="rId34"/>
              </p:custDataLst>
            </p:nvPr>
          </p:nvSpPr>
          <p:spPr>
            <a:xfrm>
              <a:off x="6751320" y="2987098"/>
              <a:ext cx="448093" cy="22803"/>
            </a:xfrm>
            <a:custGeom>
              <a:avLst/>
              <a:gdLst/>
              <a:ahLst/>
              <a:cxnLst/>
              <a:rect l="0" t="0" r="0" b="0"/>
              <a:pathLst>
                <a:path w="448093" h="22803">
                  <a:moveTo>
                    <a:pt x="0" y="22802"/>
                  </a:moveTo>
                  <a:lnTo>
                    <a:pt x="0" y="22802"/>
                  </a:lnTo>
                  <a:lnTo>
                    <a:pt x="22577" y="13771"/>
                  </a:lnTo>
                  <a:lnTo>
                    <a:pt x="58294" y="2701"/>
                  </a:lnTo>
                  <a:lnTo>
                    <a:pt x="93923" y="604"/>
                  </a:lnTo>
                  <a:lnTo>
                    <a:pt x="129515" y="236"/>
                  </a:lnTo>
                  <a:lnTo>
                    <a:pt x="166783" y="73"/>
                  </a:lnTo>
                  <a:lnTo>
                    <a:pt x="187387" y="29"/>
                  </a:lnTo>
                  <a:lnTo>
                    <a:pt x="208745" y="0"/>
                  </a:lnTo>
                  <a:lnTo>
                    <a:pt x="228911" y="827"/>
                  </a:lnTo>
                  <a:lnTo>
                    <a:pt x="248280" y="2226"/>
                  </a:lnTo>
                  <a:lnTo>
                    <a:pt x="284760" y="6037"/>
                  </a:lnTo>
                  <a:lnTo>
                    <a:pt x="317907" y="10553"/>
                  </a:lnTo>
                  <a:lnTo>
                    <a:pt x="351829" y="15382"/>
                  </a:lnTo>
                  <a:lnTo>
                    <a:pt x="383276" y="19504"/>
                  </a:lnTo>
                  <a:lnTo>
                    <a:pt x="415260" y="21825"/>
                  </a:lnTo>
                  <a:lnTo>
                    <a:pt x="448092" y="22764"/>
                  </a:lnTo>
                  <a:lnTo>
                    <a:pt x="426720" y="7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7" name="SMARTInkShape-810"/>
          <p:cNvSpPr/>
          <p:nvPr>
            <p:custDataLst>
              <p:tags r:id="rId5"/>
            </p:custDataLst>
          </p:nvPr>
        </p:nvSpPr>
        <p:spPr>
          <a:xfrm>
            <a:off x="6484620" y="3421380"/>
            <a:ext cx="693421" cy="60961"/>
          </a:xfrm>
          <a:custGeom>
            <a:avLst/>
            <a:gdLst/>
            <a:ahLst/>
            <a:cxnLst/>
            <a:rect l="0" t="0" r="0" b="0"/>
            <a:pathLst>
              <a:path w="693421" h="60961">
                <a:moveTo>
                  <a:pt x="0" y="0"/>
                </a:moveTo>
                <a:lnTo>
                  <a:pt x="0" y="0"/>
                </a:lnTo>
                <a:lnTo>
                  <a:pt x="29351" y="2258"/>
                </a:lnTo>
                <a:lnTo>
                  <a:pt x="52586" y="4045"/>
                </a:lnTo>
                <a:lnTo>
                  <a:pt x="81625" y="6083"/>
                </a:lnTo>
                <a:lnTo>
                  <a:pt x="114530" y="8289"/>
                </a:lnTo>
                <a:lnTo>
                  <a:pt x="150013" y="10606"/>
                </a:lnTo>
                <a:lnTo>
                  <a:pt x="190602" y="13844"/>
                </a:lnTo>
                <a:lnTo>
                  <a:pt x="234595" y="17696"/>
                </a:lnTo>
                <a:lnTo>
                  <a:pt x="280856" y="21957"/>
                </a:lnTo>
                <a:lnTo>
                  <a:pt x="327784" y="26491"/>
                </a:lnTo>
                <a:lnTo>
                  <a:pt x="375156" y="31207"/>
                </a:lnTo>
                <a:lnTo>
                  <a:pt x="422824" y="36045"/>
                </a:lnTo>
                <a:lnTo>
                  <a:pt x="460529" y="40116"/>
                </a:lnTo>
                <a:lnTo>
                  <a:pt x="491592" y="43678"/>
                </a:lnTo>
                <a:lnTo>
                  <a:pt x="518228" y="46899"/>
                </a:lnTo>
                <a:lnTo>
                  <a:pt x="541066" y="49892"/>
                </a:lnTo>
                <a:lnTo>
                  <a:pt x="561370" y="52735"/>
                </a:lnTo>
                <a:lnTo>
                  <a:pt x="597477" y="57305"/>
                </a:lnTo>
                <a:lnTo>
                  <a:pt x="630459" y="59335"/>
                </a:lnTo>
                <a:lnTo>
                  <a:pt x="657536" y="60238"/>
                </a:lnTo>
                <a:lnTo>
                  <a:pt x="693420" y="609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8" name="SMARTInkShape-811"/>
          <p:cNvSpPr/>
          <p:nvPr>
            <p:custDataLst>
              <p:tags r:id="rId6"/>
            </p:custDataLst>
          </p:nvPr>
        </p:nvSpPr>
        <p:spPr>
          <a:xfrm>
            <a:off x="5852159" y="3718560"/>
            <a:ext cx="731522" cy="68581"/>
          </a:xfrm>
          <a:custGeom>
            <a:avLst/>
            <a:gdLst/>
            <a:ahLst/>
            <a:cxnLst/>
            <a:rect l="0" t="0" r="0" b="0"/>
            <a:pathLst>
              <a:path w="731522" h="68581">
                <a:moveTo>
                  <a:pt x="0" y="68580"/>
                </a:moveTo>
                <a:lnTo>
                  <a:pt x="0" y="68580"/>
                </a:lnTo>
                <a:lnTo>
                  <a:pt x="21167" y="63500"/>
                </a:lnTo>
                <a:lnTo>
                  <a:pt x="56446" y="55033"/>
                </a:lnTo>
                <a:lnTo>
                  <a:pt x="101130" y="44309"/>
                </a:lnTo>
                <a:lnTo>
                  <a:pt x="138540" y="37159"/>
                </a:lnTo>
                <a:lnTo>
                  <a:pt x="171101" y="32393"/>
                </a:lnTo>
                <a:lnTo>
                  <a:pt x="200428" y="29216"/>
                </a:lnTo>
                <a:lnTo>
                  <a:pt x="227599" y="27097"/>
                </a:lnTo>
                <a:lnTo>
                  <a:pt x="253332" y="25685"/>
                </a:lnTo>
                <a:lnTo>
                  <a:pt x="278109" y="24743"/>
                </a:lnTo>
                <a:lnTo>
                  <a:pt x="303093" y="24115"/>
                </a:lnTo>
                <a:lnTo>
                  <a:pt x="328216" y="23697"/>
                </a:lnTo>
                <a:lnTo>
                  <a:pt x="353431" y="23418"/>
                </a:lnTo>
                <a:lnTo>
                  <a:pt x="377861" y="23232"/>
                </a:lnTo>
                <a:lnTo>
                  <a:pt x="401768" y="23108"/>
                </a:lnTo>
                <a:lnTo>
                  <a:pt x="425326" y="23025"/>
                </a:lnTo>
                <a:lnTo>
                  <a:pt x="447804" y="22970"/>
                </a:lnTo>
                <a:lnTo>
                  <a:pt x="469562" y="22933"/>
                </a:lnTo>
                <a:lnTo>
                  <a:pt x="490842" y="22909"/>
                </a:lnTo>
                <a:lnTo>
                  <a:pt x="510955" y="22893"/>
                </a:lnTo>
                <a:lnTo>
                  <a:pt x="530290" y="22882"/>
                </a:lnTo>
                <a:lnTo>
                  <a:pt x="566732" y="23716"/>
                </a:lnTo>
                <a:lnTo>
                  <a:pt x="599861" y="26909"/>
                </a:lnTo>
                <a:lnTo>
                  <a:pt x="629261" y="26635"/>
                </a:lnTo>
                <a:lnTo>
                  <a:pt x="667355" y="21721"/>
                </a:lnTo>
                <a:lnTo>
                  <a:pt x="702477" y="16520"/>
                </a:lnTo>
                <a:lnTo>
                  <a:pt x="712404" y="13551"/>
                </a:lnTo>
                <a:lnTo>
                  <a:pt x="73152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SMARTInkShape-812"/>
          <p:cNvSpPr/>
          <p:nvPr>
            <p:custDataLst>
              <p:tags r:id="rId7"/>
            </p:custDataLst>
          </p:nvPr>
        </p:nvSpPr>
        <p:spPr>
          <a:xfrm>
            <a:off x="6423659" y="4036415"/>
            <a:ext cx="616722" cy="93115"/>
          </a:xfrm>
          <a:custGeom>
            <a:avLst/>
            <a:gdLst/>
            <a:ahLst/>
            <a:cxnLst/>
            <a:rect l="0" t="0" r="0" b="0"/>
            <a:pathLst>
              <a:path w="616722" h="93115">
                <a:moveTo>
                  <a:pt x="0" y="9805"/>
                </a:moveTo>
                <a:lnTo>
                  <a:pt x="0" y="9805"/>
                </a:lnTo>
                <a:lnTo>
                  <a:pt x="24837" y="5289"/>
                </a:lnTo>
                <a:lnTo>
                  <a:pt x="44499" y="1714"/>
                </a:lnTo>
                <a:lnTo>
                  <a:pt x="66920" y="178"/>
                </a:lnTo>
                <a:lnTo>
                  <a:pt x="91180" y="0"/>
                </a:lnTo>
                <a:lnTo>
                  <a:pt x="116667" y="728"/>
                </a:lnTo>
                <a:lnTo>
                  <a:pt x="142126" y="2907"/>
                </a:lnTo>
                <a:lnTo>
                  <a:pt x="167563" y="6053"/>
                </a:lnTo>
                <a:lnTo>
                  <a:pt x="192989" y="9844"/>
                </a:lnTo>
                <a:lnTo>
                  <a:pt x="228774" y="15179"/>
                </a:lnTo>
                <a:lnTo>
                  <a:pt x="239377" y="16759"/>
                </a:lnTo>
                <a:lnTo>
                  <a:pt x="267957" y="22061"/>
                </a:lnTo>
                <a:lnTo>
                  <a:pt x="314106" y="30676"/>
                </a:lnTo>
                <a:lnTo>
                  <a:pt x="371964" y="41499"/>
                </a:lnTo>
                <a:lnTo>
                  <a:pt x="416463" y="50408"/>
                </a:lnTo>
                <a:lnTo>
                  <a:pt x="452055" y="58040"/>
                </a:lnTo>
                <a:lnTo>
                  <a:pt x="481711" y="64821"/>
                </a:lnTo>
                <a:lnTo>
                  <a:pt x="506561" y="70190"/>
                </a:lnTo>
                <a:lnTo>
                  <a:pt x="528208" y="74615"/>
                </a:lnTo>
                <a:lnTo>
                  <a:pt x="563267" y="81789"/>
                </a:lnTo>
                <a:lnTo>
                  <a:pt x="596437" y="89742"/>
                </a:lnTo>
                <a:lnTo>
                  <a:pt x="616470" y="92858"/>
                </a:lnTo>
                <a:lnTo>
                  <a:pt x="616721" y="93114"/>
                </a:lnTo>
                <a:lnTo>
                  <a:pt x="583257" y="74722"/>
                </a:lnTo>
                <a:lnTo>
                  <a:pt x="546583" y="58053"/>
                </a:lnTo>
                <a:lnTo>
                  <a:pt x="541021" y="55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0" name="SMARTInkShape-813"/>
          <p:cNvSpPr/>
          <p:nvPr>
            <p:custDataLst>
              <p:tags r:id="rId8"/>
            </p:custDataLst>
          </p:nvPr>
        </p:nvSpPr>
        <p:spPr>
          <a:xfrm>
            <a:off x="4884420" y="4092592"/>
            <a:ext cx="1076205" cy="67929"/>
          </a:xfrm>
          <a:custGeom>
            <a:avLst/>
            <a:gdLst/>
            <a:ahLst/>
            <a:cxnLst/>
            <a:rect l="0" t="0" r="0" b="0"/>
            <a:pathLst>
              <a:path w="1076205" h="67929">
                <a:moveTo>
                  <a:pt x="0" y="67928"/>
                </a:moveTo>
                <a:lnTo>
                  <a:pt x="0" y="67928"/>
                </a:lnTo>
                <a:lnTo>
                  <a:pt x="14394" y="65388"/>
                </a:lnTo>
                <a:lnTo>
                  <a:pt x="38382" y="61154"/>
                </a:lnTo>
                <a:lnTo>
                  <a:pt x="68768" y="55792"/>
                </a:lnTo>
                <a:lnTo>
                  <a:pt x="96645" y="52218"/>
                </a:lnTo>
                <a:lnTo>
                  <a:pt x="122851" y="49834"/>
                </a:lnTo>
                <a:lnTo>
                  <a:pt x="147941" y="48246"/>
                </a:lnTo>
                <a:lnTo>
                  <a:pt x="173133" y="46339"/>
                </a:lnTo>
                <a:lnTo>
                  <a:pt x="198396" y="44222"/>
                </a:lnTo>
                <a:lnTo>
                  <a:pt x="223704" y="41964"/>
                </a:lnTo>
                <a:lnTo>
                  <a:pt x="249889" y="39612"/>
                </a:lnTo>
                <a:lnTo>
                  <a:pt x="276659" y="37197"/>
                </a:lnTo>
                <a:lnTo>
                  <a:pt x="303820" y="34741"/>
                </a:lnTo>
                <a:lnTo>
                  <a:pt x="332086" y="32256"/>
                </a:lnTo>
                <a:lnTo>
                  <a:pt x="361091" y="29754"/>
                </a:lnTo>
                <a:lnTo>
                  <a:pt x="390587" y="27238"/>
                </a:lnTo>
                <a:lnTo>
                  <a:pt x="420411" y="24715"/>
                </a:lnTo>
                <a:lnTo>
                  <a:pt x="450454" y="22186"/>
                </a:lnTo>
                <a:lnTo>
                  <a:pt x="480643" y="19653"/>
                </a:lnTo>
                <a:lnTo>
                  <a:pt x="511775" y="17965"/>
                </a:lnTo>
                <a:lnTo>
                  <a:pt x="543537" y="16839"/>
                </a:lnTo>
                <a:lnTo>
                  <a:pt x="575718" y="16089"/>
                </a:lnTo>
                <a:lnTo>
                  <a:pt x="607332" y="15589"/>
                </a:lnTo>
                <a:lnTo>
                  <a:pt x="638568" y="15255"/>
                </a:lnTo>
                <a:lnTo>
                  <a:pt x="669552" y="15032"/>
                </a:lnTo>
                <a:lnTo>
                  <a:pt x="699522" y="14885"/>
                </a:lnTo>
                <a:lnTo>
                  <a:pt x="728814" y="14786"/>
                </a:lnTo>
                <a:lnTo>
                  <a:pt x="757656" y="14720"/>
                </a:lnTo>
                <a:lnTo>
                  <a:pt x="787044" y="15522"/>
                </a:lnTo>
                <a:lnTo>
                  <a:pt x="816796" y="16904"/>
                </a:lnTo>
                <a:lnTo>
                  <a:pt x="846791" y="18673"/>
                </a:lnTo>
                <a:lnTo>
                  <a:pt x="873560" y="19851"/>
                </a:lnTo>
                <a:lnTo>
                  <a:pt x="898180" y="20636"/>
                </a:lnTo>
                <a:lnTo>
                  <a:pt x="921367" y="21161"/>
                </a:lnTo>
                <a:lnTo>
                  <a:pt x="943598" y="22356"/>
                </a:lnTo>
                <a:lnTo>
                  <a:pt x="965192" y="24000"/>
                </a:lnTo>
                <a:lnTo>
                  <a:pt x="986361" y="25943"/>
                </a:lnTo>
                <a:lnTo>
                  <a:pt x="1018914" y="28101"/>
                </a:lnTo>
                <a:lnTo>
                  <a:pt x="1051765" y="27058"/>
                </a:lnTo>
                <a:lnTo>
                  <a:pt x="1075827" y="22847"/>
                </a:lnTo>
                <a:lnTo>
                  <a:pt x="1076204" y="22634"/>
                </a:lnTo>
                <a:lnTo>
                  <a:pt x="1070062" y="19988"/>
                </a:lnTo>
                <a:lnTo>
                  <a:pt x="1051115" y="13930"/>
                </a:lnTo>
                <a:lnTo>
                  <a:pt x="1016433" y="6773"/>
                </a:lnTo>
                <a:lnTo>
                  <a:pt x="978498" y="1548"/>
                </a:lnTo>
                <a:lnTo>
                  <a:pt x="945810" y="0"/>
                </a:lnTo>
                <a:lnTo>
                  <a:pt x="914676" y="1798"/>
                </a:lnTo>
                <a:lnTo>
                  <a:pt x="877860" y="9992"/>
                </a:lnTo>
                <a:lnTo>
                  <a:pt x="853439" y="222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3" name="SMARTInkShape-Group304"/>
          <p:cNvGrpSpPr/>
          <p:nvPr/>
        </p:nvGrpSpPr>
        <p:grpSpPr>
          <a:xfrm>
            <a:off x="4410523" y="2670081"/>
            <a:ext cx="4592904" cy="1822680"/>
            <a:chOff x="4410523" y="2670081"/>
            <a:chExt cx="4592904" cy="1822680"/>
          </a:xfrm>
        </p:grpSpPr>
        <p:sp>
          <p:nvSpPr>
            <p:cNvPr id="3111" name="SMARTInkShape-814"/>
            <p:cNvSpPr/>
            <p:nvPr>
              <p:custDataLst>
                <p:tags r:id="rId31"/>
              </p:custDataLst>
            </p:nvPr>
          </p:nvSpPr>
          <p:spPr>
            <a:xfrm>
              <a:off x="6030990" y="2670081"/>
              <a:ext cx="2972437" cy="1063638"/>
            </a:xfrm>
            <a:custGeom>
              <a:avLst/>
              <a:gdLst/>
              <a:ahLst/>
              <a:cxnLst/>
              <a:rect l="0" t="0" r="0" b="0"/>
              <a:pathLst>
                <a:path w="2972437" h="1063638">
                  <a:moveTo>
                    <a:pt x="65010" y="423639"/>
                  </a:moveTo>
                  <a:lnTo>
                    <a:pt x="65010" y="423639"/>
                  </a:lnTo>
                  <a:lnTo>
                    <a:pt x="32648" y="395323"/>
                  </a:lnTo>
                  <a:lnTo>
                    <a:pt x="8479" y="365578"/>
                  </a:lnTo>
                  <a:lnTo>
                    <a:pt x="0" y="336633"/>
                  </a:lnTo>
                  <a:lnTo>
                    <a:pt x="2532" y="318930"/>
                  </a:lnTo>
                  <a:lnTo>
                    <a:pt x="10995" y="300901"/>
                  </a:lnTo>
                  <a:lnTo>
                    <a:pt x="36494" y="267798"/>
                  </a:lnTo>
                  <a:lnTo>
                    <a:pt x="61650" y="246568"/>
                  </a:lnTo>
                  <a:lnTo>
                    <a:pt x="96537" y="225843"/>
                  </a:lnTo>
                  <a:lnTo>
                    <a:pt x="116508" y="215575"/>
                  </a:lnTo>
                  <a:lnTo>
                    <a:pt x="139135" y="204496"/>
                  </a:lnTo>
                  <a:lnTo>
                    <a:pt x="163533" y="192877"/>
                  </a:lnTo>
                  <a:lnTo>
                    <a:pt x="189113" y="180898"/>
                  </a:lnTo>
                  <a:lnTo>
                    <a:pt x="215479" y="169525"/>
                  </a:lnTo>
                  <a:lnTo>
                    <a:pt x="242369" y="158556"/>
                  </a:lnTo>
                  <a:lnTo>
                    <a:pt x="269610" y="147857"/>
                  </a:lnTo>
                  <a:lnTo>
                    <a:pt x="298776" y="137338"/>
                  </a:lnTo>
                  <a:lnTo>
                    <a:pt x="329228" y="126938"/>
                  </a:lnTo>
                  <a:lnTo>
                    <a:pt x="360535" y="116618"/>
                  </a:lnTo>
                  <a:lnTo>
                    <a:pt x="393260" y="107199"/>
                  </a:lnTo>
                  <a:lnTo>
                    <a:pt x="426931" y="98379"/>
                  </a:lnTo>
                  <a:lnTo>
                    <a:pt x="461230" y="89959"/>
                  </a:lnTo>
                  <a:lnTo>
                    <a:pt x="497643" y="81806"/>
                  </a:lnTo>
                  <a:lnTo>
                    <a:pt x="535466" y="73830"/>
                  </a:lnTo>
                  <a:lnTo>
                    <a:pt x="574227" y="65973"/>
                  </a:lnTo>
                  <a:lnTo>
                    <a:pt x="641555" y="55655"/>
                  </a:lnTo>
                  <a:lnTo>
                    <a:pt x="727927" y="43697"/>
                  </a:lnTo>
                  <a:lnTo>
                    <a:pt x="826995" y="30644"/>
                  </a:lnTo>
                  <a:lnTo>
                    <a:pt x="908280" y="21096"/>
                  </a:lnTo>
                  <a:lnTo>
                    <a:pt x="977710" y="13884"/>
                  </a:lnTo>
                  <a:lnTo>
                    <a:pt x="1039237" y="8229"/>
                  </a:lnTo>
                  <a:lnTo>
                    <a:pt x="1095495" y="4459"/>
                  </a:lnTo>
                  <a:lnTo>
                    <a:pt x="1148240" y="1946"/>
                  </a:lnTo>
                  <a:lnTo>
                    <a:pt x="1198643" y="270"/>
                  </a:lnTo>
                  <a:lnTo>
                    <a:pt x="1245793" y="0"/>
                  </a:lnTo>
                  <a:lnTo>
                    <a:pt x="1290772" y="667"/>
                  </a:lnTo>
                  <a:lnTo>
                    <a:pt x="1334305" y="1957"/>
                  </a:lnTo>
                  <a:lnTo>
                    <a:pt x="1377720" y="3665"/>
                  </a:lnTo>
                  <a:lnTo>
                    <a:pt x="1421057" y="5649"/>
                  </a:lnTo>
                  <a:lnTo>
                    <a:pt x="1464341" y="7819"/>
                  </a:lnTo>
                  <a:lnTo>
                    <a:pt x="1507591" y="11806"/>
                  </a:lnTo>
                  <a:lnTo>
                    <a:pt x="1550816" y="17004"/>
                  </a:lnTo>
                  <a:lnTo>
                    <a:pt x="1594028" y="23009"/>
                  </a:lnTo>
                  <a:lnTo>
                    <a:pt x="1638076" y="29552"/>
                  </a:lnTo>
                  <a:lnTo>
                    <a:pt x="1682679" y="36454"/>
                  </a:lnTo>
                  <a:lnTo>
                    <a:pt x="1727657" y="43596"/>
                  </a:lnTo>
                  <a:lnTo>
                    <a:pt x="1772034" y="51744"/>
                  </a:lnTo>
                  <a:lnTo>
                    <a:pt x="1816013" y="60562"/>
                  </a:lnTo>
                  <a:lnTo>
                    <a:pt x="1859724" y="69828"/>
                  </a:lnTo>
                  <a:lnTo>
                    <a:pt x="1901567" y="80238"/>
                  </a:lnTo>
                  <a:lnTo>
                    <a:pt x="1942161" y="91412"/>
                  </a:lnTo>
                  <a:lnTo>
                    <a:pt x="1981924" y="103094"/>
                  </a:lnTo>
                  <a:lnTo>
                    <a:pt x="2022826" y="115116"/>
                  </a:lnTo>
                  <a:lnTo>
                    <a:pt x="2064487" y="127364"/>
                  </a:lnTo>
                  <a:lnTo>
                    <a:pt x="2106654" y="139762"/>
                  </a:lnTo>
                  <a:lnTo>
                    <a:pt x="2147466" y="153108"/>
                  </a:lnTo>
                  <a:lnTo>
                    <a:pt x="2187374" y="167085"/>
                  </a:lnTo>
                  <a:lnTo>
                    <a:pt x="2226680" y="181483"/>
                  </a:lnTo>
                  <a:lnTo>
                    <a:pt x="2266430" y="197009"/>
                  </a:lnTo>
                  <a:lnTo>
                    <a:pt x="2306477" y="213285"/>
                  </a:lnTo>
                  <a:lnTo>
                    <a:pt x="2346721" y="230063"/>
                  </a:lnTo>
                  <a:lnTo>
                    <a:pt x="2386250" y="248022"/>
                  </a:lnTo>
                  <a:lnTo>
                    <a:pt x="2425304" y="266768"/>
                  </a:lnTo>
                  <a:lnTo>
                    <a:pt x="2464040" y="286038"/>
                  </a:lnTo>
                  <a:lnTo>
                    <a:pt x="2500023" y="305658"/>
                  </a:lnTo>
                  <a:lnTo>
                    <a:pt x="2534172" y="325512"/>
                  </a:lnTo>
                  <a:lnTo>
                    <a:pt x="2567098" y="345521"/>
                  </a:lnTo>
                  <a:lnTo>
                    <a:pt x="2600055" y="365634"/>
                  </a:lnTo>
                  <a:lnTo>
                    <a:pt x="2633034" y="385815"/>
                  </a:lnTo>
                  <a:lnTo>
                    <a:pt x="2666026" y="406043"/>
                  </a:lnTo>
                  <a:lnTo>
                    <a:pt x="2695640" y="427148"/>
                  </a:lnTo>
                  <a:lnTo>
                    <a:pt x="2723003" y="448839"/>
                  </a:lnTo>
                  <a:lnTo>
                    <a:pt x="2748867" y="470919"/>
                  </a:lnTo>
                  <a:lnTo>
                    <a:pt x="2773728" y="492412"/>
                  </a:lnTo>
                  <a:lnTo>
                    <a:pt x="2797922" y="513515"/>
                  </a:lnTo>
                  <a:lnTo>
                    <a:pt x="2821672" y="534356"/>
                  </a:lnTo>
                  <a:lnTo>
                    <a:pt x="2843430" y="554177"/>
                  </a:lnTo>
                  <a:lnTo>
                    <a:pt x="2863863" y="573318"/>
                  </a:lnTo>
                  <a:lnTo>
                    <a:pt x="2898985" y="611237"/>
                  </a:lnTo>
                  <a:lnTo>
                    <a:pt x="2911907" y="630831"/>
                  </a:lnTo>
                  <a:lnTo>
                    <a:pt x="2923062" y="650667"/>
                  </a:lnTo>
                  <a:lnTo>
                    <a:pt x="2942227" y="686254"/>
                  </a:lnTo>
                  <a:lnTo>
                    <a:pt x="2957519" y="719003"/>
                  </a:lnTo>
                  <a:lnTo>
                    <a:pt x="2967139" y="750492"/>
                  </a:lnTo>
                  <a:lnTo>
                    <a:pt x="2971979" y="781420"/>
                  </a:lnTo>
                  <a:lnTo>
                    <a:pt x="2972436" y="811253"/>
                  </a:lnTo>
                  <a:lnTo>
                    <a:pt x="2966994" y="838623"/>
                  </a:lnTo>
                  <a:lnTo>
                    <a:pt x="2956675" y="864898"/>
                  </a:lnTo>
                  <a:lnTo>
                    <a:pt x="2942773" y="890687"/>
                  </a:lnTo>
                  <a:lnTo>
                    <a:pt x="2915909" y="927313"/>
                  </a:lnTo>
                  <a:lnTo>
                    <a:pt x="2884805" y="955005"/>
                  </a:lnTo>
                  <a:lnTo>
                    <a:pt x="2858338" y="971375"/>
                  </a:lnTo>
                  <a:lnTo>
                    <a:pt x="2829644" y="987117"/>
                  </a:lnTo>
                  <a:lnTo>
                    <a:pt x="2798263" y="1002580"/>
                  </a:lnTo>
                  <a:lnTo>
                    <a:pt x="2761738" y="1017920"/>
                  </a:lnTo>
                  <a:lnTo>
                    <a:pt x="2742515" y="1024719"/>
                  </a:lnTo>
                  <a:lnTo>
                    <a:pt x="2722928" y="1030946"/>
                  </a:lnTo>
                  <a:lnTo>
                    <a:pt x="2703094" y="1036790"/>
                  </a:lnTo>
                  <a:lnTo>
                    <a:pt x="2682254" y="1042380"/>
                  </a:lnTo>
                  <a:lnTo>
                    <a:pt x="2660739" y="1047799"/>
                  </a:lnTo>
                  <a:lnTo>
                    <a:pt x="2638775" y="1053106"/>
                  </a:lnTo>
                  <a:lnTo>
                    <a:pt x="2616514" y="1056643"/>
                  </a:lnTo>
                  <a:lnTo>
                    <a:pt x="2594052" y="1059002"/>
                  </a:lnTo>
                  <a:lnTo>
                    <a:pt x="2571458" y="1060575"/>
                  </a:lnTo>
                  <a:lnTo>
                    <a:pt x="2547083" y="1061623"/>
                  </a:lnTo>
                  <a:lnTo>
                    <a:pt x="2521519" y="1062321"/>
                  </a:lnTo>
                  <a:lnTo>
                    <a:pt x="2495162" y="1062787"/>
                  </a:lnTo>
                  <a:lnTo>
                    <a:pt x="2468278" y="1063098"/>
                  </a:lnTo>
                  <a:lnTo>
                    <a:pt x="2441042" y="1063305"/>
                  </a:lnTo>
                  <a:lnTo>
                    <a:pt x="2413571" y="1063443"/>
                  </a:lnTo>
                  <a:lnTo>
                    <a:pt x="2385944" y="1063535"/>
                  </a:lnTo>
                  <a:lnTo>
                    <a:pt x="2358213" y="1063597"/>
                  </a:lnTo>
                  <a:lnTo>
                    <a:pt x="2330411" y="1063637"/>
                  </a:lnTo>
                  <a:lnTo>
                    <a:pt x="2302565" y="1062818"/>
                  </a:lnTo>
                  <a:lnTo>
                    <a:pt x="2274688" y="1061425"/>
                  </a:lnTo>
                  <a:lnTo>
                    <a:pt x="2246788" y="1059650"/>
                  </a:lnTo>
                  <a:lnTo>
                    <a:pt x="2218029" y="1056773"/>
                  </a:lnTo>
                  <a:lnTo>
                    <a:pt x="2188695" y="1053162"/>
                  </a:lnTo>
                  <a:lnTo>
                    <a:pt x="2158981" y="1049061"/>
                  </a:lnTo>
                  <a:lnTo>
                    <a:pt x="2129010" y="1045480"/>
                  </a:lnTo>
                  <a:lnTo>
                    <a:pt x="2098869" y="1042246"/>
                  </a:lnTo>
                  <a:lnTo>
                    <a:pt x="2068616" y="1039244"/>
                  </a:lnTo>
                  <a:lnTo>
                    <a:pt x="2037440" y="1035549"/>
                  </a:lnTo>
                  <a:lnTo>
                    <a:pt x="2005650" y="1031393"/>
                  </a:lnTo>
                  <a:lnTo>
                    <a:pt x="1973450" y="1026928"/>
                  </a:lnTo>
                  <a:lnTo>
                    <a:pt x="1940976" y="1021412"/>
                  </a:lnTo>
                  <a:lnTo>
                    <a:pt x="1908321" y="1015194"/>
                  </a:lnTo>
                  <a:lnTo>
                    <a:pt x="1875544" y="1008509"/>
                  </a:lnTo>
                  <a:lnTo>
                    <a:pt x="1843532" y="1001513"/>
                  </a:lnTo>
                  <a:lnTo>
                    <a:pt x="1812032" y="994308"/>
                  </a:lnTo>
                  <a:lnTo>
                    <a:pt x="1780871" y="986965"/>
                  </a:lnTo>
                  <a:lnTo>
                    <a:pt x="1749090" y="979530"/>
                  </a:lnTo>
                  <a:lnTo>
                    <a:pt x="1716897" y="972032"/>
                  </a:lnTo>
                  <a:lnTo>
                    <a:pt x="1684428" y="964495"/>
                  </a:lnTo>
                  <a:lnTo>
                    <a:pt x="1651774" y="956083"/>
                  </a:lnTo>
                  <a:lnTo>
                    <a:pt x="1619000" y="947089"/>
                  </a:lnTo>
                  <a:lnTo>
                    <a:pt x="1586144" y="937705"/>
                  </a:lnTo>
                  <a:lnTo>
                    <a:pt x="1549636" y="927280"/>
                  </a:lnTo>
                  <a:lnTo>
                    <a:pt x="1526199" y="920586"/>
                  </a:lnTo>
                  <a:lnTo>
                    <a:pt x="1501416" y="912417"/>
                  </a:lnTo>
                  <a:lnTo>
                    <a:pt x="1462034" y="899351"/>
                  </a:lnTo>
                  <a:lnTo>
                    <a:pt x="1412919" y="883020"/>
                  </a:lnTo>
                  <a:lnTo>
                    <a:pt x="1358163" y="862820"/>
                  </a:lnTo>
                  <a:lnTo>
                    <a:pt x="1299645" y="840040"/>
                  </a:lnTo>
                  <a:lnTo>
                    <a:pt x="1238621" y="815539"/>
                  </a:lnTo>
                  <a:lnTo>
                    <a:pt x="1186930" y="794126"/>
                  </a:lnTo>
                  <a:lnTo>
                    <a:pt x="1141464" y="774770"/>
                  </a:lnTo>
                  <a:lnTo>
                    <a:pt x="1100146" y="756787"/>
                  </a:lnTo>
                  <a:lnTo>
                    <a:pt x="1059900" y="739717"/>
                  </a:lnTo>
                  <a:lnTo>
                    <a:pt x="1020371" y="723258"/>
                  </a:lnTo>
                  <a:lnTo>
                    <a:pt x="981318" y="707205"/>
                  </a:lnTo>
                  <a:lnTo>
                    <a:pt x="943428" y="690576"/>
                  </a:lnTo>
                  <a:lnTo>
                    <a:pt x="906316" y="673564"/>
                  </a:lnTo>
                  <a:lnTo>
                    <a:pt x="869720" y="656295"/>
                  </a:lnTo>
                  <a:lnTo>
                    <a:pt x="834317" y="638857"/>
                  </a:lnTo>
                  <a:lnTo>
                    <a:pt x="799709" y="621304"/>
                  </a:lnTo>
                  <a:lnTo>
                    <a:pt x="765628" y="603676"/>
                  </a:lnTo>
                  <a:lnTo>
                    <a:pt x="731056" y="586843"/>
                  </a:lnTo>
                  <a:lnTo>
                    <a:pt x="696154" y="570542"/>
                  </a:lnTo>
                  <a:lnTo>
                    <a:pt x="661033" y="554594"/>
                  </a:lnTo>
                  <a:lnTo>
                    <a:pt x="625766" y="537189"/>
                  </a:lnTo>
                  <a:lnTo>
                    <a:pt x="590400" y="518813"/>
                  </a:lnTo>
                  <a:lnTo>
                    <a:pt x="554970" y="499788"/>
                  </a:lnTo>
                  <a:lnTo>
                    <a:pt x="520343" y="482025"/>
                  </a:lnTo>
                  <a:lnTo>
                    <a:pt x="486253" y="465103"/>
                  </a:lnTo>
                  <a:lnTo>
                    <a:pt x="452518" y="448742"/>
                  </a:lnTo>
                  <a:lnTo>
                    <a:pt x="421563" y="432754"/>
                  </a:lnTo>
                  <a:lnTo>
                    <a:pt x="392459" y="417016"/>
                  </a:lnTo>
                  <a:lnTo>
                    <a:pt x="364590" y="401444"/>
                  </a:lnTo>
                  <a:lnTo>
                    <a:pt x="338389" y="387676"/>
                  </a:lnTo>
                  <a:lnTo>
                    <a:pt x="313303" y="375110"/>
                  </a:lnTo>
                  <a:lnTo>
                    <a:pt x="288959" y="363347"/>
                  </a:lnTo>
                  <a:lnTo>
                    <a:pt x="266802" y="351270"/>
                  </a:lnTo>
                  <a:lnTo>
                    <a:pt x="246105" y="338987"/>
                  </a:lnTo>
                  <a:lnTo>
                    <a:pt x="226380" y="326564"/>
                  </a:lnTo>
                  <a:lnTo>
                    <a:pt x="188658" y="301473"/>
                  </a:lnTo>
                  <a:lnTo>
                    <a:pt x="155524" y="277903"/>
                  </a:lnTo>
                  <a:lnTo>
                    <a:pt x="132332" y="258961"/>
                  </a:lnTo>
                  <a:lnTo>
                    <a:pt x="126825" y="246120"/>
                  </a:lnTo>
                  <a:lnTo>
                    <a:pt x="125221" y="213791"/>
                  </a:lnTo>
                  <a:lnTo>
                    <a:pt x="130551" y="202460"/>
                  </a:lnTo>
                  <a:lnTo>
                    <a:pt x="139183" y="194906"/>
                  </a:lnTo>
                  <a:lnTo>
                    <a:pt x="161475" y="186514"/>
                  </a:lnTo>
                  <a:lnTo>
                    <a:pt x="209790" y="179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SMARTInkShape-815"/>
            <p:cNvSpPr/>
            <p:nvPr>
              <p:custDataLst>
                <p:tags r:id="rId32"/>
              </p:custDataLst>
            </p:nvPr>
          </p:nvSpPr>
          <p:spPr>
            <a:xfrm>
              <a:off x="4410523" y="3247055"/>
              <a:ext cx="2961708" cy="1245706"/>
            </a:xfrm>
            <a:custGeom>
              <a:avLst/>
              <a:gdLst/>
              <a:ahLst/>
              <a:cxnLst/>
              <a:rect l="0" t="0" r="0" b="0"/>
              <a:pathLst>
                <a:path w="2961708" h="1245706">
                  <a:moveTo>
                    <a:pt x="9077" y="799165"/>
                  </a:moveTo>
                  <a:lnTo>
                    <a:pt x="9077" y="799165"/>
                  </a:lnTo>
                  <a:lnTo>
                    <a:pt x="986" y="770849"/>
                  </a:lnTo>
                  <a:lnTo>
                    <a:pt x="0" y="741104"/>
                  </a:lnTo>
                  <a:lnTo>
                    <a:pt x="9116" y="716204"/>
                  </a:lnTo>
                  <a:lnTo>
                    <a:pt x="39533" y="684188"/>
                  </a:lnTo>
                  <a:lnTo>
                    <a:pt x="69936" y="656818"/>
                  </a:lnTo>
                  <a:lnTo>
                    <a:pt x="96239" y="640227"/>
                  </a:lnTo>
                  <a:lnTo>
                    <a:pt x="124862" y="622128"/>
                  </a:lnTo>
                  <a:lnTo>
                    <a:pt x="155364" y="602795"/>
                  </a:lnTo>
                  <a:lnTo>
                    <a:pt x="188677" y="582914"/>
                  </a:lnTo>
                  <a:lnTo>
                    <a:pt x="225495" y="560531"/>
                  </a:lnTo>
                  <a:lnTo>
                    <a:pt x="244795" y="548636"/>
                  </a:lnTo>
                  <a:lnTo>
                    <a:pt x="264436" y="538166"/>
                  </a:lnTo>
                  <a:lnTo>
                    <a:pt x="284302" y="528645"/>
                  </a:lnTo>
                  <a:lnTo>
                    <a:pt x="304321" y="519758"/>
                  </a:lnTo>
                  <a:lnTo>
                    <a:pt x="325287" y="509601"/>
                  </a:lnTo>
                  <a:lnTo>
                    <a:pt x="346883" y="498595"/>
                  </a:lnTo>
                  <a:lnTo>
                    <a:pt x="368902" y="487025"/>
                  </a:lnTo>
                  <a:lnTo>
                    <a:pt x="392894" y="475078"/>
                  </a:lnTo>
                  <a:lnTo>
                    <a:pt x="418201" y="462881"/>
                  </a:lnTo>
                  <a:lnTo>
                    <a:pt x="444387" y="450515"/>
                  </a:lnTo>
                  <a:lnTo>
                    <a:pt x="469463" y="438885"/>
                  </a:lnTo>
                  <a:lnTo>
                    <a:pt x="493801" y="427745"/>
                  </a:lnTo>
                  <a:lnTo>
                    <a:pt x="517647" y="416931"/>
                  </a:lnTo>
                  <a:lnTo>
                    <a:pt x="543704" y="406336"/>
                  </a:lnTo>
                  <a:lnTo>
                    <a:pt x="571235" y="395885"/>
                  </a:lnTo>
                  <a:lnTo>
                    <a:pt x="599749" y="385532"/>
                  </a:lnTo>
                  <a:lnTo>
                    <a:pt x="628918" y="374396"/>
                  </a:lnTo>
                  <a:lnTo>
                    <a:pt x="658524" y="362739"/>
                  </a:lnTo>
                  <a:lnTo>
                    <a:pt x="688422" y="350734"/>
                  </a:lnTo>
                  <a:lnTo>
                    <a:pt x="719360" y="338498"/>
                  </a:lnTo>
                  <a:lnTo>
                    <a:pt x="750993" y="326107"/>
                  </a:lnTo>
                  <a:lnTo>
                    <a:pt x="783087" y="313613"/>
                  </a:lnTo>
                  <a:lnTo>
                    <a:pt x="816337" y="301050"/>
                  </a:lnTo>
                  <a:lnTo>
                    <a:pt x="850357" y="288442"/>
                  </a:lnTo>
                  <a:lnTo>
                    <a:pt x="884890" y="275803"/>
                  </a:lnTo>
                  <a:lnTo>
                    <a:pt x="919766" y="263144"/>
                  </a:lnTo>
                  <a:lnTo>
                    <a:pt x="954869" y="250471"/>
                  </a:lnTo>
                  <a:lnTo>
                    <a:pt x="990125" y="237788"/>
                  </a:lnTo>
                  <a:lnTo>
                    <a:pt x="1025483" y="225101"/>
                  </a:lnTo>
                  <a:lnTo>
                    <a:pt x="1060907" y="212409"/>
                  </a:lnTo>
                  <a:lnTo>
                    <a:pt x="1096377" y="199714"/>
                  </a:lnTo>
                  <a:lnTo>
                    <a:pt x="1133571" y="187018"/>
                  </a:lnTo>
                  <a:lnTo>
                    <a:pt x="1171913" y="174320"/>
                  </a:lnTo>
                  <a:lnTo>
                    <a:pt x="1211021" y="161621"/>
                  </a:lnTo>
                  <a:lnTo>
                    <a:pt x="1250640" y="149770"/>
                  </a:lnTo>
                  <a:lnTo>
                    <a:pt x="1290599" y="138481"/>
                  </a:lnTo>
                  <a:lnTo>
                    <a:pt x="1330784" y="127569"/>
                  </a:lnTo>
                  <a:lnTo>
                    <a:pt x="1371123" y="116907"/>
                  </a:lnTo>
                  <a:lnTo>
                    <a:pt x="1411560" y="106414"/>
                  </a:lnTo>
                  <a:lnTo>
                    <a:pt x="1452066" y="96031"/>
                  </a:lnTo>
                  <a:lnTo>
                    <a:pt x="1492616" y="86569"/>
                  </a:lnTo>
                  <a:lnTo>
                    <a:pt x="1533197" y="77721"/>
                  </a:lnTo>
                  <a:lnTo>
                    <a:pt x="1573797" y="69282"/>
                  </a:lnTo>
                  <a:lnTo>
                    <a:pt x="1615257" y="61116"/>
                  </a:lnTo>
                  <a:lnTo>
                    <a:pt x="1657291" y="53132"/>
                  </a:lnTo>
                  <a:lnTo>
                    <a:pt x="1699707" y="45270"/>
                  </a:lnTo>
                  <a:lnTo>
                    <a:pt x="1743223" y="38335"/>
                  </a:lnTo>
                  <a:lnTo>
                    <a:pt x="1787474" y="32018"/>
                  </a:lnTo>
                  <a:lnTo>
                    <a:pt x="1832214" y="26114"/>
                  </a:lnTo>
                  <a:lnTo>
                    <a:pt x="1874742" y="20485"/>
                  </a:lnTo>
                  <a:lnTo>
                    <a:pt x="1915794" y="15038"/>
                  </a:lnTo>
                  <a:lnTo>
                    <a:pt x="1955862" y="9714"/>
                  </a:lnTo>
                  <a:lnTo>
                    <a:pt x="1997813" y="6164"/>
                  </a:lnTo>
                  <a:lnTo>
                    <a:pt x="2041022" y="3798"/>
                  </a:lnTo>
                  <a:lnTo>
                    <a:pt x="2085066" y="2220"/>
                  </a:lnTo>
                  <a:lnTo>
                    <a:pt x="2127976" y="1168"/>
                  </a:lnTo>
                  <a:lnTo>
                    <a:pt x="2170130" y="467"/>
                  </a:lnTo>
                  <a:lnTo>
                    <a:pt x="2211779" y="0"/>
                  </a:lnTo>
                  <a:lnTo>
                    <a:pt x="2252246" y="535"/>
                  </a:lnTo>
                  <a:lnTo>
                    <a:pt x="2291923" y="1738"/>
                  </a:lnTo>
                  <a:lnTo>
                    <a:pt x="2331074" y="3387"/>
                  </a:lnTo>
                  <a:lnTo>
                    <a:pt x="2369875" y="6179"/>
                  </a:lnTo>
                  <a:lnTo>
                    <a:pt x="2408442" y="9735"/>
                  </a:lnTo>
                  <a:lnTo>
                    <a:pt x="2446855" y="13798"/>
                  </a:lnTo>
                  <a:lnTo>
                    <a:pt x="2484316" y="19894"/>
                  </a:lnTo>
                  <a:lnTo>
                    <a:pt x="2521142" y="27344"/>
                  </a:lnTo>
                  <a:lnTo>
                    <a:pt x="2557547" y="35698"/>
                  </a:lnTo>
                  <a:lnTo>
                    <a:pt x="2591129" y="44653"/>
                  </a:lnTo>
                  <a:lnTo>
                    <a:pt x="2622833" y="54011"/>
                  </a:lnTo>
                  <a:lnTo>
                    <a:pt x="2653281" y="63636"/>
                  </a:lnTo>
                  <a:lnTo>
                    <a:pt x="2682893" y="74285"/>
                  </a:lnTo>
                  <a:lnTo>
                    <a:pt x="2711948" y="85619"/>
                  </a:lnTo>
                  <a:lnTo>
                    <a:pt x="2740630" y="97408"/>
                  </a:lnTo>
                  <a:lnTo>
                    <a:pt x="2767373" y="109500"/>
                  </a:lnTo>
                  <a:lnTo>
                    <a:pt x="2792821" y="121795"/>
                  </a:lnTo>
                  <a:lnTo>
                    <a:pt x="2817407" y="134225"/>
                  </a:lnTo>
                  <a:lnTo>
                    <a:pt x="2838876" y="147592"/>
                  </a:lnTo>
                  <a:lnTo>
                    <a:pt x="2876279" y="175990"/>
                  </a:lnTo>
                  <a:lnTo>
                    <a:pt x="2907578" y="205545"/>
                  </a:lnTo>
                  <a:lnTo>
                    <a:pt x="2933060" y="235614"/>
                  </a:lnTo>
                  <a:lnTo>
                    <a:pt x="2950028" y="265911"/>
                  </a:lnTo>
                  <a:lnTo>
                    <a:pt x="2958700" y="296310"/>
                  </a:lnTo>
                  <a:lnTo>
                    <a:pt x="2961707" y="327600"/>
                  </a:lnTo>
                  <a:lnTo>
                    <a:pt x="2960222" y="361263"/>
                  </a:lnTo>
                  <a:lnTo>
                    <a:pt x="2952224" y="395980"/>
                  </a:lnTo>
                  <a:lnTo>
                    <a:pt x="2939355" y="431165"/>
                  </a:lnTo>
                  <a:lnTo>
                    <a:pt x="2922346" y="466558"/>
                  </a:lnTo>
                  <a:lnTo>
                    <a:pt x="2901241" y="502044"/>
                  </a:lnTo>
                  <a:lnTo>
                    <a:pt x="2876056" y="538418"/>
                  </a:lnTo>
                  <a:lnTo>
                    <a:pt x="2861043" y="557601"/>
                  </a:lnTo>
                  <a:lnTo>
                    <a:pt x="2845108" y="577162"/>
                  </a:lnTo>
                  <a:lnTo>
                    <a:pt x="2809339" y="614701"/>
                  </a:lnTo>
                  <a:lnTo>
                    <a:pt x="2790320" y="633009"/>
                  </a:lnTo>
                  <a:lnTo>
                    <a:pt x="2770019" y="651988"/>
                  </a:lnTo>
                  <a:lnTo>
                    <a:pt x="2748864" y="671413"/>
                  </a:lnTo>
                  <a:lnTo>
                    <a:pt x="2727143" y="691137"/>
                  </a:lnTo>
                  <a:lnTo>
                    <a:pt x="2704193" y="711906"/>
                  </a:lnTo>
                  <a:lnTo>
                    <a:pt x="2680428" y="733373"/>
                  </a:lnTo>
                  <a:lnTo>
                    <a:pt x="2656117" y="755303"/>
                  </a:lnTo>
                  <a:lnTo>
                    <a:pt x="2631443" y="775851"/>
                  </a:lnTo>
                  <a:lnTo>
                    <a:pt x="2606528" y="795476"/>
                  </a:lnTo>
                  <a:lnTo>
                    <a:pt x="2581451" y="814485"/>
                  </a:lnTo>
                  <a:lnTo>
                    <a:pt x="2555420" y="833932"/>
                  </a:lnTo>
                  <a:lnTo>
                    <a:pt x="2528752" y="853670"/>
                  </a:lnTo>
                  <a:lnTo>
                    <a:pt x="2501661" y="873601"/>
                  </a:lnTo>
                  <a:lnTo>
                    <a:pt x="2474285" y="893662"/>
                  </a:lnTo>
                  <a:lnTo>
                    <a:pt x="2446723" y="913810"/>
                  </a:lnTo>
                  <a:lnTo>
                    <a:pt x="2419034" y="934015"/>
                  </a:lnTo>
                  <a:lnTo>
                    <a:pt x="2391262" y="953411"/>
                  </a:lnTo>
                  <a:lnTo>
                    <a:pt x="2363434" y="972269"/>
                  </a:lnTo>
                  <a:lnTo>
                    <a:pt x="2335568" y="990768"/>
                  </a:lnTo>
                  <a:lnTo>
                    <a:pt x="2305984" y="1008180"/>
                  </a:lnTo>
                  <a:lnTo>
                    <a:pt x="2275255" y="1024868"/>
                  </a:lnTo>
                  <a:lnTo>
                    <a:pt x="2243762" y="1041074"/>
                  </a:lnTo>
                  <a:lnTo>
                    <a:pt x="2212607" y="1056957"/>
                  </a:lnTo>
                  <a:lnTo>
                    <a:pt x="2181677" y="1072627"/>
                  </a:lnTo>
                  <a:lnTo>
                    <a:pt x="2150896" y="1088153"/>
                  </a:lnTo>
                  <a:lnTo>
                    <a:pt x="2119371" y="1102737"/>
                  </a:lnTo>
                  <a:lnTo>
                    <a:pt x="2087345" y="1116693"/>
                  </a:lnTo>
                  <a:lnTo>
                    <a:pt x="2054990" y="1130230"/>
                  </a:lnTo>
                  <a:lnTo>
                    <a:pt x="2022413" y="1142641"/>
                  </a:lnTo>
                  <a:lnTo>
                    <a:pt x="1989688" y="1154303"/>
                  </a:lnTo>
                  <a:lnTo>
                    <a:pt x="1956864" y="1165463"/>
                  </a:lnTo>
                  <a:lnTo>
                    <a:pt x="1923974" y="1176291"/>
                  </a:lnTo>
                  <a:lnTo>
                    <a:pt x="1891042" y="1186896"/>
                  </a:lnTo>
                  <a:lnTo>
                    <a:pt x="1858080" y="1197352"/>
                  </a:lnTo>
                  <a:lnTo>
                    <a:pt x="1823405" y="1206016"/>
                  </a:lnTo>
                  <a:lnTo>
                    <a:pt x="1787590" y="1213486"/>
                  </a:lnTo>
                  <a:lnTo>
                    <a:pt x="1751012" y="1220159"/>
                  </a:lnTo>
                  <a:lnTo>
                    <a:pt x="1686834" y="1226301"/>
                  </a:lnTo>
                  <a:lnTo>
                    <a:pt x="1604255" y="1232089"/>
                  </a:lnTo>
                  <a:lnTo>
                    <a:pt x="1509409" y="1237641"/>
                  </a:lnTo>
                  <a:lnTo>
                    <a:pt x="1430938" y="1241342"/>
                  </a:lnTo>
                  <a:lnTo>
                    <a:pt x="1363385" y="1243810"/>
                  </a:lnTo>
                  <a:lnTo>
                    <a:pt x="1303108" y="1245455"/>
                  </a:lnTo>
                  <a:lnTo>
                    <a:pt x="1247685" y="1245705"/>
                  </a:lnTo>
                  <a:lnTo>
                    <a:pt x="1195496" y="1245025"/>
                  </a:lnTo>
                  <a:lnTo>
                    <a:pt x="1145462" y="1243725"/>
                  </a:lnTo>
                  <a:lnTo>
                    <a:pt x="1097714" y="1242859"/>
                  </a:lnTo>
                  <a:lnTo>
                    <a:pt x="1051488" y="1242280"/>
                  </a:lnTo>
                  <a:lnTo>
                    <a:pt x="1006278" y="1241895"/>
                  </a:lnTo>
                  <a:lnTo>
                    <a:pt x="976139" y="1241639"/>
                  </a:lnTo>
                  <a:lnTo>
                    <a:pt x="942648" y="1241353"/>
                  </a:lnTo>
                  <a:lnTo>
                    <a:pt x="923795" y="1241192"/>
                  </a:lnTo>
                  <a:lnTo>
                    <a:pt x="891516" y="1241170"/>
                  </a:lnTo>
                  <a:lnTo>
                    <a:pt x="840362" y="1241155"/>
                  </a:lnTo>
                  <a:lnTo>
                    <a:pt x="776628" y="1241145"/>
                  </a:lnTo>
                  <a:lnTo>
                    <a:pt x="707891" y="1239445"/>
                  </a:lnTo>
                  <a:lnTo>
                    <a:pt x="635820" y="1236619"/>
                  </a:lnTo>
                  <a:lnTo>
                    <a:pt x="561525" y="1233041"/>
                  </a:lnTo>
                  <a:lnTo>
                    <a:pt x="501836" y="1228962"/>
                  </a:lnTo>
                  <a:lnTo>
                    <a:pt x="451883" y="1224550"/>
                  </a:lnTo>
                  <a:lnTo>
                    <a:pt x="408421" y="1219915"/>
                  </a:lnTo>
                  <a:lnTo>
                    <a:pt x="370133" y="1215978"/>
                  </a:lnTo>
                  <a:lnTo>
                    <a:pt x="335295" y="1212507"/>
                  </a:lnTo>
                  <a:lnTo>
                    <a:pt x="302756" y="1209346"/>
                  </a:lnTo>
                  <a:lnTo>
                    <a:pt x="275136" y="1205546"/>
                  </a:lnTo>
                  <a:lnTo>
                    <a:pt x="250797" y="1201319"/>
                  </a:lnTo>
                  <a:lnTo>
                    <a:pt x="228643" y="1196807"/>
                  </a:lnTo>
                  <a:lnTo>
                    <a:pt x="197256" y="1185022"/>
                  </a:lnTo>
                  <a:lnTo>
                    <a:pt x="167562" y="1164107"/>
                  </a:lnTo>
                  <a:lnTo>
                    <a:pt x="160454" y="1156760"/>
                  </a:lnTo>
                  <a:lnTo>
                    <a:pt x="157409" y="1146781"/>
                  </a:lnTo>
                  <a:lnTo>
                    <a:pt x="159519" y="1113547"/>
                  </a:lnTo>
                  <a:lnTo>
                    <a:pt x="161477" y="1096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0" name="SMARTInkShape-Group305"/>
          <p:cNvGrpSpPr/>
          <p:nvPr/>
        </p:nvGrpSpPr>
        <p:grpSpPr>
          <a:xfrm>
            <a:off x="4878757" y="628096"/>
            <a:ext cx="2505024" cy="673086"/>
            <a:chOff x="4878757" y="628096"/>
            <a:chExt cx="2505024" cy="673086"/>
          </a:xfrm>
        </p:grpSpPr>
        <p:sp>
          <p:nvSpPr>
            <p:cNvPr id="3114" name="SMARTInkShape-816"/>
            <p:cNvSpPr/>
            <p:nvPr>
              <p:custDataLst>
                <p:tags r:id="rId25"/>
              </p:custDataLst>
            </p:nvPr>
          </p:nvSpPr>
          <p:spPr>
            <a:xfrm>
              <a:off x="6981700" y="967740"/>
              <a:ext cx="402081" cy="143838"/>
            </a:xfrm>
            <a:custGeom>
              <a:avLst/>
              <a:gdLst/>
              <a:ahLst/>
              <a:cxnLst/>
              <a:rect l="0" t="0" r="0" b="0"/>
              <a:pathLst>
                <a:path w="402081" h="143838">
                  <a:moveTo>
                    <a:pt x="28700" y="0"/>
                  </a:moveTo>
                  <a:lnTo>
                    <a:pt x="28700" y="0"/>
                  </a:lnTo>
                  <a:lnTo>
                    <a:pt x="24655" y="36407"/>
                  </a:lnTo>
                  <a:lnTo>
                    <a:pt x="14049" y="71183"/>
                  </a:lnTo>
                  <a:lnTo>
                    <a:pt x="2225" y="104842"/>
                  </a:lnTo>
                  <a:lnTo>
                    <a:pt x="0" y="117434"/>
                  </a:lnTo>
                  <a:lnTo>
                    <a:pt x="1268" y="128675"/>
                  </a:lnTo>
                  <a:lnTo>
                    <a:pt x="4656" y="137622"/>
                  </a:lnTo>
                  <a:lnTo>
                    <a:pt x="6744" y="140008"/>
                  </a:lnTo>
                  <a:lnTo>
                    <a:pt x="8983" y="141599"/>
                  </a:lnTo>
                  <a:lnTo>
                    <a:pt x="20223" y="143837"/>
                  </a:lnTo>
                  <a:lnTo>
                    <a:pt x="38323" y="140456"/>
                  </a:lnTo>
                  <a:lnTo>
                    <a:pt x="74684" y="114985"/>
                  </a:lnTo>
                  <a:lnTo>
                    <a:pt x="101924" y="95230"/>
                  </a:lnTo>
                  <a:lnTo>
                    <a:pt x="132364" y="71676"/>
                  </a:lnTo>
                  <a:lnTo>
                    <a:pt x="154007" y="51694"/>
                  </a:lnTo>
                  <a:lnTo>
                    <a:pt x="155418" y="51396"/>
                  </a:lnTo>
                  <a:lnTo>
                    <a:pt x="156358" y="52044"/>
                  </a:lnTo>
                  <a:lnTo>
                    <a:pt x="152889" y="57280"/>
                  </a:lnTo>
                  <a:lnTo>
                    <a:pt x="149593" y="61046"/>
                  </a:lnTo>
                  <a:lnTo>
                    <a:pt x="145930" y="69747"/>
                  </a:lnTo>
                  <a:lnTo>
                    <a:pt x="136610" y="100163"/>
                  </a:lnTo>
                  <a:lnTo>
                    <a:pt x="138185" y="108299"/>
                  </a:lnTo>
                  <a:lnTo>
                    <a:pt x="139790" y="112839"/>
                  </a:lnTo>
                  <a:lnTo>
                    <a:pt x="142553" y="115866"/>
                  </a:lnTo>
                  <a:lnTo>
                    <a:pt x="150140" y="119229"/>
                  </a:lnTo>
                  <a:lnTo>
                    <a:pt x="167976" y="121123"/>
                  </a:lnTo>
                  <a:lnTo>
                    <a:pt x="202842" y="110442"/>
                  </a:lnTo>
                  <a:lnTo>
                    <a:pt x="232321" y="101115"/>
                  </a:lnTo>
                  <a:lnTo>
                    <a:pt x="270365" y="83223"/>
                  </a:lnTo>
                  <a:lnTo>
                    <a:pt x="306636" y="67427"/>
                  </a:lnTo>
                  <a:lnTo>
                    <a:pt x="343818" y="54425"/>
                  </a:lnTo>
                  <a:lnTo>
                    <a:pt x="348091" y="53483"/>
                  </a:lnTo>
                  <a:lnTo>
                    <a:pt x="348549" y="57427"/>
                  </a:lnTo>
                  <a:lnTo>
                    <a:pt x="349458" y="58605"/>
                  </a:lnTo>
                  <a:lnTo>
                    <a:pt x="352728" y="59913"/>
                  </a:lnTo>
                  <a:lnTo>
                    <a:pt x="353940" y="61109"/>
                  </a:lnTo>
                  <a:lnTo>
                    <a:pt x="355284" y="64695"/>
                  </a:lnTo>
                  <a:lnTo>
                    <a:pt x="358476" y="78615"/>
                  </a:lnTo>
                  <a:lnTo>
                    <a:pt x="362349" y="89898"/>
                  </a:lnTo>
                  <a:lnTo>
                    <a:pt x="363658" y="97250"/>
                  </a:lnTo>
                  <a:lnTo>
                    <a:pt x="385710" y="114413"/>
                  </a:lnTo>
                  <a:lnTo>
                    <a:pt x="396853" y="120542"/>
                  </a:lnTo>
                  <a:lnTo>
                    <a:pt x="402080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5" name="SMARTInkShape-817"/>
            <p:cNvSpPr/>
            <p:nvPr>
              <p:custDataLst>
                <p:tags r:id="rId26"/>
              </p:custDataLst>
            </p:nvPr>
          </p:nvSpPr>
          <p:spPr>
            <a:xfrm>
              <a:off x="6600682" y="1005840"/>
              <a:ext cx="264939" cy="141736"/>
            </a:xfrm>
            <a:custGeom>
              <a:avLst/>
              <a:gdLst/>
              <a:ahLst/>
              <a:cxnLst/>
              <a:rect l="0" t="0" r="0" b="0"/>
              <a:pathLst>
                <a:path w="264939" h="141736">
                  <a:moveTo>
                    <a:pt x="13478" y="0"/>
                  </a:moveTo>
                  <a:lnTo>
                    <a:pt x="13478" y="0"/>
                  </a:lnTo>
                  <a:lnTo>
                    <a:pt x="9433" y="36407"/>
                  </a:lnTo>
                  <a:lnTo>
                    <a:pt x="2872" y="71183"/>
                  </a:lnTo>
                  <a:lnTo>
                    <a:pt x="0" y="104842"/>
                  </a:lnTo>
                  <a:lnTo>
                    <a:pt x="2691" y="117434"/>
                  </a:lnTo>
                  <a:lnTo>
                    <a:pt x="8965" y="126417"/>
                  </a:lnTo>
                  <a:lnTo>
                    <a:pt x="26792" y="139083"/>
                  </a:lnTo>
                  <a:lnTo>
                    <a:pt x="31667" y="140135"/>
                  </a:lnTo>
                  <a:lnTo>
                    <a:pt x="47466" y="137571"/>
                  </a:lnTo>
                  <a:lnTo>
                    <a:pt x="60757" y="133674"/>
                  </a:lnTo>
                  <a:lnTo>
                    <a:pt x="97504" y="107475"/>
                  </a:lnTo>
                  <a:lnTo>
                    <a:pt x="135425" y="80538"/>
                  </a:lnTo>
                  <a:lnTo>
                    <a:pt x="173501" y="49333"/>
                  </a:lnTo>
                  <a:lnTo>
                    <a:pt x="200843" y="19693"/>
                  </a:lnTo>
                  <a:lnTo>
                    <a:pt x="206253" y="17219"/>
                  </a:lnTo>
                  <a:lnTo>
                    <a:pt x="208035" y="17406"/>
                  </a:lnTo>
                  <a:lnTo>
                    <a:pt x="209222" y="18377"/>
                  </a:lnTo>
                  <a:lnTo>
                    <a:pt x="210015" y="19872"/>
                  </a:lnTo>
                  <a:lnTo>
                    <a:pt x="209696" y="20868"/>
                  </a:lnTo>
                  <a:lnTo>
                    <a:pt x="208636" y="21532"/>
                  </a:lnTo>
                  <a:lnTo>
                    <a:pt x="207083" y="21975"/>
                  </a:lnTo>
                  <a:lnTo>
                    <a:pt x="206895" y="22270"/>
                  </a:lnTo>
                  <a:lnTo>
                    <a:pt x="208943" y="22598"/>
                  </a:lnTo>
                  <a:lnTo>
                    <a:pt x="209829" y="24378"/>
                  </a:lnTo>
                  <a:lnTo>
                    <a:pt x="210812" y="30873"/>
                  </a:lnTo>
                  <a:lnTo>
                    <a:pt x="207052" y="49686"/>
                  </a:lnTo>
                  <a:lnTo>
                    <a:pt x="208192" y="76983"/>
                  </a:lnTo>
                  <a:lnTo>
                    <a:pt x="204810" y="102790"/>
                  </a:lnTo>
                  <a:lnTo>
                    <a:pt x="208270" y="118980"/>
                  </a:lnTo>
                  <a:lnTo>
                    <a:pt x="218703" y="134502"/>
                  </a:lnTo>
                  <a:lnTo>
                    <a:pt x="227738" y="140212"/>
                  </a:lnTo>
                  <a:lnTo>
                    <a:pt x="232518" y="141735"/>
                  </a:lnTo>
                  <a:lnTo>
                    <a:pt x="242344" y="141169"/>
                  </a:lnTo>
                  <a:lnTo>
                    <a:pt x="247336" y="139832"/>
                  </a:lnTo>
                  <a:lnTo>
                    <a:pt x="255139" y="133832"/>
                  </a:lnTo>
                  <a:lnTo>
                    <a:pt x="264938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6" name="SMARTInkShape-818"/>
            <p:cNvSpPr/>
            <p:nvPr>
              <p:custDataLst>
                <p:tags r:id="rId27"/>
              </p:custDataLst>
            </p:nvPr>
          </p:nvSpPr>
          <p:spPr>
            <a:xfrm>
              <a:off x="6218493" y="975360"/>
              <a:ext cx="296608" cy="181950"/>
            </a:xfrm>
            <a:custGeom>
              <a:avLst/>
              <a:gdLst/>
              <a:ahLst/>
              <a:cxnLst/>
              <a:rect l="0" t="0" r="0" b="0"/>
              <a:pathLst>
                <a:path w="296608" h="181950">
                  <a:moveTo>
                    <a:pt x="60387" y="0"/>
                  </a:moveTo>
                  <a:lnTo>
                    <a:pt x="60387" y="0"/>
                  </a:lnTo>
                  <a:lnTo>
                    <a:pt x="28120" y="33961"/>
                  </a:lnTo>
                  <a:lnTo>
                    <a:pt x="12821" y="60580"/>
                  </a:lnTo>
                  <a:lnTo>
                    <a:pt x="2324" y="97229"/>
                  </a:lnTo>
                  <a:lnTo>
                    <a:pt x="0" y="125133"/>
                  </a:lnTo>
                  <a:lnTo>
                    <a:pt x="3642" y="141687"/>
                  </a:lnTo>
                  <a:lnTo>
                    <a:pt x="10083" y="153271"/>
                  </a:lnTo>
                  <a:lnTo>
                    <a:pt x="21399" y="162066"/>
                  </a:lnTo>
                  <a:lnTo>
                    <a:pt x="35477" y="165988"/>
                  </a:lnTo>
                  <a:lnTo>
                    <a:pt x="54417" y="167151"/>
                  </a:lnTo>
                  <a:lnTo>
                    <a:pt x="66483" y="162907"/>
                  </a:lnTo>
                  <a:lnTo>
                    <a:pt x="99290" y="140770"/>
                  </a:lnTo>
                  <a:lnTo>
                    <a:pt x="132648" y="106152"/>
                  </a:lnTo>
                  <a:lnTo>
                    <a:pt x="158481" y="71706"/>
                  </a:lnTo>
                  <a:lnTo>
                    <a:pt x="180566" y="33711"/>
                  </a:lnTo>
                  <a:lnTo>
                    <a:pt x="181791" y="31437"/>
                  </a:lnTo>
                  <a:lnTo>
                    <a:pt x="182078" y="33163"/>
                  </a:lnTo>
                  <a:lnTo>
                    <a:pt x="182205" y="35059"/>
                  </a:lnTo>
                  <a:lnTo>
                    <a:pt x="182262" y="33080"/>
                  </a:lnTo>
                  <a:lnTo>
                    <a:pt x="182277" y="33060"/>
                  </a:lnTo>
                  <a:lnTo>
                    <a:pt x="184564" y="63975"/>
                  </a:lnTo>
                  <a:lnTo>
                    <a:pt x="190068" y="99457"/>
                  </a:lnTo>
                  <a:lnTo>
                    <a:pt x="200440" y="137212"/>
                  </a:lnTo>
                  <a:lnTo>
                    <a:pt x="211857" y="155990"/>
                  </a:lnTo>
                  <a:lnTo>
                    <a:pt x="225964" y="172279"/>
                  </a:lnTo>
                  <a:lnTo>
                    <a:pt x="238116" y="178168"/>
                  </a:lnTo>
                  <a:lnTo>
                    <a:pt x="258524" y="181949"/>
                  </a:lnTo>
                  <a:lnTo>
                    <a:pt x="267263" y="177951"/>
                  </a:lnTo>
                  <a:lnTo>
                    <a:pt x="29660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7" name="SMARTInkShape-819"/>
            <p:cNvSpPr/>
            <p:nvPr>
              <p:custDataLst>
                <p:tags r:id="rId28"/>
              </p:custDataLst>
            </p:nvPr>
          </p:nvSpPr>
          <p:spPr>
            <a:xfrm>
              <a:off x="5956062" y="914400"/>
              <a:ext cx="124698" cy="273604"/>
            </a:xfrm>
            <a:custGeom>
              <a:avLst/>
              <a:gdLst/>
              <a:ahLst/>
              <a:cxnLst/>
              <a:rect l="0" t="0" r="0" b="0"/>
              <a:pathLst>
                <a:path w="124698" h="273604">
                  <a:moveTo>
                    <a:pt x="117079" y="0"/>
                  </a:moveTo>
                  <a:lnTo>
                    <a:pt x="117079" y="0"/>
                  </a:lnTo>
                  <a:lnTo>
                    <a:pt x="88762" y="32361"/>
                  </a:lnTo>
                  <a:lnTo>
                    <a:pt x="59017" y="68667"/>
                  </a:lnTo>
                  <a:lnTo>
                    <a:pt x="38162" y="100873"/>
                  </a:lnTo>
                  <a:lnTo>
                    <a:pt x="12402" y="138710"/>
                  </a:lnTo>
                  <a:lnTo>
                    <a:pt x="7055" y="146315"/>
                  </a:lnTo>
                  <a:lnTo>
                    <a:pt x="2421" y="174531"/>
                  </a:lnTo>
                  <a:lnTo>
                    <a:pt x="0" y="195094"/>
                  </a:lnTo>
                  <a:lnTo>
                    <a:pt x="10856" y="231489"/>
                  </a:lnTo>
                  <a:lnTo>
                    <a:pt x="30921" y="259517"/>
                  </a:lnTo>
                  <a:lnTo>
                    <a:pt x="51128" y="271974"/>
                  </a:lnTo>
                  <a:lnTo>
                    <a:pt x="60411" y="273603"/>
                  </a:lnTo>
                  <a:lnTo>
                    <a:pt x="77500" y="270897"/>
                  </a:lnTo>
                  <a:lnTo>
                    <a:pt x="111863" y="251819"/>
                  </a:lnTo>
                  <a:lnTo>
                    <a:pt x="124697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8" name="SMARTInkShape-820"/>
            <p:cNvSpPr/>
            <p:nvPr>
              <p:custDataLst>
                <p:tags r:id="rId29"/>
              </p:custDataLst>
            </p:nvPr>
          </p:nvSpPr>
          <p:spPr>
            <a:xfrm>
              <a:off x="5420028" y="853440"/>
              <a:ext cx="394032" cy="371652"/>
            </a:xfrm>
            <a:custGeom>
              <a:avLst/>
              <a:gdLst/>
              <a:ahLst/>
              <a:cxnLst/>
              <a:rect l="0" t="0" r="0" b="0"/>
              <a:pathLst>
                <a:path w="394032" h="371652">
                  <a:moveTo>
                    <a:pt x="302592" y="0"/>
                  </a:moveTo>
                  <a:lnTo>
                    <a:pt x="302592" y="0"/>
                  </a:lnTo>
                  <a:lnTo>
                    <a:pt x="283118" y="16087"/>
                  </a:lnTo>
                  <a:lnTo>
                    <a:pt x="250663" y="42898"/>
                  </a:lnTo>
                  <a:lnTo>
                    <a:pt x="209553" y="76859"/>
                  </a:lnTo>
                  <a:lnTo>
                    <a:pt x="177066" y="104579"/>
                  </a:lnTo>
                  <a:lnTo>
                    <a:pt x="150328" y="128139"/>
                  </a:lnTo>
                  <a:lnTo>
                    <a:pt x="127423" y="148926"/>
                  </a:lnTo>
                  <a:lnTo>
                    <a:pt x="90683" y="185569"/>
                  </a:lnTo>
                  <a:lnTo>
                    <a:pt x="61937" y="217942"/>
                  </a:lnTo>
                  <a:lnTo>
                    <a:pt x="40694" y="246441"/>
                  </a:lnTo>
                  <a:lnTo>
                    <a:pt x="25044" y="273218"/>
                  </a:lnTo>
                  <a:lnTo>
                    <a:pt x="8971" y="309836"/>
                  </a:lnTo>
                  <a:lnTo>
                    <a:pt x="0" y="344459"/>
                  </a:lnTo>
                  <a:lnTo>
                    <a:pt x="1031" y="354317"/>
                  </a:lnTo>
                  <a:lnTo>
                    <a:pt x="2492" y="358132"/>
                  </a:lnTo>
                  <a:lnTo>
                    <a:pt x="10887" y="364628"/>
                  </a:lnTo>
                  <a:lnTo>
                    <a:pt x="23085" y="369490"/>
                  </a:lnTo>
                  <a:lnTo>
                    <a:pt x="36973" y="371651"/>
                  </a:lnTo>
                  <a:lnTo>
                    <a:pt x="67163" y="360732"/>
                  </a:lnTo>
                  <a:lnTo>
                    <a:pt x="98874" y="337365"/>
                  </a:lnTo>
                  <a:lnTo>
                    <a:pt x="129719" y="308993"/>
                  </a:lnTo>
                  <a:lnTo>
                    <a:pt x="160307" y="271047"/>
                  </a:lnTo>
                  <a:lnTo>
                    <a:pt x="178394" y="244643"/>
                  </a:lnTo>
                  <a:lnTo>
                    <a:pt x="194899" y="217950"/>
                  </a:lnTo>
                  <a:lnTo>
                    <a:pt x="210702" y="189153"/>
                  </a:lnTo>
                  <a:lnTo>
                    <a:pt x="225789" y="152471"/>
                  </a:lnTo>
                  <a:lnTo>
                    <a:pt x="231575" y="124199"/>
                  </a:lnTo>
                  <a:lnTo>
                    <a:pt x="230671" y="112209"/>
                  </a:lnTo>
                  <a:lnTo>
                    <a:pt x="229245" y="107826"/>
                  </a:lnTo>
                  <a:lnTo>
                    <a:pt x="227447" y="104904"/>
                  </a:lnTo>
                  <a:lnTo>
                    <a:pt x="225403" y="102956"/>
                  </a:lnTo>
                  <a:lnTo>
                    <a:pt x="223192" y="101657"/>
                  </a:lnTo>
                  <a:lnTo>
                    <a:pt x="220873" y="101638"/>
                  </a:lnTo>
                  <a:lnTo>
                    <a:pt x="216037" y="103875"/>
                  </a:lnTo>
                  <a:lnTo>
                    <a:pt x="199950" y="119139"/>
                  </a:lnTo>
                  <a:lnTo>
                    <a:pt x="175455" y="153037"/>
                  </a:lnTo>
                  <a:lnTo>
                    <a:pt x="161329" y="188243"/>
                  </a:lnTo>
                  <a:lnTo>
                    <a:pt x="154714" y="213538"/>
                  </a:lnTo>
                  <a:lnTo>
                    <a:pt x="156949" y="249739"/>
                  </a:lnTo>
                  <a:lnTo>
                    <a:pt x="161687" y="281600"/>
                  </a:lnTo>
                  <a:lnTo>
                    <a:pt x="172412" y="304699"/>
                  </a:lnTo>
                  <a:lnTo>
                    <a:pt x="202528" y="334413"/>
                  </a:lnTo>
                  <a:lnTo>
                    <a:pt x="218326" y="346466"/>
                  </a:lnTo>
                  <a:lnTo>
                    <a:pt x="236072" y="352952"/>
                  </a:lnTo>
                  <a:lnTo>
                    <a:pt x="267360" y="356603"/>
                  </a:lnTo>
                  <a:lnTo>
                    <a:pt x="301184" y="355427"/>
                  </a:lnTo>
                  <a:lnTo>
                    <a:pt x="332655" y="347458"/>
                  </a:lnTo>
                  <a:lnTo>
                    <a:pt x="353207" y="337306"/>
                  </a:lnTo>
                  <a:lnTo>
                    <a:pt x="390002" y="308100"/>
                  </a:lnTo>
                  <a:lnTo>
                    <a:pt x="39403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9" name="SMARTInkShape-821"/>
            <p:cNvSpPr/>
            <p:nvPr>
              <p:custDataLst>
                <p:tags r:id="rId30"/>
              </p:custDataLst>
            </p:nvPr>
          </p:nvSpPr>
          <p:spPr>
            <a:xfrm>
              <a:off x="4878757" y="628096"/>
              <a:ext cx="470485" cy="673086"/>
            </a:xfrm>
            <a:custGeom>
              <a:avLst/>
              <a:gdLst/>
              <a:ahLst/>
              <a:cxnLst/>
              <a:rect l="0" t="0" r="0" b="0"/>
              <a:pathLst>
                <a:path w="470485" h="673086">
                  <a:moveTo>
                    <a:pt x="89484" y="57704"/>
                  </a:moveTo>
                  <a:lnTo>
                    <a:pt x="89484" y="57704"/>
                  </a:lnTo>
                  <a:lnTo>
                    <a:pt x="94720" y="20200"/>
                  </a:lnTo>
                  <a:lnTo>
                    <a:pt x="97243" y="4070"/>
                  </a:lnTo>
                  <a:lnTo>
                    <a:pt x="98891" y="1628"/>
                  </a:lnTo>
                  <a:lnTo>
                    <a:pt x="100835" y="0"/>
                  </a:lnTo>
                  <a:lnTo>
                    <a:pt x="102977" y="608"/>
                  </a:lnTo>
                  <a:lnTo>
                    <a:pt x="107616" y="5799"/>
                  </a:lnTo>
                  <a:lnTo>
                    <a:pt x="110242" y="13751"/>
                  </a:lnTo>
                  <a:lnTo>
                    <a:pt x="111929" y="44789"/>
                  </a:lnTo>
                  <a:lnTo>
                    <a:pt x="107644" y="74259"/>
                  </a:lnTo>
                  <a:lnTo>
                    <a:pt x="100094" y="110782"/>
                  </a:lnTo>
                  <a:lnTo>
                    <a:pt x="95710" y="131189"/>
                  </a:lnTo>
                  <a:lnTo>
                    <a:pt x="91094" y="152414"/>
                  </a:lnTo>
                  <a:lnTo>
                    <a:pt x="86324" y="175877"/>
                  </a:lnTo>
                  <a:lnTo>
                    <a:pt x="81451" y="200833"/>
                  </a:lnTo>
                  <a:lnTo>
                    <a:pt x="76508" y="226783"/>
                  </a:lnTo>
                  <a:lnTo>
                    <a:pt x="71519" y="253397"/>
                  </a:lnTo>
                  <a:lnTo>
                    <a:pt x="66500" y="280453"/>
                  </a:lnTo>
                  <a:lnTo>
                    <a:pt x="61461" y="307803"/>
                  </a:lnTo>
                  <a:lnTo>
                    <a:pt x="55562" y="334503"/>
                  </a:lnTo>
                  <a:lnTo>
                    <a:pt x="49089" y="360770"/>
                  </a:lnTo>
                  <a:lnTo>
                    <a:pt x="42234" y="386748"/>
                  </a:lnTo>
                  <a:lnTo>
                    <a:pt x="35971" y="410840"/>
                  </a:lnTo>
                  <a:lnTo>
                    <a:pt x="30101" y="433675"/>
                  </a:lnTo>
                  <a:lnTo>
                    <a:pt x="24495" y="455671"/>
                  </a:lnTo>
                  <a:lnTo>
                    <a:pt x="19911" y="477109"/>
                  </a:lnTo>
                  <a:lnTo>
                    <a:pt x="16008" y="498174"/>
                  </a:lnTo>
                  <a:lnTo>
                    <a:pt x="12560" y="518991"/>
                  </a:lnTo>
                  <a:lnTo>
                    <a:pt x="6470" y="555667"/>
                  </a:lnTo>
                  <a:lnTo>
                    <a:pt x="1788" y="587207"/>
                  </a:lnTo>
                  <a:lnTo>
                    <a:pt x="0" y="623158"/>
                  </a:lnTo>
                  <a:lnTo>
                    <a:pt x="2582" y="641757"/>
                  </a:lnTo>
                  <a:lnTo>
                    <a:pt x="8809" y="653974"/>
                  </a:lnTo>
                  <a:lnTo>
                    <a:pt x="21835" y="665612"/>
                  </a:lnTo>
                  <a:lnTo>
                    <a:pt x="26604" y="668716"/>
                  </a:lnTo>
                  <a:lnTo>
                    <a:pt x="45453" y="673085"/>
                  </a:lnTo>
                  <a:lnTo>
                    <a:pt x="59754" y="669591"/>
                  </a:lnTo>
                  <a:lnTo>
                    <a:pt x="93676" y="653551"/>
                  </a:lnTo>
                  <a:lnTo>
                    <a:pt x="127039" y="630962"/>
                  </a:lnTo>
                  <a:lnTo>
                    <a:pt x="159689" y="602820"/>
                  </a:lnTo>
                  <a:lnTo>
                    <a:pt x="187289" y="576273"/>
                  </a:lnTo>
                  <a:lnTo>
                    <a:pt x="218466" y="545566"/>
                  </a:lnTo>
                  <a:lnTo>
                    <a:pt x="249256" y="514985"/>
                  </a:lnTo>
                  <a:lnTo>
                    <a:pt x="284389" y="482202"/>
                  </a:lnTo>
                  <a:lnTo>
                    <a:pt x="303239" y="465163"/>
                  </a:lnTo>
                  <a:lnTo>
                    <a:pt x="323428" y="448723"/>
                  </a:lnTo>
                  <a:lnTo>
                    <a:pt x="344506" y="432683"/>
                  </a:lnTo>
                  <a:lnTo>
                    <a:pt x="366179" y="416910"/>
                  </a:lnTo>
                  <a:lnTo>
                    <a:pt x="387400" y="401315"/>
                  </a:lnTo>
                  <a:lnTo>
                    <a:pt x="408321" y="385838"/>
                  </a:lnTo>
                  <a:lnTo>
                    <a:pt x="442855" y="360175"/>
                  </a:lnTo>
                  <a:lnTo>
                    <a:pt x="470484" y="339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1" name="SMARTInkShape-Group306"/>
          <p:cNvGrpSpPr/>
          <p:nvPr/>
        </p:nvGrpSpPr>
        <p:grpSpPr>
          <a:xfrm>
            <a:off x="4968241" y="1851660"/>
            <a:ext cx="3863341" cy="3200400"/>
            <a:chOff x="4968241" y="1851660"/>
            <a:chExt cx="3863341" cy="3200400"/>
          </a:xfrm>
        </p:grpSpPr>
        <p:sp>
          <p:nvSpPr>
            <p:cNvPr id="3121" name="SMARTInkShape-822"/>
            <p:cNvSpPr/>
            <p:nvPr>
              <p:custDataLst>
                <p:tags r:id="rId15"/>
              </p:custDataLst>
            </p:nvPr>
          </p:nvSpPr>
          <p:spPr>
            <a:xfrm>
              <a:off x="7376160" y="48310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2" name="SMARTInkShape-823"/>
            <p:cNvSpPr/>
            <p:nvPr>
              <p:custDataLst>
                <p:tags r:id="rId16"/>
              </p:custDataLst>
            </p:nvPr>
          </p:nvSpPr>
          <p:spPr>
            <a:xfrm>
              <a:off x="7376160" y="48310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3" name="SMARTInkShape-824"/>
            <p:cNvSpPr/>
            <p:nvPr>
              <p:custDataLst>
                <p:tags r:id="rId17"/>
              </p:custDataLst>
            </p:nvPr>
          </p:nvSpPr>
          <p:spPr>
            <a:xfrm>
              <a:off x="7726680" y="2407920"/>
              <a:ext cx="1104902" cy="1059181"/>
            </a:xfrm>
            <a:custGeom>
              <a:avLst/>
              <a:gdLst/>
              <a:ahLst/>
              <a:cxnLst/>
              <a:rect l="0" t="0" r="0" b="0"/>
              <a:pathLst>
                <a:path w="1104902" h="1059181">
                  <a:moveTo>
                    <a:pt x="0" y="0"/>
                  </a:moveTo>
                  <a:lnTo>
                    <a:pt x="0" y="0"/>
                  </a:lnTo>
                  <a:lnTo>
                    <a:pt x="24835" y="13547"/>
                  </a:lnTo>
                  <a:lnTo>
                    <a:pt x="44497" y="24271"/>
                  </a:lnTo>
                  <a:lnTo>
                    <a:pt x="66071" y="42428"/>
                  </a:lnTo>
                  <a:lnTo>
                    <a:pt x="88921" y="65538"/>
                  </a:lnTo>
                  <a:lnTo>
                    <a:pt x="112620" y="91952"/>
                  </a:lnTo>
                  <a:lnTo>
                    <a:pt x="132653" y="114642"/>
                  </a:lnTo>
                  <a:lnTo>
                    <a:pt x="150242" y="134847"/>
                  </a:lnTo>
                  <a:lnTo>
                    <a:pt x="182767" y="171692"/>
                  </a:lnTo>
                  <a:lnTo>
                    <a:pt x="216979" y="207823"/>
                  </a:lnTo>
                  <a:lnTo>
                    <a:pt x="251940" y="245895"/>
                  </a:lnTo>
                  <a:lnTo>
                    <a:pt x="269559" y="265530"/>
                  </a:lnTo>
                  <a:lnTo>
                    <a:pt x="288080" y="285393"/>
                  </a:lnTo>
                  <a:lnTo>
                    <a:pt x="307200" y="305409"/>
                  </a:lnTo>
                  <a:lnTo>
                    <a:pt x="326721" y="325526"/>
                  </a:lnTo>
                  <a:lnTo>
                    <a:pt x="348200" y="347404"/>
                  </a:lnTo>
                  <a:lnTo>
                    <a:pt x="370988" y="370456"/>
                  </a:lnTo>
                  <a:lnTo>
                    <a:pt x="394644" y="394291"/>
                  </a:lnTo>
                  <a:lnTo>
                    <a:pt x="418883" y="418647"/>
                  </a:lnTo>
                  <a:lnTo>
                    <a:pt x="443509" y="443352"/>
                  </a:lnTo>
                  <a:lnTo>
                    <a:pt x="468393" y="468288"/>
                  </a:lnTo>
                  <a:lnTo>
                    <a:pt x="495141" y="494225"/>
                  </a:lnTo>
                  <a:lnTo>
                    <a:pt x="523134" y="520830"/>
                  </a:lnTo>
                  <a:lnTo>
                    <a:pt x="551956" y="547880"/>
                  </a:lnTo>
                  <a:lnTo>
                    <a:pt x="580483" y="575226"/>
                  </a:lnTo>
                  <a:lnTo>
                    <a:pt x="608816" y="602771"/>
                  </a:lnTo>
                  <a:lnTo>
                    <a:pt x="637018" y="630447"/>
                  </a:lnTo>
                  <a:lnTo>
                    <a:pt x="665978" y="658212"/>
                  </a:lnTo>
                  <a:lnTo>
                    <a:pt x="695446" y="686035"/>
                  </a:lnTo>
                  <a:lnTo>
                    <a:pt x="725251" y="713896"/>
                  </a:lnTo>
                  <a:lnTo>
                    <a:pt x="754434" y="740938"/>
                  </a:lnTo>
                  <a:lnTo>
                    <a:pt x="783202" y="767432"/>
                  </a:lnTo>
                  <a:lnTo>
                    <a:pt x="811695" y="793561"/>
                  </a:lnTo>
                  <a:lnTo>
                    <a:pt x="840003" y="819448"/>
                  </a:lnTo>
                  <a:lnTo>
                    <a:pt x="868189" y="845172"/>
                  </a:lnTo>
                  <a:lnTo>
                    <a:pt x="896292" y="870788"/>
                  </a:lnTo>
                  <a:lnTo>
                    <a:pt x="924342" y="896332"/>
                  </a:lnTo>
                  <a:lnTo>
                    <a:pt x="952355" y="921828"/>
                  </a:lnTo>
                  <a:lnTo>
                    <a:pt x="980344" y="947292"/>
                  </a:lnTo>
                  <a:lnTo>
                    <a:pt x="1006623" y="971042"/>
                  </a:lnTo>
                  <a:lnTo>
                    <a:pt x="1031762" y="993648"/>
                  </a:lnTo>
                  <a:lnTo>
                    <a:pt x="1056141" y="1015492"/>
                  </a:lnTo>
                  <a:lnTo>
                    <a:pt x="1104901" y="1059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4" name="SMARTInkShape-825"/>
            <p:cNvSpPr/>
            <p:nvPr>
              <p:custDataLst>
                <p:tags r:id="rId18"/>
              </p:custDataLst>
            </p:nvPr>
          </p:nvSpPr>
          <p:spPr>
            <a:xfrm>
              <a:off x="7627620" y="2286000"/>
              <a:ext cx="1028701" cy="838201"/>
            </a:xfrm>
            <a:custGeom>
              <a:avLst/>
              <a:gdLst/>
              <a:ahLst/>
              <a:cxnLst/>
              <a:rect l="0" t="0" r="0" b="0"/>
              <a:pathLst>
                <a:path w="1028701" h="838201">
                  <a:moveTo>
                    <a:pt x="1028700" y="0"/>
                  </a:moveTo>
                  <a:lnTo>
                    <a:pt x="1028700" y="0"/>
                  </a:lnTo>
                  <a:lnTo>
                    <a:pt x="1001607" y="9031"/>
                  </a:lnTo>
                  <a:lnTo>
                    <a:pt x="980158" y="16181"/>
                  </a:lnTo>
                  <a:lnTo>
                    <a:pt x="942779" y="30898"/>
                  </a:lnTo>
                  <a:lnTo>
                    <a:pt x="909233" y="46752"/>
                  </a:lnTo>
                  <a:lnTo>
                    <a:pt x="877390" y="65088"/>
                  </a:lnTo>
                  <a:lnTo>
                    <a:pt x="844046" y="86783"/>
                  </a:lnTo>
                  <a:lnTo>
                    <a:pt x="807759" y="111509"/>
                  </a:lnTo>
                  <a:lnTo>
                    <a:pt x="775866" y="135789"/>
                  </a:lnTo>
                  <a:lnTo>
                    <a:pt x="744151" y="161646"/>
                  </a:lnTo>
                  <a:lnTo>
                    <a:pt x="704380" y="194124"/>
                  </a:lnTo>
                  <a:lnTo>
                    <a:pt x="670246" y="221703"/>
                  </a:lnTo>
                  <a:lnTo>
                    <a:pt x="639871" y="246015"/>
                  </a:lnTo>
                  <a:lnTo>
                    <a:pt x="612001" y="268150"/>
                  </a:lnTo>
                  <a:lnTo>
                    <a:pt x="584954" y="289680"/>
                  </a:lnTo>
                  <a:lnTo>
                    <a:pt x="558456" y="310806"/>
                  </a:lnTo>
                  <a:lnTo>
                    <a:pt x="532324" y="331664"/>
                  </a:lnTo>
                  <a:lnTo>
                    <a:pt x="506436" y="352343"/>
                  </a:lnTo>
                  <a:lnTo>
                    <a:pt x="480711" y="372902"/>
                  </a:lnTo>
                  <a:lnTo>
                    <a:pt x="455094" y="393381"/>
                  </a:lnTo>
                  <a:lnTo>
                    <a:pt x="429549" y="413807"/>
                  </a:lnTo>
                  <a:lnTo>
                    <a:pt x="404053" y="434198"/>
                  </a:lnTo>
                  <a:lnTo>
                    <a:pt x="378588" y="454566"/>
                  </a:lnTo>
                  <a:lnTo>
                    <a:pt x="342749" y="483230"/>
                  </a:lnTo>
                  <a:lnTo>
                    <a:pt x="314555" y="509002"/>
                  </a:lnTo>
                  <a:lnTo>
                    <a:pt x="286750" y="536608"/>
                  </a:lnTo>
                  <a:lnTo>
                    <a:pt x="252126" y="571098"/>
                  </a:lnTo>
                  <a:lnTo>
                    <a:pt x="216344" y="607639"/>
                  </a:lnTo>
                  <a:lnTo>
                    <a:pt x="179789" y="645546"/>
                  </a:lnTo>
                  <a:lnTo>
                    <a:pt x="142720" y="684364"/>
                  </a:lnTo>
                  <a:lnTo>
                    <a:pt x="113773" y="715323"/>
                  </a:lnTo>
                  <a:lnTo>
                    <a:pt x="90242" y="741042"/>
                  </a:lnTo>
                  <a:lnTo>
                    <a:pt x="70321" y="763268"/>
                  </a:lnTo>
                  <a:lnTo>
                    <a:pt x="39157" y="796995"/>
                  </a:lnTo>
                  <a:lnTo>
                    <a:pt x="3438" y="834582"/>
                  </a:lnTo>
                  <a:lnTo>
                    <a:pt x="0" y="83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5" name="SMARTInkShape-826"/>
            <p:cNvSpPr/>
            <p:nvPr>
              <p:custDataLst>
                <p:tags r:id="rId19"/>
              </p:custDataLst>
            </p:nvPr>
          </p:nvSpPr>
          <p:spPr>
            <a:xfrm>
              <a:off x="5745480" y="1920240"/>
              <a:ext cx="731521" cy="1539241"/>
            </a:xfrm>
            <a:custGeom>
              <a:avLst/>
              <a:gdLst/>
              <a:ahLst/>
              <a:cxnLst/>
              <a:rect l="0" t="0" r="0" b="0"/>
              <a:pathLst>
                <a:path w="731521" h="1539241">
                  <a:moveTo>
                    <a:pt x="0" y="0"/>
                  </a:moveTo>
                  <a:lnTo>
                    <a:pt x="0" y="0"/>
                  </a:lnTo>
                  <a:lnTo>
                    <a:pt x="13546" y="24835"/>
                  </a:lnTo>
                  <a:lnTo>
                    <a:pt x="24271" y="44497"/>
                  </a:lnTo>
                  <a:lnTo>
                    <a:pt x="34807" y="71151"/>
                  </a:lnTo>
                  <a:lnTo>
                    <a:pt x="45218" y="102468"/>
                  </a:lnTo>
                  <a:lnTo>
                    <a:pt x="55546" y="136892"/>
                  </a:lnTo>
                  <a:lnTo>
                    <a:pt x="66664" y="177621"/>
                  </a:lnTo>
                  <a:lnTo>
                    <a:pt x="78309" y="222554"/>
                  </a:lnTo>
                  <a:lnTo>
                    <a:pt x="90305" y="270289"/>
                  </a:lnTo>
                  <a:lnTo>
                    <a:pt x="103384" y="323280"/>
                  </a:lnTo>
                  <a:lnTo>
                    <a:pt x="117182" y="379773"/>
                  </a:lnTo>
                  <a:lnTo>
                    <a:pt x="131462" y="438602"/>
                  </a:lnTo>
                  <a:lnTo>
                    <a:pt x="143521" y="489675"/>
                  </a:lnTo>
                  <a:lnTo>
                    <a:pt x="154101" y="535577"/>
                  </a:lnTo>
                  <a:lnTo>
                    <a:pt x="163694" y="578031"/>
                  </a:lnTo>
                  <a:lnTo>
                    <a:pt x="173476" y="619034"/>
                  </a:lnTo>
                  <a:lnTo>
                    <a:pt x="183384" y="659069"/>
                  </a:lnTo>
                  <a:lnTo>
                    <a:pt x="193376" y="698460"/>
                  </a:lnTo>
                  <a:lnTo>
                    <a:pt x="203424" y="736573"/>
                  </a:lnTo>
                  <a:lnTo>
                    <a:pt x="213509" y="773835"/>
                  </a:lnTo>
                  <a:lnTo>
                    <a:pt x="223620" y="810530"/>
                  </a:lnTo>
                  <a:lnTo>
                    <a:pt x="234593" y="846847"/>
                  </a:lnTo>
                  <a:lnTo>
                    <a:pt x="246141" y="882911"/>
                  </a:lnTo>
                  <a:lnTo>
                    <a:pt x="258074" y="918807"/>
                  </a:lnTo>
                  <a:lnTo>
                    <a:pt x="270263" y="955439"/>
                  </a:lnTo>
                  <a:lnTo>
                    <a:pt x="282622" y="992559"/>
                  </a:lnTo>
                  <a:lnTo>
                    <a:pt x="295094" y="1030006"/>
                  </a:lnTo>
                  <a:lnTo>
                    <a:pt x="309336" y="1065977"/>
                  </a:lnTo>
                  <a:lnTo>
                    <a:pt x="324758" y="1100965"/>
                  </a:lnTo>
                  <a:lnTo>
                    <a:pt x="340966" y="1135297"/>
                  </a:lnTo>
                  <a:lnTo>
                    <a:pt x="351770" y="1158184"/>
                  </a:lnTo>
                  <a:lnTo>
                    <a:pt x="369111" y="1194918"/>
                  </a:lnTo>
                  <a:lnTo>
                    <a:pt x="382490" y="1217721"/>
                  </a:lnTo>
                  <a:lnTo>
                    <a:pt x="401466" y="1248694"/>
                  </a:lnTo>
                  <a:lnTo>
                    <a:pt x="425124" y="1287123"/>
                  </a:lnTo>
                  <a:lnTo>
                    <a:pt x="455289" y="1326288"/>
                  </a:lnTo>
                  <a:lnTo>
                    <a:pt x="489793" y="1365946"/>
                  </a:lnTo>
                  <a:lnTo>
                    <a:pt x="527189" y="1405931"/>
                  </a:lnTo>
                  <a:lnTo>
                    <a:pt x="558892" y="1436821"/>
                  </a:lnTo>
                  <a:lnTo>
                    <a:pt x="586802" y="1461647"/>
                  </a:lnTo>
                  <a:lnTo>
                    <a:pt x="612180" y="1482431"/>
                  </a:lnTo>
                  <a:lnTo>
                    <a:pt x="636721" y="1497981"/>
                  </a:lnTo>
                  <a:lnTo>
                    <a:pt x="660701" y="1510041"/>
                  </a:lnTo>
                  <a:lnTo>
                    <a:pt x="684309" y="1519774"/>
                  </a:lnTo>
                  <a:lnTo>
                    <a:pt x="731520" y="153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6" name="SMARTInkShape-827"/>
            <p:cNvSpPr/>
            <p:nvPr>
              <p:custDataLst>
                <p:tags r:id="rId20"/>
              </p:custDataLst>
            </p:nvPr>
          </p:nvSpPr>
          <p:spPr>
            <a:xfrm>
              <a:off x="4968241" y="1851660"/>
              <a:ext cx="1783080" cy="1485901"/>
            </a:xfrm>
            <a:custGeom>
              <a:avLst/>
              <a:gdLst/>
              <a:ahLst/>
              <a:cxnLst/>
              <a:rect l="0" t="0" r="0" b="0"/>
              <a:pathLst>
                <a:path w="1783080" h="1485901">
                  <a:moveTo>
                    <a:pt x="1783079" y="0"/>
                  </a:moveTo>
                  <a:lnTo>
                    <a:pt x="1783079" y="0"/>
                  </a:lnTo>
                  <a:lnTo>
                    <a:pt x="1750717" y="36407"/>
                  </a:lnTo>
                  <a:lnTo>
                    <a:pt x="1714509" y="65569"/>
                  </a:lnTo>
                  <a:lnTo>
                    <a:pt x="1694186" y="79273"/>
                  </a:lnTo>
                  <a:lnTo>
                    <a:pt x="1670476" y="94335"/>
                  </a:lnTo>
                  <a:lnTo>
                    <a:pt x="1644510" y="110304"/>
                  </a:lnTo>
                  <a:lnTo>
                    <a:pt x="1617040" y="126876"/>
                  </a:lnTo>
                  <a:lnTo>
                    <a:pt x="1586873" y="144697"/>
                  </a:lnTo>
                  <a:lnTo>
                    <a:pt x="1554909" y="163352"/>
                  </a:lnTo>
                  <a:lnTo>
                    <a:pt x="1521745" y="182561"/>
                  </a:lnTo>
                  <a:lnTo>
                    <a:pt x="1486937" y="202987"/>
                  </a:lnTo>
                  <a:lnTo>
                    <a:pt x="1451031" y="224225"/>
                  </a:lnTo>
                  <a:lnTo>
                    <a:pt x="1414393" y="246003"/>
                  </a:lnTo>
                  <a:lnTo>
                    <a:pt x="1376422" y="268142"/>
                  </a:lnTo>
                  <a:lnTo>
                    <a:pt x="1337561" y="290521"/>
                  </a:lnTo>
                  <a:lnTo>
                    <a:pt x="1298107" y="313061"/>
                  </a:lnTo>
                  <a:lnTo>
                    <a:pt x="1211690" y="371267"/>
                  </a:lnTo>
                  <a:lnTo>
                    <a:pt x="1093967" y="453251"/>
                  </a:lnTo>
                  <a:lnTo>
                    <a:pt x="955371" y="551088"/>
                  </a:lnTo>
                  <a:lnTo>
                    <a:pt x="849427" y="628165"/>
                  </a:lnTo>
                  <a:lnTo>
                    <a:pt x="765251" y="691403"/>
                  </a:lnTo>
                  <a:lnTo>
                    <a:pt x="695587" y="745416"/>
                  </a:lnTo>
                  <a:lnTo>
                    <a:pt x="636444" y="794123"/>
                  </a:lnTo>
                  <a:lnTo>
                    <a:pt x="584315" y="839296"/>
                  </a:lnTo>
                  <a:lnTo>
                    <a:pt x="536864" y="882110"/>
                  </a:lnTo>
                  <a:lnTo>
                    <a:pt x="494222" y="922507"/>
                  </a:lnTo>
                  <a:lnTo>
                    <a:pt x="454787" y="961291"/>
                  </a:lnTo>
                  <a:lnTo>
                    <a:pt x="417492" y="999001"/>
                  </a:lnTo>
                  <a:lnTo>
                    <a:pt x="382467" y="1035147"/>
                  </a:lnTo>
                  <a:lnTo>
                    <a:pt x="348958" y="1070252"/>
                  </a:lnTo>
                  <a:lnTo>
                    <a:pt x="316459" y="1104661"/>
                  </a:lnTo>
                  <a:lnTo>
                    <a:pt x="286325" y="1137760"/>
                  </a:lnTo>
                  <a:lnTo>
                    <a:pt x="257770" y="1169987"/>
                  </a:lnTo>
                  <a:lnTo>
                    <a:pt x="230266" y="1201631"/>
                  </a:lnTo>
                  <a:lnTo>
                    <a:pt x="206003" y="1231194"/>
                  </a:lnTo>
                  <a:lnTo>
                    <a:pt x="183902" y="1259369"/>
                  </a:lnTo>
                  <a:lnTo>
                    <a:pt x="163242" y="1286620"/>
                  </a:lnTo>
                  <a:lnTo>
                    <a:pt x="144388" y="1311560"/>
                  </a:lnTo>
                  <a:lnTo>
                    <a:pt x="126738" y="1334960"/>
                  </a:lnTo>
                  <a:lnTo>
                    <a:pt x="109891" y="1357333"/>
                  </a:lnTo>
                  <a:lnTo>
                    <a:pt x="94427" y="1377329"/>
                  </a:lnTo>
                  <a:lnTo>
                    <a:pt x="65956" y="1413093"/>
                  </a:lnTo>
                  <a:lnTo>
                    <a:pt x="38263" y="1449652"/>
                  </a:lnTo>
                  <a:lnTo>
                    <a:pt x="14582" y="1481374"/>
                  </a:lnTo>
                  <a:lnTo>
                    <a:pt x="10567" y="1483729"/>
                  </a:lnTo>
                  <a:lnTo>
                    <a:pt x="0" y="148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SMARTInkShape-828"/>
            <p:cNvSpPr/>
            <p:nvPr>
              <p:custDataLst>
                <p:tags r:id="rId21"/>
              </p:custDataLst>
            </p:nvPr>
          </p:nvSpPr>
          <p:spPr>
            <a:xfrm>
              <a:off x="6338287" y="3160943"/>
              <a:ext cx="397794" cy="268058"/>
            </a:xfrm>
            <a:custGeom>
              <a:avLst/>
              <a:gdLst/>
              <a:ahLst/>
              <a:cxnLst/>
              <a:rect l="0" t="0" r="0" b="0"/>
              <a:pathLst>
                <a:path w="397794" h="268058">
                  <a:moveTo>
                    <a:pt x="397793" y="62317"/>
                  </a:moveTo>
                  <a:lnTo>
                    <a:pt x="397793" y="62317"/>
                  </a:lnTo>
                  <a:lnTo>
                    <a:pt x="361292" y="45760"/>
                  </a:lnTo>
                  <a:lnTo>
                    <a:pt x="334158" y="38589"/>
                  </a:lnTo>
                  <a:lnTo>
                    <a:pt x="302906" y="30322"/>
                  </a:lnTo>
                  <a:lnTo>
                    <a:pt x="267568" y="21851"/>
                  </a:lnTo>
                  <a:lnTo>
                    <a:pt x="247476" y="18406"/>
                  </a:lnTo>
                  <a:lnTo>
                    <a:pt x="226462" y="15263"/>
                  </a:lnTo>
                  <a:lnTo>
                    <a:pt x="204832" y="11474"/>
                  </a:lnTo>
                  <a:lnTo>
                    <a:pt x="182793" y="7255"/>
                  </a:lnTo>
                  <a:lnTo>
                    <a:pt x="160480" y="2749"/>
                  </a:lnTo>
                  <a:lnTo>
                    <a:pt x="139677" y="592"/>
                  </a:lnTo>
                  <a:lnTo>
                    <a:pt x="119883" y="0"/>
                  </a:lnTo>
                  <a:lnTo>
                    <a:pt x="82932" y="1601"/>
                  </a:lnTo>
                  <a:lnTo>
                    <a:pt x="49574" y="5134"/>
                  </a:lnTo>
                  <a:lnTo>
                    <a:pt x="11947" y="14301"/>
                  </a:lnTo>
                  <a:lnTo>
                    <a:pt x="2504" y="19246"/>
                  </a:lnTo>
                  <a:lnTo>
                    <a:pt x="494" y="20903"/>
                  </a:lnTo>
                  <a:lnTo>
                    <a:pt x="0" y="22007"/>
                  </a:lnTo>
                  <a:lnTo>
                    <a:pt x="518" y="22744"/>
                  </a:lnTo>
                  <a:lnTo>
                    <a:pt x="9336" y="27826"/>
                  </a:lnTo>
                  <a:lnTo>
                    <a:pt x="47430" y="31045"/>
                  </a:lnTo>
                  <a:lnTo>
                    <a:pt x="77258" y="31485"/>
                  </a:lnTo>
                  <a:lnTo>
                    <a:pt x="110270" y="33938"/>
                  </a:lnTo>
                  <a:lnTo>
                    <a:pt x="143005" y="37004"/>
                  </a:lnTo>
                  <a:lnTo>
                    <a:pt x="171664" y="38367"/>
                  </a:lnTo>
                  <a:lnTo>
                    <a:pt x="200771" y="41230"/>
                  </a:lnTo>
                  <a:lnTo>
                    <a:pt x="227255" y="46171"/>
                  </a:lnTo>
                  <a:lnTo>
                    <a:pt x="255796" y="60884"/>
                  </a:lnTo>
                  <a:lnTo>
                    <a:pt x="277087" y="75675"/>
                  </a:lnTo>
                  <a:lnTo>
                    <a:pt x="286695" y="98298"/>
                  </a:lnTo>
                  <a:lnTo>
                    <a:pt x="292788" y="131622"/>
                  </a:lnTo>
                  <a:lnTo>
                    <a:pt x="301604" y="161520"/>
                  </a:lnTo>
                  <a:lnTo>
                    <a:pt x="311499" y="197122"/>
                  </a:lnTo>
                  <a:lnTo>
                    <a:pt x="323864" y="231750"/>
                  </a:lnTo>
                  <a:lnTo>
                    <a:pt x="333609" y="248534"/>
                  </a:lnTo>
                  <a:lnTo>
                    <a:pt x="359693" y="26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8" name="SMARTInkShape-829"/>
            <p:cNvSpPr/>
            <p:nvPr>
              <p:custDataLst>
                <p:tags r:id="rId22"/>
              </p:custDataLst>
            </p:nvPr>
          </p:nvSpPr>
          <p:spPr>
            <a:xfrm>
              <a:off x="5600817" y="3962510"/>
              <a:ext cx="457084" cy="251351"/>
            </a:xfrm>
            <a:custGeom>
              <a:avLst/>
              <a:gdLst/>
              <a:ahLst/>
              <a:cxnLst/>
              <a:rect l="0" t="0" r="0" b="0"/>
              <a:pathLst>
                <a:path w="457084" h="251351">
                  <a:moveTo>
                    <a:pt x="175142" y="30370"/>
                  </a:moveTo>
                  <a:lnTo>
                    <a:pt x="175142" y="30370"/>
                  </a:lnTo>
                  <a:lnTo>
                    <a:pt x="203459" y="14189"/>
                  </a:lnTo>
                  <a:lnTo>
                    <a:pt x="229159" y="4127"/>
                  </a:lnTo>
                  <a:lnTo>
                    <a:pt x="263487" y="727"/>
                  </a:lnTo>
                  <a:lnTo>
                    <a:pt x="289735" y="0"/>
                  </a:lnTo>
                  <a:lnTo>
                    <a:pt x="296065" y="2197"/>
                  </a:lnTo>
                  <a:lnTo>
                    <a:pt x="311840" y="14724"/>
                  </a:lnTo>
                  <a:lnTo>
                    <a:pt x="308120" y="23100"/>
                  </a:lnTo>
                  <a:lnTo>
                    <a:pt x="301696" y="29397"/>
                  </a:lnTo>
                  <a:lnTo>
                    <a:pt x="286301" y="37702"/>
                  </a:lnTo>
                  <a:lnTo>
                    <a:pt x="254297" y="52138"/>
                  </a:lnTo>
                  <a:lnTo>
                    <a:pt x="225313" y="66359"/>
                  </a:lnTo>
                  <a:lnTo>
                    <a:pt x="195277" y="77252"/>
                  </a:lnTo>
                  <a:lnTo>
                    <a:pt x="161514" y="92129"/>
                  </a:lnTo>
                  <a:lnTo>
                    <a:pt x="124212" y="110312"/>
                  </a:lnTo>
                  <a:lnTo>
                    <a:pt x="88932" y="129222"/>
                  </a:lnTo>
                  <a:lnTo>
                    <a:pt x="56514" y="145883"/>
                  </a:lnTo>
                  <a:lnTo>
                    <a:pt x="23032" y="172999"/>
                  </a:lnTo>
                  <a:lnTo>
                    <a:pt x="17856" y="176256"/>
                  </a:lnTo>
                  <a:lnTo>
                    <a:pt x="14405" y="180120"/>
                  </a:lnTo>
                  <a:lnTo>
                    <a:pt x="8701" y="191957"/>
                  </a:lnTo>
                  <a:lnTo>
                    <a:pt x="6608" y="193975"/>
                  </a:lnTo>
                  <a:lnTo>
                    <a:pt x="4366" y="195320"/>
                  </a:lnTo>
                  <a:lnTo>
                    <a:pt x="2872" y="197064"/>
                  </a:lnTo>
                  <a:lnTo>
                    <a:pt x="0" y="205246"/>
                  </a:lnTo>
                  <a:lnTo>
                    <a:pt x="3963" y="209561"/>
                  </a:lnTo>
                  <a:lnTo>
                    <a:pt x="8188" y="211610"/>
                  </a:lnTo>
                  <a:lnTo>
                    <a:pt x="37866" y="219137"/>
                  </a:lnTo>
                  <a:lnTo>
                    <a:pt x="72944" y="222614"/>
                  </a:lnTo>
                  <a:lnTo>
                    <a:pt x="101782" y="226725"/>
                  </a:lnTo>
                  <a:lnTo>
                    <a:pt x="134353" y="231374"/>
                  </a:lnTo>
                  <a:lnTo>
                    <a:pt x="153029" y="232953"/>
                  </a:lnTo>
                  <a:lnTo>
                    <a:pt x="173101" y="234005"/>
                  </a:lnTo>
                  <a:lnTo>
                    <a:pt x="194102" y="234707"/>
                  </a:lnTo>
                  <a:lnTo>
                    <a:pt x="214876" y="236021"/>
                  </a:lnTo>
                  <a:lnTo>
                    <a:pt x="235498" y="237744"/>
                  </a:lnTo>
                  <a:lnTo>
                    <a:pt x="256020" y="239740"/>
                  </a:lnTo>
                  <a:lnTo>
                    <a:pt x="275629" y="241916"/>
                  </a:lnTo>
                  <a:lnTo>
                    <a:pt x="313218" y="246593"/>
                  </a:lnTo>
                  <a:lnTo>
                    <a:pt x="345165" y="249236"/>
                  </a:lnTo>
                  <a:lnTo>
                    <a:pt x="372628" y="250410"/>
                  </a:lnTo>
                  <a:lnTo>
                    <a:pt x="406283" y="251072"/>
                  </a:lnTo>
                  <a:lnTo>
                    <a:pt x="438582" y="251295"/>
                  </a:lnTo>
                  <a:lnTo>
                    <a:pt x="457083" y="25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9" name="SMARTInkShape-830"/>
            <p:cNvSpPr/>
            <p:nvPr>
              <p:custDataLst>
                <p:tags r:id="rId23"/>
              </p:custDataLst>
            </p:nvPr>
          </p:nvSpPr>
          <p:spPr>
            <a:xfrm>
              <a:off x="5611003" y="4079392"/>
              <a:ext cx="2054718" cy="926950"/>
            </a:xfrm>
            <a:custGeom>
              <a:avLst/>
              <a:gdLst/>
              <a:ahLst/>
              <a:cxnLst/>
              <a:rect l="0" t="0" r="0" b="0"/>
              <a:pathLst>
                <a:path w="2054718" h="926950">
                  <a:moveTo>
                    <a:pt x="2054717" y="926949"/>
                  </a:moveTo>
                  <a:lnTo>
                    <a:pt x="2054717" y="926949"/>
                  </a:lnTo>
                  <a:lnTo>
                    <a:pt x="2025146" y="891294"/>
                  </a:lnTo>
                  <a:lnTo>
                    <a:pt x="1994120" y="853355"/>
                  </a:lnTo>
                  <a:lnTo>
                    <a:pt x="1967672" y="821991"/>
                  </a:lnTo>
                  <a:lnTo>
                    <a:pt x="1934467" y="786038"/>
                  </a:lnTo>
                  <a:lnTo>
                    <a:pt x="1916131" y="766968"/>
                  </a:lnTo>
                  <a:lnTo>
                    <a:pt x="1896286" y="746635"/>
                  </a:lnTo>
                  <a:lnTo>
                    <a:pt x="1875437" y="725459"/>
                  </a:lnTo>
                  <a:lnTo>
                    <a:pt x="1853917" y="703722"/>
                  </a:lnTo>
                  <a:lnTo>
                    <a:pt x="1831950" y="680764"/>
                  </a:lnTo>
                  <a:lnTo>
                    <a:pt x="1809685" y="656992"/>
                  </a:lnTo>
                  <a:lnTo>
                    <a:pt x="1787223" y="632677"/>
                  </a:lnTo>
                  <a:lnTo>
                    <a:pt x="1762087" y="608847"/>
                  </a:lnTo>
                  <a:lnTo>
                    <a:pt x="1735171" y="585341"/>
                  </a:lnTo>
                  <a:lnTo>
                    <a:pt x="1707066" y="562050"/>
                  </a:lnTo>
                  <a:lnTo>
                    <a:pt x="1676476" y="537210"/>
                  </a:lnTo>
                  <a:lnTo>
                    <a:pt x="1644229" y="511336"/>
                  </a:lnTo>
                  <a:lnTo>
                    <a:pt x="1610879" y="484773"/>
                  </a:lnTo>
                  <a:lnTo>
                    <a:pt x="1576792" y="458598"/>
                  </a:lnTo>
                  <a:lnTo>
                    <a:pt x="1542213" y="432681"/>
                  </a:lnTo>
                  <a:lnTo>
                    <a:pt x="1507307" y="406937"/>
                  </a:lnTo>
                  <a:lnTo>
                    <a:pt x="1469644" y="382154"/>
                  </a:lnTo>
                  <a:lnTo>
                    <a:pt x="1430142" y="358012"/>
                  </a:lnTo>
                  <a:lnTo>
                    <a:pt x="1389413" y="334297"/>
                  </a:lnTo>
                  <a:lnTo>
                    <a:pt x="1347868" y="310867"/>
                  </a:lnTo>
                  <a:lnTo>
                    <a:pt x="1305778" y="287627"/>
                  </a:lnTo>
                  <a:lnTo>
                    <a:pt x="1263324" y="264515"/>
                  </a:lnTo>
                  <a:lnTo>
                    <a:pt x="1205389" y="236405"/>
                  </a:lnTo>
                  <a:lnTo>
                    <a:pt x="1137131" y="204966"/>
                  </a:lnTo>
                  <a:lnTo>
                    <a:pt x="1061994" y="171307"/>
                  </a:lnTo>
                  <a:lnTo>
                    <a:pt x="997508" y="143787"/>
                  </a:lnTo>
                  <a:lnTo>
                    <a:pt x="940124" y="120361"/>
                  </a:lnTo>
                  <a:lnTo>
                    <a:pt x="887476" y="99663"/>
                  </a:lnTo>
                  <a:lnTo>
                    <a:pt x="838830" y="82478"/>
                  </a:lnTo>
                  <a:lnTo>
                    <a:pt x="792852" y="67635"/>
                  </a:lnTo>
                  <a:lnTo>
                    <a:pt x="748654" y="54353"/>
                  </a:lnTo>
                  <a:lnTo>
                    <a:pt x="706489" y="42957"/>
                  </a:lnTo>
                  <a:lnTo>
                    <a:pt x="665678" y="32821"/>
                  </a:lnTo>
                  <a:lnTo>
                    <a:pt x="625771" y="23523"/>
                  </a:lnTo>
                  <a:lnTo>
                    <a:pt x="590699" y="16478"/>
                  </a:lnTo>
                  <a:lnTo>
                    <a:pt x="558852" y="10935"/>
                  </a:lnTo>
                  <a:lnTo>
                    <a:pt x="529154" y="6393"/>
                  </a:lnTo>
                  <a:lnTo>
                    <a:pt x="501735" y="3364"/>
                  </a:lnTo>
                  <a:lnTo>
                    <a:pt x="475835" y="1346"/>
                  </a:lnTo>
                  <a:lnTo>
                    <a:pt x="450949" y="0"/>
                  </a:lnTo>
                  <a:lnTo>
                    <a:pt x="430126" y="796"/>
                  </a:lnTo>
                  <a:lnTo>
                    <a:pt x="395699" y="6196"/>
                  </a:lnTo>
                  <a:lnTo>
                    <a:pt x="360607" y="14711"/>
                  </a:lnTo>
                  <a:lnTo>
                    <a:pt x="347022" y="22258"/>
                  </a:lnTo>
                  <a:lnTo>
                    <a:pt x="342214" y="26641"/>
                  </a:lnTo>
                  <a:lnTo>
                    <a:pt x="339854" y="32104"/>
                  </a:lnTo>
                  <a:lnTo>
                    <a:pt x="339491" y="44946"/>
                  </a:lnTo>
                  <a:lnTo>
                    <a:pt x="344047" y="66456"/>
                  </a:lnTo>
                  <a:lnTo>
                    <a:pt x="362895" y="97007"/>
                  </a:lnTo>
                  <a:lnTo>
                    <a:pt x="393973" y="128825"/>
                  </a:lnTo>
                  <a:lnTo>
                    <a:pt x="425948" y="163746"/>
                  </a:lnTo>
                  <a:lnTo>
                    <a:pt x="452826" y="196859"/>
                  </a:lnTo>
                  <a:lnTo>
                    <a:pt x="468786" y="220029"/>
                  </a:lnTo>
                  <a:lnTo>
                    <a:pt x="470803" y="226222"/>
                  </a:lnTo>
                  <a:lnTo>
                    <a:pt x="470787" y="237619"/>
                  </a:lnTo>
                  <a:lnTo>
                    <a:pt x="467957" y="246070"/>
                  </a:lnTo>
                  <a:lnTo>
                    <a:pt x="466017" y="249509"/>
                  </a:lnTo>
                  <a:lnTo>
                    <a:pt x="457087" y="255588"/>
                  </a:lnTo>
                  <a:lnTo>
                    <a:pt x="451151" y="258395"/>
                  </a:lnTo>
                  <a:lnTo>
                    <a:pt x="422569" y="258300"/>
                  </a:lnTo>
                  <a:lnTo>
                    <a:pt x="392622" y="252722"/>
                  </a:lnTo>
                  <a:lnTo>
                    <a:pt x="355042" y="244598"/>
                  </a:lnTo>
                  <a:lnTo>
                    <a:pt x="333166" y="240061"/>
                  </a:lnTo>
                  <a:lnTo>
                    <a:pt x="310117" y="235344"/>
                  </a:lnTo>
                  <a:lnTo>
                    <a:pt x="286284" y="229659"/>
                  </a:lnTo>
                  <a:lnTo>
                    <a:pt x="261928" y="223328"/>
                  </a:lnTo>
                  <a:lnTo>
                    <a:pt x="237225" y="216568"/>
                  </a:lnTo>
                  <a:lnTo>
                    <a:pt x="213982" y="209521"/>
                  </a:lnTo>
                  <a:lnTo>
                    <a:pt x="191714" y="202283"/>
                  </a:lnTo>
                  <a:lnTo>
                    <a:pt x="170094" y="194918"/>
                  </a:lnTo>
                  <a:lnTo>
                    <a:pt x="149754" y="188315"/>
                  </a:lnTo>
                  <a:lnTo>
                    <a:pt x="130269" y="182220"/>
                  </a:lnTo>
                  <a:lnTo>
                    <a:pt x="95354" y="170931"/>
                  </a:lnTo>
                  <a:lnTo>
                    <a:pt x="57503" y="155056"/>
                  </a:lnTo>
                  <a:lnTo>
                    <a:pt x="32365" y="140474"/>
                  </a:lnTo>
                  <a:lnTo>
                    <a:pt x="25594" y="133469"/>
                  </a:lnTo>
                  <a:lnTo>
                    <a:pt x="22585" y="127533"/>
                  </a:lnTo>
                  <a:lnTo>
                    <a:pt x="21782" y="124765"/>
                  </a:lnTo>
                  <a:lnTo>
                    <a:pt x="22940" y="121226"/>
                  </a:lnTo>
                  <a:lnTo>
                    <a:pt x="28744" y="112778"/>
                  </a:lnTo>
                  <a:lnTo>
                    <a:pt x="43740" y="107894"/>
                  </a:lnTo>
                  <a:lnTo>
                    <a:pt x="75982" y="102888"/>
                  </a:lnTo>
                  <a:lnTo>
                    <a:pt x="101707" y="100113"/>
                  </a:lnTo>
                  <a:lnTo>
                    <a:pt x="132894" y="101701"/>
                  </a:lnTo>
                  <a:lnTo>
                    <a:pt x="164253" y="105229"/>
                  </a:lnTo>
                  <a:lnTo>
                    <a:pt x="192584" y="109620"/>
                  </a:lnTo>
                  <a:lnTo>
                    <a:pt x="230454" y="118273"/>
                  </a:lnTo>
                  <a:lnTo>
                    <a:pt x="236763" y="118945"/>
                  </a:lnTo>
                  <a:lnTo>
                    <a:pt x="236533" y="119040"/>
                  </a:lnTo>
                  <a:lnTo>
                    <a:pt x="210971" y="123262"/>
                  </a:lnTo>
                  <a:lnTo>
                    <a:pt x="190553" y="123610"/>
                  </a:lnTo>
                  <a:lnTo>
                    <a:pt x="161701" y="122996"/>
                  </a:lnTo>
                  <a:lnTo>
                    <a:pt x="127227" y="121740"/>
                  </a:lnTo>
                  <a:lnTo>
                    <a:pt x="100010" y="120056"/>
                  </a:lnTo>
                  <a:lnTo>
                    <a:pt x="77632" y="118087"/>
                  </a:lnTo>
                  <a:lnTo>
                    <a:pt x="44019" y="114487"/>
                  </a:lnTo>
                  <a:lnTo>
                    <a:pt x="6373" y="111987"/>
                  </a:lnTo>
                  <a:lnTo>
                    <a:pt x="0" y="111720"/>
                  </a:lnTo>
                  <a:lnTo>
                    <a:pt x="799" y="110836"/>
                  </a:lnTo>
                  <a:lnTo>
                    <a:pt x="6203" y="107596"/>
                  </a:lnTo>
                  <a:lnTo>
                    <a:pt x="41720" y="97771"/>
                  </a:lnTo>
                  <a:lnTo>
                    <a:pt x="88756" y="81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0" name="SMARTInkShape-831"/>
            <p:cNvSpPr/>
            <p:nvPr>
              <p:custDataLst>
                <p:tags r:id="rId24"/>
              </p:custDataLst>
            </p:nvPr>
          </p:nvSpPr>
          <p:spPr>
            <a:xfrm>
              <a:off x="6369201" y="3210288"/>
              <a:ext cx="1164015" cy="1841772"/>
            </a:xfrm>
            <a:custGeom>
              <a:avLst/>
              <a:gdLst/>
              <a:ahLst/>
              <a:cxnLst/>
              <a:rect l="0" t="0" r="0" b="0"/>
              <a:pathLst>
                <a:path w="1164015" h="1841772">
                  <a:moveTo>
                    <a:pt x="1144119" y="1841771"/>
                  </a:moveTo>
                  <a:lnTo>
                    <a:pt x="1144119" y="1841771"/>
                  </a:lnTo>
                  <a:lnTo>
                    <a:pt x="1156255" y="1809410"/>
                  </a:lnTo>
                  <a:lnTo>
                    <a:pt x="1162213" y="1782234"/>
                  </a:lnTo>
                  <a:lnTo>
                    <a:pt x="1164014" y="1754350"/>
                  </a:lnTo>
                  <a:lnTo>
                    <a:pt x="1161992" y="1722203"/>
                  </a:lnTo>
                  <a:lnTo>
                    <a:pt x="1157727" y="1703640"/>
                  </a:lnTo>
                  <a:lnTo>
                    <a:pt x="1151497" y="1683644"/>
                  </a:lnTo>
                  <a:lnTo>
                    <a:pt x="1143958" y="1662693"/>
                  </a:lnTo>
                  <a:lnTo>
                    <a:pt x="1135545" y="1640259"/>
                  </a:lnTo>
                  <a:lnTo>
                    <a:pt x="1126550" y="1616837"/>
                  </a:lnTo>
                  <a:lnTo>
                    <a:pt x="1117166" y="1592755"/>
                  </a:lnTo>
                  <a:lnTo>
                    <a:pt x="1104984" y="1566540"/>
                  </a:lnTo>
                  <a:lnTo>
                    <a:pt x="1090936" y="1538904"/>
                  </a:lnTo>
                  <a:lnTo>
                    <a:pt x="1075643" y="1510320"/>
                  </a:lnTo>
                  <a:lnTo>
                    <a:pt x="1058675" y="1480257"/>
                  </a:lnTo>
                  <a:lnTo>
                    <a:pt x="1040589" y="1449209"/>
                  </a:lnTo>
                  <a:lnTo>
                    <a:pt x="1021759" y="1417504"/>
                  </a:lnTo>
                  <a:lnTo>
                    <a:pt x="1001586" y="1384513"/>
                  </a:lnTo>
                  <a:lnTo>
                    <a:pt x="980517" y="1350666"/>
                  </a:lnTo>
                  <a:lnTo>
                    <a:pt x="958851" y="1316248"/>
                  </a:lnTo>
                  <a:lnTo>
                    <a:pt x="935093" y="1281449"/>
                  </a:lnTo>
                  <a:lnTo>
                    <a:pt x="909942" y="1246397"/>
                  </a:lnTo>
                  <a:lnTo>
                    <a:pt x="883861" y="1211175"/>
                  </a:lnTo>
                  <a:lnTo>
                    <a:pt x="858008" y="1175841"/>
                  </a:lnTo>
                  <a:lnTo>
                    <a:pt x="832304" y="1140431"/>
                  </a:lnTo>
                  <a:lnTo>
                    <a:pt x="806702" y="1104971"/>
                  </a:lnTo>
                  <a:lnTo>
                    <a:pt x="779475" y="1070325"/>
                  </a:lnTo>
                  <a:lnTo>
                    <a:pt x="751164" y="1036221"/>
                  </a:lnTo>
                  <a:lnTo>
                    <a:pt x="722128" y="1002478"/>
                  </a:lnTo>
                  <a:lnTo>
                    <a:pt x="691765" y="968129"/>
                  </a:lnTo>
                  <a:lnTo>
                    <a:pt x="660517" y="933377"/>
                  </a:lnTo>
                  <a:lnTo>
                    <a:pt x="628678" y="898356"/>
                  </a:lnTo>
                  <a:lnTo>
                    <a:pt x="596444" y="864001"/>
                  </a:lnTo>
                  <a:lnTo>
                    <a:pt x="563949" y="830091"/>
                  </a:lnTo>
                  <a:lnTo>
                    <a:pt x="531279" y="796478"/>
                  </a:lnTo>
                  <a:lnTo>
                    <a:pt x="470553" y="733429"/>
                  </a:lnTo>
                  <a:lnTo>
                    <a:pt x="391121" y="650757"/>
                  </a:lnTo>
                  <a:lnTo>
                    <a:pt x="299221" y="555002"/>
                  </a:lnTo>
                  <a:lnTo>
                    <a:pt x="230333" y="483545"/>
                  </a:lnTo>
                  <a:lnTo>
                    <a:pt x="176789" y="428288"/>
                  </a:lnTo>
                  <a:lnTo>
                    <a:pt x="133473" y="383829"/>
                  </a:lnTo>
                  <a:lnTo>
                    <a:pt x="100361" y="347417"/>
                  </a:lnTo>
                  <a:lnTo>
                    <a:pt x="74054" y="316368"/>
                  </a:lnTo>
                  <a:lnTo>
                    <a:pt x="52283" y="288896"/>
                  </a:lnTo>
                  <a:lnTo>
                    <a:pt x="36075" y="264655"/>
                  </a:lnTo>
                  <a:lnTo>
                    <a:pt x="23576" y="242567"/>
                  </a:lnTo>
                  <a:lnTo>
                    <a:pt x="13550" y="221915"/>
                  </a:lnTo>
                  <a:lnTo>
                    <a:pt x="2410" y="185423"/>
                  </a:lnTo>
                  <a:lnTo>
                    <a:pt x="0" y="152270"/>
                  </a:lnTo>
                  <a:lnTo>
                    <a:pt x="7395" y="120602"/>
                  </a:lnTo>
                  <a:lnTo>
                    <a:pt x="23663" y="91852"/>
                  </a:lnTo>
                  <a:lnTo>
                    <a:pt x="46699" y="65810"/>
                  </a:lnTo>
                  <a:lnTo>
                    <a:pt x="76693" y="42946"/>
                  </a:lnTo>
                  <a:lnTo>
                    <a:pt x="109779" y="26012"/>
                  </a:lnTo>
                  <a:lnTo>
                    <a:pt x="146779" y="13687"/>
                  </a:lnTo>
                  <a:lnTo>
                    <a:pt x="168498" y="9216"/>
                  </a:lnTo>
                  <a:lnTo>
                    <a:pt x="191446" y="5388"/>
                  </a:lnTo>
                  <a:lnTo>
                    <a:pt x="213517" y="2836"/>
                  </a:lnTo>
                  <a:lnTo>
                    <a:pt x="235004" y="1135"/>
                  </a:lnTo>
                  <a:lnTo>
                    <a:pt x="256102" y="0"/>
                  </a:lnTo>
                  <a:lnTo>
                    <a:pt x="277788" y="91"/>
                  </a:lnTo>
                  <a:lnTo>
                    <a:pt x="299866" y="998"/>
                  </a:lnTo>
                  <a:lnTo>
                    <a:pt x="322204" y="2449"/>
                  </a:lnTo>
                  <a:lnTo>
                    <a:pt x="343868" y="5957"/>
                  </a:lnTo>
                  <a:lnTo>
                    <a:pt x="365085" y="10836"/>
                  </a:lnTo>
                  <a:lnTo>
                    <a:pt x="386003" y="16627"/>
                  </a:lnTo>
                  <a:lnTo>
                    <a:pt x="420534" y="27579"/>
                  </a:lnTo>
                  <a:lnTo>
                    <a:pt x="457001" y="43264"/>
                  </a:lnTo>
                  <a:lnTo>
                    <a:pt x="480448" y="59690"/>
                  </a:lnTo>
                  <a:lnTo>
                    <a:pt x="481538" y="61897"/>
                  </a:lnTo>
                  <a:lnTo>
                    <a:pt x="480572" y="63368"/>
                  </a:lnTo>
                  <a:lnTo>
                    <a:pt x="462809" y="69776"/>
                  </a:lnTo>
                  <a:lnTo>
                    <a:pt x="434061" y="68655"/>
                  </a:lnTo>
                  <a:lnTo>
                    <a:pt x="406333" y="67353"/>
                  </a:lnTo>
                  <a:lnTo>
                    <a:pt x="372560" y="65928"/>
                  </a:lnTo>
                  <a:lnTo>
                    <a:pt x="352887" y="64363"/>
                  </a:lnTo>
                  <a:lnTo>
                    <a:pt x="332152" y="62473"/>
                  </a:lnTo>
                  <a:lnTo>
                    <a:pt x="311554" y="60366"/>
                  </a:lnTo>
                  <a:lnTo>
                    <a:pt x="291049" y="58114"/>
                  </a:lnTo>
                  <a:lnTo>
                    <a:pt x="270606" y="55767"/>
                  </a:lnTo>
                  <a:lnTo>
                    <a:pt x="234344" y="55417"/>
                  </a:lnTo>
                  <a:lnTo>
                    <a:pt x="202141" y="58929"/>
                  </a:lnTo>
                  <a:lnTo>
                    <a:pt x="173717" y="66135"/>
                  </a:lnTo>
                  <a:lnTo>
                    <a:pt x="146052" y="75667"/>
                  </a:lnTo>
                  <a:lnTo>
                    <a:pt x="141767" y="79322"/>
                  </a:lnTo>
                  <a:lnTo>
                    <a:pt x="139758" y="83452"/>
                  </a:lnTo>
                  <a:lnTo>
                    <a:pt x="138571" y="98202"/>
                  </a:lnTo>
                  <a:lnTo>
                    <a:pt x="146456" y="114707"/>
                  </a:lnTo>
                  <a:lnTo>
                    <a:pt x="175698" y="139730"/>
                  </a:lnTo>
                  <a:lnTo>
                    <a:pt x="206839" y="156515"/>
                  </a:lnTo>
                  <a:lnTo>
                    <a:pt x="244388" y="173473"/>
                  </a:lnTo>
                  <a:lnTo>
                    <a:pt x="274204" y="186445"/>
                  </a:lnTo>
                  <a:lnTo>
                    <a:pt x="301709" y="198048"/>
                  </a:lnTo>
                  <a:lnTo>
                    <a:pt x="336132" y="212556"/>
                  </a:lnTo>
                  <a:lnTo>
                    <a:pt x="360774" y="223075"/>
                  </a:lnTo>
                  <a:lnTo>
                    <a:pt x="392671" y="237020"/>
                  </a:lnTo>
                  <a:lnTo>
                    <a:pt x="416102" y="249631"/>
                  </a:lnTo>
                  <a:lnTo>
                    <a:pt x="419167" y="252871"/>
                  </a:lnTo>
                  <a:lnTo>
                    <a:pt x="420365" y="255878"/>
                  </a:lnTo>
                  <a:lnTo>
                    <a:pt x="420221" y="292802"/>
                  </a:lnTo>
                  <a:lnTo>
                    <a:pt x="414189" y="326117"/>
                  </a:lnTo>
                  <a:lnTo>
                    <a:pt x="412914" y="364106"/>
                  </a:lnTo>
                  <a:lnTo>
                    <a:pt x="419512" y="390011"/>
                  </a:lnTo>
                  <a:lnTo>
                    <a:pt x="432604" y="419305"/>
                  </a:lnTo>
                  <a:lnTo>
                    <a:pt x="452535" y="452080"/>
                  </a:lnTo>
                  <a:lnTo>
                    <a:pt x="477762" y="484144"/>
                  </a:lnTo>
                  <a:lnTo>
                    <a:pt x="519279" y="531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6" name="SMARTInkShape-Group307"/>
          <p:cNvGrpSpPr/>
          <p:nvPr/>
        </p:nvGrpSpPr>
        <p:grpSpPr>
          <a:xfrm>
            <a:off x="3263435" y="1379484"/>
            <a:ext cx="7659182" cy="3364667"/>
            <a:chOff x="3263435" y="1379484"/>
            <a:chExt cx="7659182" cy="3364667"/>
          </a:xfrm>
        </p:grpSpPr>
        <p:sp>
          <p:nvSpPr>
            <p:cNvPr id="3132" name="SMARTInkShape-832"/>
            <p:cNvSpPr/>
            <p:nvPr>
              <p:custDataLst>
                <p:tags r:id="rId11"/>
              </p:custDataLst>
            </p:nvPr>
          </p:nvSpPr>
          <p:spPr>
            <a:xfrm>
              <a:off x="6883984" y="1379484"/>
              <a:ext cx="4038633" cy="2443669"/>
            </a:xfrm>
            <a:custGeom>
              <a:avLst/>
              <a:gdLst/>
              <a:ahLst/>
              <a:cxnLst/>
              <a:rect l="0" t="0" r="0" b="0"/>
              <a:pathLst>
                <a:path w="4038633" h="2443669">
                  <a:moveTo>
                    <a:pt x="2458135" y="548376"/>
                  </a:moveTo>
                  <a:lnTo>
                    <a:pt x="2458135" y="548376"/>
                  </a:lnTo>
                  <a:lnTo>
                    <a:pt x="2450516" y="531443"/>
                  </a:lnTo>
                  <a:lnTo>
                    <a:pt x="2437816" y="503221"/>
                  </a:lnTo>
                  <a:lnTo>
                    <a:pt x="2421729" y="467472"/>
                  </a:lnTo>
                  <a:lnTo>
                    <a:pt x="2397458" y="427554"/>
                  </a:lnTo>
                  <a:lnTo>
                    <a:pt x="2367731" y="384854"/>
                  </a:lnTo>
                  <a:lnTo>
                    <a:pt x="2334366" y="340302"/>
                  </a:lnTo>
                  <a:lnTo>
                    <a:pt x="2312122" y="310600"/>
                  </a:lnTo>
                  <a:lnTo>
                    <a:pt x="2287407" y="277598"/>
                  </a:lnTo>
                  <a:lnTo>
                    <a:pt x="2269371" y="253514"/>
                  </a:lnTo>
                  <a:lnTo>
                    <a:pt x="2218840" y="227341"/>
                  </a:lnTo>
                  <a:lnTo>
                    <a:pt x="2135198" y="184493"/>
                  </a:lnTo>
                  <a:lnTo>
                    <a:pt x="2029484" y="130527"/>
                  </a:lnTo>
                  <a:lnTo>
                    <a:pt x="1926836" y="91164"/>
                  </a:lnTo>
                  <a:lnTo>
                    <a:pt x="1826229" y="61534"/>
                  </a:lnTo>
                  <a:lnTo>
                    <a:pt x="1726984" y="38395"/>
                  </a:lnTo>
                  <a:lnTo>
                    <a:pt x="1643888" y="23815"/>
                  </a:lnTo>
                  <a:lnTo>
                    <a:pt x="1571557" y="14942"/>
                  </a:lnTo>
                  <a:lnTo>
                    <a:pt x="1506403" y="9873"/>
                  </a:lnTo>
                  <a:lnTo>
                    <a:pt x="1462968" y="6494"/>
                  </a:lnTo>
                  <a:lnTo>
                    <a:pt x="1434010" y="4241"/>
                  </a:lnTo>
                  <a:lnTo>
                    <a:pt x="1401836" y="1738"/>
                  </a:lnTo>
                  <a:lnTo>
                    <a:pt x="1379485" y="0"/>
                  </a:lnTo>
                  <a:lnTo>
                    <a:pt x="1324169" y="12612"/>
                  </a:lnTo>
                  <a:lnTo>
                    <a:pt x="1233105" y="33720"/>
                  </a:lnTo>
                  <a:lnTo>
                    <a:pt x="1118208" y="60492"/>
                  </a:lnTo>
                  <a:lnTo>
                    <a:pt x="1007744" y="96967"/>
                  </a:lnTo>
                  <a:lnTo>
                    <a:pt x="900235" y="139910"/>
                  </a:lnTo>
                  <a:lnTo>
                    <a:pt x="794695" y="187165"/>
                  </a:lnTo>
                  <a:lnTo>
                    <a:pt x="709096" y="229676"/>
                  </a:lnTo>
                  <a:lnTo>
                    <a:pt x="636790" y="269022"/>
                  </a:lnTo>
                  <a:lnTo>
                    <a:pt x="573345" y="306260"/>
                  </a:lnTo>
                  <a:lnTo>
                    <a:pt x="517503" y="343785"/>
                  </a:lnTo>
                  <a:lnTo>
                    <a:pt x="466727" y="381502"/>
                  </a:lnTo>
                  <a:lnTo>
                    <a:pt x="419330" y="419347"/>
                  </a:lnTo>
                  <a:lnTo>
                    <a:pt x="376726" y="458123"/>
                  </a:lnTo>
                  <a:lnTo>
                    <a:pt x="337316" y="497521"/>
                  </a:lnTo>
                  <a:lnTo>
                    <a:pt x="300036" y="537333"/>
                  </a:lnTo>
                  <a:lnTo>
                    <a:pt x="265022" y="577420"/>
                  </a:lnTo>
                  <a:lnTo>
                    <a:pt x="231520" y="617692"/>
                  </a:lnTo>
                  <a:lnTo>
                    <a:pt x="199026" y="658087"/>
                  </a:lnTo>
                  <a:lnTo>
                    <a:pt x="170589" y="699410"/>
                  </a:lnTo>
                  <a:lnTo>
                    <a:pt x="144858" y="741352"/>
                  </a:lnTo>
                  <a:lnTo>
                    <a:pt x="120931" y="783706"/>
                  </a:lnTo>
                  <a:lnTo>
                    <a:pt x="99052" y="825489"/>
                  </a:lnTo>
                  <a:lnTo>
                    <a:pt x="78541" y="866891"/>
                  </a:lnTo>
                  <a:lnTo>
                    <a:pt x="58939" y="908040"/>
                  </a:lnTo>
                  <a:lnTo>
                    <a:pt x="40791" y="988812"/>
                  </a:lnTo>
                  <a:lnTo>
                    <a:pt x="23612" y="1096000"/>
                  </a:lnTo>
                  <a:lnTo>
                    <a:pt x="7080" y="1220799"/>
                  </a:lnTo>
                  <a:lnTo>
                    <a:pt x="293" y="1315851"/>
                  </a:lnTo>
                  <a:lnTo>
                    <a:pt x="0" y="1391073"/>
                  </a:lnTo>
                  <a:lnTo>
                    <a:pt x="4038" y="1453074"/>
                  </a:lnTo>
                  <a:lnTo>
                    <a:pt x="11811" y="1505415"/>
                  </a:lnTo>
                  <a:lnTo>
                    <a:pt x="22073" y="1551315"/>
                  </a:lnTo>
                  <a:lnTo>
                    <a:pt x="33994" y="1592922"/>
                  </a:lnTo>
                  <a:lnTo>
                    <a:pt x="50407" y="1630820"/>
                  </a:lnTo>
                  <a:lnTo>
                    <a:pt x="69818" y="1666246"/>
                  </a:lnTo>
                  <a:lnTo>
                    <a:pt x="91224" y="1700023"/>
                  </a:lnTo>
                  <a:lnTo>
                    <a:pt x="115655" y="1732700"/>
                  </a:lnTo>
                  <a:lnTo>
                    <a:pt x="142102" y="1764646"/>
                  </a:lnTo>
                  <a:lnTo>
                    <a:pt x="169893" y="1796103"/>
                  </a:lnTo>
                  <a:lnTo>
                    <a:pt x="201122" y="1826387"/>
                  </a:lnTo>
                  <a:lnTo>
                    <a:pt x="234640" y="1855890"/>
                  </a:lnTo>
                  <a:lnTo>
                    <a:pt x="269686" y="1884872"/>
                  </a:lnTo>
                  <a:lnTo>
                    <a:pt x="306596" y="1912660"/>
                  </a:lnTo>
                  <a:lnTo>
                    <a:pt x="344749" y="1939652"/>
                  </a:lnTo>
                  <a:lnTo>
                    <a:pt x="383731" y="1966113"/>
                  </a:lnTo>
                  <a:lnTo>
                    <a:pt x="424960" y="1990527"/>
                  </a:lnTo>
                  <a:lnTo>
                    <a:pt x="467685" y="2013577"/>
                  </a:lnTo>
                  <a:lnTo>
                    <a:pt x="511409" y="2035717"/>
                  </a:lnTo>
                  <a:lnTo>
                    <a:pt x="556645" y="2058096"/>
                  </a:lnTo>
                  <a:lnTo>
                    <a:pt x="602888" y="2080637"/>
                  </a:lnTo>
                  <a:lnTo>
                    <a:pt x="649803" y="2103283"/>
                  </a:lnTo>
                  <a:lnTo>
                    <a:pt x="698861" y="2125154"/>
                  </a:lnTo>
                  <a:lnTo>
                    <a:pt x="749346" y="2146508"/>
                  </a:lnTo>
                  <a:lnTo>
                    <a:pt x="800783" y="2167517"/>
                  </a:lnTo>
                  <a:lnTo>
                    <a:pt x="835074" y="2181523"/>
                  </a:lnTo>
                  <a:lnTo>
                    <a:pt x="857934" y="2190861"/>
                  </a:lnTo>
                  <a:lnTo>
                    <a:pt x="894624" y="2205847"/>
                  </a:lnTo>
                  <a:lnTo>
                    <a:pt x="933195" y="2218084"/>
                  </a:lnTo>
                  <a:lnTo>
                    <a:pt x="994468" y="2237248"/>
                  </a:lnTo>
                  <a:lnTo>
                    <a:pt x="1070878" y="2261031"/>
                  </a:lnTo>
                  <a:lnTo>
                    <a:pt x="1158224" y="2284506"/>
                  </a:lnTo>
                  <a:lnTo>
                    <a:pt x="1252860" y="2307776"/>
                  </a:lnTo>
                  <a:lnTo>
                    <a:pt x="1352359" y="2330909"/>
                  </a:lnTo>
                  <a:lnTo>
                    <a:pt x="1436471" y="2349718"/>
                  </a:lnTo>
                  <a:lnTo>
                    <a:pt x="1510326" y="2365644"/>
                  </a:lnTo>
                  <a:lnTo>
                    <a:pt x="1577342" y="2379648"/>
                  </a:lnTo>
                  <a:lnTo>
                    <a:pt x="1640648" y="2390677"/>
                  </a:lnTo>
                  <a:lnTo>
                    <a:pt x="1701476" y="2399723"/>
                  </a:lnTo>
                  <a:lnTo>
                    <a:pt x="1760657" y="2407448"/>
                  </a:lnTo>
                  <a:lnTo>
                    <a:pt x="1817044" y="2414291"/>
                  </a:lnTo>
                  <a:lnTo>
                    <a:pt x="1871568" y="2420546"/>
                  </a:lnTo>
                  <a:lnTo>
                    <a:pt x="1924851" y="2426409"/>
                  </a:lnTo>
                  <a:lnTo>
                    <a:pt x="1977305" y="2431165"/>
                  </a:lnTo>
                  <a:lnTo>
                    <a:pt x="2029209" y="2435182"/>
                  </a:lnTo>
                  <a:lnTo>
                    <a:pt x="2080746" y="2438707"/>
                  </a:lnTo>
                  <a:lnTo>
                    <a:pt x="2132036" y="2441057"/>
                  </a:lnTo>
                  <a:lnTo>
                    <a:pt x="2183162" y="2442623"/>
                  </a:lnTo>
                  <a:lnTo>
                    <a:pt x="2234180" y="2443668"/>
                  </a:lnTo>
                  <a:lnTo>
                    <a:pt x="2285125" y="2443517"/>
                  </a:lnTo>
                  <a:lnTo>
                    <a:pt x="2336021" y="2442570"/>
                  </a:lnTo>
                  <a:lnTo>
                    <a:pt x="2386886" y="2441092"/>
                  </a:lnTo>
                  <a:lnTo>
                    <a:pt x="2437729" y="2439260"/>
                  </a:lnTo>
                  <a:lnTo>
                    <a:pt x="2488558" y="2437192"/>
                  </a:lnTo>
                  <a:lnTo>
                    <a:pt x="2539378" y="2434967"/>
                  </a:lnTo>
                  <a:lnTo>
                    <a:pt x="2588498" y="2430943"/>
                  </a:lnTo>
                  <a:lnTo>
                    <a:pt x="2636483" y="2425721"/>
                  </a:lnTo>
                  <a:lnTo>
                    <a:pt x="2683713" y="2419699"/>
                  </a:lnTo>
                  <a:lnTo>
                    <a:pt x="2730440" y="2413145"/>
                  </a:lnTo>
                  <a:lnTo>
                    <a:pt x="2776833" y="2406235"/>
                  </a:lnTo>
                  <a:lnTo>
                    <a:pt x="2823002" y="2399089"/>
                  </a:lnTo>
                  <a:lnTo>
                    <a:pt x="2867325" y="2390938"/>
                  </a:lnTo>
                  <a:lnTo>
                    <a:pt x="2910422" y="2382117"/>
                  </a:lnTo>
                  <a:lnTo>
                    <a:pt x="2952699" y="2372850"/>
                  </a:lnTo>
                  <a:lnTo>
                    <a:pt x="2994431" y="2362439"/>
                  </a:lnTo>
                  <a:lnTo>
                    <a:pt x="3035799" y="2351265"/>
                  </a:lnTo>
                  <a:lnTo>
                    <a:pt x="3076927" y="2339582"/>
                  </a:lnTo>
                  <a:lnTo>
                    <a:pt x="3117043" y="2327560"/>
                  </a:lnTo>
                  <a:lnTo>
                    <a:pt x="3156486" y="2315312"/>
                  </a:lnTo>
                  <a:lnTo>
                    <a:pt x="3195484" y="2302913"/>
                  </a:lnTo>
                  <a:lnTo>
                    <a:pt x="3235027" y="2288720"/>
                  </a:lnTo>
                  <a:lnTo>
                    <a:pt x="3274938" y="2273332"/>
                  </a:lnTo>
                  <a:lnTo>
                    <a:pt x="3315092" y="2257147"/>
                  </a:lnTo>
                  <a:lnTo>
                    <a:pt x="3354560" y="2241276"/>
                  </a:lnTo>
                  <a:lnTo>
                    <a:pt x="3393572" y="2225616"/>
                  </a:lnTo>
                  <a:lnTo>
                    <a:pt x="3432279" y="2210097"/>
                  </a:lnTo>
                  <a:lnTo>
                    <a:pt x="3469937" y="2193823"/>
                  </a:lnTo>
                  <a:lnTo>
                    <a:pt x="3506897" y="2177047"/>
                  </a:lnTo>
                  <a:lnTo>
                    <a:pt x="3543391" y="2159937"/>
                  </a:lnTo>
                  <a:lnTo>
                    <a:pt x="3578726" y="2141756"/>
                  </a:lnTo>
                  <a:lnTo>
                    <a:pt x="3613289" y="2122863"/>
                  </a:lnTo>
                  <a:lnTo>
                    <a:pt x="3647338" y="2103494"/>
                  </a:lnTo>
                  <a:lnTo>
                    <a:pt x="3679352" y="2083808"/>
                  </a:lnTo>
                  <a:lnTo>
                    <a:pt x="3710007" y="2063911"/>
                  </a:lnTo>
                  <a:lnTo>
                    <a:pt x="3739756" y="2043873"/>
                  </a:lnTo>
                  <a:lnTo>
                    <a:pt x="3768057" y="2022894"/>
                  </a:lnTo>
                  <a:lnTo>
                    <a:pt x="3795390" y="2001288"/>
                  </a:lnTo>
                  <a:lnTo>
                    <a:pt x="3822079" y="1979264"/>
                  </a:lnTo>
                  <a:lnTo>
                    <a:pt x="3846645" y="1956961"/>
                  </a:lnTo>
                  <a:lnTo>
                    <a:pt x="3869794" y="1934473"/>
                  </a:lnTo>
                  <a:lnTo>
                    <a:pt x="3892001" y="1911860"/>
                  </a:lnTo>
                  <a:lnTo>
                    <a:pt x="3912733" y="1887472"/>
                  </a:lnTo>
                  <a:lnTo>
                    <a:pt x="3932481" y="1861900"/>
                  </a:lnTo>
                  <a:lnTo>
                    <a:pt x="3951572" y="1835539"/>
                  </a:lnTo>
                  <a:lnTo>
                    <a:pt x="3967686" y="1808651"/>
                  </a:lnTo>
                  <a:lnTo>
                    <a:pt x="3981817" y="1781412"/>
                  </a:lnTo>
                  <a:lnTo>
                    <a:pt x="3994624" y="1753940"/>
                  </a:lnTo>
                  <a:lnTo>
                    <a:pt x="4005702" y="1724619"/>
                  </a:lnTo>
                  <a:lnTo>
                    <a:pt x="4015627" y="1694065"/>
                  </a:lnTo>
                  <a:lnTo>
                    <a:pt x="4024783" y="1662688"/>
                  </a:lnTo>
                  <a:lnTo>
                    <a:pt x="4030887" y="1630764"/>
                  </a:lnTo>
                  <a:lnTo>
                    <a:pt x="4034956" y="1598475"/>
                  </a:lnTo>
                  <a:lnTo>
                    <a:pt x="4037671" y="1565942"/>
                  </a:lnTo>
                  <a:lnTo>
                    <a:pt x="4038632" y="1532400"/>
                  </a:lnTo>
                  <a:lnTo>
                    <a:pt x="4038426" y="1498185"/>
                  </a:lnTo>
                  <a:lnTo>
                    <a:pt x="4037442" y="1463522"/>
                  </a:lnTo>
                  <a:lnTo>
                    <a:pt x="4034248" y="1427714"/>
                  </a:lnTo>
                  <a:lnTo>
                    <a:pt x="4029576" y="1391141"/>
                  </a:lnTo>
                  <a:lnTo>
                    <a:pt x="4023923" y="1354059"/>
                  </a:lnTo>
                  <a:lnTo>
                    <a:pt x="4015919" y="1316638"/>
                  </a:lnTo>
                  <a:lnTo>
                    <a:pt x="4006353" y="1278991"/>
                  </a:lnTo>
                  <a:lnTo>
                    <a:pt x="3995740" y="1241192"/>
                  </a:lnTo>
                  <a:lnTo>
                    <a:pt x="3981892" y="1203294"/>
                  </a:lnTo>
                  <a:lnTo>
                    <a:pt x="3965886" y="1165328"/>
                  </a:lnTo>
                  <a:lnTo>
                    <a:pt x="3948443" y="1127317"/>
                  </a:lnTo>
                  <a:lnTo>
                    <a:pt x="3929195" y="1088430"/>
                  </a:lnTo>
                  <a:lnTo>
                    <a:pt x="3908741" y="1048959"/>
                  </a:lnTo>
                  <a:lnTo>
                    <a:pt x="3887486" y="1009098"/>
                  </a:lnTo>
                  <a:lnTo>
                    <a:pt x="3864003" y="969824"/>
                  </a:lnTo>
                  <a:lnTo>
                    <a:pt x="3839035" y="930941"/>
                  </a:lnTo>
                  <a:lnTo>
                    <a:pt x="3813074" y="892319"/>
                  </a:lnTo>
                  <a:lnTo>
                    <a:pt x="3783914" y="853025"/>
                  </a:lnTo>
                  <a:lnTo>
                    <a:pt x="3752622" y="813282"/>
                  </a:lnTo>
                  <a:lnTo>
                    <a:pt x="3719906" y="773240"/>
                  </a:lnTo>
                  <a:lnTo>
                    <a:pt x="3684550" y="734692"/>
                  </a:lnTo>
                  <a:lnTo>
                    <a:pt x="3647432" y="697140"/>
                  </a:lnTo>
                  <a:lnTo>
                    <a:pt x="3609140" y="660252"/>
                  </a:lnTo>
                  <a:lnTo>
                    <a:pt x="3569219" y="623807"/>
                  </a:lnTo>
                  <a:lnTo>
                    <a:pt x="3528211" y="587656"/>
                  </a:lnTo>
                  <a:lnTo>
                    <a:pt x="3486478" y="551703"/>
                  </a:lnTo>
                  <a:lnTo>
                    <a:pt x="3441724" y="517574"/>
                  </a:lnTo>
                  <a:lnTo>
                    <a:pt x="3394954" y="484661"/>
                  </a:lnTo>
                  <a:lnTo>
                    <a:pt x="3346843" y="452560"/>
                  </a:lnTo>
                  <a:lnTo>
                    <a:pt x="3297834" y="420998"/>
                  </a:lnTo>
                  <a:lnTo>
                    <a:pt x="3248228" y="389798"/>
                  </a:lnTo>
                  <a:lnTo>
                    <a:pt x="3198225" y="358837"/>
                  </a:lnTo>
                  <a:lnTo>
                    <a:pt x="3147108" y="329730"/>
                  </a:lnTo>
                  <a:lnTo>
                    <a:pt x="3095251" y="301859"/>
                  </a:lnTo>
                  <a:lnTo>
                    <a:pt x="3042899" y="274811"/>
                  </a:lnTo>
                  <a:lnTo>
                    <a:pt x="2988526" y="249159"/>
                  </a:lnTo>
                  <a:lnTo>
                    <a:pt x="2932803" y="224438"/>
                  </a:lnTo>
                  <a:lnTo>
                    <a:pt x="2876181" y="200338"/>
                  </a:lnTo>
                  <a:lnTo>
                    <a:pt x="2818959" y="178344"/>
                  </a:lnTo>
                  <a:lnTo>
                    <a:pt x="2761337" y="157754"/>
                  </a:lnTo>
                  <a:lnTo>
                    <a:pt x="2703452" y="138102"/>
                  </a:lnTo>
                  <a:lnTo>
                    <a:pt x="2644539" y="120766"/>
                  </a:lnTo>
                  <a:lnTo>
                    <a:pt x="2584945" y="104976"/>
                  </a:lnTo>
                  <a:lnTo>
                    <a:pt x="2524895" y="90216"/>
                  </a:lnTo>
                  <a:lnTo>
                    <a:pt x="2464542" y="76990"/>
                  </a:lnTo>
                  <a:lnTo>
                    <a:pt x="2403986" y="64785"/>
                  </a:lnTo>
                  <a:lnTo>
                    <a:pt x="2343297" y="53262"/>
                  </a:lnTo>
                  <a:lnTo>
                    <a:pt x="2283363" y="44733"/>
                  </a:lnTo>
                  <a:lnTo>
                    <a:pt x="2223934" y="38201"/>
                  </a:lnTo>
                  <a:lnTo>
                    <a:pt x="2164841" y="32999"/>
                  </a:lnTo>
                  <a:lnTo>
                    <a:pt x="2107666" y="31225"/>
                  </a:lnTo>
                  <a:lnTo>
                    <a:pt x="2051769" y="31735"/>
                  </a:lnTo>
                  <a:lnTo>
                    <a:pt x="1996724" y="33769"/>
                  </a:lnTo>
                  <a:lnTo>
                    <a:pt x="1943095" y="36818"/>
                  </a:lnTo>
                  <a:lnTo>
                    <a:pt x="1890408" y="40544"/>
                  </a:lnTo>
                  <a:lnTo>
                    <a:pt x="1838352" y="44721"/>
                  </a:lnTo>
                  <a:lnTo>
                    <a:pt x="1789253" y="50893"/>
                  </a:lnTo>
                  <a:lnTo>
                    <a:pt x="1742127" y="58394"/>
                  </a:lnTo>
                  <a:lnTo>
                    <a:pt x="1696316" y="66781"/>
                  </a:lnTo>
                  <a:lnTo>
                    <a:pt x="1665777" y="72373"/>
                  </a:lnTo>
                  <a:lnTo>
                    <a:pt x="1631843" y="78586"/>
                  </a:lnTo>
                  <a:lnTo>
                    <a:pt x="1604696" y="83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3" name="SMARTInkShape-833"/>
            <p:cNvSpPr/>
            <p:nvPr>
              <p:custDataLst>
                <p:tags r:id="rId12"/>
              </p:custDataLst>
            </p:nvPr>
          </p:nvSpPr>
          <p:spPr>
            <a:xfrm>
              <a:off x="3263435" y="1485168"/>
              <a:ext cx="4270043" cy="3258983"/>
            </a:xfrm>
            <a:custGeom>
              <a:avLst/>
              <a:gdLst/>
              <a:ahLst/>
              <a:cxnLst/>
              <a:rect l="0" t="0" r="0" b="0"/>
              <a:pathLst>
                <a:path w="4270043" h="3258983">
                  <a:moveTo>
                    <a:pt x="2184865" y="69312"/>
                  </a:moveTo>
                  <a:lnTo>
                    <a:pt x="2184865" y="69312"/>
                  </a:lnTo>
                  <a:lnTo>
                    <a:pt x="2160312" y="61692"/>
                  </a:lnTo>
                  <a:lnTo>
                    <a:pt x="2119390" y="48992"/>
                  </a:lnTo>
                  <a:lnTo>
                    <a:pt x="2067555" y="32905"/>
                  </a:lnTo>
                  <a:lnTo>
                    <a:pt x="2001671" y="20487"/>
                  </a:lnTo>
                  <a:lnTo>
                    <a:pt x="1926423" y="10516"/>
                  </a:lnTo>
                  <a:lnTo>
                    <a:pt x="1844930" y="2175"/>
                  </a:lnTo>
                  <a:lnTo>
                    <a:pt x="1755041" y="0"/>
                  </a:lnTo>
                  <a:lnTo>
                    <a:pt x="1659556" y="1938"/>
                  </a:lnTo>
                  <a:lnTo>
                    <a:pt x="1560339" y="6616"/>
                  </a:lnTo>
                  <a:lnTo>
                    <a:pt x="1458635" y="19048"/>
                  </a:lnTo>
                  <a:lnTo>
                    <a:pt x="1355271" y="36649"/>
                  </a:lnTo>
                  <a:lnTo>
                    <a:pt x="1250803" y="57697"/>
                  </a:lnTo>
                  <a:lnTo>
                    <a:pt x="1147290" y="86968"/>
                  </a:lnTo>
                  <a:lnTo>
                    <a:pt x="1044415" y="121723"/>
                  </a:lnTo>
                  <a:lnTo>
                    <a:pt x="941965" y="160133"/>
                  </a:lnTo>
                  <a:lnTo>
                    <a:pt x="841492" y="206906"/>
                  </a:lnTo>
                  <a:lnTo>
                    <a:pt x="742336" y="259254"/>
                  </a:lnTo>
                  <a:lnTo>
                    <a:pt x="644059" y="315320"/>
                  </a:lnTo>
                  <a:lnTo>
                    <a:pt x="564994" y="364551"/>
                  </a:lnTo>
                  <a:lnTo>
                    <a:pt x="498738" y="409225"/>
                  </a:lnTo>
                  <a:lnTo>
                    <a:pt x="441020" y="450861"/>
                  </a:lnTo>
                  <a:lnTo>
                    <a:pt x="391535" y="490471"/>
                  </a:lnTo>
                  <a:lnTo>
                    <a:pt x="347538" y="528731"/>
                  </a:lnTo>
                  <a:lnTo>
                    <a:pt x="307201" y="566092"/>
                  </a:lnTo>
                  <a:lnTo>
                    <a:pt x="270149" y="604545"/>
                  </a:lnTo>
                  <a:lnTo>
                    <a:pt x="235288" y="643727"/>
                  </a:lnTo>
                  <a:lnTo>
                    <a:pt x="201886" y="683396"/>
                  </a:lnTo>
                  <a:lnTo>
                    <a:pt x="171999" y="722541"/>
                  </a:lnTo>
                  <a:lnTo>
                    <a:pt x="144455" y="761338"/>
                  </a:lnTo>
                  <a:lnTo>
                    <a:pt x="118471" y="799903"/>
                  </a:lnTo>
                  <a:lnTo>
                    <a:pt x="96916" y="838313"/>
                  </a:lnTo>
                  <a:lnTo>
                    <a:pt x="78312" y="876619"/>
                  </a:lnTo>
                  <a:lnTo>
                    <a:pt x="61676" y="914857"/>
                  </a:lnTo>
                  <a:lnTo>
                    <a:pt x="47199" y="953895"/>
                  </a:lnTo>
                  <a:lnTo>
                    <a:pt x="34161" y="993467"/>
                  </a:lnTo>
                  <a:lnTo>
                    <a:pt x="22083" y="1033395"/>
                  </a:lnTo>
                  <a:lnTo>
                    <a:pt x="13183" y="1072714"/>
                  </a:lnTo>
                  <a:lnTo>
                    <a:pt x="6404" y="1111627"/>
                  </a:lnTo>
                  <a:lnTo>
                    <a:pt x="1037" y="1150268"/>
                  </a:lnTo>
                  <a:lnTo>
                    <a:pt x="0" y="1189576"/>
                  </a:lnTo>
                  <a:lnTo>
                    <a:pt x="1849" y="1229328"/>
                  </a:lnTo>
                  <a:lnTo>
                    <a:pt x="5621" y="1269376"/>
                  </a:lnTo>
                  <a:lnTo>
                    <a:pt x="11522" y="1308775"/>
                  </a:lnTo>
                  <a:lnTo>
                    <a:pt x="18843" y="1347740"/>
                  </a:lnTo>
                  <a:lnTo>
                    <a:pt x="27110" y="1386418"/>
                  </a:lnTo>
                  <a:lnTo>
                    <a:pt x="39395" y="1425749"/>
                  </a:lnTo>
                  <a:lnTo>
                    <a:pt x="54358" y="1465517"/>
                  </a:lnTo>
                  <a:lnTo>
                    <a:pt x="71107" y="1505575"/>
                  </a:lnTo>
                  <a:lnTo>
                    <a:pt x="89893" y="1545828"/>
                  </a:lnTo>
                  <a:lnTo>
                    <a:pt x="110037" y="1586209"/>
                  </a:lnTo>
                  <a:lnTo>
                    <a:pt x="131086" y="1626676"/>
                  </a:lnTo>
                  <a:lnTo>
                    <a:pt x="181526" y="1693448"/>
                  </a:lnTo>
                  <a:lnTo>
                    <a:pt x="251559" y="1777756"/>
                  </a:lnTo>
                  <a:lnTo>
                    <a:pt x="334654" y="1873755"/>
                  </a:lnTo>
                  <a:lnTo>
                    <a:pt x="390052" y="1937754"/>
                  </a:lnTo>
                  <a:lnTo>
                    <a:pt x="426983" y="1980420"/>
                  </a:lnTo>
                  <a:lnTo>
                    <a:pt x="451604" y="2008864"/>
                  </a:lnTo>
                  <a:lnTo>
                    <a:pt x="478960" y="2040468"/>
                  </a:lnTo>
                  <a:lnTo>
                    <a:pt x="486255" y="2048896"/>
                  </a:lnTo>
                  <a:lnTo>
                    <a:pt x="523292" y="2079068"/>
                  </a:lnTo>
                  <a:lnTo>
                    <a:pt x="580156" y="2123736"/>
                  </a:lnTo>
                  <a:lnTo>
                    <a:pt x="650239" y="2178068"/>
                  </a:lnTo>
                  <a:lnTo>
                    <a:pt x="732521" y="2237149"/>
                  </a:lnTo>
                  <a:lnTo>
                    <a:pt x="822936" y="2299397"/>
                  </a:lnTo>
                  <a:lnTo>
                    <a:pt x="918773" y="2363755"/>
                  </a:lnTo>
                  <a:lnTo>
                    <a:pt x="1001290" y="2417668"/>
                  </a:lnTo>
                  <a:lnTo>
                    <a:pt x="1074928" y="2464616"/>
                  </a:lnTo>
                  <a:lnTo>
                    <a:pt x="1142648" y="2506921"/>
                  </a:lnTo>
                  <a:lnTo>
                    <a:pt x="1207267" y="2546979"/>
                  </a:lnTo>
                  <a:lnTo>
                    <a:pt x="1269820" y="2585536"/>
                  </a:lnTo>
                  <a:lnTo>
                    <a:pt x="1330995" y="2623095"/>
                  </a:lnTo>
                  <a:lnTo>
                    <a:pt x="1390405" y="2658293"/>
                  </a:lnTo>
                  <a:lnTo>
                    <a:pt x="1448639" y="2691920"/>
                  </a:lnTo>
                  <a:lnTo>
                    <a:pt x="1506087" y="2724498"/>
                  </a:lnTo>
                  <a:lnTo>
                    <a:pt x="1564706" y="2757222"/>
                  </a:lnTo>
                  <a:lnTo>
                    <a:pt x="1624107" y="2790045"/>
                  </a:lnTo>
                  <a:lnTo>
                    <a:pt x="1684026" y="2822934"/>
                  </a:lnTo>
                  <a:lnTo>
                    <a:pt x="1744292" y="2855020"/>
                  </a:lnTo>
                  <a:lnTo>
                    <a:pt x="1804790" y="2886571"/>
                  </a:lnTo>
                  <a:lnTo>
                    <a:pt x="1865441" y="2917765"/>
                  </a:lnTo>
                  <a:lnTo>
                    <a:pt x="1925349" y="2947027"/>
                  </a:lnTo>
                  <a:lnTo>
                    <a:pt x="1984761" y="2975002"/>
                  </a:lnTo>
                  <a:lnTo>
                    <a:pt x="2043842" y="3002119"/>
                  </a:lnTo>
                  <a:lnTo>
                    <a:pt x="2103550" y="3027817"/>
                  </a:lnTo>
                  <a:lnTo>
                    <a:pt x="2163674" y="3052569"/>
                  </a:lnTo>
                  <a:lnTo>
                    <a:pt x="2224078" y="3076690"/>
                  </a:lnTo>
                  <a:lnTo>
                    <a:pt x="2283821" y="3099544"/>
                  </a:lnTo>
                  <a:lnTo>
                    <a:pt x="2343122" y="3121554"/>
                  </a:lnTo>
                  <a:lnTo>
                    <a:pt x="2402130" y="3143000"/>
                  </a:lnTo>
                  <a:lnTo>
                    <a:pt x="2460095" y="3161531"/>
                  </a:lnTo>
                  <a:lnTo>
                    <a:pt x="2517364" y="3178118"/>
                  </a:lnTo>
                  <a:lnTo>
                    <a:pt x="2574172" y="3193410"/>
                  </a:lnTo>
                  <a:lnTo>
                    <a:pt x="2630669" y="3206991"/>
                  </a:lnTo>
                  <a:lnTo>
                    <a:pt x="2686961" y="3219430"/>
                  </a:lnTo>
                  <a:lnTo>
                    <a:pt x="2743116" y="3231112"/>
                  </a:lnTo>
                  <a:lnTo>
                    <a:pt x="2800026" y="3239745"/>
                  </a:lnTo>
                  <a:lnTo>
                    <a:pt x="2857439" y="3246347"/>
                  </a:lnTo>
                  <a:lnTo>
                    <a:pt x="2915188" y="3251596"/>
                  </a:lnTo>
                  <a:lnTo>
                    <a:pt x="2970621" y="3255095"/>
                  </a:lnTo>
                  <a:lnTo>
                    <a:pt x="3024508" y="3257427"/>
                  </a:lnTo>
                  <a:lnTo>
                    <a:pt x="3077367" y="3258982"/>
                  </a:lnTo>
                  <a:lnTo>
                    <a:pt x="3130387" y="3258325"/>
                  </a:lnTo>
                  <a:lnTo>
                    <a:pt x="3183513" y="3256194"/>
                  </a:lnTo>
                  <a:lnTo>
                    <a:pt x="3236711" y="3253080"/>
                  </a:lnTo>
                  <a:lnTo>
                    <a:pt x="3288262" y="3246771"/>
                  </a:lnTo>
                  <a:lnTo>
                    <a:pt x="3338716" y="3238331"/>
                  </a:lnTo>
                  <a:lnTo>
                    <a:pt x="3388439" y="3228471"/>
                  </a:lnTo>
                  <a:lnTo>
                    <a:pt x="3436827" y="3216818"/>
                  </a:lnTo>
                  <a:lnTo>
                    <a:pt x="3484326" y="3203970"/>
                  </a:lnTo>
                  <a:lnTo>
                    <a:pt x="3531233" y="3190325"/>
                  </a:lnTo>
                  <a:lnTo>
                    <a:pt x="3576050" y="3174453"/>
                  </a:lnTo>
                  <a:lnTo>
                    <a:pt x="3619475" y="3157099"/>
                  </a:lnTo>
                  <a:lnTo>
                    <a:pt x="3661972" y="3138758"/>
                  </a:lnTo>
                  <a:lnTo>
                    <a:pt x="3703003" y="3118062"/>
                  </a:lnTo>
                  <a:lnTo>
                    <a:pt x="3743057" y="3095799"/>
                  </a:lnTo>
                  <a:lnTo>
                    <a:pt x="3782460" y="3072490"/>
                  </a:lnTo>
                  <a:lnTo>
                    <a:pt x="3818887" y="3046790"/>
                  </a:lnTo>
                  <a:lnTo>
                    <a:pt x="3853334" y="3019498"/>
                  </a:lnTo>
                  <a:lnTo>
                    <a:pt x="3886458" y="2991143"/>
                  </a:lnTo>
                  <a:lnTo>
                    <a:pt x="3917853" y="2960385"/>
                  </a:lnTo>
                  <a:lnTo>
                    <a:pt x="3948097" y="2928027"/>
                  </a:lnTo>
                  <a:lnTo>
                    <a:pt x="3977573" y="2894602"/>
                  </a:lnTo>
                  <a:lnTo>
                    <a:pt x="4004844" y="2859619"/>
                  </a:lnTo>
                  <a:lnTo>
                    <a:pt x="4030645" y="2823597"/>
                  </a:lnTo>
                  <a:lnTo>
                    <a:pt x="4055465" y="2786881"/>
                  </a:lnTo>
                  <a:lnTo>
                    <a:pt x="4078785" y="2748858"/>
                  </a:lnTo>
                  <a:lnTo>
                    <a:pt x="4101105" y="2709963"/>
                  </a:lnTo>
                  <a:lnTo>
                    <a:pt x="4122758" y="2670486"/>
                  </a:lnTo>
                  <a:lnTo>
                    <a:pt x="4141427" y="2628928"/>
                  </a:lnTo>
                  <a:lnTo>
                    <a:pt x="4158107" y="2585983"/>
                  </a:lnTo>
                  <a:lnTo>
                    <a:pt x="4173459" y="2542113"/>
                  </a:lnTo>
                  <a:lnTo>
                    <a:pt x="4187928" y="2497626"/>
                  </a:lnTo>
                  <a:lnTo>
                    <a:pt x="4201807" y="2452728"/>
                  </a:lnTo>
                  <a:lnTo>
                    <a:pt x="4215294" y="2407556"/>
                  </a:lnTo>
                  <a:lnTo>
                    <a:pt x="4226823" y="2361355"/>
                  </a:lnTo>
                  <a:lnTo>
                    <a:pt x="4237051" y="2314467"/>
                  </a:lnTo>
                  <a:lnTo>
                    <a:pt x="4246409" y="2267122"/>
                  </a:lnTo>
                  <a:lnTo>
                    <a:pt x="4253495" y="2219472"/>
                  </a:lnTo>
                  <a:lnTo>
                    <a:pt x="4259065" y="2171618"/>
                  </a:lnTo>
                  <a:lnTo>
                    <a:pt x="4263625" y="2123630"/>
                  </a:lnTo>
                  <a:lnTo>
                    <a:pt x="4266664" y="2074703"/>
                  </a:lnTo>
                  <a:lnTo>
                    <a:pt x="4268691" y="2025153"/>
                  </a:lnTo>
                  <a:lnTo>
                    <a:pt x="4270042" y="1975186"/>
                  </a:lnTo>
                  <a:lnTo>
                    <a:pt x="4268403" y="1925789"/>
                  </a:lnTo>
                  <a:lnTo>
                    <a:pt x="4264770" y="1876769"/>
                  </a:lnTo>
                  <a:lnTo>
                    <a:pt x="4259809" y="1828004"/>
                  </a:lnTo>
                  <a:lnTo>
                    <a:pt x="4253115" y="1777713"/>
                  </a:lnTo>
                  <a:lnTo>
                    <a:pt x="4245265" y="1726406"/>
                  </a:lnTo>
                  <a:lnTo>
                    <a:pt x="4236645" y="1674421"/>
                  </a:lnTo>
                  <a:lnTo>
                    <a:pt x="4224125" y="1622831"/>
                  </a:lnTo>
                  <a:lnTo>
                    <a:pt x="4209006" y="1571505"/>
                  </a:lnTo>
                  <a:lnTo>
                    <a:pt x="4192152" y="1520354"/>
                  </a:lnTo>
                  <a:lnTo>
                    <a:pt x="4174143" y="1468473"/>
                  </a:lnTo>
                  <a:lnTo>
                    <a:pt x="4155363" y="1416106"/>
                  </a:lnTo>
                  <a:lnTo>
                    <a:pt x="4136071" y="1363415"/>
                  </a:lnTo>
                  <a:lnTo>
                    <a:pt x="4111355" y="1309661"/>
                  </a:lnTo>
                  <a:lnTo>
                    <a:pt x="4083024" y="1255198"/>
                  </a:lnTo>
                  <a:lnTo>
                    <a:pt x="4052285" y="1200263"/>
                  </a:lnTo>
                  <a:lnTo>
                    <a:pt x="4019938" y="1146706"/>
                  </a:lnTo>
                  <a:lnTo>
                    <a:pt x="3986521" y="1094068"/>
                  </a:lnTo>
                  <a:lnTo>
                    <a:pt x="3952389" y="1042043"/>
                  </a:lnTo>
                  <a:lnTo>
                    <a:pt x="3915241" y="989579"/>
                  </a:lnTo>
                  <a:lnTo>
                    <a:pt x="3876083" y="936824"/>
                  </a:lnTo>
                  <a:lnTo>
                    <a:pt x="3835584" y="883873"/>
                  </a:lnTo>
                  <a:lnTo>
                    <a:pt x="3792496" y="832486"/>
                  </a:lnTo>
                  <a:lnTo>
                    <a:pt x="3747686" y="782142"/>
                  </a:lnTo>
                  <a:lnTo>
                    <a:pt x="3701725" y="732492"/>
                  </a:lnTo>
                  <a:lnTo>
                    <a:pt x="3654152" y="684999"/>
                  </a:lnTo>
                  <a:lnTo>
                    <a:pt x="3605503" y="638943"/>
                  </a:lnTo>
                  <a:lnTo>
                    <a:pt x="3556137" y="593846"/>
                  </a:lnTo>
                  <a:lnTo>
                    <a:pt x="3505446" y="551081"/>
                  </a:lnTo>
                  <a:lnTo>
                    <a:pt x="3453872" y="509872"/>
                  </a:lnTo>
                  <a:lnTo>
                    <a:pt x="3401711" y="469699"/>
                  </a:lnTo>
                  <a:lnTo>
                    <a:pt x="3348309" y="431909"/>
                  </a:lnTo>
                  <a:lnTo>
                    <a:pt x="3294080" y="395710"/>
                  </a:lnTo>
                  <a:lnTo>
                    <a:pt x="3239302" y="360571"/>
                  </a:lnTo>
                  <a:lnTo>
                    <a:pt x="3185004" y="327831"/>
                  </a:lnTo>
                  <a:lnTo>
                    <a:pt x="3131023" y="296691"/>
                  </a:lnTo>
                  <a:lnTo>
                    <a:pt x="3077257" y="266618"/>
                  </a:lnTo>
                  <a:lnTo>
                    <a:pt x="3024480" y="238950"/>
                  </a:lnTo>
                  <a:lnTo>
                    <a:pt x="2972361" y="212884"/>
                  </a:lnTo>
                  <a:lnTo>
                    <a:pt x="2920682" y="187886"/>
                  </a:lnTo>
                  <a:lnTo>
                    <a:pt x="2870989" y="166141"/>
                  </a:lnTo>
                  <a:lnTo>
                    <a:pt x="2822621" y="146565"/>
                  </a:lnTo>
                  <a:lnTo>
                    <a:pt x="2775136" y="128434"/>
                  </a:lnTo>
                  <a:lnTo>
                    <a:pt x="2728240" y="112960"/>
                  </a:lnTo>
                  <a:lnTo>
                    <a:pt x="2681734" y="99257"/>
                  </a:lnTo>
                  <a:lnTo>
                    <a:pt x="2635491" y="86736"/>
                  </a:lnTo>
                  <a:lnTo>
                    <a:pt x="2592809" y="75848"/>
                  </a:lnTo>
                  <a:lnTo>
                    <a:pt x="2552500" y="66049"/>
                  </a:lnTo>
                  <a:lnTo>
                    <a:pt x="2513776" y="56977"/>
                  </a:lnTo>
                  <a:lnTo>
                    <a:pt x="2478646" y="50929"/>
                  </a:lnTo>
                  <a:lnTo>
                    <a:pt x="2445911" y="46896"/>
                  </a:lnTo>
                  <a:lnTo>
                    <a:pt x="2414775" y="44208"/>
                  </a:lnTo>
                  <a:lnTo>
                    <a:pt x="2387245" y="43263"/>
                  </a:lnTo>
                  <a:lnTo>
                    <a:pt x="2362119" y="43479"/>
                  </a:lnTo>
                  <a:lnTo>
                    <a:pt x="2338595" y="44470"/>
                  </a:lnTo>
                  <a:lnTo>
                    <a:pt x="2317832" y="46824"/>
                  </a:lnTo>
                  <a:lnTo>
                    <a:pt x="2281214" y="53955"/>
                  </a:lnTo>
                  <a:lnTo>
                    <a:pt x="2250264" y="62769"/>
                  </a:lnTo>
                  <a:lnTo>
                    <a:pt x="2207724" y="7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4" name="SMARTInkShape-834"/>
            <p:cNvSpPr/>
            <p:nvPr>
              <p:custDataLst>
                <p:tags r:id="rId13"/>
              </p:custDataLst>
            </p:nvPr>
          </p:nvSpPr>
          <p:spPr>
            <a:xfrm>
              <a:off x="5275799" y="2409473"/>
              <a:ext cx="366036" cy="265148"/>
            </a:xfrm>
            <a:custGeom>
              <a:avLst/>
              <a:gdLst/>
              <a:ahLst/>
              <a:cxnLst/>
              <a:rect l="0" t="0" r="0" b="0"/>
              <a:pathLst>
                <a:path w="366036" h="265148">
                  <a:moveTo>
                    <a:pt x="126781" y="6067"/>
                  </a:moveTo>
                  <a:lnTo>
                    <a:pt x="126781" y="6067"/>
                  </a:lnTo>
                  <a:lnTo>
                    <a:pt x="104203" y="3809"/>
                  </a:lnTo>
                  <a:lnTo>
                    <a:pt x="71873" y="830"/>
                  </a:lnTo>
                  <a:lnTo>
                    <a:pt x="41085" y="0"/>
                  </a:lnTo>
                  <a:lnTo>
                    <a:pt x="23031" y="5101"/>
                  </a:lnTo>
                  <a:lnTo>
                    <a:pt x="22901" y="5423"/>
                  </a:lnTo>
                  <a:lnTo>
                    <a:pt x="56746" y="14318"/>
                  </a:lnTo>
                  <a:lnTo>
                    <a:pt x="92765" y="19236"/>
                  </a:lnTo>
                  <a:lnTo>
                    <a:pt x="123517" y="21233"/>
                  </a:lnTo>
                  <a:lnTo>
                    <a:pt x="142384" y="22951"/>
                  </a:lnTo>
                  <a:lnTo>
                    <a:pt x="162584" y="24943"/>
                  </a:lnTo>
                  <a:lnTo>
                    <a:pt x="183669" y="26271"/>
                  </a:lnTo>
                  <a:lnTo>
                    <a:pt x="205347" y="27157"/>
                  </a:lnTo>
                  <a:lnTo>
                    <a:pt x="227418" y="27747"/>
                  </a:lnTo>
                  <a:lnTo>
                    <a:pt x="265489" y="30660"/>
                  </a:lnTo>
                  <a:lnTo>
                    <a:pt x="298495" y="35624"/>
                  </a:lnTo>
                  <a:lnTo>
                    <a:pt x="327276" y="43475"/>
                  </a:lnTo>
                  <a:lnTo>
                    <a:pt x="360303" y="56228"/>
                  </a:lnTo>
                  <a:lnTo>
                    <a:pt x="366035" y="61663"/>
                  </a:lnTo>
                  <a:lnTo>
                    <a:pt x="365870" y="64298"/>
                  </a:lnTo>
                  <a:lnTo>
                    <a:pt x="364066" y="66901"/>
                  </a:lnTo>
                  <a:lnTo>
                    <a:pt x="336871" y="85252"/>
                  </a:lnTo>
                  <a:lnTo>
                    <a:pt x="305668" y="98834"/>
                  </a:lnTo>
                  <a:lnTo>
                    <a:pt x="286679" y="106011"/>
                  </a:lnTo>
                  <a:lnTo>
                    <a:pt x="267247" y="113337"/>
                  </a:lnTo>
                  <a:lnTo>
                    <a:pt x="247518" y="120760"/>
                  </a:lnTo>
                  <a:lnTo>
                    <a:pt x="227592" y="128249"/>
                  </a:lnTo>
                  <a:lnTo>
                    <a:pt x="206688" y="136628"/>
                  </a:lnTo>
                  <a:lnTo>
                    <a:pt x="185132" y="145601"/>
                  </a:lnTo>
                  <a:lnTo>
                    <a:pt x="163142" y="154970"/>
                  </a:lnTo>
                  <a:lnTo>
                    <a:pt x="142555" y="163756"/>
                  </a:lnTo>
                  <a:lnTo>
                    <a:pt x="122903" y="172153"/>
                  </a:lnTo>
                  <a:lnTo>
                    <a:pt x="86957" y="188256"/>
                  </a:lnTo>
                  <a:lnTo>
                    <a:pt x="56870" y="203880"/>
                  </a:lnTo>
                  <a:lnTo>
                    <a:pt x="24222" y="218866"/>
                  </a:lnTo>
                  <a:lnTo>
                    <a:pt x="11208" y="227926"/>
                  </a:lnTo>
                  <a:lnTo>
                    <a:pt x="3449" y="236751"/>
                  </a:lnTo>
                  <a:lnTo>
                    <a:pt x="0" y="243495"/>
                  </a:lnTo>
                  <a:lnTo>
                    <a:pt x="773" y="246479"/>
                  </a:lnTo>
                  <a:lnTo>
                    <a:pt x="6150" y="252052"/>
                  </a:lnTo>
                  <a:lnTo>
                    <a:pt x="30831" y="259950"/>
                  </a:lnTo>
                  <a:lnTo>
                    <a:pt x="57607" y="262838"/>
                  </a:lnTo>
                  <a:lnTo>
                    <a:pt x="91804" y="264120"/>
                  </a:lnTo>
                  <a:lnTo>
                    <a:pt x="112776" y="264462"/>
                  </a:lnTo>
                  <a:lnTo>
                    <a:pt x="135225" y="264690"/>
                  </a:lnTo>
                  <a:lnTo>
                    <a:pt x="157810" y="264843"/>
                  </a:lnTo>
                  <a:lnTo>
                    <a:pt x="180487" y="264944"/>
                  </a:lnTo>
                  <a:lnTo>
                    <a:pt x="218383" y="265057"/>
                  </a:lnTo>
                  <a:lnTo>
                    <a:pt x="248701" y="26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5" name="SMARTInkShape-835"/>
            <p:cNvSpPr/>
            <p:nvPr>
              <p:custDataLst>
                <p:tags r:id="rId14"/>
              </p:custDataLst>
            </p:nvPr>
          </p:nvSpPr>
          <p:spPr>
            <a:xfrm>
              <a:off x="5189220" y="2590800"/>
              <a:ext cx="4303479" cy="616436"/>
            </a:xfrm>
            <a:custGeom>
              <a:avLst/>
              <a:gdLst/>
              <a:ahLst/>
              <a:cxnLst/>
              <a:rect l="0" t="0" r="0" b="0"/>
              <a:pathLst>
                <a:path w="4303479" h="616436">
                  <a:moveTo>
                    <a:pt x="0" y="0"/>
                  </a:moveTo>
                  <a:lnTo>
                    <a:pt x="0" y="0"/>
                  </a:lnTo>
                  <a:lnTo>
                    <a:pt x="36406" y="8090"/>
                  </a:lnTo>
                  <a:lnTo>
                    <a:pt x="67828" y="12062"/>
                  </a:lnTo>
                  <a:lnTo>
                    <a:pt x="99572" y="13828"/>
                  </a:lnTo>
                  <a:lnTo>
                    <a:pt x="133437" y="14612"/>
                  </a:lnTo>
                  <a:lnTo>
                    <a:pt x="168243" y="14961"/>
                  </a:lnTo>
                  <a:lnTo>
                    <a:pt x="204316" y="15116"/>
                  </a:lnTo>
                  <a:lnTo>
                    <a:pt x="223416" y="15157"/>
                  </a:lnTo>
                  <a:lnTo>
                    <a:pt x="242924" y="15185"/>
                  </a:lnTo>
                  <a:lnTo>
                    <a:pt x="264396" y="15203"/>
                  </a:lnTo>
                  <a:lnTo>
                    <a:pt x="287177" y="15215"/>
                  </a:lnTo>
                  <a:lnTo>
                    <a:pt x="310831" y="15223"/>
                  </a:lnTo>
                  <a:lnTo>
                    <a:pt x="335067" y="15229"/>
                  </a:lnTo>
                  <a:lnTo>
                    <a:pt x="359691" y="15232"/>
                  </a:lnTo>
                  <a:lnTo>
                    <a:pt x="384574" y="15235"/>
                  </a:lnTo>
                  <a:lnTo>
                    <a:pt x="412169" y="14390"/>
                  </a:lnTo>
                  <a:lnTo>
                    <a:pt x="441573" y="12980"/>
                  </a:lnTo>
                  <a:lnTo>
                    <a:pt x="472182" y="11194"/>
                  </a:lnTo>
                  <a:lnTo>
                    <a:pt x="503595" y="10002"/>
                  </a:lnTo>
                  <a:lnTo>
                    <a:pt x="535543" y="9208"/>
                  </a:lnTo>
                  <a:lnTo>
                    <a:pt x="567848" y="8679"/>
                  </a:lnTo>
                  <a:lnTo>
                    <a:pt x="602932" y="8326"/>
                  </a:lnTo>
                  <a:lnTo>
                    <a:pt x="639868" y="8091"/>
                  </a:lnTo>
                  <a:lnTo>
                    <a:pt x="678039" y="7934"/>
                  </a:lnTo>
                  <a:lnTo>
                    <a:pt x="716186" y="7829"/>
                  </a:lnTo>
                  <a:lnTo>
                    <a:pt x="754317" y="7759"/>
                  </a:lnTo>
                  <a:lnTo>
                    <a:pt x="792438" y="7713"/>
                  </a:lnTo>
                  <a:lnTo>
                    <a:pt x="832245" y="8529"/>
                  </a:lnTo>
                  <a:lnTo>
                    <a:pt x="873177" y="9919"/>
                  </a:lnTo>
                  <a:lnTo>
                    <a:pt x="914858" y="11693"/>
                  </a:lnTo>
                  <a:lnTo>
                    <a:pt x="957885" y="13722"/>
                  </a:lnTo>
                  <a:lnTo>
                    <a:pt x="1001810" y="15921"/>
                  </a:lnTo>
                  <a:lnTo>
                    <a:pt x="1046333" y="18234"/>
                  </a:lnTo>
                  <a:lnTo>
                    <a:pt x="1091256" y="21469"/>
                  </a:lnTo>
                  <a:lnTo>
                    <a:pt x="1136444" y="25320"/>
                  </a:lnTo>
                  <a:lnTo>
                    <a:pt x="1181809" y="29580"/>
                  </a:lnTo>
                  <a:lnTo>
                    <a:pt x="1228139" y="33267"/>
                  </a:lnTo>
                  <a:lnTo>
                    <a:pt x="1275113" y="36571"/>
                  </a:lnTo>
                  <a:lnTo>
                    <a:pt x="1322516" y="39621"/>
                  </a:lnTo>
                  <a:lnTo>
                    <a:pt x="1371897" y="44194"/>
                  </a:lnTo>
                  <a:lnTo>
                    <a:pt x="1422598" y="49782"/>
                  </a:lnTo>
                  <a:lnTo>
                    <a:pt x="1474179" y="56048"/>
                  </a:lnTo>
                  <a:lnTo>
                    <a:pt x="1525500" y="62766"/>
                  </a:lnTo>
                  <a:lnTo>
                    <a:pt x="1576646" y="69784"/>
                  </a:lnTo>
                  <a:lnTo>
                    <a:pt x="1627677" y="77002"/>
                  </a:lnTo>
                  <a:lnTo>
                    <a:pt x="1678631" y="83508"/>
                  </a:lnTo>
                  <a:lnTo>
                    <a:pt x="1729534" y="89539"/>
                  </a:lnTo>
                  <a:lnTo>
                    <a:pt x="1780403" y="95253"/>
                  </a:lnTo>
                  <a:lnTo>
                    <a:pt x="1833789" y="102449"/>
                  </a:lnTo>
                  <a:lnTo>
                    <a:pt x="1888853" y="110632"/>
                  </a:lnTo>
                  <a:lnTo>
                    <a:pt x="1945035" y="119475"/>
                  </a:lnTo>
                  <a:lnTo>
                    <a:pt x="1999424" y="127063"/>
                  </a:lnTo>
                  <a:lnTo>
                    <a:pt x="2052616" y="133816"/>
                  </a:lnTo>
                  <a:lnTo>
                    <a:pt x="2105010" y="140010"/>
                  </a:lnTo>
                  <a:lnTo>
                    <a:pt x="2158568" y="146680"/>
                  </a:lnTo>
                  <a:lnTo>
                    <a:pt x="2212898" y="153667"/>
                  </a:lnTo>
                  <a:lnTo>
                    <a:pt x="2267745" y="160864"/>
                  </a:lnTo>
                  <a:lnTo>
                    <a:pt x="2322091" y="169050"/>
                  </a:lnTo>
                  <a:lnTo>
                    <a:pt x="2376100" y="177893"/>
                  </a:lnTo>
                  <a:lnTo>
                    <a:pt x="2429887" y="187175"/>
                  </a:lnTo>
                  <a:lnTo>
                    <a:pt x="2483525" y="196750"/>
                  </a:lnTo>
                  <a:lnTo>
                    <a:pt x="2537063" y="206520"/>
                  </a:lnTo>
                  <a:lnTo>
                    <a:pt x="2590535" y="216420"/>
                  </a:lnTo>
                  <a:lnTo>
                    <a:pt x="2643117" y="226407"/>
                  </a:lnTo>
                  <a:lnTo>
                    <a:pt x="2695104" y="236451"/>
                  </a:lnTo>
                  <a:lnTo>
                    <a:pt x="2746696" y="246534"/>
                  </a:lnTo>
                  <a:lnTo>
                    <a:pt x="2798024" y="256643"/>
                  </a:lnTo>
                  <a:lnTo>
                    <a:pt x="2849177" y="266769"/>
                  </a:lnTo>
                  <a:lnTo>
                    <a:pt x="2900211" y="276906"/>
                  </a:lnTo>
                  <a:lnTo>
                    <a:pt x="2950320" y="286204"/>
                  </a:lnTo>
                  <a:lnTo>
                    <a:pt x="2999813" y="294943"/>
                  </a:lnTo>
                  <a:lnTo>
                    <a:pt x="3048896" y="303309"/>
                  </a:lnTo>
                  <a:lnTo>
                    <a:pt x="3096856" y="312272"/>
                  </a:lnTo>
                  <a:lnTo>
                    <a:pt x="3144071" y="321635"/>
                  </a:lnTo>
                  <a:lnTo>
                    <a:pt x="3190788" y="331263"/>
                  </a:lnTo>
                  <a:lnTo>
                    <a:pt x="3237171" y="341069"/>
                  </a:lnTo>
                  <a:lnTo>
                    <a:pt x="3283334" y="350993"/>
                  </a:lnTo>
                  <a:lnTo>
                    <a:pt x="3329349" y="360995"/>
                  </a:lnTo>
                  <a:lnTo>
                    <a:pt x="3374419" y="370204"/>
                  </a:lnTo>
                  <a:lnTo>
                    <a:pt x="3418860" y="378882"/>
                  </a:lnTo>
                  <a:lnTo>
                    <a:pt x="3462880" y="387208"/>
                  </a:lnTo>
                  <a:lnTo>
                    <a:pt x="3504926" y="396146"/>
                  </a:lnTo>
                  <a:lnTo>
                    <a:pt x="3545658" y="405491"/>
                  </a:lnTo>
                  <a:lnTo>
                    <a:pt x="3585513" y="415107"/>
                  </a:lnTo>
                  <a:lnTo>
                    <a:pt x="3624782" y="424905"/>
                  </a:lnTo>
                  <a:lnTo>
                    <a:pt x="3663662" y="434823"/>
                  </a:lnTo>
                  <a:lnTo>
                    <a:pt x="3702281" y="444822"/>
                  </a:lnTo>
                  <a:lnTo>
                    <a:pt x="3739881" y="454028"/>
                  </a:lnTo>
                  <a:lnTo>
                    <a:pt x="3776800" y="462705"/>
                  </a:lnTo>
                  <a:lnTo>
                    <a:pt x="3813266" y="471030"/>
                  </a:lnTo>
                  <a:lnTo>
                    <a:pt x="3848585" y="479967"/>
                  </a:lnTo>
                  <a:lnTo>
                    <a:pt x="3883137" y="489311"/>
                  </a:lnTo>
                  <a:lnTo>
                    <a:pt x="3917178" y="498927"/>
                  </a:lnTo>
                  <a:lnTo>
                    <a:pt x="3949187" y="507878"/>
                  </a:lnTo>
                  <a:lnTo>
                    <a:pt x="3979837" y="516386"/>
                  </a:lnTo>
                  <a:lnTo>
                    <a:pt x="4009585" y="524597"/>
                  </a:lnTo>
                  <a:lnTo>
                    <a:pt x="4037883" y="533458"/>
                  </a:lnTo>
                  <a:lnTo>
                    <a:pt x="4065214" y="542752"/>
                  </a:lnTo>
                  <a:lnTo>
                    <a:pt x="4091903" y="552335"/>
                  </a:lnTo>
                  <a:lnTo>
                    <a:pt x="4115623" y="560416"/>
                  </a:lnTo>
                  <a:lnTo>
                    <a:pt x="4137362" y="567498"/>
                  </a:lnTo>
                  <a:lnTo>
                    <a:pt x="4157782" y="573912"/>
                  </a:lnTo>
                  <a:lnTo>
                    <a:pt x="4177321" y="579035"/>
                  </a:lnTo>
                  <a:lnTo>
                    <a:pt x="4214836" y="586984"/>
                  </a:lnTo>
                  <a:lnTo>
                    <a:pt x="4242235" y="593340"/>
                  </a:lnTo>
                  <a:lnTo>
                    <a:pt x="4274196" y="601678"/>
                  </a:lnTo>
                  <a:lnTo>
                    <a:pt x="4291476" y="605232"/>
                  </a:lnTo>
                  <a:lnTo>
                    <a:pt x="4296083" y="604995"/>
                  </a:lnTo>
                  <a:lnTo>
                    <a:pt x="4303478" y="602575"/>
                  </a:lnTo>
                  <a:lnTo>
                    <a:pt x="4276444" y="565750"/>
                  </a:lnTo>
                  <a:lnTo>
                    <a:pt x="4244780" y="534231"/>
                  </a:lnTo>
                  <a:lnTo>
                    <a:pt x="4226853" y="518714"/>
                  </a:lnTo>
                  <a:lnTo>
                    <a:pt x="4206436" y="502443"/>
                  </a:lnTo>
                  <a:lnTo>
                    <a:pt x="4184357" y="485668"/>
                  </a:lnTo>
                  <a:lnTo>
                    <a:pt x="4161171" y="468559"/>
                  </a:lnTo>
                  <a:lnTo>
                    <a:pt x="4137247" y="452073"/>
                  </a:lnTo>
                  <a:lnTo>
                    <a:pt x="4112832" y="436002"/>
                  </a:lnTo>
                  <a:lnTo>
                    <a:pt x="4088089" y="420208"/>
                  </a:lnTo>
                  <a:lnTo>
                    <a:pt x="4062278" y="404599"/>
                  </a:lnTo>
                  <a:lnTo>
                    <a:pt x="4035759" y="389112"/>
                  </a:lnTo>
                  <a:lnTo>
                    <a:pt x="4008767" y="373708"/>
                  </a:lnTo>
                  <a:lnTo>
                    <a:pt x="3980611" y="358359"/>
                  </a:lnTo>
                  <a:lnTo>
                    <a:pt x="3951680" y="343046"/>
                  </a:lnTo>
                  <a:lnTo>
                    <a:pt x="3922233" y="327757"/>
                  </a:lnTo>
                  <a:lnTo>
                    <a:pt x="3893289" y="314178"/>
                  </a:lnTo>
                  <a:lnTo>
                    <a:pt x="3864680" y="301739"/>
                  </a:lnTo>
                  <a:lnTo>
                    <a:pt x="3836292" y="290059"/>
                  </a:lnTo>
                  <a:lnTo>
                    <a:pt x="3809749" y="279733"/>
                  </a:lnTo>
                  <a:lnTo>
                    <a:pt x="3784431" y="270309"/>
                  </a:lnTo>
                  <a:lnTo>
                    <a:pt x="3759935" y="261486"/>
                  </a:lnTo>
                  <a:lnTo>
                    <a:pt x="3738523" y="253911"/>
                  </a:lnTo>
                  <a:lnTo>
                    <a:pt x="3701185" y="240978"/>
                  </a:lnTo>
                  <a:lnTo>
                    <a:pt x="3667787" y="232268"/>
                  </a:lnTo>
                  <a:lnTo>
                    <a:pt x="3657893" y="232488"/>
                  </a:lnTo>
                  <a:lnTo>
                    <a:pt x="3655255" y="233732"/>
                  </a:lnTo>
                  <a:lnTo>
                    <a:pt x="3655191" y="236255"/>
                  </a:lnTo>
                  <a:lnTo>
                    <a:pt x="3659633" y="243573"/>
                  </a:lnTo>
                  <a:lnTo>
                    <a:pt x="3683791" y="269349"/>
                  </a:lnTo>
                  <a:lnTo>
                    <a:pt x="3719476" y="294124"/>
                  </a:lnTo>
                  <a:lnTo>
                    <a:pt x="3742030" y="307842"/>
                  </a:lnTo>
                  <a:lnTo>
                    <a:pt x="3765533" y="322915"/>
                  </a:lnTo>
                  <a:lnTo>
                    <a:pt x="3789670" y="338890"/>
                  </a:lnTo>
                  <a:lnTo>
                    <a:pt x="3814227" y="355467"/>
                  </a:lnTo>
                  <a:lnTo>
                    <a:pt x="3839064" y="373291"/>
                  </a:lnTo>
                  <a:lnTo>
                    <a:pt x="3864090" y="391947"/>
                  </a:lnTo>
                  <a:lnTo>
                    <a:pt x="3889240" y="411158"/>
                  </a:lnTo>
                  <a:lnTo>
                    <a:pt x="3913627" y="429892"/>
                  </a:lnTo>
                  <a:lnTo>
                    <a:pt x="3937504" y="448308"/>
                  </a:lnTo>
                  <a:lnTo>
                    <a:pt x="3961043" y="466512"/>
                  </a:lnTo>
                  <a:lnTo>
                    <a:pt x="3983508" y="484575"/>
                  </a:lnTo>
                  <a:lnTo>
                    <a:pt x="4005258" y="502543"/>
                  </a:lnTo>
                  <a:lnTo>
                    <a:pt x="4026531" y="520449"/>
                  </a:lnTo>
                  <a:lnTo>
                    <a:pt x="4061459" y="549375"/>
                  </a:lnTo>
                  <a:lnTo>
                    <a:pt x="4089399" y="572674"/>
                  </a:lnTo>
                  <a:lnTo>
                    <a:pt x="4121260" y="603811"/>
                  </a:lnTo>
                  <a:lnTo>
                    <a:pt x="4124187" y="608281"/>
                  </a:lnTo>
                  <a:lnTo>
                    <a:pt x="4125291" y="611260"/>
                  </a:lnTo>
                  <a:lnTo>
                    <a:pt x="4125181" y="613247"/>
                  </a:lnTo>
                  <a:lnTo>
                    <a:pt x="4124261" y="614571"/>
                  </a:lnTo>
                  <a:lnTo>
                    <a:pt x="4110829" y="616435"/>
                  </a:lnTo>
                  <a:lnTo>
                    <a:pt x="4074066" y="609288"/>
                  </a:lnTo>
                  <a:lnTo>
                    <a:pt x="4041944" y="598455"/>
                  </a:lnTo>
                  <a:lnTo>
                    <a:pt x="4023051" y="592010"/>
                  </a:lnTo>
                  <a:lnTo>
                    <a:pt x="4002833" y="585173"/>
                  </a:lnTo>
                  <a:lnTo>
                    <a:pt x="3981736" y="578076"/>
                  </a:lnTo>
                  <a:lnTo>
                    <a:pt x="3959205" y="571650"/>
                  </a:lnTo>
                  <a:lnTo>
                    <a:pt x="3935715" y="565673"/>
                  </a:lnTo>
                  <a:lnTo>
                    <a:pt x="3911591" y="559995"/>
                  </a:lnTo>
                  <a:lnTo>
                    <a:pt x="3887041" y="554517"/>
                  </a:lnTo>
                  <a:lnTo>
                    <a:pt x="3862207" y="549171"/>
                  </a:lnTo>
                  <a:lnTo>
                    <a:pt x="3837184" y="543915"/>
                  </a:lnTo>
                  <a:lnTo>
                    <a:pt x="3801968" y="536516"/>
                  </a:lnTo>
                  <a:lnTo>
                    <a:pt x="3787141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9" name="SMARTInkShape-Group308"/>
          <p:cNvGrpSpPr/>
          <p:nvPr/>
        </p:nvGrpSpPr>
        <p:grpSpPr>
          <a:xfrm>
            <a:off x="9034786" y="1019677"/>
            <a:ext cx="1329047" cy="3321913"/>
            <a:chOff x="9034786" y="1019677"/>
            <a:chExt cx="1329047" cy="3321913"/>
          </a:xfrm>
        </p:grpSpPr>
        <p:sp>
          <p:nvSpPr>
            <p:cNvPr id="3137" name="SMARTInkShape-836"/>
            <p:cNvSpPr/>
            <p:nvPr>
              <p:custDataLst>
                <p:tags r:id="rId9"/>
              </p:custDataLst>
            </p:nvPr>
          </p:nvSpPr>
          <p:spPr>
            <a:xfrm>
              <a:off x="9732847" y="4309865"/>
              <a:ext cx="275986" cy="31725"/>
            </a:xfrm>
            <a:custGeom>
              <a:avLst/>
              <a:gdLst/>
              <a:ahLst/>
              <a:cxnLst/>
              <a:rect l="0" t="0" r="0" b="0"/>
              <a:pathLst>
                <a:path w="275986" h="31725">
                  <a:moveTo>
                    <a:pt x="0" y="31724"/>
                  </a:moveTo>
                  <a:lnTo>
                    <a:pt x="0" y="31724"/>
                  </a:lnTo>
                  <a:lnTo>
                    <a:pt x="8621" y="31636"/>
                  </a:lnTo>
                  <a:lnTo>
                    <a:pt x="38912" y="30575"/>
                  </a:lnTo>
                  <a:lnTo>
                    <a:pt x="68419" y="29022"/>
                  </a:lnTo>
                  <a:lnTo>
                    <a:pt x="98251" y="26292"/>
                  </a:lnTo>
                  <a:lnTo>
                    <a:pt x="128299" y="22780"/>
                  </a:lnTo>
                  <a:lnTo>
                    <a:pt x="158491" y="18745"/>
                  </a:lnTo>
                  <a:lnTo>
                    <a:pt x="188778" y="14362"/>
                  </a:lnTo>
                  <a:lnTo>
                    <a:pt x="219129" y="9746"/>
                  </a:lnTo>
                  <a:lnTo>
                    <a:pt x="249524" y="4976"/>
                  </a:lnTo>
                  <a:lnTo>
                    <a:pt x="275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8" name="SMARTInkShape-837"/>
            <p:cNvSpPr/>
            <p:nvPr>
              <p:custDataLst>
                <p:tags r:id="rId10"/>
              </p:custDataLst>
            </p:nvPr>
          </p:nvSpPr>
          <p:spPr>
            <a:xfrm>
              <a:off x="9034786" y="1019677"/>
              <a:ext cx="1329047" cy="526706"/>
            </a:xfrm>
            <a:custGeom>
              <a:avLst/>
              <a:gdLst/>
              <a:ahLst/>
              <a:cxnLst/>
              <a:rect l="0" t="0" r="0" b="0"/>
              <a:pathLst>
                <a:path w="1329047" h="526706">
                  <a:moveTo>
                    <a:pt x="1329046" y="526705"/>
                  </a:moveTo>
                  <a:lnTo>
                    <a:pt x="1329046" y="526705"/>
                  </a:lnTo>
                  <a:lnTo>
                    <a:pt x="1317724" y="510035"/>
                  </a:lnTo>
                  <a:lnTo>
                    <a:pt x="1295887" y="480191"/>
                  </a:lnTo>
                  <a:lnTo>
                    <a:pt x="1266936" y="449288"/>
                  </a:lnTo>
                  <a:lnTo>
                    <a:pt x="1233242" y="417680"/>
                  </a:lnTo>
                  <a:lnTo>
                    <a:pt x="1196387" y="385601"/>
                  </a:lnTo>
                  <a:lnTo>
                    <a:pt x="1156576" y="354055"/>
                  </a:lnTo>
                  <a:lnTo>
                    <a:pt x="1114796" y="322864"/>
                  </a:lnTo>
                  <a:lnTo>
                    <a:pt x="1071702" y="291910"/>
                  </a:lnTo>
                  <a:lnTo>
                    <a:pt x="1023500" y="261961"/>
                  </a:lnTo>
                  <a:lnTo>
                    <a:pt x="971892" y="232682"/>
                  </a:lnTo>
                  <a:lnTo>
                    <a:pt x="918012" y="203849"/>
                  </a:lnTo>
                  <a:lnTo>
                    <a:pt x="862619" y="177854"/>
                  </a:lnTo>
                  <a:lnTo>
                    <a:pt x="806216" y="153750"/>
                  </a:lnTo>
                  <a:lnTo>
                    <a:pt x="749144" y="130908"/>
                  </a:lnTo>
                  <a:lnTo>
                    <a:pt x="699240" y="113140"/>
                  </a:lnTo>
                  <a:lnTo>
                    <a:pt x="654118" y="98754"/>
                  </a:lnTo>
                  <a:lnTo>
                    <a:pt x="612183" y="86624"/>
                  </a:lnTo>
                  <a:lnTo>
                    <a:pt x="573220" y="75997"/>
                  </a:lnTo>
                  <a:lnTo>
                    <a:pt x="536237" y="66372"/>
                  </a:lnTo>
                  <a:lnTo>
                    <a:pt x="500577" y="57416"/>
                  </a:lnTo>
                  <a:lnTo>
                    <a:pt x="465796" y="49752"/>
                  </a:lnTo>
                  <a:lnTo>
                    <a:pt x="431601" y="42949"/>
                  </a:lnTo>
                  <a:lnTo>
                    <a:pt x="397799" y="36720"/>
                  </a:lnTo>
                  <a:lnTo>
                    <a:pt x="363410" y="30874"/>
                  </a:lnTo>
                  <a:lnTo>
                    <a:pt x="328632" y="25284"/>
                  </a:lnTo>
                  <a:lnTo>
                    <a:pt x="293593" y="19864"/>
                  </a:lnTo>
                  <a:lnTo>
                    <a:pt x="257534" y="15404"/>
                  </a:lnTo>
                  <a:lnTo>
                    <a:pt x="220795" y="11583"/>
                  </a:lnTo>
                  <a:lnTo>
                    <a:pt x="183600" y="8190"/>
                  </a:lnTo>
                  <a:lnTo>
                    <a:pt x="146951" y="5928"/>
                  </a:lnTo>
                  <a:lnTo>
                    <a:pt x="110666" y="4419"/>
                  </a:lnTo>
                  <a:lnTo>
                    <a:pt x="74622" y="3414"/>
                  </a:lnTo>
                  <a:lnTo>
                    <a:pt x="37892" y="1897"/>
                  </a:lnTo>
                  <a:lnTo>
                    <a:pt x="707" y="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8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093" y="0"/>
            <a:ext cx="9692640" cy="981874"/>
          </a:xfrm>
        </p:spPr>
        <p:txBody>
          <a:bodyPr/>
          <a:lstStyle/>
          <a:p>
            <a:r>
              <a:rPr lang="en-US" dirty="0" smtClean="0"/>
              <a:t>Conquered an empire-&gt;Now What?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5" t="6991"/>
          <a:stretch/>
        </p:blipFill>
        <p:spPr bwMode="auto">
          <a:xfrm>
            <a:off x="6243145" y="1560785"/>
            <a:ext cx="4991074" cy="46193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84" name="SMARTInkShape-Group320"/>
          <p:cNvGrpSpPr/>
          <p:nvPr/>
        </p:nvGrpSpPr>
        <p:grpSpPr>
          <a:xfrm>
            <a:off x="1775460" y="4152900"/>
            <a:ext cx="792481" cy="556260"/>
            <a:chOff x="1775460" y="4152900"/>
            <a:chExt cx="792481" cy="556260"/>
          </a:xfrm>
        </p:grpSpPr>
        <p:sp>
          <p:nvSpPr>
            <p:cNvPr id="9379" name="SMARTInkShape-883"/>
            <p:cNvSpPr/>
            <p:nvPr>
              <p:custDataLst>
                <p:tags r:id="rId25"/>
              </p:custDataLst>
            </p:nvPr>
          </p:nvSpPr>
          <p:spPr>
            <a:xfrm>
              <a:off x="2209800" y="4274820"/>
              <a:ext cx="99061" cy="91440"/>
            </a:xfrm>
            <a:custGeom>
              <a:avLst/>
              <a:gdLst/>
              <a:ahLst/>
              <a:cxnLst/>
              <a:rect l="0" t="0" r="0" b="0"/>
              <a:pathLst>
                <a:path w="99061" h="91440">
                  <a:moveTo>
                    <a:pt x="0" y="0"/>
                  </a:moveTo>
                  <a:lnTo>
                    <a:pt x="0" y="0"/>
                  </a:lnTo>
                  <a:lnTo>
                    <a:pt x="29351" y="27093"/>
                  </a:lnTo>
                  <a:lnTo>
                    <a:pt x="52587" y="48542"/>
                  </a:lnTo>
                  <a:lnTo>
                    <a:pt x="99060" y="9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0" name="SMARTInkShape-884"/>
            <p:cNvSpPr/>
            <p:nvPr>
              <p:custDataLst>
                <p:tags r:id="rId26"/>
              </p:custDataLst>
            </p:nvPr>
          </p:nvSpPr>
          <p:spPr>
            <a:xfrm>
              <a:off x="2560320" y="4610100"/>
              <a:ext cx="7621" cy="99060"/>
            </a:xfrm>
            <a:custGeom>
              <a:avLst/>
              <a:gdLst/>
              <a:ahLst/>
              <a:cxnLst/>
              <a:rect l="0" t="0" r="0" b="0"/>
              <a:pathLst>
                <a:path w="7621" h="99060">
                  <a:moveTo>
                    <a:pt x="7620" y="0"/>
                  </a:moveTo>
                  <a:lnTo>
                    <a:pt x="7620" y="0"/>
                  </a:lnTo>
                  <a:lnTo>
                    <a:pt x="5362" y="29351"/>
                  </a:lnTo>
                  <a:lnTo>
                    <a:pt x="3575" y="52587"/>
                  </a:lnTo>
                  <a:lnTo>
                    <a:pt x="0" y="9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1" name="SMARTInkShape-885"/>
            <p:cNvSpPr/>
            <p:nvPr>
              <p:custDataLst>
                <p:tags r:id="rId27"/>
              </p:custDataLst>
            </p:nvPr>
          </p:nvSpPr>
          <p:spPr>
            <a:xfrm>
              <a:off x="2278380" y="4366259"/>
              <a:ext cx="220981" cy="228601"/>
            </a:xfrm>
            <a:custGeom>
              <a:avLst/>
              <a:gdLst/>
              <a:ahLst/>
              <a:cxnLst/>
              <a:rect l="0" t="0" r="0" b="0"/>
              <a:pathLst>
                <a:path w="220981" h="228601">
                  <a:moveTo>
                    <a:pt x="220980" y="0"/>
                  </a:moveTo>
                  <a:lnTo>
                    <a:pt x="220980" y="0"/>
                  </a:lnTo>
                  <a:lnTo>
                    <a:pt x="193887" y="36125"/>
                  </a:lnTo>
                  <a:lnTo>
                    <a:pt x="172438" y="64724"/>
                  </a:lnTo>
                  <a:lnTo>
                    <a:pt x="147978" y="93103"/>
                  </a:lnTo>
                  <a:lnTo>
                    <a:pt x="121512" y="121335"/>
                  </a:lnTo>
                  <a:lnTo>
                    <a:pt x="93708" y="149471"/>
                  </a:lnTo>
                  <a:lnTo>
                    <a:pt x="70939" y="170768"/>
                  </a:lnTo>
                  <a:lnTo>
                    <a:pt x="34351" y="20120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2" name="SMARTInkShape-886"/>
            <p:cNvSpPr/>
            <p:nvPr>
              <p:custDataLst>
                <p:tags r:id="rId28"/>
              </p:custDataLst>
            </p:nvPr>
          </p:nvSpPr>
          <p:spPr>
            <a:xfrm>
              <a:off x="1882140" y="4152900"/>
              <a:ext cx="304801" cy="45721"/>
            </a:xfrm>
            <a:custGeom>
              <a:avLst/>
              <a:gdLst/>
              <a:ahLst/>
              <a:cxnLst/>
              <a:rect l="0" t="0" r="0" b="0"/>
              <a:pathLst>
                <a:path w="304801" h="45721">
                  <a:moveTo>
                    <a:pt x="0" y="0"/>
                  </a:moveTo>
                  <a:lnTo>
                    <a:pt x="0" y="0"/>
                  </a:lnTo>
                  <a:lnTo>
                    <a:pt x="29351" y="4516"/>
                  </a:lnTo>
                  <a:lnTo>
                    <a:pt x="52587" y="8091"/>
                  </a:lnTo>
                  <a:lnTo>
                    <a:pt x="78238" y="12167"/>
                  </a:lnTo>
                  <a:lnTo>
                    <a:pt x="105499" y="16578"/>
                  </a:lnTo>
                  <a:lnTo>
                    <a:pt x="133832" y="21212"/>
                  </a:lnTo>
                  <a:lnTo>
                    <a:pt x="159495" y="25148"/>
                  </a:lnTo>
                  <a:lnTo>
                    <a:pt x="183377" y="28618"/>
                  </a:lnTo>
                  <a:lnTo>
                    <a:pt x="206071" y="31779"/>
                  </a:lnTo>
                  <a:lnTo>
                    <a:pt x="227128" y="34732"/>
                  </a:lnTo>
                  <a:lnTo>
                    <a:pt x="247092" y="37548"/>
                  </a:lnTo>
                  <a:lnTo>
                    <a:pt x="279152" y="42088"/>
                  </a:lnTo>
                  <a:lnTo>
                    <a:pt x="30480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3" name="SMARTInkShape-887"/>
            <p:cNvSpPr/>
            <p:nvPr>
              <p:custDataLst>
                <p:tags r:id="rId29"/>
              </p:custDataLst>
            </p:nvPr>
          </p:nvSpPr>
          <p:spPr>
            <a:xfrm>
              <a:off x="1775460" y="4164095"/>
              <a:ext cx="259081" cy="429568"/>
            </a:xfrm>
            <a:custGeom>
              <a:avLst/>
              <a:gdLst/>
              <a:ahLst/>
              <a:cxnLst/>
              <a:rect l="0" t="0" r="0" b="0"/>
              <a:pathLst>
                <a:path w="259081" h="429568">
                  <a:moveTo>
                    <a:pt x="259080" y="4045"/>
                  </a:moveTo>
                  <a:lnTo>
                    <a:pt x="259080" y="4045"/>
                  </a:lnTo>
                  <a:lnTo>
                    <a:pt x="226719" y="0"/>
                  </a:lnTo>
                  <a:lnTo>
                    <a:pt x="197284" y="2529"/>
                  </a:lnTo>
                  <a:lnTo>
                    <a:pt x="166422" y="10145"/>
                  </a:lnTo>
                  <a:lnTo>
                    <a:pt x="132950" y="21996"/>
                  </a:lnTo>
                  <a:lnTo>
                    <a:pt x="100576" y="37988"/>
                  </a:lnTo>
                  <a:lnTo>
                    <a:pt x="71794" y="55537"/>
                  </a:lnTo>
                  <a:lnTo>
                    <a:pt x="41310" y="81391"/>
                  </a:lnTo>
                  <a:lnTo>
                    <a:pt x="18731" y="114263"/>
                  </a:lnTo>
                  <a:lnTo>
                    <a:pt x="12558" y="135440"/>
                  </a:lnTo>
                  <a:lnTo>
                    <a:pt x="14330" y="158398"/>
                  </a:lnTo>
                  <a:lnTo>
                    <a:pt x="22456" y="181866"/>
                  </a:lnTo>
                  <a:lnTo>
                    <a:pt x="46070" y="214965"/>
                  </a:lnTo>
                  <a:lnTo>
                    <a:pt x="76210" y="251206"/>
                  </a:lnTo>
                  <a:lnTo>
                    <a:pt x="102451" y="276172"/>
                  </a:lnTo>
                  <a:lnTo>
                    <a:pt x="128789" y="299121"/>
                  </a:lnTo>
                  <a:lnTo>
                    <a:pt x="162902" y="331082"/>
                  </a:lnTo>
                  <a:lnTo>
                    <a:pt x="191354" y="362000"/>
                  </a:lnTo>
                  <a:lnTo>
                    <a:pt x="214460" y="390353"/>
                  </a:lnTo>
                  <a:lnTo>
                    <a:pt x="225807" y="414598"/>
                  </a:lnTo>
                  <a:lnTo>
                    <a:pt x="198008" y="423862"/>
                  </a:lnTo>
                  <a:lnTo>
                    <a:pt x="175185" y="428703"/>
                  </a:lnTo>
                  <a:lnTo>
                    <a:pt x="138538" y="429567"/>
                  </a:lnTo>
                  <a:lnTo>
                    <a:pt x="108139" y="422612"/>
                  </a:lnTo>
                  <a:lnTo>
                    <a:pt x="80517" y="408232"/>
                  </a:lnTo>
                  <a:lnTo>
                    <a:pt x="49257" y="377051"/>
                  </a:lnTo>
                  <a:lnTo>
                    <a:pt x="32052" y="348755"/>
                  </a:lnTo>
                  <a:lnTo>
                    <a:pt x="17632" y="316422"/>
                  </a:lnTo>
                  <a:lnTo>
                    <a:pt x="8401" y="282297"/>
                  </a:lnTo>
                  <a:lnTo>
                    <a:pt x="0" y="247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85" name="SMARTInkShape-888"/>
          <p:cNvSpPr/>
          <p:nvPr>
            <p:custDataLst>
              <p:tags r:id="rId1"/>
            </p:custDataLst>
          </p:nvPr>
        </p:nvSpPr>
        <p:spPr>
          <a:xfrm>
            <a:off x="1154050" y="3991720"/>
            <a:ext cx="385191" cy="645221"/>
          </a:xfrm>
          <a:custGeom>
            <a:avLst/>
            <a:gdLst/>
            <a:ahLst/>
            <a:cxnLst/>
            <a:rect l="0" t="0" r="0" b="0"/>
            <a:pathLst>
              <a:path w="385191" h="645221">
                <a:moveTo>
                  <a:pt x="385190" y="8780"/>
                </a:moveTo>
                <a:lnTo>
                  <a:pt x="385190" y="8780"/>
                </a:lnTo>
                <a:lnTo>
                  <a:pt x="362612" y="4264"/>
                </a:lnTo>
                <a:lnTo>
                  <a:pt x="327742" y="0"/>
                </a:lnTo>
                <a:lnTo>
                  <a:pt x="295311" y="3749"/>
                </a:lnTo>
                <a:lnTo>
                  <a:pt x="261706" y="11059"/>
                </a:lnTo>
                <a:lnTo>
                  <a:pt x="227015" y="20799"/>
                </a:lnTo>
                <a:lnTo>
                  <a:pt x="191841" y="33595"/>
                </a:lnTo>
                <a:lnTo>
                  <a:pt x="156453" y="47749"/>
                </a:lnTo>
                <a:lnTo>
                  <a:pt x="122662" y="63353"/>
                </a:lnTo>
                <a:lnTo>
                  <a:pt x="93533" y="81577"/>
                </a:lnTo>
                <a:lnTo>
                  <a:pt x="66476" y="100965"/>
                </a:lnTo>
                <a:lnTo>
                  <a:pt x="34216" y="128663"/>
                </a:lnTo>
                <a:lnTo>
                  <a:pt x="8146" y="160778"/>
                </a:lnTo>
                <a:lnTo>
                  <a:pt x="1715" y="173983"/>
                </a:lnTo>
                <a:lnTo>
                  <a:pt x="0" y="179876"/>
                </a:lnTo>
                <a:lnTo>
                  <a:pt x="2610" y="193195"/>
                </a:lnTo>
                <a:lnTo>
                  <a:pt x="5677" y="200304"/>
                </a:lnTo>
                <a:lnTo>
                  <a:pt x="15857" y="210459"/>
                </a:lnTo>
                <a:lnTo>
                  <a:pt x="38127" y="220936"/>
                </a:lnTo>
                <a:lnTo>
                  <a:pt x="70690" y="227146"/>
                </a:lnTo>
                <a:lnTo>
                  <a:pt x="98092" y="227751"/>
                </a:lnTo>
                <a:lnTo>
                  <a:pt x="127204" y="225199"/>
                </a:lnTo>
                <a:lnTo>
                  <a:pt x="157076" y="216726"/>
                </a:lnTo>
                <a:lnTo>
                  <a:pt x="187286" y="204494"/>
                </a:lnTo>
                <a:lnTo>
                  <a:pt x="217646" y="190591"/>
                </a:lnTo>
                <a:lnTo>
                  <a:pt x="236241" y="177400"/>
                </a:lnTo>
                <a:lnTo>
                  <a:pt x="257104" y="160140"/>
                </a:lnTo>
                <a:lnTo>
                  <a:pt x="279479" y="140167"/>
                </a:lnTo>
                <a:lnTo>
                  <a:pt x="308856" y="108943"/>
                </a:lnTo>
                <a:lnTo>
                  <a:pt x="330399" y="76841"/>
                </a:lnTo>
                <a:lnTo>
                  <a:pt x="334592" y="62736"/>
                </a:lnTo>
                <a:lnTo>
                  <a:pt x="333633" y="50822"/>
                </a:lnTo>
                <a:lnTo>
                  <a:pt x="330385" y="42141"/>
                </a:lnTo>
                <a:lnTo>
                  <a:pt x="325446" y="33714"/>
                </a:lnTo>
                <a:lnTo>
                  <a:pt x="324194" y="33023"/>
                </a:lnTo>
                <a:lnTo>
                  <a:pt x="316101" y="31913"/>
                </a:lnTo>
                <a:lnTo>
                  <a:pt x="313731" y="31822"/>
                </a:lnTo>
                <a:lnTo>
                  <a:pt x="306581" y="36236"/>
                </a:lnTo>
                <a:lnTo>
                  <a:pt x="302304" y="39784"/>
                </a:lnTo>
                <a:lnTo>
                  <a:pt x="288510" y="69812"/>
                </a:lnTo>
                <a:lnTo>
                  <a:pt x="276016" y="100147"/>
                </a:lnTo>
                <a:lnTo>
                  <a:pt x="269499" y="126434"/>
                </a:lnTo>
                <a:lnTo>
                  <a:pt x="261523" y="152793"/>
                </a:lnTo>
                <a:lnTo>
                  <a:pt x="252334" y="180312"/>
                </a:lnTo>
                <a:lnTo>
                  <a:pt x="242605" y="212299"/>
                </a:lnTo>
                <a:lnTo>
                  <a:pt x="232637" y="244013"/>
                </a:lnTo>
                <a:lnTo>
                  <a:pt x="222562" y="275888"/>
                </a:lnTo>
                <a:lnTo>
                  <a:pt x="212440" y="309810"/>
                </a:lnTo>
                <a:lnTo>
                  <a:pt x="202297" y="344642"/>
                </a:lnTo>
                <a:lnTo>
                  <a:pt x="192144" y="379879"/>
                </a:lnTo>
                <a:lnTo>
                  <a:pt x="181987" y="415295"/>
                </a:lnTo>
                <a:lnTo>
                  <a:pt x="171829" y="448533"/>
                </a:lnTo>
                <a:lnTo>
                  <a:pt x="161669" y="480238"/>
                </a:lnTo>
                <a:lnTo>
                  <a:pt x="151510" y="511264"/>
                </a:lnTo>
                <a:lnTo>
                  <a:pt x="143608" y="539729"/>
                </a:lnTo>
                <a:lnTo>
                  <a:pt x="134399" y="577296"/>
                </a:lnTo>
                <a:lnTo>
                  <a:pt x="128566" y="607618"/>
                </a:lnTo>
                <a:lnTo>
                  <a:pt x="128048" y="623758"/>
                </a:lnTo>
                <a:lnTo>
                  <a:pt x="130640" y="636575"/>
                </a:lnTo>
                <a:lnTo>
                  <a:pt x="133364" y="640670"/>
                </a:lnTo>
                <a:lnTo>
                  <a:pt x="136872" y="643400"/>
                </a:lnTo>
                <a:lnTo>
                  <a:pt x="140905" y="645220"/>
                </a:lnTo>
                <a:lnTo>
                  <a:pt x="146133" y="644740"/>
                </a:lnTo>
                <a:lnTo>
                  <a:pt x="171830" y="6336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92" name="SMARTInkShape-Group322"/>
          <p:cNvGrpSpPr/>
          <p:nvPr/>
        </p:nvGrpSpPr>
        <p:grpSpPr>
          <a:xfrm>
            <a:off x="4012379" y="2324105"/>
            <a:ext cx="833942" cy="495296"/>
            <a:chOff x="4012379" y="2324105"/>
            <a:chExt cx="833942" cy="495296"/>
          </a:xfrm>
        </p:grpSpPr>
        <p:sp>
          <p:nvSpPr>
            <p:cNvPr id="9386" name="SMARTInkShape-889"/>
            <p:cNvSpPr/>
            <p:nvPr>
              <p:custDataLst>
                <p:tags r:id="rId19"/>
              </p:custDataLst>
            </p:nvPr>
          </p:nvSpPr>
          <p:spPr>
            <a:xfrm>
              <a:off x="4457700" y="2567940"/>
              <a:ext cx="388621" cy="167641"/>
            </a:xfrm>
            <a:custGeom>
              <a:avLst/>
              <a:gdLst/>
              <a:ahLst/>
              <a:cxnLst/>
              <a:rect l="0" t="0" r="0" b="0"/>
              <a:pathLst>
                <a:path w="388621" h="167641">
                  <a:moveTo>
                    <a:pt x="388620" y="0"/>
                  </a:moveTo>
                  <a:lnTo>
                    <a:pt x="388620" y="0"/>
                  </a:lnTo>
                  <a:lnTo>
                    <a:pt x="363784" y="9031"/>
                  </a:lnTo>
                  <a:lnTo>
                    <a:pt x="344123" y="16181"/>
                  </a:lnTo>
                  <a:lnTo>
                    <a:pt x="306473" y="30898"/>
                  </a:lnTo>
                  <a:lnTo>
                    <a:pt x="270830" y="45059"/>
                  </a:lnTo>
                  <a:lnTo>
                    <a:pt x="238056" y="56997"/>
                  </a:lnTo>
                  <a:lnTo>
                    <a:pt x="204298" y="70205"/>
                  </a:lnTo>
                  <a:lnTo>
                    <a:pt x="171233" y="84542"/>
                  </a:lnTo>
                  <a:lnTo>
                    <a:pt x="142425" y="99381"/>
                  </a:lnTo>
                  <a:lnTo>
                    <a:pt x="113253" y="114443"/>
                  </a:lnTo>
                  <a:lnTo>
                    <a:pt x="84201" y="129603"/>
                  </a:lnTo>
                  <a:lnTo>
                    <a:pt x="57178" y="144808"/>
                  </a:lnTo>
                  <a:lnTo>
                    <a:pt x="22209" y="159558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7" name="SMARTInkShape-890"/>
            <p:cNvSpPr/>
            <p:nvPr>
              <p:custDataLst>
                <p:tags r:id="rId20"/>
              </p:custDataLst>
            </p:nvPr>
          </p:nvSpPr>
          <p:spPr>
            <a:xfrm>
              <a:off x="4632959" y="2819400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0" y="0"/>
                  </a:moveTo>
                  <a:lnTo>
                    <a:pt x="0" y="0"/>
                  </a:lnTo>
                  <a:lnTo>
                    <a:pt x="7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8" name="SMARTInkShape-891"/>
            <p:cNvSpPr/>
            <p:nvPr>
              <p:custDataLst>
                <p:tags r:id="rId21"/>
              </p:custDataLst>
            </p:nvPr>
          </p:nvSpPr>
          <p:spPr>
            <a:xfrm>
              <a:off x="4030980" y="2324105"/>
              <a:ext cx="403163" cy="22855"/>
            </a:xfrm>
            <a:custGeom>
              <a:avLst/>
              <a:gdLst/>
              <a:ahLst/>
              <a:cxnLst/>
              <a:rect l="0" t="0" r="0" b="0"/>
              <a:pathLst>
                <a:path w="403163" h="22855">
                  <a:moveTo>
                    <a:pt x="0" y="15235"/>
                  </a:moveTo>
                  <a:lnTo>
                    <a:pt x="0" y="15235"/>
                  </a:lnTo>
                  <a:lnTo>
                    <a:pt x="32362" y="7145"/>
                  </a:lnTo>
                  <a:lnTo>
                    <a:pt x="61796" y="3173"/>
                  </a:lnTo>
                  <a:lnTo>
                    <a:pt x="91812" y="1407"/>
                  </a:lnTo>
                  <a:lnTo>
                    <a:pt x="122085" y="623"/>
                  </a:lnTo>
                  <a:lnTo>
                    <a:pt x="152474" y="274"/>
                  </a:lnTo>
                  <a:lnTo>
                    <a:pt x="183760" y="119"/>
                  </a:lnTo>
                  <a:lnTo>
                    <a:pt x="217419" y="50"/>
                  </a:lnTo>
                  <a:lnTo>
                    <a:pt x="248472" y="0"/>
                  </a:lnTo>
                  <a:lnTo>
                    <a:pt x="281741" y="2255"/>
                  </a:lnTo>
                  <a:lnTo>
                    <a:pt x="307208" y="4041"/>
                  </a:lnTo>
                  <a:lnTo>
                    <a:pt x="342277" y="8284"/>
                  </a:lnTo>
                  <a:lnTo>
                    <a:pt x="374042" y="13176"/>
                  </a:lnTo>
                  <a:lnTo>
                    <a:pt x="401501" y="15114"/>
                  </a:lnTo>
                  <a:lnTo>
                    <a:pt x="402289" y="16001"/>
                  </a:lnTo>
                  <a:lnTo>
                    <a:pt x="403162" y="19244"/>
                  </a:lnTo>
                  <a:lnTo>
                    <a:pt x="402548" y="20448"/>
                  </a:lnTo>
                  <a:lnTo>
                    <a:pt x="401291" y="21250"/>
                  </a:lnTo>
                  <a:lnTo>
                    <a:pt x="395479" y="22380"/>
                  </a:lnTo>
                  <a:lnTo>
                    <a:pt x="357923" y="22843"/>
                  </a:lnTo>
                  <a:lnTo>
                    <a:pt x="321610" y="22854"/>
                  </a:lnTo>
                  <a:lnTo>
                    <a:pt x="306344" y="21161"/>
                  </a:lnTo>
                  <a:lnTo>
                    <a:pt x="270356" y="12381"/>
                  </a:lnTo>
                  <a:lnTo>
                    <a:pt x="251460" y="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9" name="SMARTInkShape-892"/>
            <p:cNvSpPr/>
            <p:nvPr>
              <p:custDataLst>
                <p:tags r:id="rId22"/>
              </p:custDataLst>
            </p:nvPr>
          </p:nvSpPr>
          <p:spPr>
            <a:xfrm>
              <a:off x="4012379" y="2560320"/>
              <a:ext cx="184689" cy="197979"/>
            </a:xfrm>
            <a:custGeom>
              <a:avLst/>
              <a:gdLst/>
              <a:ahLst/>
              <a:cxnLst/>
              <a:rect l="0" t="0" r="0" b="0"/>
              <a:pathLst>
                <a:path w="184689" h="197979">
                  <a:moveTo>
                    <a:pt x="178621" y="0"/>
                  </a:moveTo>
                  <a:lnTo>
                    <a:pt x="178621" y="0"/>
                  </a:lnTo>
                  <a:lnTo>
                    <a:pt x="182666" y="32361"/>
                  </a:lnTo>
                  <a:lnTo>
                    <a:pt x="184688" y="68324"/>
                  </a:lnTo>
                  <a:lnTo>
                    <a:pt x="177812" y="99010"/>
                  </a:lnTo>
                  <a:lnTo>
                    <a:pt x="164968" y="131916"/>
                  </a:lnTo>
                  <a:lnTo>
                    <a:pt x="146646" y="159862"/>
                  </a:lnTo>
                  <a:lnTo>
                    <a:pt x="108766" y="189924"/>
                  </a:lnTo>
                  <a:lnTo>
                    <a:pt x="99314" y="194477"/>
                  </a:lnTo>
                  <a:lnTo>
                    <a:pt x="70319" y="197907"/>
                  </a:lnTo>
                  <a:lnTo>
                    <a:pt x="65780" y="197978"/>
                  </a:lnTo>
                  <a:lnTo>
                    <a:pt x="56220" y="193541"/>
                  </a:lnTo>
                  <a:lnTo>
                    <a:pt x="19258" y="167719"/>
                  </a:lnTo>
                  <a:lnTo>
                    <a:pt x="13813" y="161749"/>
                  </a:lnTo>
                  <a:lnTo>
                    <a:pt x="860" y="143304"/>
                  </a:lnTo>
                  <a:lnTo>
                    <a:pt x="0" y="140409"/>
                  </a:lnTo>
                  <a:lnTo>
                    <a:pt x="274" y="137633"/>
                  </a:lnTo>
                  <a:lnTo>
                    <a:pt x="2836" y="132290"/>
                  </a:lnTo>
                  <a:lnTo>
                    <a:pt x="10981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0" name="SMARTInkShape-893"/>
            <p:cNvSpPr/>
            <p:nvPr>
              <p:custDataLst>
                <p:tags r:id="rId23"/>
              </p:custDataLst>
            </p:nvPr>
          </p:nvSpPr>
          <p:spPr>
            <a:xfrm>
              <a:off x="4100731" y="2330848"/>
              <a:ext cx="296011" cy="275181"/>
            </a:xfrm>
            <a:custGeom>
              <a:avLst/>
              <a:gdLst/>
              <a:ahLst/>
              <a:cxnLst/>
              <a:rect l="0" t="0" r="0" b="0"/>
              <a:pathLst>
                <a:path w="296011" h="275181">
                  <a:moveTo>
                    <a:pt x="296010" y="77072"/>
                  </a:moveTo>
                  <a:lnTo>
                    <a:pt x="296010" y="77072"/>
                  </a:lnTo>
                  <a:lnTo>
                    <a:pt x="273431" y="54494"/>
                  </a:lnTo>
                  <a:lnTo>
                    <a:pt x="255557" y="36620"/>
                  </a:lnTo>
                  <a:lnTo>
                    <a:pt x="234328" y="23011"/>
                  </a:lnTo>
                  <a:lnTo>
                    <a:pt x="210862" y="12244"/>
                  </a:lnTo>
                  <a:lnTo>
                    <a:pt x="185904" y="3373"/>
                  </a:lnTo>
                  <a:lnTo>
                    <a:pt x="157412" y="0"/>
                  </a:lnTo>
                  <a:lnTo>
                    <a:pt x="126564" y="290"/>
                  </a:lnTo>
                  <a:lnTo>
                    <a:pt x="94146" y="3024"/>
                  </a:lnTo>
                  <a:lnTo>
                    <a:pt x="69994" y="6540"/>
                  </a:lnTo>
                  <a:lnTo>
                    <a:pt x="36384" y="14962"/>
                  </a:lnTo>
                  <a:lnTo>
                    <a:pt x="15238" y="28865"/>
                  </a:lnTo>
                  <a:lnTo>
                    <a:pt x="7228" y="37314"/>
                  </a:lnTo>
                  <a:lnTo>
                    <a:pt x="2735" y="45487"/>
                  </a:lnTo>
                  <a:lnTo>
                    <a:pt x="0" y="61341"/>
                  </a:lnTo>
                  <a:lnTo>
                    <a:pt x="3221" y="88592"/>
                  </a:lnTo>
                  <a:lnTo>
                    <a:pt x="11788" y="105899"/>
                  </a:lnTo>
                  <a:lnTo>
                    <a:pt x="33938" y="137705"/>
                  </a:lnTo>
                  <a:lnTo>
                    <a:pt x="65940" y="168448"/>
                  </a:lnTo>
                  <a:lnTo>
                    <a:pt x="99857" y="196722"/>
                  </a:lnTo>
                  <a:lnTo>
                    <a:pt x="124437" y="215817"/>
                  </a:lnTo>
                  <a:lnTo>
                    <a:pt x="162169" y="253013"/>
                  </a:lnTo>
                  <a:lnTo>
                    <a:pt x="170857" y="264665"/>
                  </a:lnTo>
                  <a:lnTo>
                    <a:pt x="174052" y="275056"/>
                  </a:lnTo>
                  <a:lnTo>
                    <a:pt x="163479" y="275180"/>
                  </a:lnTo>
                  <a:lnTo>
                    <a:pt x="158649" y="272929"/>
                  </a:lnTo>
                  <a:lnTo>
                    <a:pt x="124823" y="247226"/>
                  </a:lnTo>
                  <a:lnTo>
                    <a:pt x="107568" y="239345"/>
                  </a:lnTo>
                  <a:lnTo>
                    <a:pt x="101344" y="237246"/>
                  </a:lnTo>
                  <a:lnTo>
                    <a:pt x="91895" y="230663"/>
                  </a:lnTo>
                  <a:lnTo>
                    <a:pt x="90269" y="21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1" name="SMARTInkShape-894"/>
            <p:cNvSpPr/>
            <p:nvPr>
              <p:custDataLst>
                <p:tags r:id="rId24"/>
              </p:custDataLst>
            </p:nvPr>
          </p:nvSpPr>
          <p:spPr>
            <a:xfrm>
              <a:off x="4419600" y="25146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03" name="SMARTInkShape-Group323"/>
          <p:cNvGrpSpPr/>
          <p:nvPr/>
        </p:nvGrpSpPr>
        <p:grpSpPr>
          <a:xfrm>
            <a:off x="1920769" y="2255520"/>
            <a:ext cx="1481225" cy="868681"/>
            <a:chOff x="1920769" y="2255520"/>
            <a:chExt cx="1481225" cy="868681"/>
          </a:xfrm>
        </p:grpSpPr>
        <p:sp>
          <p:nvSpPr>
            <p:cNvPr id="9393" name="SMARTInkShape-895"/>
            <p:cNvSpPr/>
            <p:nvPr>
              <p:custDataLst>
                <p:tags r:id="rId9"/>
              </p:custDataLst>
            </p:nvPr>
          </p:nvSpPr>
          <p:spPr>
            <a:xfrm>
              <a:off x="2652559" y="2853110"/>
              <a:ext cx="113502" cy="179519"/>
            </a:xfrm>
            <a:custGeom>
              <a:avLst/>
              <a:gdLst/>
              <a:ahLst/>
              <a:cxnLst/>
              <a:rect l="0" t="0" r="0" b="0"/>
              <a:pathLst>
                <a:path w="113502" h="179519">
                  <a:moveTo>
                    <a:pt x="113501" y="4390"/>
                  </a:moveTo>
                  <a:lnTo>
                    <a:pt x="113501" y="4390"/>
                  </a:lnTo>
                  <a:lnTo>
                    <a:pt x="80387" y="0"/>
                  </a:lnTo>
                  <a:lnTo>
                    <a:pt x="66046" y="1874"/>
                  </a:lnTo>
                  <a:lnTo>
                    <a:pt x="56285" y="7787"/>
                  </a:lnTo>
                  <a:lnTo>
                    <a:pt x="52497" y="11735"/>
                  </a:lnTo>
                  <a:lnTo>
                    <a:pt x="48288" y="22894"/>
                  </a:lnTo>
                  <a:lnTo>
                    <a:pt x="47264" y="35474"/>
                  </a:lnTo>
                  <a:lnTo>
                    <a:pt x="53660" y="72957"/>
                  </a:lnTo>
                  <a:lnTo>
                    <a:pt x="77353" y="110921"/>
                  </a:lnTo>
                  <a:lnTo>
                    <a:pt x="84735" y="121164"/>
                  </a:lnTo>
                  <a:lnTo>
                    <a:pt x="89474" y="139279"/>
                  </a:lnTo>
                  <a:lnTo>
                    <a:pt x="90411" y="151261"/>
                  </a:lnTo>
                  <a:lnTo>
                    <a:pt x="88281" y="156591"/>
                  </a:lnTo>
                  <a:lnTo>
                    <a:pt x="86527" y="159197"/>
                  </a:lnTo>
                  <a:lnTo>
                    <a:pt x="71547" y="169464"/>
                  </a:lnTo>
                  <a:lnTo>
                    <a:pt x="57232" y="176256"/>
                  </a:lnTo>
                  <a:lnTo>
                    <a:pt x="21011" y="179518"/>
                  </a:lnTo>
                  <a:lnTo>
                    <a:pt x="8297" y="175566"/>
                  </a:lnTo>
                  <a:lnTo>
                    <a:pt x="5265" y="172694"/>
                  </a:lnTo>
                  <a:lnTo>
                    <a:pt x="1896" y="164987"/>
                  </a:lnTo>
                  <a:lnTo>
                    <a:pt x="0" y="147083"/>
                  </a:lnTo>
                  <a:lnTo>
                    <a:pt x="4072" y="133002"/>
                  </a:lnTo>
                  <a:lnTo>
                    <a:pt x="14441" y="11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4" name="SMARTInkShape-896"/>
            <p:cNvSpPr/>
            <p:nvPr>
              <p:custDataLst>
                <p:tags r:id="rId10"/>
              </p:custDataLst>
            </p:nvPr>
          </p:nvSpPr>
          <p:spPr>
            <a:xfrm>
              <a:off x="2049484" y="2805106"/>
              <a:ext cx="625137" cy="286923"/>
            </a:xfrm>
            <a:custGeom>
              <a:avLst/>
              <a:gdLst/>
              <a:ahLst/>
              <a:cxnLst/>
              <a:rect l="0" t="0" r="0" b="0"/>
              <a:pathLst>
                <a:path w="625137" h="286923">
                  <a:moveTo>
                    <a:pt x="213656" y="14294"/>
                  </a:moveTo>
                  <a:lnTo>
                    <a:pt x="213656" y="14294"/>
                  </a:lnTo>
                  <a:lnTo>
                    <a:pt x="189385" y="46655"/>
                  </a:lnTo>
                  <a:lnTo>
                    <a:pt x="158111" y="82961"/>
                  </a:lnTo>
                  <a:lnTo>
                    <a:pt x="123350" y="119212"/>
                  </a:lnTo>
                  <a:lnTo>
                    <a:pt x="90284" y="152720"/>
                  </a:lnTo>
                  <a:lnTo>
                    <a:pt x="63084" y="184097"/>
                  </a:lnTo>
                  <a:lnTo>
                    <a:pt x="42983" y="214842"/>
                  </a:lnTo>
                  <a:lnTo>
                    <a:pt x="15783" y="250335"/>
                  </a:lnTo>
                  <a:lnTo>
                    <a:pt x="1122" y="275767"/>
                  </a:lnTo>
                  <a:lnTo>
                    <a:pt x="0" y="280049"/>
                  </a:lnTo>
                  <a:lnTo>
                    <a:pt x="99" y="282905"/>
                  </a:lnTo>
                  <a:lnTo>
                    <a:pt x="1011" y="284808"/>
                  </a:lnTo>
                  <a:lnTo>
                    <a:pt x="2466" y="286077"/>
                  </a:lnTo>
                  <a:lnTo>
                    <a:pt x="4283" y="286922"/>
                  </a:lnTo>
                  <a:lnTo>
                    <a:pt x="18975" y="280022"/>
                  </a:lnTo>
                  <a:lnTo>
                    <a:pt x="47542" y="248660"/>
                  </a:lnTo>
                  <a:lnTo>
                    <a:pt x="65603" y="223443"/>
                  </a:lnTo>
                  <a:lnTo>
                    <a:pt x="84919" y="197560"/>
                  </a:lnTo>
                  <a:lnTo>
                    <a:pt x="105639" y="171945"/>
                  </a:lnTo>
                  <a:lnTo>
                    <a:pt x="128960" y="146450"/>
                  </a:lnTo>
                  <a:lnTo>
                    <a:pt x="148920" y="121008"/>
                  </a:lnTo>
                  <a:lnTo>
                    <a:pt x="176695" y="85142"/>
                  </a:lnTo>
                  <a:lnTo>
                    <a:pt x="206374" y="55324"/>
                  </a:lnTo>
                  <a:lnTo>
                    <a:pt x="242698" y="26538"/>
                  </a:lnTo>
                  <a:lnTo>
                    <a:pt x="271500" y="3844"/>
                  </a:lnTo>
                  <a:lnTo>
                    <a:pt x="281312" y="473"/>
                  </a:lnTo>
                  <a:lnTo>
                    <a:pt x="284160" y="0"/>
                  </a:lnTo>
                  <a:lnTo>
                    <a:pt x="286059" y="531"/>
                  </a:lnTo>
                  <a:lnTo>
                    <a:pt x="287325" y="1732"/>
                  </a:lnTo>
                  <a:lnTo>
                    <a:pt x="288731" y="5324"/>
                  </a:lnTo>
                  <a:lnTo>
                    <a:pt x="289356" y="9743"/>
                  </a:lnTo>
                  <a:lnTo>
                    <a:pt x="281501" y="30273"/>
                  </a:lnTo>
                  <a:lnTo>
                    <a:pt x="264202" y="61961"/>
                  </a:lnTo>
                  <a:lnTo>
                    <a:pt x="252207" y="94485"/>
                  </a:lnTo>
                  <a:lnTo>
                    <a:pt x="238814" y="132049"/>
                  </a:lnTo>
                  <a:lnTo>
                    <a:pt x="236970" y="145551"/>
                  </a:lnTo>
                  <a:lnTo>
                    <a:pt x="238976" y="151089"/>
                  </a:lnTo>
                  <a:lnTo>
                    <a:pt x="240696" y="153750"/>
                  </a:lnTo>
                  <a:lnTo>
                    <a:pt x="242689" y="155525"/>
                  </a:lnTo>
                  <a:lnTo>
                    <a:pt x="247162" y="157496"/>
                  </a:lnTo>
                  <a:lnTo>
                    <a:pt x="249540" y="157175"/>
                  </a:lnTo>
                  <a:lnTo>
                    <a:pt x="254440" y="154561"/>
                  </a:lnTo>
                  <a:lnTo>
                    <a:pt x="290319" y="119558"/>
                  </a:lnTo>
                  <a:lnTo>
                    <a:pt x="313477" y="86732"/>
                  </a:lnTo>
                  <a:lnTo>
                    <a:pt x="325464" y="62445"/>
                  </a:lnTo>
                  <a:lnTo>
                    <a:pt x="327810" y="52982"/>
                  </a:lnTo>
                  <a:lnTo>
                    <a:pt x="327943" y="63052"/>
                  </a:lnTo>
                  <a:lnTo>
                    <a:pt x="310788" y="99050"/>
                  </a:lnTo>
                  <a:lnTo>
                    <a:pt x="305374" y="129626"/>
                  </a:lnTo>
                  <a:lnTo>
                    <a:pt x="301039" y="155899"/>
                  </a:lnTo>
                  <a:lnTo>
                    <a:pt x="308440" y="190307"/>
                  </a:lnTo>
                  <a:lnTo>
                    <a:pt x="322946" y="218173"/>
                  </a:lnTo>
                  <a:lnTo>
                    <a:pt x="330245" y="225698"/>
                  </a:lnTo>
                  <a:lnTo>
                    <a:pt x="339134" y="231018"/>
                  </a:lnTo>
                  <a:lnTo>
                    <a:pt x="348728" y="233382"/>
                  </a:lnTo>
                  <a:lnTo>
                    <a:pt x="367695" y="230668"/>
                  </a:lnTo>
                  <a:lnTo>
                    <a:pt x="385357" y="220457"/>
                  </a:lnTo>
                  <a:lnTo>
                    <a:pt x="411642" y="194637"/>
                  </a:lnTo>
                  <a:lnTo>
                    <a:pt x="436213" y="159520"/>
                  </a:lnTo>
                  <a:lnTo>
                    <a:pt x="445828" y="146224"/>
                  </a:lnTo>
                  <a:lnTo>
                    <a:pt x="447177" y="142888"/>
                  </a:lnTo>
                  <a:lnTo>
                    <a:pt x="448923" y="140663"/>
                  </a:lnTo>
                  <a:lnTo>
                    <a:pt x="457112" y="136388"/>
                  </a:lnTo>
                  <a:lnTo>
                    <a:pt x="457382" y="140311"/>
                  </a:lnTo>
                  <a:lnTo>
                    <a:pt x="445327" y="175152"/>
                  </a:lnTo>
                  <a:lnTo>
                    <a:pt x="432358" y="205022"/>
                  </a:lnTo>
                  <a:lnTo>
                    <a:pt x="432271" y="209180"/>
                  </a:lnTo>
                  <a:lnTo>
                    <a:pt x="434168" y="217890"/>
                  </a:lnTo>
                  <a:lnTo>
                    <a:pt x="438944" y="219081"/>
                  </a:lnTo>
                  <a:lnTo>
                    <a:pt x="455807" y="219846"/>
                  </a:lnTo>
                  <a:lnTo>
                    <a:pt x="460604" y="217368"/>
                  </a:lnTo>
                  <a:lnTo>
                    <a:pt x="495629" y="182001"/>
                  </a:lnTo>
                  <a:lnTo>
                    <a:pt x="520154" y="151306"/>
                  </a:lnTo>
                  <a:lnTo>
                    <a:pt x="531001" y="135229"/>
                  </a:lnTo>
                  <a:lnTo>
                    <a:pt x="542869" y="124727"/>
                  </a:lnTo>
                  <a:lnTo>
                    <a:pt x="548699" y="113847"/>
                  </a:lnTo>
                  <a:lnTo>
                    <a:pt x="548915" y="119958"/>
                  </a:lnTo>
                  <a:lnTo>
                    <a:pt x="535755" y="151811"/>
                  </a:lnTo>
                  <a:lnTo>
                    <a:pt x="534103" y="167799"/>
                  </a:lnTo>
                  <a:lnTo>
                    <a:pt x="538392" y="175934"/>
                  </a:lnTo>
                  <a:lnTo>
                    <a:pt x="541907" y="180474"/>
                  </a:lnTo>
                  <a:lnTo>
                    <a:pt x="550328" y="185519"/>
                  </a:lnTo>
                  <a:lnTo>
                    <a:pt x="554944" y="186864"/>
                  </a:lnTo>
                  <a:lnTo>
                    <a:pt x="564588" y="186101"/>
                  </a:lnTo>
                  <a:lnTo>
                    <a:pt x="588623" y="178712"/>
                  </a:lnTo>
                  <a:lnTo>
                    <a:pt x="625136" y="151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5" name="SMARTInkShape-897"/>
            <p:cNvSpPr/>
            <p:nvPr>
              <p:custDataLst>
                <p:tags r:id="rId11"/>
              </p:custDataLst>
            </p:nvPr>
          </p:nvSpPr>
          <p:spPr>
            <a:xfrm>
              <a:off x="2881788" y="2377440"/>
              <a:ext cx="186730" cy="354317"/>
            </a:xfrm>
            <a:custGeom>
              <a:avLst/>
              <a:gdLst/>
              <a:ahLst/>
              <a:cxnLst/>
              <a:rect l="0" t="0" r="0" b="0"/>
              <a:pathLst>
                <a:path w="186730" h="354317">
                  <a:moveTo>
                    <a:pt x="29052" y="0"/>
                  </a:moveTo>
                  <a:lnTo>
                    <a:pt x="29052" y="0"/>
                  </a:lnTo>
                  <a:lnTo>
                    <a:pt x="20962" y="28316"/>
                  </a:lnTo>
                  <a:lnTo>
                    <a:pt x="15930" y="62106"/>
                  </a:lnTo>
                  <a:lnTo>
                    <a:pt x="10394" y="97613"/>
                  </a:lnTo>
                  <a:lnTo>
                    <a:pt x="3392" y="130898"/>
                  </a:lnTo>
                  <a:lnTo>
                    <a:pt x="0" y="162210"/>
                  </a:lnTo>
                  <a:lnTo>
                    <a:pt x="3040" y="184846"/>
                  </a:lnTo>
                  <a:lnTo>
                    <a:pt x="23082" y="218167"/>
                  </a:lnTo>
                  <a:lnTo>
                    <a:pt x="33172" y="226220"/>
                  </a:lnTo>
                  <a:lnTo>
                    <a:pt x="45276" y="231776"/>
                  </a:lnTo>
                  <a:lnTo>
                    <a:pt x="71360" y="235342"/>
                  </a:lnTo>
                  <a:lnTo>
                    <a:pt x="102639" y="236104"/>
                  </a:lnTo>
                  <a:lnTo>
                    <a:pt x="136546" y="236169"/>
                  </a:lnTo>
                  <a:lnTo>
                    <a:pt x="166830" y="240250"/>
                  </a:lnTo>
                  <a:lnTo>
                    <a:pt x="181165" y="246821"/>
                  </a:lnTo>
                  <a:lnTo>
                    <a:pt x="185557" y="251656"/>
                  </a:lnTo>
                  <a:lnTo>
                    <a:pt x="186729" y="254130"/>
                  </a:lnTo>
                  <a:lnTo>
                    <a:pt x="185773" y="261396"/>
                  </a:lnTo>
                  <a:lnTo>
                    <a:pt x="178261" y="279858"/>
                  </a:lnTo>
                  <a:lnTo>
                    <a:pt x="146448" y="309920"/>
                  </a:lnTo>
                  <a:lnTo>
                    <a:pt x="114361" y="330208"/>
                  </a:lnTo>
                  <a:lnTo>
                    <a:pt x="84944" y="346006"/>
                  </a:lnTo>
                  <a:lnTo>
                    <a:pt x="52938" y="354316"/>
                  </a:lnTo>
                  <a:lnTo>
                    <a:pt x="44466" y="352772"/>
                  </a:lnTo>
                  <a:lnTo>
                    <a:pt x="26891" y="344881"/>
                  </a:lnTo>
                  <a:lnTo>
                    <a:pt x="20189" y="340112"/>
                  </a:lnTo>
                  <a:lnTo>
                    <a:pt x="16647" y="332912"/>
                  </a:lnTo>
                  <a:lnTo>
                    <a:pt x="14372" y="314492"/>
                  </a:lnTo>
                  <a:lnTo>
                    <a:pt x="20006" y="289311"/>
                  </a:lnTo>
                  <a:lnTo>
                    <a:pt x="24467" y="277878"/>
                  </a:lnTo>
                  <a:lnTo>
                    <a:pt x="31530" y="269410"/>
                  </a:lnTo>
                  <a:lnTo>
                    <a:pt x="44292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6" name="SMARTInkShape-898"/>
            <p:cNvSpPr/>
            <p:nvPr>
              <p:custDataLst>
                <p:tags r:id="rId12"/>
              </p:custDataLst>
            </p:nvPr>
          </p:nvSpPr>
          <p:spPr>
            <a:xfrm>
              <a:off x="2473720" y="2519311"/>
              <a:ext cx="376161" cy="238636"/>
            </a:xfrm>
            <a:custGeom>
              <a:avLst/>
              <a:gdLst/>
              <a:ahLst/>
              <a:cxnLst/>
              <a:rect l="0" t="0" r="0" b="0"/>
              <a:pathLst>
                <a:path w="376161" h="238636">
                  <a:moveTo>
                    <a:pt x="25640" y="193409"/>
                  </a:moveTo>
                  <a:lnTo>
                    <a:pt x="25640" y="193409"/>
                  </a:lnTo>
                  <a:lnTo>
                    <a:pt x="5414" y="177228"/>
                  </a:lnTo>
                  <a:lnTo>
                    <a:pt x="1149" y="163148"/>
                  </a:lnTo>
                  <a:lnTo>
                    <a:pt x="0" y="144449"/>
                  </a:lnTo>
                  <a:lnTo>
                    <a:pt x="2391" y="106455"/>
                  </a:lnTo>
                  <a:lnTo>
                    <a:pt x="8497" y="74700"/>
                  </a:lnTo>
                  <a:lnTo>
                    <a:pt x="13223" y="57676"/>
                  </a:lnTo>
                  <a:lnTo>
                    <a:pt x="17362" y="51274"/>
                  </a:lnTo>
                  <a:lnTo>
                    <a:pt x="51494" y="18514"/>
                  </a:lnTo>
                  <a:lnTo>
                    <a:pt x="73094" y="7062"/>
                  </a:lnTo>
                  <a:lnTo>
                    <a:pt x="98873" y="0"/>
                  </a:lnTo>
                  <a:lnTo>
                    <a:pt x="118835" y="2517"/>
                  </a:lnTo>
                  <a:lnTo>
                    <a:pt x="155411" y="13352"/>
                  </a:lnTo>
                  <a:lnTo>
                    <a:pt x="193310" y="28064"/>
                  </a:lnTo>
                  <a:lnTo>
                    <a:pt x="219721" y="46542"/>
                  </a:lnTo>
                  <a:lnTo>
                    <a:pt x="226198" y="56450"/>
                  </a:lnTo>
                  <a:lnTo>
                    <a:pt x="230356" y="72564"/>
                  </a:lnTo>
                  <a:lnTo>
                    <a:pt x="231077" y="85260"/>
                  </a:lnTo>
                  <a:lnTo>
                    <a:pt x="227245" y="99747"/>
                  </a:lnTo>
                  <a:lnTo>
                    <a:pt x="209414" y="133982"/>
                  </a:lnTo>
                  <a:lnTo>
                    <a:pt x="187701" y="168493"/>
                  </a:lnTo>
                  <a:lnTo>
                    <a:pt x="168839" y="200915"/>
                  </a:lnTo>
                  <a:lnTo>
                    <a:pt x="163595" y="224574"/>
                  </a:lnTo>
                  <a:lnTo>
                    <a:pt x="163036" y="233499"/>
                  </a:lnTo>
                  <a:lnTo>
                    <a:pt x="164650" y="235376"/>
                  </a:lnTo>
                  <a:lnTo>
                    <a:pt x="170960" y="237461"/>
                  </a:lnTo>
                  <a:lnTo>
                    <a:pt x="179988" y="238635"/>
                  </a:lnTo>
                  <a:lnTo>
                    <a:pt x="216980" y="228479"/>
                  </a:lnTo>
                  <a:lnTo>
                    <a:pt x="229496" y="219156"/>
                  </a:lnTo>
                  <a:lnTo>
                    <a:pt x="251328" y="192474"/>
                  </a:lnTo>
                  <a:lnTo>
                    <a:pt x="265863" y="157508"/>
                  </a:lnTo>
                  <a:lnTo>
                    <a:pt x="272547" y="133101"/>
                  </a:lnTo>
                  <a:lnTo>
                    <a:pt x="270337" y="102097"/>
                  </a:lnTo>
                  <a:lnTo>
                    <a:pt x="269014" y="88479"/>
                  </a:lnTo>
                  <a:lnTo>
                    <a:pt x="263509" y="76053"/>
                  </a:lnTo>
                  <a:lnTo>
                    <a:pt x="251583" y="61596"/>
                  </a:lnTo>
                  <a:lnTo>
                    <a:pt x="249928" y="60660"/>
                  </a:lnTo>
                  <a:lnTo>
                    <a:pt x="248825" y="60883"/>
                  </a:lnTo>
                  <a:lnTo>
                    <a:pt x="248090" y="61879"/>
                  </a:lnTo>
                  <a:lnTo>
                    <a:pt x="245016" y="62984"/>
                  </a:lnTo>
                  <a:lnTo>
                    <a:pt x="243011" y="63279"/>
                  </a:lnTo>
                  <a:lnTo>
                    <a:pt x="238525" y="68122"/>
                  </a:lnTo>
                  <a:lnTo>
                    <a:pt x="236143" y="71785"/>
                  </a:lnTo>
                  <a:lnTo>
                    <a:pt x="235402" y="75919"/>
                  </a:lnTo>
                  <a:lnTo>
                    <a:pt x="238359" y="107768"/>
                  </a:lnTo>
                  <a:lnTo>
                    <a:pt x="244957" y="139709"/>
                  </a:lnTo>
                  <a:lnTo>
                    <a:pt x="252806" y="161976"/>
                  </a:lnTo>
                  <a:lnTo>
                    <a:pt x="260940" y="174076"/>
                  </a:lnTo>
                  <a:lnTo>
                    <a:pt x="287176" y="190409"/>
                  </a:lnTo>
                  <a:lnTo>
                    <a:pt x="309625" y="197882"/>
                  </a:lnTo>
                  <a:lnTo>
                    <a:pt x="323729" y="195115"/>
                  </a:lnTo>
                  <a:lnTo>
                    <a:pt x="337617" y="187394"/>
                  </a:lnTo>
                  <a:lnTo>
                    <a:pt x="369125" y="149701"/>
                  </a:lnTo>
                  <a:lnTo>
                    <a:pt x="376160" y="140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7" name="SMARTInkShape-899"/>
            <p:cNvSpPr/>
            <p:nvPr>
              <p:custDataLst>
                <p:tags r:id="rId13"/>
              </p:custDataLst>
            </p:nvPr>
          </p:nvSpPr>
          <p:spPr>
            <a:xfrm>
              <a:off x="2065020" y="2613660"/>
              <a:ext cx="381001" cy="15241"/>
            </a:xfrm>
            <a:custGeom>
              <a:avLst/>
              <a:gdLst/>
              <a:ahLst/>
              <a:cxnLst/>
              <a:rect l="0" t="0" r="0" b="0"/>
              <a:pathLst>
                <a:path w="381001" h="15241">
                  <a:moveTo>
                    <a:pt x="0" y="0"/>
                  </a:moveTo>
                  <a:lnTo>
                    <a:pt x="0" y="0"/>
                  </a:lnTo>
                  <a:lnTo>
                    <a:pt x="28316" y="4045"/>
                  </a:lnTo>
                  <a:lnTo>
                    <a:pt x="55765" y="3773"/>
                  </a:lnTo>
                  <a:lnTo>
                    <a:pt x="84898" y="2524"/>
                  </a:lnTo>
                  <a:lnTo>
                    <a:pt x="114779" y="4790"/>
                  </a:lnTo>
                  <a:lnTo>
                    <a:pt x="144993" y="6362"/>
                  </a:lnTo>
                  <a:lnTo>
                    <a:pt x="175355" y="7061"/>
                  </a:lnTo>
                  <a:lnTo>
                    <a:pt x="205782" y="7371"/>
                  </a:lnTo>
                  <a:lnTo>
                    <a:pt x="236239" y="7509"/>
                  </a:lnTo>
                  <a:lnTo>
                    <a:pt x="266708" y="7571"/>
                  </a:lnTo>
                  <a:lnTo>
                    <a:pt x="297184" y="7598"/>
                  </a:lnTo>
                  <a:lnTo>
                    <a:pt x="334811" y="7613"/>
                  </a:lnTo>
                  <a:lnTo>
                    <a:pt x="369242" y="12856"/>
                  </a:lnTo>
                  <a:lnTo>
                    <a:pt x="38100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8" name="SMARTInkShape-900"/>
            <p:cNvSpPr/>
            <p:nvPr>
              <p:custDataLst>
                <p:tags r:id="rId14"/>
              </p:custDataLst>
            </p:nvPr>
          </p:nvSpPr>
          <p:spPr>
            <a:xfrm>
              <a:off x="2240280" y="2301240"/>
              <a:ext cx="45672" cy="459016"/>
            </a:xfrm>
            <a:custGeom>
              <a:avLst/>
              <a:gdLst/>
              <a:ahLst/>
              <a:cxnLst/>
              <a:rect l="0" t="0" r="0" b="0"/>
              <a:pathLst>
                <a:path w="45672" h="459016">
                  <a:moveTo>
                    <a:pt x="15240" y="0"/>
                  </a:moveTo>
                  <a:lnTo>
                    <a:pt x="15240" y="0"/>
                  </a:lnTo>
                  <a:lnTo>
                    <a:pt x="31421" y="36406"/>
                  </a:lnTo>
                  <a:lnTo>
                    <a:pt x="39365" y="65570"/>
                  </a:lnTo>
                  <a:lnTo>
                    <a:pt x="42895" y="94335"/>
                  </a:lnTo>
                  <a:lnTo>
                    <a:pt x="44465" y="126876"/>
                  </a:lnTo>
                  <a:lnTo>
                    <a:pt x="45162" y="158836"/>
                  </a:lnTo>
                  <a:lnTo>
                    <a:pt x="45472" y="189974"/>
                  </a:lnTo>
                  <a:lnTo>
                    <a:pt x="45610" y="220746"/>
                  </a:lnTo>
                  <a:lnTo>
                    <a:pt x="45671" y="253614"/>
                  </a:lnTo>
                  <a:lnTo>
                    <a:pt x="44852" y="287130"/>
                  </a:lnTo>
                  <a:lnTo>
                    <a:pt x="41665" y="318960"/>
                  </a:lnTo>
                  <a:lnTo>
                    <a:pt x="39685" y="347783"/>
                  </a:lnTo>
                  <a:lnTo>
                    <a:pt x="38569" y="383293"/>
                  </a:lnTo>
                  <a:lnTo>
                    <a:pt x="35982" y="412160"/>
                  </a:lnTo>
                  <a:lnTo>
                    <a:pt x="29511" y="449356"/>
                  </a:lnTo>
                  <a:lnTo>
                    <a:pt x="22712" y="457383"/>
                  </a:lnTo>
                  <a:lnTo>
                    <a:pt x="18528" y="459015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9" name="SMARTInkShape-901"/>
            <p:cNvSpPr/>
            <p:nvPr>
              <p:custDataLst>
                <p:tags r:id="rId15"/>
              </p:custDataLst>
            </p:nvPr>
          </p:nvSpPr>
          <p:spPr>
            <a:xfrm>
              <a:off x="3002280" y="2872740"/>
              <a:ext cx="399714" cy="251461"/>
            </a:xfrm>
            <a:custGeom>
              <a:avLst/>
              <a:gdLst/>
              <a:ahLst/>
              <a:cxnLst/>
              <a:rect l="0" t="0" r="0" b="0"/>
              <a:pathLst>
                <a:path w="399714" h="251461">
                  <a:moveTo>
                    <a:pt x="0" y="0"/>
                  </a:moveTo>
                  <a:lnTo>
                    <a:pt x="0" y="0"/>
                  </a:lnTo>
                  <a:lnTo>
                    <a:pt x="20947" y="33114"/>
                  </a:lnTo>
                  <a:lnTo>
                    <a:pt x="27655" y="54497"/>
                  </a:lnTo>
                  <a:lnTo>
                    <a:pt x="28796" y="79083"/>
                  </a:lnTo>
                  <a:lnTo>
                    <a:pt x="24995" y="113179"/>
                  </a:lnTo>
                  <a:lnTo>
                    <a:pt x="22646" y="130525"/>
                  </a:lnTo>
                  <a:lnTo>
                    <a:pt x="16383" y="142736"/>
                  </a:lnTo>
                  <a:lnTo>
                    <a:pt x="16848" y="143417"/>
                  </a:lnTo>
                  <a:lnTo>
                    <a:pt x="21901" y="144600"/>
                  </a:lnTo>
                  <a:lnTo>
                    <a:pt x="30666" y="140681"/>
                  </a:lnTo>
                  <a:lnTo>
                    <a:pt x="37054" y="134210"/>
                  </a:lnTo>
                  <a:lnTo>
                    <a:pt x="70530" y="97252"/>
                  </a:lnTo>
                  <a:lnTo>
                    <a:pt x="85459" y="84466"/>
                  </a:lnTo>
                  <a:lnTo>
                    <a:pt x="93015" y="79027"/>
                  </a:lnTo>
                  <a:lnTo>
                    <a:pt x="98824" y="69038"/>
                  </a:lnTo>
                  <a:lnTo>
                    <a:pt x="99039" y="79226"/>
                  </a:lnTo>
                  <a:lnTo>
                    <a:pt x="95008" y="90549"/>
                  </a:lnTo>
                  <a:lnTo>
                    <a:pt x="85879" y="106229"/>
                  </a:lnTo>
                  <a:lnTo>
                    <a:pt x="84001" y="121880"/>
                  </a:lnTo>
                  <a:lnTo>
                    <a:pt x="83941" y="124433"/>
                  </a:lnTo>
                  <a:lnTo>
                    <a:pt x="84747" y="126136"/>
                  </a:lnTo>
                  <a:lnTo>
                    <a:pt x="86131" y="127270"/>
                  </a:lnTo>
                  <a:lnTo>
                    <a:pt x="89927" y="128531"/>
                  </a:lnTo>
                  <a:lnTo>
                    <a:pt x="101735" y="129407"/>
                  </a:lnTo>
                  <a:lnTo>
                    <a:pt x="137363" y="114096"/>
                  </a:lnTo>
                  <a:lnTo>
                    <a:pt x="153475" y="104100"/>
                  </a:lnTo>
                  <a:lnTo>
                    <a:pt x="174803" y="84266"/>
                  </a:lnTo>
                  <a:lnTo>
                    <a:pt x="179170" y="83952"/>
                  </a:lnTo>
                  <a:lnTo>
                    <a:pt x="180407" y="84754"/>
                  </a:lnTo>
                  <a:lnTo>
                    <a:pt x="181231" y="86137"/>
                  </a:lnTo>
                  <a:lnTo>
                    <a:pt x="181781" y="87904"/>
                  </a:lnTo>
                  <a:lnTo>
                    <a:pt x="174603" y="124434"/>
                  </a:lnTo>
                  <a:lnTo>
                    <a:pt x="171299" y="130939"/>
                  </a:lnTo>
                  <a:lnTo>
                    <a:pt x="170926" y="133860"/>
                  </a:lnTo>
                  <a:lnTo>
                    <a:pt x="175961" y="157460"/>
                  </a:lnTo>
                  <a:lnTo>
                    <a:pt x="179240" y="162551"/>
                  </a:lnTo>
                  <a:lnTo>
                    <a:pt x="183520" y="165378"/>
                  </a:lnTo>
                  <a:lnTo>
                    <a:pt x="185847" y="166132"/>
                  </a:lnTo>
                  <a:lnTo>
                    <a:pt x="221909" y="156902"/>
                  </a:lnTo>
                  <a:lnTo>
                    <a:pt x="252491" y="147206"/>
                  </a:lnTo>
                  <a:lnTo>
                    <a:pt x="290265" y="134880"/>
                  </a:lnTo>
                  <a:lnTo>
                    <a:pt x="320249" y="123502"/>
                  </a:lnTo>
                  <a:lnTo>
                    <a:pt x="356676" y="112073"/>
                  </a:lnTo>
                  <a:lnTo>
                    <a:pt x="393991" y="100082"/>
                  </a:lnTo>
                  <a:lnTo>
                    <a:pt x="399713" y="99363"/>
                  </a:lnTo>
                  <a:lnTo>
                    <a:pt x="399402" y="99262"/>
                  </a:lnTo>
                  <a:lnTo>
                    <a:pt x="396864" y="99100"/>
                  </a:lnTo>
                  <a:lnTo>
                    <a:pt x="383350" y="93831"/>
                  </a:lnTo>
                  <a:lnTo>
                    <a:pt x="363351" y="92995"/>
                  </a:lnTo>
                  <a:lnTo>
                    <a:pt x="333029" y="98094"/>
                  </a:lnTo>
                  <a:lnTo>
                    <a:pt x="296889" y="114955"/>
                  </a:lnTo>
                  <a:lnTo>
                    <a:pt x="287673" y="121510"/>
                  </a:lnTo>
                  <a:lnTo>
                    <a:pt x="282375" y="127573"/>
                  </a:lnTo>
                  <a:lnTo>
                    <a:pt x="279690" y="133308"/>
                  </a:lnTo>
                  <a:lnTo>
                    <a:pt x="279594" y="137979"/>
                  </a:lnTo>
                  <a:lnTo>
                    <a:pt x="281222" y="141939"/>
                  </a:lnTo>
                  <a:lnTo>
                    <a:pt x="295392" y="161496"/>
                  </a:lnTo>
                  <a:lnTo>
                    <a:pt x="307469" y="167513"/>
                  </a:lnTo>
                  <a:lnTo>
                    <a:pt x="313889" y="174921"/>
                  </a:lnTo>
                  <a:lnTo>
                    <a:pt x="317306" y="181601"/>
                  </a:lnTo>
                  <a:lnTo>
                    <a:pt x="319230" y="192379"/>
                  </a:lnTo>
                  <a:lnTo>
                    <a:pt x="318833" y="201495"/>
                  </a:lnTo>
                  <a:lnTo>
                    <a:pt x="315835" y="211191"/>
                  </a:lnTo>
                  <a:lnTo>
                    <a:pt x="296292" y="236269"/>
                  </a:lnTo>
                  <a:lnTo>
                    <a:pt x="281940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0" name="SMARTInkShape-902"/>
            <p:cNvSpPr/>
            <p:nvPr>
              <p:custDataLst>
                <p:tags r:id="rId16"/>
              </p:custDataLst>
            </p:nvPr>
          </p:nvSpPr>
          <p:spPr>
            <a:xfrm>
              <a:off x="2961995" y="2941320"/>
              <a:ext cx="9806" cy="63677"/>
            </a:xfrm>
            <a:custGeom>
              <a:avLst/>
              <a:gdLst/>
              <a:ahLst/>
              <a:cxnLst/>
              <a:rect l="0" t="0" r="0" b="0"/>
              <a:pathLst>
                <a:path w="9806" h="63677">
                  <a:moveTo>
                    <a:pt x="9805" y="0"/>
                  </a:moveTo>
                  <a:lnTo>
                    <a:pt x="9805" y="0"/>
                  </a:lnTo>
                  <a:lnTo>
                    <a:pt x="1715" y="32361"/>
                  </a:lnTo>
                  <a:lnTo>
                    <a:pt x="0" y="48249"/>
                  </a:lnTo>
                  <a:lnTo>
                    <a:pt x="1898" y="63676"/>
                  </a:lnTo>
                  <a:lnTo>
                    <a:pt x="1993" y="63618"/>
                  </a:lnTo>
                  <a:lnTo>
                    <a:pt x="2185" y="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1" name="SMARTInkShape-903"/>
            <p:cNvSpPr/>
            <p:nvPr>
              <p:custDataLst>
                <p:tags r:id="rId17"/>
              </p:custDataLst>
            </p:nvPr>
          </p:nvSpPr>
          <p:spPr>
            <a:xfrm>
              <a:off x="1920769" y="2255520"/>
              <a:ext cx="372852" cy="614535"/>
            </a:xfrm>
            <a:custGeom>
              <a:avLst/>
              <a:gdLst/>
              <a:ahLst/>
              <a:cxnLst/>
              <a:rect l="0" t="0" r="0" b="0"/>
              <a:pathLst>
                <a:path w="372852" h="614535">
                  <a:moveTo>
                    <a:pt x="372851" y="0"/>
                  </a:moveTo>
                  <a:lnTo>
                    <a:pt x="372851" y="0"/>
                  </a:lnTo>
                  <a:lnTo>
                    <a:pt x="356670" y="28317"/>
                  </a:lnTo>
                  <a:lnTo>
                    <a:pt x="334472" y="66151"/>
                  </a:lnTo>
                  <a:lnTo>
                    <a:pt x="307763" y="104173"/>
                  </a:lnTo>
                  <a:lnTo>
                    <a:pt x="286068" y="131813"/>
                  </a:lnTo>
                  <a:lnTo>
                    <a:pt x="262314" y="161877"/>
                  </a:lnTo>
                  <a:lnTo>
                    <a:pt x="237646" y="194994"/>
                  </a:lnTo>
                  <a:lnTo>
                    <a:pt x="212571" y="229468"/>
                  </a:lnTo>
                  <a:lnTo>
                    <a:pt x="186469" y="265392"/>
                  </a:lnTo>
                  <a:lnTo>
                    <a:pt x="172396" y="284455"/>
                  </a:lnTo>
                  <a:lnTo>
                    <a:pt x="157934" y="303937"/>
                  </a:lnTo>
                  <a:lnTo>
                    <a:pt x="144060" y="323698"/>
                  </a:lnTo>
                  <a:lnTo>
                    <a:pt x="130577" y="343645"/>
                  </a:lnTo>
                  <a:lnTo>
                    <a:pt x="117355" y="363716"/>
                  </a:lnTo>
                  <a:lnTo>
                    <a:pt x="105154" y="383024"/>
                  </a:lnTo>
                  <a:lnTo>
                    <a:pt x="82566" y="420282"/>
                  </a:lnTo>
                  <a:lnTo>
                    <a:pt x="63495" y="456596"/>
                  </a:lnTo>
                  <a:lnTo>
                    <a:pt x="46553" y="490798"/>
                  </a:lnTo>
                  <a:lnTo>
                    <a:pt x="30556" y="520110"/>
                  </a:lnTo>
                  <a:lnTo>
                    <a:pt x="19496" y="547249"/>
                  </a:lnTo>
                  <a:lnTo>
                    <a:pt x="8509" y="581812"/>
                  </a:lnTo>
                  <a:lnTo>
                    <a:pt x="0" y="614534"/>
                  </a:lnTo>
                  <a:lnTo>
                    <a:pt x="4222" y="611511"/>
                  </a:lnTo>
                  <a:lnTo>
                    <a:pt x="38657" y="573434"/>
                  </a:lnTo>
                  <a:lnTo>
                    <a:pt x="60753" y="537078"/>
                  </a:lnTo>
                  <a:lnTo>
                    <a:pt x="76661" y="507095"/>
                  </a:lnTo>
                  <a:lnTo>
                    <a:pt x="95020" y="471191"/>
                  </a:lnTo>
                  <a:lnTo>
                    <a:pt x="114468" y="434914"/>
                  </a:lnTo>
                  <a:lnTo>
                    <a:pt x="134401" y="398188"/>
                  </a:lnTo>
                  <a:lnTo>
                    <a:pt x="144457" y="378912"/>
                  </a:lnTo>
                  <a:lnTo>
                    <a:pt x="161276" y="346205"/>
                  </a:lnTo>
                  <a:lnTo>
                    <a:pt x="174731" y="32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2" name="SMARTInkShape-904"/>
            <p:cNvSpPr/>
            <p:nvPr>
              <p:custDataLst>
                <p:tags r:id="rId18"/>
              </p:custDataLst>
            </p:nvPr>
          </p:nvSpPr>
          <p:spPr>
            <a:xfrm>
              <a:off x="2895600" y="2781300"/>
              <a:ext cx="29422" cy="243841"/>
            </a:xfrm>
            <a:custGeom>
              <a:avLst/>
              <a:gdLst/>
              <a:ahLst/>
              <a:cxnLst/>
              <a:rect l="0" t="0" r="0" b="0"/>
              <a:pathLst>
                <a:path w="29422" h="243841">
                  <a:moveTo>
                    <a:pt x="22860" y="0"/>
                  </a:moveTo>
                  <a:lnTo>
                    <a:pt x="22860" y="0"/>
                  </a:lnTo>
                  <a:lnTo>
                    <a:pt x="26905" y="28316"/>
                  </a:lnTo>
                  <a:lnTo>
                    <a:pt x="29421" y="58061"/>
                  </a:lnTo>
                  <a:lnTo>
                    <a:pt x="24187" y="96104"/>
                  </a:lnTo>
                  <a:lnTo>
                    <a:pt x="15001" y="131214"/>
                  </a:lnTo>
                  <a:lnTo>
                    <a:pt x="7745" y="163846"/>
                  </a:lnTo>
                  <a:lnTo>
                    <a:pt x="4007" y="194741"/>
                  </a:lnTo>
                  <a:lnTo>
                    <a:pt x="791" y="232385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08" name="SMARTInkShape-Group324"/>
          <p:cNvGrpSpPr/>
          <p:nvPr/>
        </p:nvGrpSpPr>
        <p:grpSpPr>
          <a:xfrm>
            <a:off x="586740" y="3451860"/>
            <a:ext cx="4962253" cy="2872693"/>
            <a:chOff x="586740" y="3451860"/>
            <a:chExt cx="4962253" cy="2872693"/>
          </a:xfrm>
        </p:grpSpPr>
        <p:sp>
          <p:nvSpPr>
            <p:cNvPr id="9404" name="SMARTInkShape-905"/>
            <p:cNvSpPr/>
            <p:nvPr>
              <p:custDataLst>
                <p:tags r:id="rId5"/>
              </p:custDataLst>
            </p:nvPr>
          </p:nvSpPr>
          <p:spPr>
            <a:xfrm>
              <a:off x="4869180" y="4625341"/>
              <a:ext cx="593645" cy="1699212"/>
            </a:xfrm>
            <a:custGeom>
              <a:avLst/>
              <a:gdLst/>
              <a:ahLst/>
              <a:cxnLst/>
              <a:rect l="0" t="0" r="0" b="0"/>
              <a:pathLst>
                <a:path w="593645" h="1699212">
                  <a:moveTo>
                    <a:pt x="0" y="1661159"/>
                  </a:moveTo>
                  <a:lnTo>
                    <a:pt x="0" y="1661159"/>
                  </a:lnTo>
                  <a:lnTo>
                    <a:pt x="32362" y="1669250"/>
                  </a:lnTo>
                  <a:lnTo>
                    <a:pt x="61797" y="1677737"/>
                  </a:lnTo>
                  <a:lnTo>
                    <a:pt x="91812" y="1686307"/>
                  </a:lnTo>
                  <a:lnTo>
                    <a:pt x="122086" y="1692937"/>
                  </a:lnTo>
                  <a:lnTo>
                    <a:pt x="150216" y="1696449"/>
                  </a:lnTo>
                  <a:lnTo>
                    <a:pt x="176829" y="1698011"/>
                  </a:lnTo>
                  <a:lnTo>
                    <a:pt x="202769" y="1698704"/>
                  </a:lnTo>
                  <a:lnTo>
                    <a:pt x="230666" y="1699012"/>
                  </a:lnTo>
                  <a:lnTo>
                    <a:pt x="259151" y="1699149"/>
                  </a:lnTo>
                  <a:lnTo>
                    <a:pt x="285924" y="1699211"/>
                  </a:lnTo>
                  <a:lnTo>
                    <a:pt x="316705" y="1695200"/>
                  </a:lnTo>
                  <a:lnTo>
                    <a:pt x="345957" y="1688649"/>
                  </a:lnTo>
                  <a:lnTo>
                    <a:pt x="376073" y="1681345"/>
                  </a:lnTo>
                  <a:lnTo>
                    <a:pt x="398355" y="1669774"/>
                  </a:lnTo>
                  <a:lnTo>
                    <a:pt x="430482" y="1644668"/>
                  </a:lnTo>
                  <a:lnTo>
                    <a:pt x="468186" y="1613190"/>
                  </a:lnTo>
                  <a:lnTo>
                    <a:pt x="498931" y="1581188"/>
                  </a:lnTo>
                  <a:lnTo>
                    <a:pt x="524491" y="1547620"/>
                  </a:lnTo>
                  <a:lnTo>
                    <a:pt x="545846" y="1516529"/>
                  </a:lnTo>
                  <a:lnTo>
                    <a:pt x="561132" y="1485928"/>
                  </a:lnTo>
                  <a:lnTo>
                    <a:pt x="577323" y="1450910"/>
                  </a:lnTo>
                  <a:lnTo>
                    <a:pt x="586208" y="1418240"/>
                  </a:lnTo>
                  <a:lnTo>
                    <a:pt x="591944" y="1387112"/>
                  </a:lnTo>
                  <a:lnTo>
                    <a:pt x="593644" y="1351924"/>
                  </a:lnTo>
                  <a:lnTo>
                    <a:pt x="593195" y="1324755"/>
                  </a:lnTo>
                  <a:lnTo>
                    <a:pt x="590172" y="1298568"/>
                  </a:lnTo>
                  <a:lnTo>
                    <a:pt x="586008" y="1272819"/>
                  </a:lnTo>
                  <a:lnTo>
                    <a:pt x="582181" y="1246416"/>
                  </a:lnTo>
                  <a:lnTo>
                    <a:pt x="580480" y="1217749"/>
                  </a:lnTo>
                  <a:lnTo>
                    <a:pt x="577466" y="1185817"/>
                  </a:lnTo>
                  <a:lnTo>
                    <a:pt x="572459" y="1151869"/>
                  </a:lnTo>
                  <a:lnTo>
                    <a:pt x="564589" y="1117026"/>
                  </a:lnTo>
                  <a:lnTo>
                    <a:pt x="559960" y="1079526"/>
                  </a:lnTo>
                  <a:lnTo>
                    <a:pt x="558727" y="1060044"/>
                  </a:lnTo>
                  <a:lnTo>
                    <a:pt x="557905" y="1038589"/>
                  </a:lnTo>
                  <a:lnTo>
                    <a:pt x="557356" y="1015820"/>
                  </a:lnTo>
                  <a:lnTo>
                    <a:pt x="556991" y="992172"/>
                  </a:lnTo>
                  <a:lnTo>
                    <a:pt x="556748" y="968788"/>
                  </a:lnTo>
                  <a:lnTo>
                    <a:pt x="556585" y="945578"/>
                  </a:lnTo>
                  <a:lnTo>
                    <a:pt x="556476" y="922486"/>
                  </a:lnTo>
                  <a:lnTo>
                    <a:pt x="557251" y="896930"/>
                  </a:lnTo>
                  <a:lnTo>
                    <a:pt x="558614" y="869733"/>
                  </a:lnTo>
                  <a:lnTo>
                    <a:pt x="560369" y="841440"/>
                  </a:lnTo>
                  <a:lnTo>
                    <a:pt x="562386" y="813267"/>
                  </a:lnTo>
                  <a:lnTo>
                    <a:pt x="564578" y="785171"/>
                  </a:lnTo>
                  <a:lnTo>
                    <a:pt x="566885" y="757127"/>
                  </a:lnTo>
                  <a:lnTo>
                    <a:pt x="568423" y="729965"/>
                  </a:lnTo>
                  <a:lnTo>
                    <a:pt x="569448" y="703389"/>
                  </a:lnTo>
                  <a:lnTo>
                    <a:pt x="570133" y="677205"/>
                  </a:lnTo>
                  <a:lnTo>
                    <a:pt x="570589" y="651284"/>
                  </a:lnTo>
                  <a:lnTo>
                    <a:pt x="570892" y="625535"/>
                  </a:lnTo>
                  <a:lnTo>
                    <a:pt x="571095" y="599903"/>
                  </a:lnTo>
                  <a:lnTo>
                    <a:pt x="570384" y="575195"/>
                  </a:lnTo>
                  <a:lnTo>
                    <a:pt x="569063" y="551104"/>
                  </a:lnTo>
                  <a:lnTo>
                    <a:pt x="567335" y="527422"/>
                  </a:lnTo>
                  <a:lnTo>
                    <a:pt x="566183" y="504015"/>
                  </a:lnTo>
                  <a:lnTo>
                    <a:pt x="565415" y="480789"/>
                  </a:lnTo>
                  <a:lnTo>
                    <a:pt x="564903" y="457686"/>
                  </a:lnTo>
                  <a:lnTo>
                    <a:pt x="564562" y="433816"/>
                  </a:lnTo>
                  <a:lnTo>
                    <a:pt x="564335" y="409439"/>
                  </a:lnTo>
                  <a:lnTo>
                    <a:pt x="564183" y="384719"/>
                  </a:lnTo>
                  <a:lnTo>
                    <a:pt x="563236" y="360619"/>
                  </a:lnTo>
                  <a:lnTo>
                    <a:pt x="561757" y="336932"/>
                  </a:lnTo>
                  <a:lnTo>
                    <a:pt x="559925" y="313521"/>
                  </a:lnTo>
                  <a:lnTo>
                    <a:pt x="557856" y="289447"/>
                  </a:lnTo>
                  <a:lnTo>
                    <a:pt x="555631" y="264931"/>
                  </a:lnTo>
                  <a:lnTo>
                    <a:pt x="553300" y="240121"/>
                  </a:lnTo>
                  <a:lnTo>
                    <a:pt x="551746" y="215960"/>
                  </a:lnTo>
                  <a:lnTo>
                    <a:pt x="550711" y="192233"/>
                  </a:lnTo>
                  <a:lnTo>
                    <a:pt x="550021" y="168795"/>
                  </a:lnTo>
                  <a:lnTo>
                    <a:pt x="548714" y="146396"/>
                  </a:lnTo>
                  <a:lnTo>
                    <a:pt x="546996" y="124690"/>
                  </a:lnTo>
                  <a:lnTo>
                    <a:pt x="545005" y="103446"/>
                  </a:lnTo>
                  <a:lnTo>
                    <a:pt x="541983" y="82511"/>
                  </a:lnTo>
                  <a:lnTo>
                    <a:pt x="538276" y="61779"/>
                  </a:lnTo>
                  <a:lnTo>
                    <a:pt x="531333" y="27457"/>
                  </a:lnTo>
                  <a:lnTo>
                    <a:pt x="525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5" name="SMARTInkShape-906"/>
            <p:cNvSpPr/>
            <p:nvPr>
              <p:custDataLst>
                <p:tags r:id="rId6"/>
              </p:custDataLst>
            </p:nvPr>
          </p:nvSpPr>
          <p:spPr>
            <a:xfrm>
              <a:off x="586823" y="3688080"/>
              <a:ext cx="3573698" cy="2400301"/>
            </a:xfrm>
            <a:custGeom>
              <a:avLst/>
              <a:gdLst/>
              <a:ahLst/>
              <a:cxnLst/>
              <a:rect l="0" t="0" r="0" b="0"/>
              <a:pathLst>
                <a:path w="3573698" h="2400301">
                  <a:moveTo>
                    <a:pt x="159937" y="0"/>
                  </a:moveTo>
                  <a:lnTo>
                    <a:pt x="159937" y="0"/>
                  </a:lnTo>
                  <a:lnTo>
                    <a:pt x="147801" y="32362"/>
                  </a:lnTo>
                  <a:lnTo>
                    <a:pt x="141843" y="61796"/>
                  </a:lnTo>
                  <a:lnTo>
                    <a:pt x="138349" y="93505"/>
                  </a:lnTo>
                  <a:lnTo>
                    <a:pt x="133973" y="130176"/>
                  </a:lnTo>
                  <a:lnTo>
                    <a:pt x="131621" y="150284"/>
                  </a:lnTo>
                  <a:lnTo>
                    <a:pt x="129207" y="171309"/>
                  </a:lnTo>
                  <a:lnTo>
                    <a:pt x="126750" y="192946"/>
                  </a:lnTo>
                  <a:lnTo>
                    <a:pt x="124266" y="214991"/>
                  </a:lnTo>
                  <a:lnTo>
                    <a:pt x="121763" y="237308"/>
                  </a:lnTo>
                  <a:lnTo>
                    <a:pt x="119247" y="259805"/>
                  </a:lnTo>
                  <a:lnTo>
                    <a:pt x="115877" y="283270"/>
                  </a:lnTo>
                  <a:lnTo>
                    <a:pt x="111937" y="307380"/>
                  </a:lnTo>
                  <a:lnTo>
                    <a:pt x="107617" y="331920"/>
                  </a:lnTo>
                  <a:lnTo>
                    <a:pt x="103044" y="358440"/>
                  </a:lnTo>
                  <a:lnTo>
                    <a:pt x="98302" y="386280"/>
                  </a:lnTo>
                  <a:lnTo>
                    <a:pt x="93447" y="415000"/>
                  </a:lnTo>
                  <a:lnTo>
                    <a:pt x="88517" y="444307"/>
                  </a:lnTo>
                  <a:lnTo>
                    <a:pt x="83537" y="474005"/>
                  </a:lnTo>
                  <a:lnTo>
                    <a:pt x="78524" y="503963"/>
                  </a:lnTo>
                  <a:lnTo>
                    <a:pt x="73488" y="535789"/>
                  </a:lnTo>
                  <a:lnTo>
                    <a:pt x="68438" y="568859"/>
                  </a:lnTo>
                  <a:lnTo>
                    <a:pt x="63377" y="602760"/>
                  </a:lnTo>
                  <a:lnTo>
                    <a:pt x="54924" y="669386"/>
                  </a:lnTo>
                  <a:lnTo>
                    <a:pt x="44208" y="757831"/>
                  </a:lnTo>
                  <a:lnTo>
                    <a:pt x="31985" y="860821"/>
                  </a:lnTo>
                  <a:lnTo>
                    <a:pt x="22989" y="940487"/>
                  </a:lnTo>
                  <a:lnTo>
                    <a:pt x="16145" y="1004604"/>
                  </a:lnTo>
                  <a:lnTo>
                    <a:pt x="10736" y="1058356"/>
                  </a:lnTo>
                  <a:lnTo>
                    <a:pt x="7129" y="1105198"/>
                  </a:lnTo>
                  <a:lnTo>
                    <a:pt x="4725" y="1147431"/>
                  </a:lnTo>
                  <a:lnTo>
                    <a:pt x="3122" y="1186595"/>
                  </a:lnTo>
                  <a:lnTo>
                    <a:pt x="2054" y="1222862"/>
                  </a:lnTo>
                  <a:lnTo>
                    <a:pt x="1342" y="1257201"/>
                  </a:lnTo>
                  <a:lnTo>
                    <a:pt x="867" y="1290255"/>
                  </a:lnTo>
                  <a:lnTo>
                    <a:pt x="550" y="1320757"/>
                  </a:lnTo>
                  <a:lnTo>
                    <a:pt x="339" y="1349558"/>
                  </a:lnTo>
                  <a:lnTo>
                    <a:pt x="198" y="1377225"/>
                  </a:lnTo>
                  <a:lnTo>
                    <a:pt x="105" y="1404136"/>
                  </a:lnTo>
                  <a:lnTo>
                    <a:pt x="42" y="1430544"/>
                  </a:lnTo>
                  <a:lnTo>
                    <a:pt x="0" y="1456616"/>
                  </a:lnTo>
                  <a:lnTo>
                    <a:pt x="1666" y="1480772"/>
                  </a:lnTo>
                  <a:lnTo>
                    <a:pt x="4470" y="1503648"/>
                  </a:lnTo>
                  <a:lnTo>
                    <a:pt x="8032" y="1525671"/>
                  </a:lnTo>
                  <a:lnTo>
                    <a:pt x="11254" y="1547127"/>
                  </a:lnTo>
                  <a:lnTo>
                    <a:pt x="14248" y="1568205"/>
                  </a:lnTo>
                  <a:lnTo>
                    <a:pt x="17091" y="1589030"/>
                  </a:lnTo>
                  <a:lnTo>
                    <a:pt x="27023" y="1625715"/>
                  </a:lnTo>
                  <a:lnTo>
                    <a:pt x="40751" y="1658953"/>
                  </a:lnTo>
                  <a:lnTo>
                    <a:pt x="58141" y="1690660"/>
                  </a:lnTo>
                  <a:lnTo>
                    <a:pt x="77159" y="1719426"/>
                  </a:lnTo>
                  <a:lnTo>
                    <a:pt x="109163" y="1754907"/>
                  </a:lnTo>
                  <a:lnTo>
                    <a:pt x="145457" y="1783763"/>
                  </a:lnTo>
                  <a:lnTo>
                    <a:pt x="172128" y="1802857"/>
                  </a:lnTo>
                  <a:lnTo>
                    <a:pt x="203738" y="1819810"/>
                  </a:lnTo>
                  <a:lnTo>
                    <a:pt x="237542" y="1835811"/>
                  </a:lnTo>
                  <a:lnTo>
                    <a:pt x="273168" y="1850543"/>
                  </a:lnTo>
                  <a:lnTo>
                    <a:pt x="292151" y="1856842"/>
                  </a:lnTo>
                  <a:lnTo>
                    <a:pt x="311580" y="1862735"/>
                  </a:lnTo>
                  <a:lnTo>
                    <a:pt x="331305" y="1869203"/>
                  </a:lnTo>
                  <a:lnTo>
                    <a:pt x="351229" y="1876055"/>
                  </a:lnTo>
                  <a:lnTo>
                    <a:pt x="371285" y="1883163"/>
                  </a:lnTo>
                  <a:lnTo>
                    <a:pt x="393122" y="1889596"/>
                  </a:lnTo>
                  <a:lnTo>
                    <a:pt x="416147" y="1895578"/>
                  </a:lnTo>
                  <a:lnTo>
                    <a:pt x="439964" y="1901258"/>
                  </a:lnTo>
                  <a:lnTo>
                    <a:pt x="464308" y="1906739"/>
                  </a:lnTo>
                  <a:lnTo>
                    <a:pt x="489004" y="1912086"/>
                  </a:lnTo>
                  <a:lnTo>
                    <a:pt x="513935" y="1917344"/>
                  </a:lnTo>
                  <a:lnTo>
                    <a:pt x="539869" y="1922543"/>
                  </a:lnTo>
                  <a:lnTo>
                    <a:pt x="566472" y="1927702"/>
                  </a:lnTo>
                  <a:lnTo>
                    <a:pt x="593520" y="1932834"/>
                  </a:lnTo>
                  <a:lnTo>
                    <a:pt x="622559" y="1937950"/>
                  </a:lnTo>
                  <a:lnTo>
                    <a:pt x="652925" y="1943053"/>
                  </a:lnTo>
                  <a:lnTo>
                    <a:pt x="684176" y="1948148"/>
                  </a:lnTo>
                  <a:lnTo>
                    <a:pt x="716016" y="1953239"/>
                  </a:lnTo>
                  <a:lnTo>
                    <a:pt x="748250" y="1958327"/>
                  </a:lnTo>
                  <a:lnTo>
                    <a:pt x="780746" y="1963411"/>
                  </a:lnTo>
                  <a:lnTo>
                    <a:pt x="814263" y="1968494"/>
                  </a:lnTo>
                  <a:lnTo>
                    <a:pt x="848461" y="1973576"/>
                  </a:lnTo>
                  <a:lnTo>
                    <a:pt x="883113" y="1978658"/>
                  </a:lnTo>
                  <a:lnTo>
                    <a:pt x="918914" y="1983738"/>
                  </a:lnTo>
                  <a:lnTo>
                    <a:pt x="955482" y="1988819"/>
                  </a:lnTo>
                  <a:lnTo>
                    <a:pt x="992560" y="1993899"/>
                  </a:lnTo>
                  <a:lnTo>
                    <a:pt x="1030826" y="1998979"/>
                  </a:lnTo>
                  <a:lnTo>
                    <a:pt x="1069883" y="2004061"/>
                  </a:lnTo>
                  <a:lnTo>
                    <a:pt x="1109468" y="2009140"/>
                  </a:lnTo>
                  <a:lnTo>
                    <a:pt x="1149404" y="2014220"/>
                  </a:lnTo>
                  <a:lnTo>
                    <a:pt x="1189575" y="2019300"/>
                  </a:lnTo>
                  <a:lnTo>
                    <a:pt x="1229902" y="2024379"/>
                  </a:lnTo>
                  <a:lnTo>
                    <a:pt x="1271181" y="2030307"/>
                  </a:lnTo>
                  <a:lnTo>
                    <a:pt x="1313093" y="2036797"/>
                  </a:lnTo>
                  <a:lnTo>
                    <a:pt x="1355427" y="2043665"/>
                  </a:lnTo>
                  <a:lnTo>
                    <a:pt x="1398891" y="2050783"/>
                  </a:lnTo>
                  <a:lnTo>
                    <a:pt x="1443106" y="2058068"/>
                  </a:lnTo>
                  <a:lnTo>
                    <a:pt x="1487823" y="2065466"/>
                  </a:lnTo>
                  <a:lnTo>
                    <a:pt x="1532874" y="2071244"/>
                  </a:lnTo>
                  <a:lnTo>
                    <a:pt x="1578149" y="2075942"/>
                  </a:lnTo>
                  <a:lnTo>
                    <a:pt x="1623572" y="2079921"/>
                  </a:lnTo>
                  <a:lnTo>
                    <a:pt x="1669940" y="2085960"/>
                  </a:lnTo>
                  <a:lnTo>
                    <a:pt x="1716939" y="2093373"/>
                  </a:lnTo>
                  <a:lnTo>
                    <a:pt x="1764358" y="2101703"/>
                  </a:lnTo>
                  <a:lnTo>
                    <a:pt x="1812904" y="2109795"/>
                  </a:lnTo>
                  <a:lnTo>
                    <a:pt x="1862202" y="2117730"/>
                  </a:lnTo>
                  <a:lnTo>
                    <a:pt x="1912000" y="2125560"/>
                  </a:lnTo>
                  <a:lnTo>
                    <a:pt x="1962979" y="2134166"/>
                  </a:lnTo>
                  <a:lnTo>
                    <a:pt x="2014745" y="2143291"/>
                  </a:lnTo>
                  <a:lnTo>
                    <a:pt x="2067036" y="2152760"/>
                  </a:lnTo>
                  <a:lnTo>
                    <a:pt x="2117983" y="2160767"/>
                  </a:lnTo>
                  <a:lnTo>
                    <a:pt x="2168034" y="2167797"/>
                  </a:lnTo>
                  <a:lnTo>
                    <a:pt x="2217489" y="2174178"/>
                  </a:lnTo>
                  <a:lnTo>
                    <a:pt x="2269085" y="2182665"/>
                  </a:lnTo>
                  <a:lnTo>
                    <a:pt x="2322109" y="2192558"/>
                  </a:lnTo>
                  <a:lnTo>
                    <a:pt x="2376085" y="2203385"/>
                  </a:lnTo>
                  <a:lnTo>
                    <a:pt x="2430696" y="2213990"/>
                  </a:lnTo>
                  <a:lnTo>
                    <a:pt x="2485729" y="2224446"/>
                  </a:lnTo>
                  <a:lnTo>
                    <a:pt x="2541046" y="2234804"/>
                  </a:lnTo>
                  <a:lnTo>
                    <a:pt x="2595703" y="2244251"/>
                  </a:lnTo>
                  <a:lnTo>
                    <a:pt x="2649921" y="2253086"/>
                  </a:lnTo>
                  <a:lnTo>
                    <a:pt x="2703846" y="2261518"/>
                  </a:lnTo>
                  <a:lnTo>
                    <a:pt x="2757577" y="2269678"/>
                  </a:lnTo>
                  <a:lnTo>
                    <a:pt x="2811177" y="2277659"/>
                  </a:lnTo>
                  <a:lnTo>
                    <a:pt x="2864690" y="2285519"/>
                  </a:lnTo>
                  <a:lnTo>
                    <a:pt x="2918146" y="2293299"/>
                  </a:lnTo>
                  <a:lnTo>
                    <a:pt x="2971563" y="2301026"/>
                  </a:lnTo>
                  <a:lnTo>
                    <a:pt x="3024954" y="2308718"/>
                  </a:lnTo>
                  <a:lnTo>
                    <a:pt x="3077482" y="2315538"/>
                  </a:lnTo>
                  <a:lnTo>
                    <a:pt x="3129433" y="2321780"/>
                  </a:lnTo>
                  <a:lnTo>
                    <a:pt x="3181001" y="2327633"/>
                  </a:lnTo>
                  <a:lnTo>
                    <a:pt x="3232313" y="2334921"/>
                  </a:lnTo>
                  <a:lnTo>
                    <a:pt x="3283454" y="2343167"/>
                  </a:lnTo>
                  <a:lnTo>
                    <a:pt x="3334482" y="2352052"/>
                  </a:lnTo>
                  <a:lnTo>
                    <a:pt x="3383740" y="2361360"/>
                  </a:lnTo>
                  <a:lnTo>
                    <a:pt x="3431819" y="2370954"/>
                  </a:lnTo>
                  <a:lnTo>
                    <a:pt x="3479112" y="2380736"/>
                  </a:lnTo>
                  <a:lnTo>
                    <a:pt x="3510640" y="2387257"/>
                  </a:lnTo>
                  <a:lnTo>
                    <a:pt x="3545672" y="2394503"/>
                  </a:lnTo>
                  <a:lnTo>
                    <a:pt x="3573697" y="240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6" name="SMARTInkShape-907"/>
            <p:cNvSpPr/>
            <p:nvPr>
              <p:custDataLst>
                <p:tags r:id="rId7"/>
              </p:custDataLst>
            </p:nvPr>
          </p:nvSpPr>
          <p:spPr>
            <a:xfrm>
              <a:off x="586740" y="3691580"/>
              <a:ext cx="4962253" cy="1705749"/>
            </a:xfrm>
            <a:custGeom>
              <a:avLst/>
              <a:gdLst/>
              <a:ahLst/>
              <a:cxnLst/>
              <a:rect l="0" t="0" r="0" b="0"/>
              <a:pathLst>
                <a:path w="4962253" h="1705749">
                  <a:moveTo>
                    <a:pt x="0" y="87940"/>
                  </a:moveTo>
                  <a:lnTo>
                    <a:pt x="0" y="87940"/>
                  </a:lnTo>
                  <a:lnTo>
                    <a:pt x="33867" y="76651"/>
                  </a:lnTo>
                  <a:lnTo>
                    <a:pt x="60678" y="67714"/>
                  </a:lnTo>
                  <a:lnTo>
                    <a:pt x="91252" y="59216"/>
                  </a:lnTo>
                  <a:lnTo>
                    <a:pt x="124335" y="51011"/>
                  </a:lnTo>
                  <a:lnTo>
                    <a:pt x="159090" y="43000"/>
                  </a:lnTo>
                  <a:lnTo>
                    <a:pt x="198346" y="35967"/>
                  </a:lnTo>
                  <a:lnTo>
                    <a:pt x="240604" y="29584"/>
                  </a:lnTo>
                  <a:lnTo>
                    <a:pt x="284863" y="23636"/>
                  </a:lnTo>
                  <a:lnTo>
                    <a:pt x="323682" y="19671"/>
                  </a:lnTo>
                  <a:lnTo>
                    <a:pt x="358875" y="17027"/>
                  </a:lnTo>
                  <a:lnTo>
                    <a:pt x="391650" y="15265"/>
                  </a:lnTo>
                  <a:lnTo>
                    <a:pt x="423660" y="13243"/>
                  </a:lnTo>
                  <a:lnTo>
                    <a:pt x="455160" y="11049"/>
                  </a:lnTo>
                  <a:lnTo>
                    <a:pt x="486320" y="8739"/>
                  </a:lnTo>
                  <a:lnTo>
                    <a:pt x="517253" y="7199"/>
                  </a:lnTo>
                  <a:lnTo>
                    <a:pt x="548035" y="6173"/>
                  </a:lnTo>
                  <a:lnTo>
                    <a:pt x="578717" y="5489"/>
                  </a:lnTo>
                  <a:lnTo>
                    <a:pt x="634731" y="4185"/>
                  </a:lnTo>
                  <a:lnTo>
                    <a:pt x="707634" y="2471"/>
                  </a:lnTo>
                  <a:lnTo>
                    <a:pt x="791796" y="480"/>
                  </a:lnTo>
                  <a:lnTo>
                    <a:pt x="861451" y="0"/>
                  </a:lnTo>
                  <a:lnTo>
                    <a:pt x="921434" y="527"/>
                  </a:lnTo>
                  <a:lnTo>
                    <a:pt x="974969" y="1724"/>
                  </a:lnTo>
                  <a:lnTo>
                    <a:pt x="1025053" y="2523"/>
                  </a:lnTo>
                  <a:lnTo>
                    <a:pt x="1072835" y="3055"/>
                  </a:lnTo>
                  <a:lnTo>
                    <a:pt x="1119084" y="3410"/>
                  </a:lnTo>
                  <a:lnTo>
                    <a:pt x="1165156" y="4494"/>
                  </a:lnTo>
                  <a:lnTo>
                    <a:pt x="1211111" y="6062"/>
                  </a:lnTo>
                  <a:lnTo>
                    <a:pt x="1256987" y="7955"/>
                  </a:lnTo>
                  <a:lnTo>
                    <a:pt x="1303658" y="9217"/>
                  </a:lnTo>
                  <a:lnTo>
                    <a:pt x="1350858" y="10058"/>
                  </a:lnTo>
                  <a:lnTo>
                    <a:pt x="1398412" y="10618"/>
                  </a:lnTo>
                  <a:lnTo>
                    <a:pt x="1430115" y="10992"/>
                  </a:lnTo>
                  <a:lnTo>
                    <a:pt x="1465340" y="11408"/>
                  </a:lnTo>
                  <a:lnTo>
                    <a:pt x="1485170" y="11642"/>
                  </a:lnTo>
                  <a:lnTo>
                    <a:pt x="1523514" y="13368"/>
                  </a:lnTo>
                  <a:lnTo>
                    <a:pt x="1584635" y="16212"/>
                  </a:lnTo>
                  <a:lnTo>
                    <a:pt x="1660944" y="19801"/>
                  </a:lnTo>
                  <a:lnTo>
                    <a:pt x="1749916" y="23887"/>
                  </a:lnTo>
                  <a:lnTo>
                    <a:pt x="1847331" y="28305"/>
                  </a:lnTo>
                  <a:lnTo>
                    <a:pt x="1950374" y="32943"/>
                  </a:lnTo>
                  <a:lnTo>
                    <a:pt x="2039389" y="37729"/>
                  </a:lnTo>
                  <a:lnTo>
                    <a:pt x="2119053" y="42613"/>
                  </a:lnTo>
                  <a:lnTo>
                    <a:pt x="2192482" y="47562"/>
                  </a:lnTo>
                  <a:lnTo>
                    <a:pt x="2261754" y="51707"/>
                  </a:lnTo>
                  <a:lnTo>
                    <a:pt x="2328256" y="55319"/>
                  </a:lnTo>
                  <a:lnTo>
                    <a:pt x="2392911" y="58572"/>
                  </a:lnTo>
                  <a:lnTo>
                    <a:pt x="2455487" y="62435"/>
                  </a:lnTo>
                  <a:lnTo>
                    <a:pt x="2516678" y="66703"/>
                  </a:lnTo>
                  <a:lnTo>
                    <a:pt x="2576945" y="71242"/>
                  </a:lnTo>
                  <a:lnTo>
                    <a:pt x="2636597" y="76808"/>
                  </a:lnTo>
                  <a:lnTo>
                    <a:pt x="2695838" y="83059"/>
                  </a:lnTo>
                  <a:lnTo>
                    <a:pt x="2754805" y="89766"/>
                  </a:lnTo>
                  <a:lnTo>
                    <a:pt x="2794117" y="94237"/>
                  </a:lnTo>
                  <a:lnTo>
                    <a:pt x="2820325" y="97219"/>
                  </a:lnTo>
                  <a:lnTo>
                    <a:pt x="2857209" y="101414"/>
                  </a:lnTo>
                  <a:lnTo>
                    <a:pt x="2862386" y="102002"/>
                  </a:lnTo>
                  <a:lnTo>
                    <a:pt x="2903091" y="106628"/>
                  </a:lnTo>
                  <a:lnTo>
                    <a:pt x="2967480" y="113945"/>
                  </a:lnTo>
                  <a:lnTo>
                    <a:pt x="3047660" y="123057"/>
                  </a:lnTo>
                  <a:lnTo>
                    <a:pt x="3137521" y="133364"/>
                  </a:lnTo>
                  <a:lnTo>
                    <a:pt x="3233833" y="144470"/>
                  </a:lnTo>
                  <a:lnTo>
                    <a:pt x="3334449" y="156106"/>
                  </a:lnTo>
                  <a:lnTo>
                    <a:pt x="3401526" y="163864"/>
                  </a:lnTo>
                  <a:lnTo>
                    <a:pt x="3446244" y="169036"/>
                  </a:lnTo>
                  <a:lnTo>
                    <a:pt x="3476056" y="172485"/>
                  </a:lnTo>
                  <a:lnTo>
                    <a:pt x="3509180" y="176315"/>
                  </a:lnTo>
                  <a:lnTo>
                    <a:pt x="3518014" y="177337"/>
                  </a:lnTo>
                  <a:lnTo>
                    <a:pt x="3556923" y="182251"/>
                  </a:lnTo>
                  <a:lnTo>
                    <a:pt x="3615882" y="189761"/>
                  </a:lnTo>
                  <a:lnTo>
                    <a:pt x="3688208" y="199001"/>
                  </a:lnTo>
                  <a:lnTo>
                    <a:pt x="3766905" y="210241"/>
                  </a:lnTo>
                  <a:lnTo>
                    <a:pt x="3849850" y="222814"/>
                  </a:lnTo>
                  <a:lnTo>
                    <a:pt x="3935627" y="236276"/>
                  </a:lnTo>
                  <a:lnTo>
                    <a:pt x="4005511" y="247791"/>
                  </a:lnTo>
                  <a:lnTo>
                    <a:pt x="4064801" y="258007"/>
                  </a:lnTo>
                  <a:lnTo>
                    <a:pt x="4117027" y="267358"/>
                  </a:lnTo>
                  <a:lnTo>
                    <a:pt x="4164544" y="275286"/>
                  </a:lnTo>
                  <a:lnTo>
                    <a:pt x="4208923" y="282263"/>
                  </a:lnTo>
                  <a:lnTo>
                    <a:pt x="4251208" y="288609"/>
                  </a:lnTo>
                  <a:lnTo>
                    <a:pt x="4290406" y="294533"/>
                  </a:lnTo>
                  <a:lnTo>
                    <a:pt x="4327544" y="300175"/>
                  </a:lnTo>
                  <a:lnTo>
                    <a:pt x="4363309" y="305630"/>
                  </a:lnTo>
                  <a:lnTo>
                    <a:pt x="4398159" y="310960"/>
                  </a:lnTo>
                  <a:lnTo>
                    <a:pt x="4432400" y="316207"/>
                  </a:lnTo>
                  <a:lnTo>
                    <a:pt x="4466233" y="321398"/>
                  </a:lnTo>
                  <a:lnTo>
                    <a:pt x="4498102" y="326552"/>
                  </a:lnTo>
                  <a:lnTo>
                    <a:pt x="4528661" y="331681"/>
                  </a:lnTo>
                  <a:lnTo>
                    <a:pt x="4558347" y="336794"/>
                  </a:lnTo>
                  <a:lnTo>
                    <a:pt x="4586605" y="342743"/>
                  </a:lnTo>
                  <a:lnTo>
                    <a:pt x="4613910" y="349248"/>
                  </a:lnTo>
                  <a:lnTo>
                    <a:pt x="4640580" y="356126"/>
                  </a:lnTo>
                  <a:lnTo>
                    <a:pt x="4665980" y="362404"/>
                  </a:lnTo>
                  <a:lnTo>
                    <a:pt x="4690533" y="368282"/>
                  </a:lnTo>
                  <a:lnTo>
                    <a:pt x="4714522" y="373895"/>
                  </a:lnTo>
                  <a:lnTo>
                    <a:pt x="4737288" y="380177"/>
                  </a:lnTo>
                  <a:lnTo>
                    <a:pt x="4759239" y="386904"/>
                  </a:lnTo>
                  <a:lnTo>
                    <a:pt x="4780646" y="393930"/>
                  </a:lnTo>
                  <a:lnTo>
                    <a:pt x="4805078" y="402000"/>
                  </a:lnTo>
                  <a:lnTo>
                    <a:pt x="4831525" y="410766"/>
                  </a:lnTo>
                  <a:lnTo>
                    <a:pt x="4859317" y="419997"/>
                  </a:lnTo>
                  <a:lnTo>
                    <a:pt x="4881231" y="426998"/>
                  </a:lnTo>
                  <a:lnTo>
                    <a:pt x="4914611" y="437035"/>
                  </a:lnTo>
                  <a:lnTo>
                    <a:pt x="4950623" y="454767"/>
                  </a:lnTo>
                  <a:lnTo>
                    <a:pt x="4959846" y="458408"/>
                  </a:lnTo>
                  <a:lnTo>
                    <a:pt x="4961797" y="460225"/>
                  </a:lnTo>
                  <a:lnTo>
                    <a:pt x="4962252" y="462283"/>
                  </a:lnTo>
                  <a:lnTo>
                    <a:pt x="4960763" y="472871"/>
                  </a:lnTo>
                  <a:lnTo>
                    <a:pt x="4960716" y="476641"/>
                  </a:lnTo>
                  <a:lnTo>
                    <a:pt x="4956146" y="485345"/>
                  </a:lnTo>
                  <a:lnTo>
                    <a:pt x="4934631" y="516664"/>
                  </a:lnTo>
                  <a:lnTo>
                    <a:pt x="4918958" y="545640"/>
                  </a:lnTo>
                  <a:lnTo>
                    <a:pt x="4905697" y="571609"/>
                  </a:lnTo>
                  <a:lnTo>
                    <a:pt x="4895852" y="602342"/>
                  </a:lnTo>
                  <a:lnTo>
                    <a:pt x="4888654" y="637450"/>
                  </a:lnTo>
                  <a:lnTo>
                    <a:pt x="4885549" y="657480"/>
                  </a:lnTo>
                  <a:lnTo>
                    <a:pt x="4882633" y="678453"/>
                  </a:lnTo>
                  <a:lnTo>
                    <a:pt x="4880689" y="700902"/>
                  </a:lnTo>
                  <a:lnTo>
                    <a:pt x="4879393" y="724335"/>
                  </a:lnTo>
                  <a:lnTo>
                    <a:pt x="4878528" y="748423"/>
                  </a:lnTo>
                  <a:lnTo>
                    <a:pt x="4877953" y="773796"/>
                  </a:lnTo>
                  <a:lnTo>
                    <a:pt x="4877568" y="800024"/>
                  </a:lnTo>
                  <a:lnTo>
                    <a:pt x="4877312" y="826823"/>
                  </a:lnTo>
                  <a:lnTo>
                    <a:pt x="4877988" y="854848"/>
                  </a:lnTo>
                  <a:lnTo>
                    <a:pt x="4879285" y="883693"/>
                  </a:lnTo>
                  <a:lnTo>
                    <a:pt x="4880997" y="913082"/>
                  </a:lnTo>
                  <a:lnTo>
                    <a:pt x="4882985" y="943681"/>
                  </a:lnTo>
                  <a:lnTo>
                    <a:pt x="4885157" y="975087"/>
                  </a:lnTo>
                  <a:lnTo>
                    <a:pt x="4887450" y="1007032"/>
                  </a:lnTo>
                  <a:lnTo>
                    <a:pt x="4889827" y="1039334"/>
                  </a:lnTo>
                  <a:lnTo>
                    <a:pt x="4892257" y="1071877"/>
                  </a:lnTo>
                  <a:lnTo>
                    <a:pt x="4894725" y="1104577"/>
                  </a:lnTo>
                  <a:lnTo>
                    <a:pt x="4896371" y="1138231"/>
                  </a:lnTo>
                  <a:lnTo>
                    <a:pt x="4897466" y="1172521"/>
                  </a:lnTo>
                  <a:lnTo>
                    <a:pt x="4898198" y="1207234"/>
                  </a:lnTo>
                  <a:lnTo>
                    <a:pt x="4897838" y="1241383"/>
                  </a:lnTo>
                  <a:lnTo>
                    <a:pt x="4896752" y="1275154"/>
                  </a:lnTo>
                  <a:lnTo>
                    <a:pt x="4895182" y="1308676"/>
                  </a:lnTo>
                  <a:lnTo>
                    <a:pt x="4894135" y="1342031"/>
                  </a:lnTo>
                  <a:lnTo>
                    <a:pt x="4893437" y="1375274"/>
                  </a:lnTo>
                  <a:lnTo>
                    <a:pt x="4892971" y="1408442"/>
                  </a:lnTo>
                  <a:lnTo>
                    <a:pt x="4892661" y="1439022"/>
                  </a:lnTo>
                  <a:lnTo>
                    <a:pt x="4892453" y="1467874"/>
                  </a:lnTo>
                  <a:lnTo>
                    <a:pt x="4892316" y="1495577"/>
                  </a:lnTo>
                  <a:lnTo>
                    <a:pt x="4890530" y="1520818"/>
                  </a:lnTo>
                  <a:lnTo>
                    <a:pt x="4887647" y="1544418"/>
                  </a:lnTo>
                  <a:lnTo>
                    <a:pt x="4884031" y="1566926"/>
                  </a:lnTo>
                  <a:lnTo>
                    <a:pt x="4880774" y="1587011"/>
                  </a:lnTo>
                  <a:lnTo>
                    <a:pt x="4874898" y="1622874"/>
                  </a:lnTo>
                  <a:lnTo>
                    <a:pt x="4862690" y="1651230"/>
                  </a:lnTo>
                  <a:lnTo>
                    <a:pt x="4836777" y="1683977"/>
                  </a:lnTo>
                  <a:lnTo>
                    <a:pt x="4827257" y="1692986"/>
                  </a:lnTo>
                  <a:lnTo>
                    <a:pt x="4800877" y="1702993"/>
                  </a:lnTo>
                  <a:lnTo>
                    <a:pt x="4771090" y="1705748"/>
                  </a:lnTo>
                  <a:lnTo>
                    <a:pt x="4743740" y="1701328"/>
                  </a:lnTo>
                  <a:lnTo>
                    <a:pt x="4712957" y="1691461"/>
                  </a:lnTo>
                  <a:lnTo>
                    <a:pt x="4678112" y="1678400"/>
                  </a:lnTo>
                  <a:lnTo>
                    <a:pt x="4664299" y="1673222"/>
                  </a:lnTo>
                  <a:lnTo>
                    <a:pt x="4595432" y="1644328"/>
                  </a:lnTo>
                  <a:lnTo>
                    <a:pt x="4480941" y="1596279"/>
                  </a:lnTo>
                  <a:lnTo>
                    <a:pt x="4336035" y="1535459"/>
                  </a:lnTo>
                  <a:lnTo>
                    <a:pt x="4206410" y="1484752"/>
                  </a:lnTo>
                  <a:lnTo>
                    <a:pt x="4086973" y="1440789"/>
                  </a:lnTo>
                  <a:lnTo>
                    <a:pt x="3974329" y="1401319"/>
                  </a:lnTo>
                  <a:lnTo>
                    <a:pt x="3882299" y="1370773"/>
                  </a:lnTo>
                  <a:lnTo>
                    <a:pt x="3804012" y="1346176"/>
                  </a:lnTo>
                  <a:lnTo>
                    <a:pt x="3734888" y="1325543"/>
                  </a:lnTo>
                  <a:lnTo>
                    <a:pt x="3669332" y="1307556"/>
                  </a:lnTo>
                  <a:lnTo>
                    <a:pt x="3606155" y="1291330"/>
                  </a:lnTo>
                  <a:lnTo>
                    <a:pt x="3544563" y="1276280"/>
                  </a:lnTo>
                  <a:lnTo>
                    <a:pt x="3484029" y="1261167"/>
                  </a:lnTo>
                  <a:lnTo>
                    <a:pt x="3424199" y="1246011"/>
                  </a:lnTo>
                  <a:lnTo>
                    <a:pt x="3364840" y="1230828"/>
                  </a:lnTo>
                  <a:lnTo>
                    <a:pt x="3308333" y="1216472"/>
                  </a:lnTo>
                  <a:lnTo>
                    <a:pt x="3253729" y="1202668"/>
                  </a:lnTo>
                  <a:lnTo>
                    <a:pt x="3200392" y="1189232"/>
                  </a:lnTo>
                  <a:lnTo>
                    <a:pt x="3164835" y="1180275"/>
                  </a:lnTo>
                  <a:lnTo>
                    <a:pt x="3141130" y="1174303"/>
                  </a:lnTo>
                  <a:lnTo>
                    <a:pt x="3103085" y="1164719"/>
                  </a:lnTo>
                  <a:lnTo>
                    <a:pt x="3093720" y="116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7" name="SMARTInkShape-908"/>
            <p:cNvSpPr/>
            <p:nvPr>
              <p:custDataLst>
                <p:tags r:id="rId8"/>
              </p:custDataLst>
            </p:nvPr>
          </p:nvSpPr>
          <p:spPr>
            <a:xfrm>
              <a:off x="647700" y="3451860"/>
              <a:ext cx="190501" cy="541021"/>
            </a:xfrm>
            <a:custGeom>
              <a:avLst/>
              <a:gdLst/>
              <a:ahLst/>
              <a:cxnLst/>
              <a:rect l="0" t="0" r="0" b="0"/>
              <a:pathLst>
                <a:path w="190501" h="541021">
                  <a:moveTo>
                    <a:pt x="190500" y="0"/>
                  </a:moveTo>
                  <a:lnTo>
                    <a:pt x="190500" y="0"/>
                  </a:lnTo>
                  <a:lnTo>
                    <a:pt x="166229" y="28316"/>
                  </a:lnTo>
                  <a:lnTo>
                    <a:pt x="147540" y="55765"/>
                  </a:lnTo>
                  <a:lnTo>
                    <a:pt x="130766" y="85745"/>
                  </a:lnTo>
                  <a:lnTo>
                    <a:pt x="114845" y="118824"/>
                  </a:lnTo>
                  <a:lnTo>
                    <a:pt x="99302" y="153282"/>
                  </a:lnTo>
                  <a:lnTo>
                    <a:pt x="84774" y="188352"/>
                  </a:lnTo>
                  <a:lnTo>
                    <a:pt x="72673" y="223694"/>
                  </a:lnTo>
                  <a:lnTo>
                    <a:pt x="61650" y="256900"/>
                  </a:lnTo>
                  <a:lnTo>
                    <a:pt x="51953" y="289438"/>
                  </a:lnTo>
                  <a:lnTo>
                    <a:pt x="44822" y="323655"/>
                  </a:lnTo>
                  <a:lnTo>
                    <a:pt x="38830" y="356360"/>
                  </a:lnTo>
                  <a:lnTo>
                    <a:pt x="32498" y="388676"/>
                  </a:lnTo>
                  <a:lnTo>
                    <a:pt x="24039" y="422794"/>
                  </a:lnTo>
                  <a:lnTo>
                    <a:pt x="19151" y="453197"/>
                  </a:lnTo>
                  <a:lnTo>
                    <a:pt x="16978" y="479974"/>
                  </a:lnTo>
                  <a:lnTo>
                    <a:pt x="14062" y="512396"/>
                  </a:lnTo>
                  <a:lnTo>
                    <a:pt x="0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12" name="SMARTInkShape-Group325"/>
          <p:cNvGrpSpPr/>
          <p:nvPr/>
        </p:nvGrpSpPr>
        <p:grpSpPr>
          <a:xfrm>
            <a:off x="1501140" y="2136921"/>
            <a:ext cx="2520334" cy="1109200"/>
            <a:chOff x="1501140" y="2136921"/>
            <a:chExt cx="2520334" cy="1109200"/>
          </a:xfrm>
        </p:grpSpPr>
        <p:sp>
          <p:nvSpPr>
            <p:cNvPr id="9409" name="SMARTInkShape-909"/>
            <p:cNvSpPr/>
            <p:nvPr>
              <p:custDataLst>
                <p:tags r:id="rId2"/>
              </p:custDataLst>
            </p:nvPr>
          </p:nvSpPr>
          <p:spPr>
            <a:xfrm>
              <a:off x="1501140" y="2834640"/>
              <a:ext cx="2520334" cy="411481"/>
            </a:xfrm>
            <a:custGeom>
              <a:avLst/>
              <a:gdLst/>
              <a:ahLst/>
              <a:cxnLst/>
              <a:rect l="0" t="0" r="0" b="0"/>
              <a:pathLst>
                <a:path w="2520334" h="411481">
                  <a:moveTo>
                    <a:pt x="0" y="411480"/>
                  </a:moveTo>
                  <a:lnTo>
                    <a:pt x="0" y="411480"/>
                  </a:lnTo>
                  <a:lnTo>
                    <a:pt x="36407" y="395299"/>
                  </a:lnTo>
                  <a:lnTo>
                    <a:pt x="67827" y="385098"/>
                  </a:lnTo>
                  <a:lnTo>
                    <a:pt x="99572" y="376894"/>
                  </a:lnTo>
                  <a:lnTo>
                    <a:pt x="133437" y="367604"/>
                  </a:lnTo>
                  <a:lnTo>
                    <a:pt x="152458" y="364449"/>
                  </a:lnTo>
                  <a:lnTo>
                    <a:pt x="172758" y="362346"/>
                  </a:lnTo>
                  <a:lnTo>
                    <a:pt x="193912" y="360944"/>
                  </a:lnTo>
                  <a:lnTo>
                    <a:pt x="215635" y="358316"/>
                  </a:lnTo>
                  <a:lnTo>
                    <a:pt x="237737" y="354871"/>
                  </a:lnTo>
                  <a:lnTo>
                    <a:pt x="260091" y="350880"/>
                  </a:lnTo>
                  <a:lnTo>
                    <a:pt x="284307" y="347374"/>
                  </a:lnTo>
                  <a:lnTo>
                    <a:pt x="309765" y="344189"/>
                  </a:lnTo>
                  <a:lnTo>
                    <a:pt x="336050" y="341219"/>
                  </a:lnTo>
                  <a:lnTo>
                    <a:pt x="364580" y="337546"/>
                  </a:lnTo>
                  <a:lnTo>
                    <a:pt x="394607" y="333404"/>
                  </a:lnTo>
                  <a:lnTo>
                    <a:pt x="425631" y="328949"/>
                  </a:lnTo>
                  <a:lnTo>
                    <a:pt x="457321" y="325133"/>
                  </a:lnTo>
                  <a:lnTo>
                    <a:pt x="489454" y="321742"/>
                  </a:lnTo>
                  <a:lnTo>
                    <a:pt x="521883" y="318634"/>
                  </a:lnTo>
                  <a:lnTo>
                    <a:pt x="557915" y="315182"/>
                  </a:lnTo>
                  <a:lnTo>
                    <a:pt x="581046" y="312966"/>
                  </a:lnTo>
                  <a:lnTo>
                    <a:pt x="606651" y="311937"/>
                  </a:lnTo>
                  <a:lnTo>
                    <a:pt x="647427" y="310405"/>
                  </a:lnTo>
                  <a:lnTo>
                    <a:pt x="698318" y="308537"/>
                  </a:lnTo>
                  <a:lnTo>
                    <a:pt x="801672" y="306444"/>
                  </a:lnTo>
                  <a:lnTo>
                    <a:pt x="940001" y="304203"/>
                  </a:lnTo>
                  <a:lnTo>
                    <a:pt x="1101648" y="301862"/>
                  </a:lnTo>
                  <a:lnTo>
                    <a:pt x="1209412" y="300301"/>
                  </a:lnTo>
                  <a:lnTo>
                    <a:pt x="1281255" y="299261"/>
                  </a:lnTo>
                  <a:lnTo>
                    <a:pt x="1329150" y="298567"/>
                  </a:lnTo>
                  <a:lnTo>
                    <a:pt x="1361080" y="298105"/>
                  </a:lnTo>
                  <a:lnTo>
                    <a:pt x="1396558" y="297591"/>
                  </a:lnTo>
                  <a:lnTo>
                    <a:pt x="1437345" y="298301"/>
                  </a:lnTo>
                  <a:lnTo>
                    <a:pt x="1495863" y="299620"/>
                  </a:lnTo>
                  <a:lnTo>
                    <a:pt x="1566202" y="301347"/>
                  </a:lnTo>
                  <a:lnTo>
                    <a:pt x="1643575" y="303345"/>
                  </a:lnTo>
                  <a:lnTo>
                    <a:pt x="1725637" y="305523"/>
                  </a:lnTo>
                  <a:lnTo>
                    <a:pt x="1810825" y="307822"/>
                  </a:lnTo>
                  <a:lnTo>
                    <a:pt x="1881163" y="309355"/>
                  </a:lnTo>
                  <a:lnTo>
                    <a:pt x="1941602" y="310377"/>
                  </a:lnTo>
                  <a:lnTo>
                    <a:pt x="1995442" y="311058"/>
                  </a:lnTo>
                  <a:lnTo>
                    <a:pt x="2044034" y="312358"/>
                  </a:lnTo>
                  <a:lnTo>
                    <a:pt x="2089129" y="314072"/>
                  </a:lnTo>
                  <a:lnTo>
                    <a:pt x="2131893" y="316061"/>
                  </a:lnTo>
                  <a:lnTo>
                    <a:pt x="2170562" y="318234"/>
                  </a:lnTo>
                  <a:lnTo>
                    <a:pt x="2206502" y="320530"/>
                  </a:lnTo>
                  <a:lnTo>
                    <a:pt x="2240621" y="322906"/>
                  </a:lnTo>
                  <a:lnTo>
                    <a:pt x="2272680" y="324491"/>
                  </a:lnTo>
                  <a:lnTo>
                    <a:pt x="2303367" y="325548"/>
                  </a:lnTo>
                  <a:lnTo>
                    <a:pt x="2333138" y="326252"/>
                  </a:lnTo>
                  <a:lnTo>
                    <a:pt x="2358912" y="325875"/>
                  </a:lnTo>
                  <a:lnTo>
                    <a:pt x="2382021" y="324776"/>
                  </a:lnTo>
                  <a:lnTo>
                    <a:pt x="2403354" y="323197"/>
                  </a:lnTo>
                  <a:lnTo>
                    <a:pt x="2438346" y="319186"/>
                  </a:lnTo>
                  <a:lnTo>
                    <a:pt x="2466316" y="314580"/>
                  </a:lnTo>
                  <a:lnTo>
                    <a:pt x="2500453" y="306983"/>
                  </a:lnTo>
                  <a:lnTo>
                    <a:pt x="2505169" y="306255"/>
                  </a:lnTo>
                  <a:lnTo>
                    <a:pt x="2509159" y="304077"/>
                  </a:lnTo>
                  <a:lnTo>
                    <a:pt x="2515850" y="297141"/>
                  </a:lnTo>
                  <a:lnTo>
                    <a:pt x="2519389" y="290672"/>
                  </a:lnTo>
                  <a:lnTo>
                    <a:pt x="2520333" y="287761"/>
                  </a:lnTo>
                  <a:lnTo>
                    <a:pt x="2519124" y="280012"/>
                  </a:lnTo>
                  <a:lnTo>
                    <a:pt x="2509112" y="249356"/>
                  </a:lnTo>
                  <a:lnTo>
                    <a:pt x="2499279" y="212443"/>
                  </a:lnTo>
                  <a:lnTo>
                    <a:pt x="2489458" y="180351"/>
                  </a:lnTo>
                  <a:lnTo>
                    <a:pt x="2478082" y="146288"/>
                  </a:lnTo>
                  <a:lnTo>
                    <a:pt x="2469349" y="112489"/>
                  </a:lnTo>
                  <a:lnTo>
                    <a:pt x="2461399" y="80179"/>
                  </a:lnTo>
                  <a:lnTo>
                    <a:pt x="2455172" y="46506"/>
                  </a:lnTo>
                  <a:lnTo>
                    <a:pt x="2453842" y="12239"/>
                  </a:lnTo>
                  <a:lnTo>
                    <a:pt x="2453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0" name="SMARTInkShape-910"/>
            <p:cNvSpPr/>
            <p:nvPr>
              <p:custDataLst>
                <p:tags r:id="rId3"/>
              </p:custDataLst>
            </p:nvPr>
          </p:nvSpPr>
          <p:spPr>
            <a:xfrm>
              <a:off x="1937132" y="2136921"/>
              <a:ext cx="2081266" cy="766300"/>
            </a:xfrm>
            <a:custGeom>
              <a:avLst/>
              <a:gdLst/>
              <a:ahLst/>
              <a:cxnLst/>
              <a:rect l="0" t="0" r="0" b="0"/>
              <a:pathLst>
                <a:path w="2081266" h="766300">
                  <a:moveTo>
                    <a:pt x="36448" y="118599"/>
                  </a:moveTo>
                  <a:lnTo>
                    <a:pt x="36448" y="118599"/>
                  </a:lnTo>
                  <a:lnTo>
                    <a:pt x="24312" y="90283"/>
                  </a:lnTo>
                  <a:lnTo>
                    <a:pt x="9623" y="52798"/>
                  </a:lnTo>
                  <a:lnTo>
                    <a:pt x="0" y="26825"/>
                  </a:lnTo>
                  <a:lnTo>
                    <a:pt x="296" y="23549"/>
                  </a:lnTo>
                  <a:lnTo>
                    <a:pt x="2883" y="17653"/>
                  </a:lnTo>
                  <a:lnTo>
                    <a:pt x="9099" y="9573"/>
                  </a:lnTo>
                  <a:lnTo>
                    <a:pt x="18366" y="6643"/>
                  </a:lnTo>
                  <a:lnTo>
                    <a:pt x="53102" y="4762"/>
                  </a:lnTo>
                  <a:lnTo>
                    <a:pt x="78563" y="2247"/>
                  </a:lnTo>
                  <a:lnTo>
                    <a:pt x="108506" y="0"/>
                  </a:lnTo>
                  <a:lnTo>
                    <a:pt x="144391" y="1824"/>
                  </a:lnTo>
                  <a:lnTo>
                    <a:pt x="165137" y="2649"/>
                  </a:lnTo>
                  <a:lnTo>
                    <a:pt x="187434" y="3199"/>
                  </a:lnTo>
                  <a:lnTo>
                    <a:pt x="210765" y="3566"/>
                  </a:lnTo>
                  <a:lnTo>
                    <a:pt x="234786" y="4657"/>
                  </a:lnTo>
                  <a:lnTo>
                    <a:pt x="259267" y="6231"/>
                  </a:lnTo>
                  <a:lnTo>
                    <a:pt x="284054" y="8127"/>
                  </a:lnTo>
                  <a:lnTo>
                    <a:pt x="310739" y="9391"/>
                  </a:lnTo>
                  <a:lnTo>
                    <a:pt x="338688" y="10234"/>
                  </a:lnTo>
                  <a:lnTo>
                    <a:pt x="367482" y="10795"/>
                  </a:lnTo>
                  <a:lnTo>
                    <a:pt x="397684" y="12017"/>
                  </a:lnTo>
                  <a:lnTo>
                    <a:pt x="428825" y="13678"/>
                  </a:lnTo>
                  <a:lnTo>
                    <a:pt x="460593" y="15631"/>
                  </a:lnTo>
                  <a:lnTo>
                    <a:pt x="492778" y="17781"/>
                  </a:lnTo>
                  <a:lnTo>
                    <a:pt x="525241" y="20060"/>
                  </a:lnTo>
                  <a:lnTo>
                    <a:pt x="557890" y="22426"/>
                  </a:lnTo>
                  <a:lnTo>
                    <a:pt x="591509" y="24851"/>
                  </a:lnTo>
                  <a:lnTo>
                    <a:pt x="625776" y="27313"/>
                  </a:lnTo>
                  <a:lnTo>
                    <a:pt x="660473" y="29802"/>
                  </a:lnTo>
                  <a:lnTo>
                    <a:pt x="695458" y="31461"/>
                  </a:lnTo>
                  <a:lnTo>
                    <a:pt x="730635" y="32567"/>
                  </a:lnTo>
                  <a:lnTo>
                    <a:pt x="765939" y="33304"/>
                  </a:lnTo>
                  <a:lnTo>
                    <a:pt x="801329" y="34643"/>
                  </a:lnTo>
                  <a:lnTo>
                    <a:pt x="836775" y="36381"/>
                  </a:lnTo>
                  <a:lnTo>
                    <a:pt x="872260" y="38387"/>
                  </a:lnTo>
                  <a:lnTo>
                    <a:pt x="908616" y="40571"/>
                  </a:lnTo>
                  <a:lnTo>
                    <a:pt x="945553" y="42874"/>
                  </a:lnTo>
                  <a:lnTo>
                    <a:pt x="982878" y="45256"/>
                  </a:lnTo>
                  <a:lnTo>
                    <a:pt x="1019615" y="47690"/>
                  </a:lnTo>
                  <a:lnTo>
                    <a:pt x="1055959" y="50159"/>
                  </a:lnTo>
                  <a:lnTo>
                    <a:pt x="1092042" y="52653"/>
                  </a:lnTo>
                  <a:lnTo>
                    <a:pt x="1129644" y="54315"/>
                  </a:lnTo>
                  <a:lnTo>
                    <a:pt x="1168259" y="55423"/>
                  </a:lnTo>
                  <a:lnTo>
                    <a:pt x="1207548" y="56162"/>
                  </a:lnTo>
                  <a:lnTo>
                    <a:pt x="1245595" y="57501"/>
                  </a:lnTo>
                  <a:lnTo>
                    <a:pt x="1282813" y="59240"/>
                  </a:lnTo>
                  <a:lnTo>
                    <a:pt x="1319478" y="61246"/>
                  </a:lnTo>
                  <a:lnTo>
                    <a:pt x="1356621" y="63431"/>
                  </a:lnTo>
                  <a:lnTo>
                    <a:pt x="1394083" y="65734"/>
                  </a:lnTo>
                  <a:lnTo>
                    <a:pt x="1431758" y="68116"/>
                  </a:lnTo>
                  <a:lnTo>
                    <a:pt x="1469574" y="71396"/>
                  </a:lnTo>
                  <a:lnTo>
                    <a:pt x="1507486" y="75277"/>
                  </a:lnTo>
                  <a:lnTo>
                    <a:pt x="1545460" y="79558"/>
                  </a:lnTo>
                  <a:lnTo>
                    <a:pt x="1582630" y="83258"/>
                  </a:lnTo>
                  <a:lnTo>
                    <a:pt x="1619262" y="86572"/>
                  </a:lnTo>
                  <a:lnTo>
                    <a:pt x="1655537" y="89628"/>
                  </a:lnTo>
                  <a:lnTo>
                    <a:pt x="1690728" y="92511"/>
                  </a:lnTo>
                  <a:lnTo>
                    <a:pt x="1725194" y="95281"/>
                  </a:lnTo>
                  <a:lnTo>
                    <a:pt x="1759179" y="97974"/>
                  </a:lnTo>
                  <a:lnTo>
                    <a:pt x="1791149" y="101462"/>
                  </a:lnTo>
                  <a:lnTo>
                    <a:pt x="1821775" y="105481"/>
                  </a:lnTo>
                  <a:lnTo>
                    <a:pt x="1851506" y="109854"/>
                  </a:lnTo>
                  <a:lnTo>
                    <a:pt x="1880640" y="114462"/>
                  </a:lnTo>
                  <a:lnTo>
                    <a:pt x="1909376" y="119228"/>
                  </a:lnTo>
                  <a:lnTo>
                    <a:pt x="1937847" y="124098"/>
                  </a:lnTo>
                  <a:lnTo>
                    <a:pt x="1962754" y="128192"/>
                  </a:lnTo>
                  <a:lnTo>
                    <a:pt x="1985285" y="131768"/>
                  </a:lnTo>
                  <a:lnTo>
                    <a:pt x="2006232" y="134998"/>
                  </a:lnTo>
                  <a:lnTo>
                    <a:pt x="2038539" y="140845"/>
                  </a:lnTo>
                  <a:lnTo>
                    <a:pt x="2071251" y="148897"/>
                  </a:lnTo>
                  <a:lnTo>
                    <a:pt x="2078783" y="151498"/>
                  </a:lnTo>
                  <a:lnTo>
                    <a:pt x="2081265" y="160005"/>
                  </a:lnTo>
                  <a:lnTo>
                    <a:pt x="2077249" y="187519"/>
                  </a:lnTo>
                  <a:lnTo>
                    <a:pt x="2068798" y="224910"/>
                  </a:lnTo>
                  <a:lnTo>
                    <a:pt x="2056886" y="261482"/>
                  </a:lnTo>
                  <a:lnTo>
                    <a:pt x="2047505" y="288783"/>
                  </a:lnTo>
                  <a:lnTo>
                    <a:pt x="2038537" y="319543"/>
                  </a:lnTo>
                  <a:lnTo>
                    <a:pt x="2031730" y="355792"/>
                  </a:lnTo>
                  <a:lnTo>
                    <a:pt x="2025882" y="392222"/>
                  </a:lnTo>
                  <a:lnTo>
                    <a:pt x="2021308" y="429863"/>
                  </a:lnTo>
                  <a:lnTo>
                    <a:pt x="2020088" y="450568"/>
                  </a:lnTo>
                  <a:lnTo>
                    <a:pt x="2019275" y="471992"/>
                  </a:lnTo>
                  <a:lnTo>
                    <a:pt x="2018733" y="493894"/>
                  </a:lnTo>
                  <a:lnTo>
                    <a:pt x="2018371" y="516116"/>
                  </a:lnTo>
                  <a:lnTo>
                    <a:pt x="2018130" y="538550"/>
                  </a:lnTo>
                  <a:lnTo>
                    <a:pt x="2017122" y="561127"/>
                  </a:lnTo>
                  <a:lnTo>
                    <a:pt x="2015604" y="583797"/>
                  </a:lnTo>
                  <a:lnTo>
                    <a:pt x="2013745" y="606531"/>
                  </a:lnTo>
                  <a:lnTo>
                    <a:pt x="2011660" y="628461"/>
                  </a:lnTo>
                  <a:lnTo>
                    <a:pt x="2009422" y="649853"/>
                  </a:lnTo>
                  <a:lnTo>
                    <a:pt x="2007085" y="670888"/>
                  </a:lnTo>
                  <a:lnTo>
                    <a:pt x="2003832" y="690839"/>
                  </a:lnTo>
                  <a:lnTo>
                    <a:pt x="1995703" y="728810"/>
                  </a:lnTo>
                  <a:lnTo>
                    <a:pt x="1987168" y="76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1" name="SMARTInkShape-911"/>
            <p:cNvSpPr/>
            <p:nvPr>
              <p:custDataLst>
                <p:tags r:id="rId4"/>
              </p:custDataLst>
            </p:nvPr>
          </p:nvSpPr>
          <p:spPr>
            <a:xfrm>
              <a:off x="1783772" y="2156460"/>
              <a:ext cx="266009" cy="982698"/>
            </a:xfrm>
            <a:custGeom>
              <a:avLst/>
              <a:gdLst/>
              <a:ahLst/>
              <a:cxnLst/>
              <a:rect l="0" t="0" r="0" b="0"/>
              <a:pathLst>
                <a:path w="266009" h="982698">
                  <a:moveTo>
                    <a:pt x="266008" y="0"/>
                  </a:moveTo>
                  <a:lnTo>
                    <a:pt x="266008" y="0"/>
                  </a:lnTo>
                  <a:lnTo>
                    <a:pt x="249827" y="28317"/>
                  </a:lnTo>
                  <a:lnTo>
                    <a:pt x="235720" y="62106"/>
                  </a:lnTo>
                  <a:lnTo>
                    <a:pt x="229122" y="87716"/>
                  </a:lnTo>
                  <a:lnTo>
                    <a:pt x="222521" y="116878"/>
                  </a:lnTo>
                  <a:lnTo>
                    <a:pt x="213942" y="149595"/>
                  </a:lnTo>
                  <a:lnTo>
                    <a:pt x="204486" y="186149"/>
                  </a:lnTo>
                  <a:lnTo>
                    <a:pt x="199593" y="205379"/>
                  </a:lnTo>
                  <a:lnTo>
                    <a:pt x="194638" y="225819"/>
                  </a:lnTo>
                  <a:lnTo>
                    <a:pt x="189641" y="247067"/>
                  </a:lnTo>
                  <a:lnTo>
                    <a:pt x="184617" y="268851"/>
                  </a:lnTo>
                  <a:lnTo>
                    <a:pt x="179574" y="290994"/>
                  </a:lnTo>
                  <a:lnTo>
                    <a:pt x="174519" y="313376"/>
                  </a:lnTo>
                  <a:lnTo>
                    <a:pt x="169455" y="335917"/>
                  </a:lnTo>
                  <a:lnTo>
                    <a:pt x="163539" y="358565"/>
                  </a:lnTo>
                  <a:lnTo>
                    <a:pt x="157055" y="381283"/>
                  </a:lnTo>
                  <a:lnTo>
                    <a:pt x="150193" y="404049"/>
                  </a:lnTo>
                  <a:lnTo>
                    <a:pt x="143924" y="426846"/>
                  </a:lnTo>
                  <a:lnTo>
                    <a:pt x="138052" y="449664"/>
                  </a:lnTo>
                  <a:lnTo>
                    <a:pt x="132444" y="472496"/>
                  </a:lnTo>
                  <a:lnTo>
                    <a:pt x="127012" y="496184"/>
                  </a:lnTo>
                  <a:lnTo>
                    <a:pt x="121698" y="520442"/>
                  </a:lnTo>
                  <a:lnTo>
                    <a:pt x="116461" y="545081"/>
                  </a:lnTo>
                  <a:lnTo>
                    <a:pt x="107043" y="584368"/>
                  </a:lnTo>
                  <a:lnTo>
                    <a:pt x="94838" y="633418"/>
                  </a:lnTo>
                  <a:lnTo>
                    <a:pt x="80775" y="688979"/>
                  </a:lnTo>
                  <a:lnTo>
                    <a:pt x="69706" y="732792"/>
                  </a:lnTo>
                  <a:lnTo>
                    <a:pt x="60633" y="768775"/>
                  </a:lnTo>
                  <a:lnTo>
                    <a:pt x="52891" y="799537"/>
                  </a:lnTo>
                  <a:lnTo>
                    <a:pt x="46037" y="825971"/>
                  </a:lnTo>
                  <a:lnTo>
                    <a:pt x="39774" y="849521"/>
                  </a:lnTo>
                  <a:lnTo>
                    <a:pt x="33905" y="871147"/>
                  </a:lnTo>
                  <a:lnTo>
                    <a:pt x="25127" y="906465"/>
                  </a:lnTo>
                  <a:lnTo>
                    <a:pt x="18403" y="934580"/>
                  </a:lnTo>
                  <a:lnTo>
                    <a:pt x="7188" y="971068"/>
                  </a:lnTo>
                  <a:lnTo>
                    <a:pt x="2810" y="981072"/>
                  </a:lnTo>
                  <a:lnTo>
                    <a:pt x="1643" y="982555"/>
                  </a:lnTo>
                  <a:lnTo>
                    <a:pt x="865" y="982697"/>
                  </a:lnTo>
                  <a:lnTo>
                    <a:pt x="0" y="978339"/>
                  </a:lnTo>
                  <a:lnTo>
                    <a:pt x="462" y="969910"/>
                  </a:lnTo>
                  <a:lnTo>
                    <a:pt x="5400" y="939288"/>
                  </a:lnTo>
                  <a:lnTo>
                    <a:pt x="6928" y="906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6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29278"/>
            <a:ext cx="9692640" cy="1325562"/>
          </a:xfrm>
        </p:spPr>
        <p:txBody>
          <a:bodyPr/>
          <a:lstStyle/>
          <a:p>
            <a:r>
              <a:rPr lang="en-US" dirty="0" smtClean="0"/>
              <a:t>Pact of Umar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702676"/>
            <a:ext cx="8595360" cy="43513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Dhimmi-non-Muslims 				    living under Muslim rule</a:t>
            </a:r>
          </a:p>
          <a:p>
            <a:endParaRPr lang="en-US" sz="3200" dirty="0"/>
          </a:p>
          <a:p>
            <a:r>
              <a:rPr lang="en-US" sz="3200" dirty="0" smtClean="0"/>
              <a:t>THESE ARE THE CHRISTIANS AGREEING TO RULES SET BY MUSLIMS</a:t>
            </a:r>
          </a:p>
          <a:p>
            <a:endParaRPr lang="en-US" sz="3200" dirty="0"/>
          </a:p>
          <a:p>
            <a:r>
              <a:rPr lang="en-US" sz="3200" dirty="0" err="1" smtClean="0"/>
              <a:t>Jeezdya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64" y="1"/>
            <a:ext cx="4506142" cy="34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56" name="SMARTInkShape-Group348"/>
          <p:cNvGrpSpPr/>
          <p:nvPr/>
        </p:nvGrpSpPr>
        <p:grpSpPr>
          <a:xfrm>
            <a:off x="2985177" y="4213860"/>
            <a:ext cx="791564" cy="801858"/>
            <a:chOff x="2985177" y="4213860"/>
            <a:chExt cx="791564" cy="801858"/>
          </a:xfrm>
        </p:grpSpPr>
        <p:sp>
          <p:nvSpPr>
            <p:cNvPr id="4452" name="SMARTInkShape-976"/>
            <p:cNvSpPr/>
            <p:nvPr>
              <p:custDataLst>
                <p:tags r:id="rId46"/>
              </p:custDataLst>
            </p:nvPr>
          </p:nvSpPr>
          <p:spPr>
            <a:xfrm>
              <a:off x="3360420" y="4297680"/>
              <a:ext cx="264039" cy="700538"/>
            </a:xfrm>
            <a:custGeom>
              <a:avLst/>
              <a:gdLst/>
              <a:ahLst/>
              <a:cxnLst/>
              <a:rect l="0" t="0" r="0" b="0"/>
              <a:pathLst>
                <a:path w="264039" h="700538">
                  <a:moveTo>
                    <a:pt x="0" y="0"/>
                  </a:moveTo>
                  <a:lnTo>
                    <a:pt x="0" y="0"/>
                  </a:lnTo>
                  <a:lnTo>
                    <a:pt x="15805" y="31609"/>
                  </a:lnTo>
                  <a:lnTo>
                    <a:pt x="28317" y="56633"/>
                  </a:lnTo>
                  <a:lnTo>
                    <a:pt x="40891" y="86015"/>
                  </a:lnTo>
                  <a:lnTo>
                    <a:pt x="53507" y="118303"/>
                  </a:lnTo>
                  <a:lnTo>
                    <a:pt x="66151" y="152529"/>
                  </a:lnTo>
                  <a:lnTo>
                    <a:pt x="77967" y="182119"/>
                  </a:lnTo>
                  <a:lnTo>
                    <a:pt x="89232" y="208620"/>
                  </a:lnTo>
                  <a:lnTo>
                    <a:pt x="100127" y="233059"/>
                  </a:lnTo>
                  <a:lnTo>
                    <a:pt x="110778" y="256126"/>
                  </a:lnTo>
                  <a:lnTo>
                    <a:pt x="121266" y="278278"/>
                  </a:lnTo>
                  <a:lnTo>
                    <a:pt x="131644" y="299818"/>
                  </a:lnTo>
                  <a:lnTo>
                    <a:pt x="141949" y="321799"/>
                  </a:lnTo>
                  <a:lnTo>
                    <a:pt x="152206" y="344072"/>
                  </a:lnTo>
                  <a:lnTo>
                    <a:pt x="162430" y="366542"/>
                  </a:lnTo>
                  <a:lnTo>
                    <a:pt x="171787" y="388294"/>
                  </a:lnTo>
                  <a:lnTo>
                    <a:pt x="180565" y="409569"/>
                  </a:lnTo>
                  <a:lnTo>
                    <a:pt x="188957" y="430526"/>
                  </a:lnTo>
                  <a:lnTo>
                    <a:pt x="197091" y="451271"/>
                  </a:lnTo>
                  <a:lnTo>
                    <a:pt x="205054" y="471874"/>
                  </a:lnTo>
                  <a:lnTo>
                    <a:pt x="212903" y="492383"/>
                  </a:lnTo>
                  <a:lnTo>
                    <a:pt x="221521" y="520449"/>
                  </a:lnTo>
                  <a:lnTo>
                    <a:pt x="230654" y="553553"/>
                  </a:lnTo>
                  <a:lnTo>
                    <a:pt x="240130" y="590014"/>
                  </a:lnTo>
                  <a:lnTo>
                    <a:pt x="247293" y="617710"/>
                  </a:lnTo>
                  <a:lnTo>
                    <a:pt x="252915" y="639561"/>
                  </a:lnTo>
                  <a:lnTo>
                    <a:pt x="260573" y="671176"/>
                  </a:lnTo>
                  <a:lnTo>
                    <a:pt x="264038" y="695954"/>
                  </a:lnTo>
                  <a:lnTo>
                    <a:pt x="263232" y="698497"/>
                  </a:lnTo>
                  <a:lnTo>
                    <a:pt x="261848" y="699344"/>
                  </a:lnTo>
                  <a:lnTo>
                    <a:pt x="255855" y="700537"/>
                  </a:lnTo>
                  <a:lnTo>
                    <a:pt x="240627" y="680665"/>
                  </a:lnTo>
                  <a:lnTo>
                    <a:pt x="229430" y="655013"/>
                  </a:lnTo>
                  <a:lnTo>
                    <a:pt x="217962" y="620471"/>
                  </a:lnTo>
                  <a:lnTo>
                    <a:pt x="211348" y="598220"/>
                  </a:lnTo>
                  <a:lnTo>
                    <a:pt x="204399" y="574073"/>
                  </a:lnTo>
                  <a:lnTo>
                    <a:pt x="194618" y="540089"/>
                  </a:lnTo>
                  <a:lnTo>
                    <a:pt x="190500" y="52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3" name="SMARTInkShape-977"/>
            <p:cNvSpPr/>
            <p:nvPr>
              <p:custDataLst>
                <p:tags r:id="rId47"/>
              </p:custDataLst>
            </p:nvPr>
          </p:nvSpPr>
          <p:spPr>
            <a:xfrm>
              <a:off x="2985177" y="4244340"/>
              <a:ext cx="791564" cy="771378"/>
            </a:xfrm>
            <a:custGeom>
              <a:avLst/>
              <a:gdLst/>
              <a:ahLst/>
              <a:cxnLst/>
              <a:rect l="0" t="0" r="0" b="0"/>
              <a:pathLst>
                <a:path w="791564" h="771378">
                  <a:moveTo>
                    <a:pt x="756243" y="0"/>
                  </a:moveTo>
                  <a:lnTo>
                    <a:pt x="756243" y="0"/>
                  </a:lnTo>
                  <a:lnTo>
                    <a:pt x="780514" y="20226"/>
                  </a:lnTo>
                  <a:lnTo>
                    <a:pt x="786817" y="30418"/>
                  </a:lnTo>
                  <a:lnTo>
                    <a:pt x="791563" y="53030"/>
                  </a:lnTo>
                  <a:lnTo>
                    <a:pt x="784076" y="77192"/>
                  </a:lnTo>
                  <a:lnTo>
                    <a:pt x="768613" y="102887"/>
                  </a:lnTo>
                  <a:lnTo>
                    <a:pt x="747630" y="131241"/>
                  </a:lnTo>
                  <a:lnTo>
                    <a:pt x="715162" y="165292"/>
                  </a:lnTo>
                  <a:lnTo>
                    <a:pt x="695835" y="183854"/>
                  </a:lnTo>
                  <a:lnTo>
                    <a:pt x="675331" y="203003"/>
                  </a:lnTo>
                  <a:lnTo>
                    <a:pt x="654042" y="222542"/>
                  </a:lnTo>
                  <a:lnTo>
                    <a:pt x="632229" y="242341"/>
                  </a:lnTo>
                  <a:lnTo>
                    <a:pt x="608374" y="263160"/>
                  </a:lnTo>
                  <a:lnTo>
                    <a:pt x="583157" y="284660"/>
                  </a:lnTo>
                  <a:lnTo>
                    <a:pt x="557032" y="306613"/>
                  </a:lnTo>
                  <a:lnTo>
                    <a:pt x="530302" y="328869"/>
                  </a:lnTo>
                  <a:lnTo>
                    <a:pt x="503169" y="351326"/>
                  </a:lnTo>
                  <a:lnTo>
                    <a:pt x="475767" y="373918"/>
                  </a:lnTo>
                  <a:lnTo>
                    <a:pt x="448186" y="396598"/>
                  </a:lnTo>
                  <a:lnTo>
                    <a:pt x="420485" y="419339"/>
                  </a:lnTo>
                  <a:lnTo>
                    <a:pt x="392705" y="442120"/>
                  </a:lnTo>
                  <a:lnTo>
                    <a:pt x="365717" y="464926"/>
                  </a:lnTo>
                  <a:lnTo>
                    <a:pt x="339259" y="487751"/>
                  </a:lnTo>
                  <a:lnTo>
                    <a:pt x="313154" y="510587"/>
                  </a:lnTo>
                  <a:lnTo>
                    <a:pt x="287284" y="532585"/>
                  </a:lnTo>
                  <a:lnTo>
                    <a:pt x="261570" y="554023"/>
                  </a:lnTo>
                  <a:lnTo>
                    <a:pt x="235961" y="575089"/>
                  </a:lnTo>
                  <a:lnTo>
                    <a:pt x="212115" y="595059"/>
                  </a:lnTo>
                  <a:lnTo>
                    <a:pt x="189444" y="614300"/>
                  </a:lnTo>
                  <a:lnTo>
                    <a:pt x="167557" y="633053"/>
                  </a:lnTo>
                  <a:lnTo>
                    <a:pt x="129692" y="667437"/>
                  </a:lnTo>
                  <a:lnTo>
                    <a:pt x="96775" y="698805"/>
                  </a:lnTo>
                  <a:lnTo>
                    <a:pt x="68035" y="726859"/>
                  </a:lnTo>
                  <a:lnTo>
                    <a:pt x="36145" y="754317"/>
                  </a:lnTo>
                  <a:lnTo>
                    <a:pt x="14655" y="769131"/>
                  </a:lnTo>
                  <a:lnTo>
                    <a:pt x="9544" y="770987"/>
                  </a:lnTo>
                  <a:lnTo>
                    <a:pt x="5291" y="771377"/>
                  </a:lnTo>
                  <a:lnTo>
                    <a:pt x="1608" y="770791"/>
                  </a:lnTo>
                  <a:lnTo>
                    <a:pt x="0" y="767861"/>
                  </a:lnTo>
                  <a:lnTo>
                    <a:pt x="470" y="757832"/>
                  </a:lnTo>
                  <a:lnTo>
                    <a:pt x="9541" y="721724"/>
                  </a:lnTo>
                  <a:lnTo>
                    <a:pt x="20516" y="687937"/>
                  </a:lnTo>
                  <a:lnTo>
                    <a:pt x="31320" y="657117"/>
                  </a:lnTo>
                  <a:lnTo>
                    <a:pt x="39963" y="632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4" name="SMARTInkShape-978"/>
            <p:cNvSpPr/>
            <p:nvPr>
              <p:custDataLst>
                <p:tags r:id="rId48"/>
              </p:custDataLst>
            </p:nvPr>
          </p:nvSpPr>
          <p:spPr>
            <a:xfrm>
              <a:off x="3276600" y="4213860"/>
              <a:ext cx="220981" cy="636482"/>
            </a:xfrm>
            <a:custGeom>
              <a:avLst/>
              <a:gdLst/>
              <a:ahLst/>
              <a:cxnLst/>
              <a:rect l="0" t="0" r="0" b="0"/>
              <a:pathLst>
                <a:path w="220981" h="636482">
                  <a:moveTo>
                    <a:pt x="220980" y="0"/>
                  </a:moveTo>
                  <a:lnTo>
                    <a:pt x="220980" y="0"/>
                  </a:lnTo>
                  <a:lnTo>
                    <a:pt x="216464" y="33867"/>
                  </a:lnTo>
                  <a:lnTo>
                    <a:pt x="212890" y="60678"/>
                  </a:lnTo>
                  <a:lnTo>
                    <a:pt x="207120" y="92098"/>
                  </a:lnTo>
                  <a:lnTo>
                    <a:pt x="199886" y="126593"/>
                  </a:lnTo>
                  <a:lnTo>
                    <a:pt x="191677" y="163135"/>
                  </a:lnTo>
                  <a:lnTo>
                    <a:pt x="183665" y="195116"/>
                  </a:lnTo>
                  <a:lnTo>
                    <a:pt x="175783" y="224058"/>
                  </a:lnTo>
                  <a:lnTo>
                    <a:pt x="167989" y="250973"/>
                  </a:lnTo>
                  <a:lnTo>
                    <a:pt x="161099" y="276534"/>
                  </a:lnTo>
                  <a:lnTo>
                    <a:pt x="154813" y="301196"/>
                  </a:lnTo>
                  <a:lnTo>
                    <a:pt x="148929" y="325257"/>
                  </a:lnTo>
                  <a:lnTo>
                    <a:pt x="142466" y="348919"/>
                  </a:lnTo>
                  <a:lnTo>
                    <a:pt x="135617" y="372312"/>
                  </a:lnTo>
                  <a:lnTo>
                    <a:pt x="128511" y="395528"/>
                  </a:lnTo>
                  <a:lnTo>
                    <a:pt x="121234" y="417779"/>
                  </a:lnTo>
                  <a:lnTo>
                    <a:pt x="113843" y="439386"/>
                  </a:lnTo>
                  <a:lnTo>
                    <a:pt x="106375" y="460563"/>
                  </a:lnTo>
                  <a:lnTo>
                    <a:pt x="98857" y="480608"/>
                  </a:lnTo>
                  <a:lnTo>
                    <a:pt x="83729" y="518686"/>
                  </a:lnTo>
                  <a:lnTo>
                    <a:pt x="70798" y="550849"/>
                  </a:lnTo>
                  <a:lnTo>
                    <a:pt x="59406" y="578409"/>
                  </a:lnTo>
                  <a:lnTo>
                    <a:pt x="44319" y="611270"/>
                  </a:lnTo>
                  <a:lnTo>
                    <a:pt x="34110" y="630792"/>
                  </a:lnTo>
                  <a:lnTo>
                    <a:pt x="28424" y="635952"/>
                  </a:lnTo>
                  <a:lnTo>
                    <a:pt x="25723" y="636481"/>
                  </a:lnTo>
                  <a:lnTo>
                    <a:pt x="23075" y="635988"/>
                  </a:lnTo>
                  <a:lnTo>
                    <a:pt x="20463" y="634811"/>
                  </a:lnTo>
                  <a:lnTo>
                    <a:pt x="8697" y="616977"/>
                  </a:lnTo>
                  <a:lnTo>
                    <a:pt x="3865" y="590583"/>
                  </a:lnTo>
                  <a:lnTo>
                    <a:pt x="1145" y="555705"/>
                  </a:lnTo>
                  <a:lnTo>
                    <a:pt x="0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5" name="SMARTInkShape-979"/>
            <p:cNvSpPr/>
            <p:nvPr>
              <p:custDataLst>
                <p:tags r:id="rId49"/>
              </p:custDataLst>
            </p:nvPr>
          </p:nvSpPr>
          <p:spPr>
            <a:xfrm>
              <a:off x="3208020" y="4465320"/>
              <a:ext cx="556261" cy="7622"/>
            </a:xfrm>
            <a:custGeom>
              <a:avLst/>
              <a:gdLst/>
              <a:ahLst/>
              <a:cxnLst/>
              <a:rect l="0" t="0" r="0" b="0"/>
              <a:pathLst>
                <a:path w="556261" h="7622">
                  <a:moveTo>
                    <a:pt x="0" y="7621"/>
                  </a:moveTo>
                  <a:lnTo>
                    <a:pt x="0" y="7621"/>
                  </a:lnTo>
                  <a:lnTo>
                    <a:pt x="15240" y="6773"/>
                  </a:lnTo>
                  <a:lnTo>
                    <a:pt x="40640" y="5362"/>
                  </a:lnTo>
                  <a:lnTo>
                    <a:pt x="72813" y="3575"/>
                  </a:lnTo>
                  <a:lnTo>
                    <a:pt x="110349" y="2384"/>
                  </a:lnTo>
                  <a:lnTo>
                    <a:pt x="151459" y="1589"/>
                  </a:lnTo>
                  <a:lnTo>
                    <a:pt x="194953" y="1060"/>
                  </a:lnTo>
                  <a:lnTo>
                    <a:pt x="244269" y="707"/>
                  </a:lnTo>
                  <a:lnTo>
                    <a:pt x="297466" y="471"/>
                  </a:lnTo>
                  <a:lnTo>
                    <a:pt x="353251" y="314"/>
                  </a:lnTo>
                  <a:lnTo>
                    <a:pt x="400600" y="209"/>
                  </a:lnTo>
                  <a:lnTo>
                    <a:pt x="442327" y="139"/>
                  </a:lnTo>
                  <a:lnTo>
                    <a:pt x="480304" y="93"/>
                  </a:lnTo>
                  <a:lnTo>
                    <a:pt x="505623" y="62"/>
                  </a:lnTo>
                  <a:lnTo>
                    <a:pt x="556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3" name="SMARTInkShape-Group349"/>
          <p:cNvGrpSpPr/>
          <p:nvPr/>
        </p:nvGrpSpPr>
        <p:grpSpPr>
          <a:xfrm>
            <a:off x="10104119" y="5379720"/>
            <a:ext cx="777243" cy="1120751"/>
            <a:chOff x="10104119" y="5379720"/>
            <a:chExt cx="777243" cy="1120751"/>
          </a:xfrm>
        </p:grpSpPr>
        <p:sp>
          <p:nvSpPr>
            <p:cNvPr id="4457" name="SMARTInkShape-980"/>
            <p:cNvSpPr/>
            <p:nvPr>
              <p:custDataLst>
                <p:tags r:id="rId40"/>
              </p:custDataLst>
            </p:nvPr>
          </p:nvSpPr>
          <p:spPr>
            <a:xfrm>
              <a:off x="10165081" y="5387341"/>
              <a:ext cx="563881" cy="1113130"/>
            </a:xfrm>
            <a:custGeom>
              <a:avLst/>
              <a:gdLst/>
              <a:ahLst/>
              <a:cxnLst/>
              <a:rect l="0" t="0" r="0" b="0"/>
              <a:pathLst>
                <a:path w="563881" h="1113130">
                  <a:moveTo>
                    <a:pt x="563880" y="0"/>
                  </a:moveTo>
                  <a:lnTo>
                    <a:pt x="563880" y="0"/>
                  </a:lnTo>
                  <a:lnTo>
                    <a:pt x="556258" y="14393"/>
                  </a:lnTo>
                  <a:lnTo>
                    <a:pt x="543559" y="38382"/>
                  </a:lnTo>
                  <a:lnTo>
                    <a:pt x="527473" y="68767"/>
                  </a:lnTo>
                  <a:lnTo>
                    <a:pt x="508281" y="107652"/>
                  </a:lnTo>
                  <a:lnTo>
                    <a:pt x="487020" y="152200"/>
                  </a:lnTo>
                  <a:lnTo>
                    <a:pt x="464379" y="200527"/>
                  </a:lnTo>
                  <a:lnTo>
                    <a:pt x="436586" y="257297"/>
                  </a:lnTo>
                  <a:lnTo>
                    <a:pt x="405358" y="319698"/>
                  </a:lnTo>
                  <a:lnTo>
                    <a:pt x="371838" y="385852"/>
                  </a:lnTo>
                  <a:lnTo>
                    <a:pt x="339331" y="455355"/>
                  </a:lnTo>
                  <a:lnTo>
                    <a:pt x="307501" y="527089"/>
                  </a:lnTo>
                  <a:lnTo>
                    <a:pt x="276121" y="600312"/>
                  </a:lnTo>
                  <a:lnTo>
                    <a:pt x="249272" y="671142"/>
                  </a:lnTo>
                  <a:lnTo>
                    <a:pt x="225448" y="740374"/>
                  </a:lnTo>
                  <a:lnTo>
                    <a:pt x="203638" y="808542"/>
                  </a:lnTo>
                  <a:lnTo>
                    <a:pt x="184866" y="870074"/>
                  </a:lnTo>
                  <a:lnTo>
                    <a:pt x="168118" y="927183"/>
                  </a:lnTo>
                  <a:lnTo>
                    <a:pt x="152718" y="981342"/>
                  </a:lnTo>
                  <a:lnTo>
                    <a:pt x="139063" y="1025914"/>
                  </a:lnTo>
                  <a:lnTo>
                    <a:pt x="126576" y="1064096"/>
                  </a:lnTo>
                  <a:lnTo>
                    <a:pt x="114864" y="1098017"/>
                  </a:lnTo>
                  <a:lnTo>
                    <a:pt x="96895" y="1112164"/>
                  </a:lnTo>
                  <a:lnTo>
                    <a:pt x="74757" y="1113129"/>
                  </a:lnTo>
                  <a:lnTo>
                    <a:pt x="49837" y="1105306"/>
                  </a:lnTo>
                  <a:lnTo>
                    <a:pt x="0" y="1089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8" name="SMARTInkShape-981"/>
            <p:cNvSpPr/>
            <p:nvPr>
              <p:custDataLst>
                <p:tags r:id="rId41"/>
              </p:custDataLst>
            </p:nvPr>
          </p:nvSpPr>
          <p:spPr>
            <a:xfrm>
              <a:off x="10104119" y="5699759"/>
              <a:ext cx="762887" cy="567286"/>
            </a:xfrm>
            <a:custGeom>
              <a:avLst/>
              <a:gdLst/>
              <a:ahLst/>
              <a:cxnLst/>
              <a:rect l="0" t="0" r="0" b="0"/>
              <a:pathLst>
                <a:path w="762887" h="567286">
                  <a:moveTo>
                    <a:pt x="0" y="0"/>
                  </a:moveTo>
                  <a:lnTo>
                    <a:pt x="0" y="0"/>
                  </a:lnTo>
                  <a:lnTo>
                    <a:pt x="24837" y="13548"/>
                  </a:lnTo>
                  <a:lnTo>
                    <a:pt x="44496" y="24272"/>
                  </a:lnTo>
                  <a:lnTo>
                    <a:pt x="70305" y="40736"/>
                  </a:lnTo>
                  <a:lnTo>
                    <a:pt x="100210" y="61024"/>
                  </a:lnTo>
                  <a:lnTo>
                    <a:pt x="132847" y="83863"/>
                  </a:lnTo>
                  <a:lnTo>
                    <a:pt x="168999" y="111789"/>
                  </a:lnTo>
                  <a:lnTo>
                    <a:pt x="207493" y="143106"/>
                  </a:lnTo>
                  <a:lnTo>
                    <a:pt x="247549" y="176684"/>
                  </a:lnTo>
                  <a:lnTo>
                    <a:pt x="289494" y="213463"/>
                  </a:lnTo>
                  <a:lnTo>
                    <a:pt x="332695" y="252376"/>
                  </a:lnTo>
                  <a:lnTo>
                    <a:pt x="376738" y="292711"/>
                  </a:lnTo>
                  <a:lnTo>
                    <a:pt x="420492" y="332301"/>
                  </a:lnTo>
                  <a:lnTo>
                    <a:pt x="464055" y="371394"/>
                  </a:lnTo>
                  <a:lnTo>
                    <a:pt x="507490" y="410156"/>
                  </a:lnTo>
                  <a:lnTo>
                    <a:pt x="543219" y="441077"/>
                  </a:lnTo>
                  <a:lnTo>
                    <a:pt x="573813" y="466772"/>
                  </a:lnTo>
                  <a:lnTo>
                    <a:pt x="600983" y="488981"/>
                  </a:lnTo>
                  <a:lnTo>
                    <a:pt x="625021" y="506328"/>
                  </a:lnTo>
                  <a:lnTo>
                    <a:pt x="646976" y="520432"/>
                  </a:lnTo>
                  <a:lnTo>
                    <a:pt x="684633" y="542031"/>
                  </a:lnTo>
                  <a:lnTo>
                    <a:pt x="712656" y="557274"/>
                  </a:lnTo>
                  <a:lnTo>
                    <a:pt x="743430" y="567285"/>
                  </a:lnTo>
                  <a:lnTo>
                    <a:pt x="750467" y="566997"/>
                  </a:lnTo>
                  <a:lnTo>
                    <a:pt x="756006" y="565111"/>
                  </a:lnTo>
                  <a:lnTo>
                    <a:pt x="760543" y="562161"/>
                  </a:lnTo>
                  <a:lnTo>
                    <a:pt x="762722" y="555961"/>
                  </a:lnTo>
                  <a:lnTo>
                    <a:pt x="762886" y="537784"/>
                  </a:lnTo>
                  <a:lnTo>
                    <a:pt x="753365" y="506561"/>
                  </a:lnTo>
                  <a:lnTo>
                    <a:pt x="746083" y="487569"/>
                  </a:lnTo>
                  <a:lnTo>
                    <a:pt x="735302" y="464747"/>
                  </a:lnTo>
                  <a:lnTo>
                    <a:pt x="722188" y="439371"/>
                  </a:lnTo>
                  <a:lnTo>
                    <a:pt x="707519" y="412295"/>
                  </a:lnTo>
                  <a:lnTo>
                    <a:pt x="690965" y="382390"/>
                  </a:lnTo>
                  <a:lnTo>
                    <a:pt x="673158" y="350602"/>
                  </a:lnTo>
                  <a:lnTo>
                    <a:pt x="654511" y="317554"/>
                  </a:lnTo>
                  <a:lnTo>
                    <a:pt x="634462" y="281977"/>
                  </a:lnTo>
                  <a:lnTo>
                    <a:pt x="613475" y="244711"/>
                  </a:lnTo>
                  <a:lnTo>
                    <a:pt x="591863" y="206321"/>
                  </a:lnTo>
                  <a:lnTo>
                    <a:pt x="577455" y="180727"/>
                  </a:lnTo>
                  <a:lnTo>
                    <a:pt x="557180" y="144708"/>
                  </a:lnTo>
                  <a:lnTo>
                    <a:pt x="548642" y="12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9" name="SMARTInkShape-982"/>
            <p:cNvSpPr/>
            <p:nvPr>
              <p:custDataLst>
                <p:tags r:id="rId42"/>
              </p:custDataLst>
            </p:nvPr>
          </p:nvSpPr>
          <p:spPr>
            <a:xfrm>
              <a:off x="10490417" y="5379720"/>
              <a:ext cx="119224" cy="1005840"/>
            </a:xfrm>
            <a:custGeom>
              <a:avLst/>
              <a:gdLst/>
              <a:ahLst/>
              <a:cxnLst/>
              <a:rect l="0" t="0" r="0" b="0"/>
              <a:pathLst>
                <a:path w="119224" h="1005840">
                  <a:moveTo>
                    <a:pt x="32802" y="0"/>
                  </a:moveTo>
                  <a:lnTo>
                    <a:pt x="32802" y="0"/>
                  </a:lnTo>
                  <a:lnTo>
                    <a:pt x="21515" y="27093"/>
                  </a:lnTo>
                  <a:lnTo>
                    <a:pt x="12578" y="48542"/>
                  </a:lnTo>
                  <a:lnTo>
                    <a:pt x="6619" y="79775"/>
                  </a:lnTo>
                  <a:lnTo>
                    <a:pt x="2647" y="117530"/>
                  </a:lnTo>
                  <a:lnTo>
                    <a:pt x="0" y="159633"/>
                  </a:lnTo>
                  <a:lnTo>
                    <a:pt x="773" y="212255"/>
                  </a:lnTo>
                  <a:lnTo>
                    <a:pt x="3829" y="271890"/>
                  </a:lnTo>
                  <a:lnTo>
                    <a:pt x="8409" y="336200"/>
                  </a:lnTo>
                  <a:lnTo>
                    <a:pt x="16539" y="407014"/>
                  </a:lnTo>
                  <a:lnTo>
                    <a:pt x="27041" y="482163"/>
                  </a:lnTo>
                  <a:lnTo>
                    <a:pt x="39121" y="560202"/>
                  </a:lnTo>
                  <a:lnTo>
                    <a:pt x="53103" y="633394"/>
                  </a:lnTo>
                  <a:lnTo>
                    <a:pt x="68349" y="703356"/>
                  </a:lnTo>
                  <a:lnTo>
                    <a:pt x="84439" y="771165"/>
                  </a:lnTo>
                  <a:lnTo>
                    <a:pt x="97708" y="827377"/>
                  </a:lnTo>
                  <a:lnTo>
                    <a:pt x="109093" y="875857"/>
                  </a:lnTo>
                  <a:lnTo>
                    <a:pt x="119223" y="919185"/>
                  </a:lnTo>
                  <a:lnTo>
                    <a:pt x="119203" y="948069"/>
                  </a:lnTo>
                  <a:lnTo>
                    <a:pt x="112416" y="967326"/>
                  </a:lnTo>
                  <a:lnTo>
                    <a:pt x="78522" y="1005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0" name="SMARTInkShape-983"/>
            <p:cNvSpPr/>
            <p:nvPr>
              <p:custDataLst>
                <p:tags r:id="rId43"/>
              </p:custDataLst>
            </p:nvPr>
          </p:nvSpPr>
          <p:spPr>
            <a:xfrm>
              <a:off x="10332719" y="5775959"/>
              <a:ext cx="548643" cy="259083"/>
            </a:xfrm>
            <a:custGeom>
              <a:avLst/>
              <a:gdLst/>
              <a:ahLst/>
              <a:cxnLst/>
              <a:rect l="0" t="0" r="0" b="0"/>
              <a:pathLst>
                <a:path w="548643" h="259083">
                  <a:moveTo>
                    <a:pt x="0" y="259082"/>
                  </a:moveTo>
                  <a:lnTo>
                    <a:pt x="0" y="259082"/>
                  </a:lnTo>
                  <a:lnTo>
                    <a:pt x="27094" y="252307"/>
                  </a:lnTo>
                  <a:lnTo>
                    <a:pt x="48543" y="246946"/>
                  </a:lnTo>
                  <a:lnTo>
                    <a:pt x="75542" y="236597"/>
                  </a:lnTo>
                  <a:lnTo>
                    <a:pt x="106241" y="222925"/>
                  </a:lnTo>
                  <a:lnTo>
                    <a:pt x="139407" y="207037"/>
                  </a:lnTo>
                  <a:lnTo>
                    <a:pt x="176758" y="187979"/>
                  </a:lnTo>
                  <a:lnTo>
                    <a:pt x="216900" y="166805"/>
                  </a:lnTo>
                  <a:lnTo>
                    <a:pt x="258901" y="144224"/>
                  </a:lnTo>
                  <a:lnTo>
                    <a:pt x="300447" y="122396"/>
                  </a:lnTo>
                  <a:lnTo>
                    <a:pt x="341692" y="101072"/>
                  </a:lnTo>
                  <a:lnTo>
                    <a:pt x="382735" y="80082"/>
                  </a:lnTo>
                  <a:lnTo>
                    <a:pt x="419409" y="61854"/>
                  </a:lnTo>
                  <a:lnTo>
                    <a:pt x="453174" y="45470"/>
                  </a:lnTo>
                  <a:lnTo>
                    <a:pt x="484995" y="30313"/>
                  </a:lnTo>
                  <a:lnTo>
                    <a:pt x="548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1" name="SMARTInkShape-984"/>
            <p:cNvSpPr/>
            <p:nvPr>
              <p:custDataLst>
                <p:tags r:id="rId44"/>
              </p:custDataLst>
            </p:nvPr>
          </p:nvSpPr>
          <p:spPr>
            <a:xfrm>
              <a:off x="10337173" y="5684520"/>
              <a:ext cx="117467" cy="457201"/>
            </a:xfrm>
            <a:custGeom>
              <a:avLst/>
              <a:gdLst/>
              <a:ahLst/>
              <a:cxnLst/>
              <a:rect l="0" t="0" r="0" b="0"/>
              <a:pathLst>
                <a:path w="117467" h="457201">
                  <a:moveTo>
                    <a:pt x="18408" y="0"/>
                  </a:moveTo>
                  <a:lnTo>
                    <a:pt x="18408" y="0"/>
                  </a:lnTo>
                  <a:lnTo>
                    <a:pt x="9376" y="24835"/>
                  </a:lnTo>
                  <a:lnTo>
                    <a:pt x="2226" y="44497"/>
                  </a:lnTo>
                  <a:lnTo>
                    <a:pt x="0" y="70305"/>
                  </a:lnTo>
                  <a:lnTo>
                    <a:pt x="1055" y="100210"/>
                  </a:lnTo>
                  <a:lnTo>
                    <a:pt x="4299" y="132847"/>
                  </a:lnTo>
                  <a:lnTo>
                    <a:pt x="11542" y="168998"/>
                  </a:lnTo>
                  <a:lnTo>
                    <a:pt x="21451" y="207492"/>
                  </a:lnTo>
                  <a:lnTo>
                    <a:pt x="33136" y="247548"/>
                  </a:lnTo>
                  <a:lnTo>
                    <a:pt x="47699" y="288645"/>
                  </a:lnTo>
                  <a:lnTo>
                    <a:pt x="64182" y="330437"/>
                  </a:lnTo>
                  <a:lnTo>
                    <a:pt x="81943" y="372692"/>
                  </a:lnTo>
                  <a:lnTo>
                    <a:pt x="93784" y="400861"/>
                  </a:lnTo>
                  <a:lnTo>
                    <a:pt x="117466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2" name="SMARTInkShape-985"/>
            <p:cNvSpPr/>
            <p:nvPr>
              <p:custDataLst>
                <p:tags r:id="rId45"/>
              </p:custDataLst>
            </p:nvPr>
          </p:nvSpPr>
          <p:spPr>
            <a:xfrm>
              <a:off x="10363200" y="5829300"/>
              <a:ext cx="297182" cy="182881"/>
            </a:xfrm>
            <a:custGeom>
              <a:avLst/>
              <a:gdLst/>
              <a:ahLst/>
              <a:cxnLst/>
              <a:rect l="0" t="0" r="0" b="0"/>
              <a:pathLst>
                <a:path w="297182" h="182881">
                  <a:moveTo>
                    <a:pt x="0" y="182880"/>
                  </a:moveTo>
                  <a:lnTo>
                    <a:pt x="0" y="182880"/>
                  </a:lnTo>
                  <a:lnTo>
                    <a:pt x="29352" y="167076"/>
                  </a:lnTo>
                  <a:lnTo>
                    <a:pt x="52589" y="154564"/>
                  </a:lnTo>
                  <a:lnTo>
                    <a:pt x="78238" y="138602"/>
                  </a:lnTo>
                  <a:lnTo>
                    <a:pt x="105500" y="120342"/>
                  </a:lnTo>
                  <a:lnTo>
                    <a:pt x="133833" y="100549"/>
                  </a:lnTo>
                  <a:lnTo>
                    <a:pt x="164575" y="80579"/>
                  </a:lnTo>
                  <a:lnTo>
                    <a:pt x="196922" y="60493"/>
                  </a:lnTo>
                  <a:lnTo>
                    <a:pt x="230342" y="40328"/>
                  </a:lnTo>
                  <a:lnTo>
                    <a:pt x="297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1" name="SMARTInkShape-Group350"/>
          <p:cNvGrpSpPr/>
          <p:nvPr/>
        </p:nvGrpSpPr>
        <p:grpSpPr>
          <a:xfrm>
            <a:off x="8103346" y="5242559"/>
            <a:ext cx="1505474" cy="609601"/>
            <a:chOff x="8103346" y="5242559"/>
            <a:chExt cx="1505474" cy="609601"/>
          </a:xfrm>
        </p:grpSpPr>
        <p:sp>
          <p:nvSpPr>
            <p:cNvPr id="4464" name="SMARTInkShape-986"/>
            <p:cNvSpPr/>
            <p:nvPr>
              <p:custDataLst>
                <p:tags r:id="rId33"/>
              </p:custDataLst>
            </p:nvPr>
          </p:nvSpPr>
          <p:spPr>
            <a:xfrm>
              <a:off x="9563100" y="5852159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0" y="0"/>
                  </a:moveTo>
                  <a:lnTo>
                    <a:pt x="0" y="0"/>
                  </a:lnTo>
                  <a:lnTo>
                    <a:pt x="76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5" name="SMARTInkShape-987"/>
            <p:cNvSpPr/>
            <p:nvPr>
              <p:custDataLst>
                <p:tags r:id="rId34"/>
              </p:custDataLst>
            </p:nvPr>
          </p:nvSpPr>
          <p:spPr>
            <a:xfrm>
              <a:off x="9380219" y="5562600"/>
              <a:ext cx="30482" cy="60960"/>
            </a:xfrm>
            <a:custGeom>
              <a:avLst/>
              <a:gdLst/>
              <a:ahLst/>
              <a:cxnLst/>
              <a:rect l="0" t="0" r="0" b="0"/>
              <a:pathLst>
                <a:path w="30482" h="60960">
                  <a:moveTo>
                    <a:pt x="0" y="0"/>
                  </a:moveTo>
                  <a:lnTo>
                    <a:pt x="0" y="0"/>
                  </a:lnTo>
                  <a:lnTo>
                    <a:pt x="8091" y="32362"/>
                  </a:lnTo>
                  <a:lnTo>
                    <a:pt x="16578" y="48249"/>
                  </a:lnTo>
                  <a:lnTo>
                    <a:pt x="30481" y="6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6" name="SMARTInkShape-988"/>
            <p:cNvSpPr/>
            <p:nvPr>
              <p:custDataLst>
                <p:tags r:id="rId35"/>
              </p:custDataLst>
            </p:nvPr>
          </p:nvSpPr>
          <p:spPr>
            <a:xfrm>
              <a:off x="9380219" y="5692141"/>
              <a:ext cx="228601" cy="121919"/>
            </a:xfrm>
            <a:custGeom>
              <a:avLst/>
              <a:gdLst/>
              <a:ahLst/>
              <a:cxnLst/>
              <a:rect l="0" t="0" r="0" b="0"/>
              <a:pathLst>
                <a:path w="228601" h="121919">
                  <a:moveTo>
                    <a:pt x="228600" y="0"/>
                  </a:moveTo>
                  <a:lnTo>
                    <a:pt x="228600" y="0"/>
                  </a:lnTo>
                  <a:lnTo>
                    <a:pt x="196993" y="18061"/>
                  </a:lnTo>
                  <a:lnTo>
                    <a:pt x="171969" y="32361"/>
                  </a:lnTo>
                  <a:lnTo>
                    <a:pt x="146819" y="47820"/>
                  </a:lnTo>
                  <a:lnTo>
                    <a:pt x="121586" y="64053"/>
                  </a:lnTo>
                  <a:lnTo>
                    <a:pt x="96298" y="80801"/>
                  </a:lnTo>
                  <a:lnTo>
                    <a:pt x="75206" y="92814"/>
                  </a:lnTo>
                  <a:lnTo>
                    <a:pt x="40481" y="108418"/>
                  </a:lnTo>
                  <a:lnTo>
                    <a:pt x="2631" y="121129"/>
                  </a:lnTo>
                  <a:lnTo>
                    <a:pt x="0" y="12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7" name="SMARTInkShape-989"/>
            <p:cNvSpPr/>
            <p:nvPr>
              <p:custDataLst>
                <p:tags r:id="rId36"/>
              </p:custDataLst>
            </p:nvPr>
          </p:nvSpPr>
          <p:spPr>
            <a:xfrm>
              <a:off x="8835771" y="5303520"/>
              <a:ext cx="487831" cy="463707"/>
            </a:xfrm>
            <a:custGeom>
              <a:avLst/>
              <a:gdLst/>
              <a:ahLst/>
              <a:cxnLst/>
              <a:rect l="0" t="0" r="0" b="0"/>
              <a:pathLst>
                <a:path w="487831" h="463707">
                  <a:moveTo>
                    <a:pt x="155829" y="0"/>
                  </a:moveTo>
                  <a:lnTo>
                    <a:pt x="155829" y="0"/>
                  </a:lnTo>
                  <a:lnTo>
                    <a:pt x="143693" y="32362"/>
                  </a:lnTo>
                  <a:lnTo>
                    <a:pt x="133220" y="59539"/>
                  </a:lnTo>
                  <a:lnTo>
                    <a:pt x="122074" y="85728"/>
                  </a:lnTo>
                  <a:lnTo>
                    <a:pt x="108654" y="111479"/>
                  </a:lnTo>
                  <a:lnTo>
                    <a:pt x="94223" y="141551"/>
                  </a:lnTo>
                  <a:lnTo>
                    <a:pt x="79341" y="174671"/>
                  </a:lnTo>
                  <a:lnTo>
                    <a:pt x="64262" y="209148"/>
                  </a:lnTo>
                  <a:lnTo>
                    <a:pt x="49092" y="244225"/>
                  </a:lnTo>
                  <a:lnTo>
                    <a:pt x="34730" y="278724"/>
                  </a:lnTo>
                  <a:lnTo>
                    <a:pt x="22703" y="310992"/>
                  </a:lnTo>
                  <a:lnTo>
                    <a:pt x="13971" y="342264"/>
                  </a:lnTo>
                  <a:lnTo>
                    <a:pt x="8114" y="372251"/>
                  </a:lnTo>
                  <a:lnTo>
                    <a:pt x="5512" y="399690"/>
                  </a:lnTo>
                  <a:lnTo>
                    <a:pt x="0" y="430846"/>
                  </a:lnTo>
                  <a:lnTo>
                    <a:pt x="297" y="438784"/>
                  </a:lnTo>
                  <a:lnTo>
                    <a:pt x="5141" y="452121"/>
                  </a:lnTo>
                  <a:lnTo>
                    <a:pt x="8803" y="456353"/>
                  </a:lnTo>
                  <a:lnTo>
                    <a:pt x="17388" y="461057"/>
                  </a:lnTo>
                  <a:lnTo>
                    <a:pt x="35787" y="463706"/>
                  </a:lnTo>
                  <a:lnTo>
                    <a:pt x="49984" y="459809"/>
                  </a:lnTo>
                  <a:lnTo>
                    <a:pt x="83840" y="439466"/>
                  </a:lnTo>
                  <a:lnTo>
                    <a:pt x="117189" y="418361"/>
                  </a:lnTo>
                  <a:lnTo>
                    <a:pt x="153882" y="387931"/>
                  </a:lnTo>
                  <a:lnTo>
                    <a:pt x="176512" y="367707"/>
                  </a:lnTo>
                  <a:lnTo>
                    <a:pt x="200943" y="350124"/>
                  </a:lnTo>
                  <a:lnTo>
                    <a:pt x="240939" y="321470"/>
                  </a:lnTo>
                  <a:lnTo>
                    <a:pt x="291309" y="285433"/>
                  </a:lnTo>
                  <a:lnTo>
                    <a:pt x="324889" y="263102"/>
                  </a:lnTo>
                  <a:lnTo>
                    <a:pt x="362201" y="242805"/>
                  </a:lnTo>
                  <a:lnTo>
                    <a:pt x="376525" y="237171"/>
                  </a:lnTo>
                  <a:lnTo>
                    <a:pt x="379160" y="236854"/>
                  </a:lnTo>
                  <a:lnTo>
                    <a:pt x="379223" y="237489"/>
                  </a:lnTo>
                  <a:lnTo>
                    <a:pt x="346806" y="256185"/>
                  </a:lnTo>
                  <a:lnTo>
                    <a:pt x="315943" y="280615"/>
                  </a:lnTo>
                  <a:lnTo>
                    <a:pt x="281343" y="310089"/>
                  </a:lnTo>
                  <a:lnTo>
                    <a:pt x="254909" y="346831"/>
                  </a:lnTo>
                  <a:lnTo>
                    <a:pt x="244546" y="367300"/>
                  </a:lnTo>
                  <a:lnTo>
                    <a:pt x="241826" y="381685"/>
                  </a:lnTo>
                  <a:lnTo>
                    <a:pt x="242874" y="394287"/>
                  </a:lnTo>
                  <a:lnTo>
                    <a:pt x="244338" y="400018"/>
                  </a:lnTo>
                  <a:lnTo>
                    <a:pt x="258536" y="420219"/>
                  </a:lnTo>
                  <a:lnTo>
                    <a:pt x="278829" y="434201"/>
                  </a:lnTo>
                  <a:lnTo>
                    <a:pt x="309020" y="443706"/>
                  </a:lnTo>
                  <a:lnTo>
                    <a:pt x="344776" y="447839"/>
                  </a:lnTo>
                  <a:lnTo>
                    <a:pt x="378137" y="445019"/>
                  </a:lnTo>
                  <a:lnTo>
                    <a:pt x="409469" y="434776"/>
                  </a:lnTo>
                  <a:lnTo>
                    <a:pt x="440203" y="421016"/>
                  </a:lnTo>
                  <a:lnTo>
                    <a:pt x="462667" y="406215"/>
                  </a:lnTo>
                  <a:lnTo>
                    <a:pt x="480048" y="387061"/>
                  </a:lnTo>
                  <a:lnTo>
                    <a:pt x="486193" y="374944"/>
                  </a:lnTo>
                  <a:lnTo>
                    <a:pt x="487830" y="369343"/>
                  </a:lnTo>
                  <a:lnTo>
                    <a:pt x="486093" y="345279"/>
                  </a:lnTo>
                  <a:lnTo>
                    <a:pt x="476170" y="320745"/>
                  </a:lnTo>
                  <a:lnTo>
                    <a:pt x="454415" y="297389"/>
                  </a:lnTo>
                  <a:lnTo>
                    <a:pt x="422476" y="282473"/>
                  </a:lnTo>
                  <a:lnTo>
                    <a:pt x="386200" y="268646"/>
                  </a:lnTo>
                  <a:lnTo>
                    <a:pt x="348642" y="257869"/>
                  </a:lnTo>
                  <a:lnTo>
                    <a:pt x="314746" y="249314"/>
                  </a:lnTo>
                  <a:lnTo>
                    <a:pt x="283255" y="245462"/>
                  </a:lnTo>
                  <a:lnTo>
                    <a:pt x="247147" y="244054"/>
                  </a:lnTo>
                  <a:lnTo>
                    <a:pt x="244648" y="243982"/>
                  </a:lnTo>
                  <a:lnTo>
                    <a:pt x="242980" y="244782"/>
                  </a:lnTo>
                  <a:lnTo>
                    <a:pt x="241870" y="246161"/>
                  </a:lnTo>
                  <a:lnTo>
                    <a:pt x="241129" y="247927"/>
                  </a:lnTo>
                  <a:lnTo>
                    <a:pt x="241483" y="249951"/>
                  </a:lnTo>
                  <a:lnTo>
                    <a:pt x="244134" y="254458"/>
                  </a:lnTo>
                  <a:lnTo>
                    <a:pt x="262520" y="265801"/>
                  </a:lnTo>
                  <a:lnTo>
                    <a:pt x="293462" y="275841"/>
                  </a:lnTo>
                  <a:lnTo>
                    <a:pt x="319447" y="279229"/>
                  </a:lnTo>
                  <a:lnTo>
                    <a:pt x="356021" y="281583"/>
                  </a:lnTo>
                  <a:lnTo>
                    <a:pt x="361568" y="281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8" name="SMARTInkShape-990"/>
            <p:cNvSpPr/>
            <p:nvPr>
              <p:custDataLst>
                <p:tags r:id="rId37"/>
              </p:custDataLst>
            </p:nvPr>
          </p:nvSpPr>
          <p:spPr>
            <a:xfrm>
              <a:off x="8572500" y="5486400"/>
              <a:ext cx="144782" cy="53342"/>
            </a:xfrm>
            <a:custGeom>
              <a:avLst/>
              <a:gdLst/>
              <a:ahLst/>
              <a:cxnLst/>
              <a:rect l="0" t="0" r="0" b="0"/>
              <a:pathLst>
                <a:path w="144782" h="53342">
                  <a:moveTo>
                    <a:pt x="0" y="0"/>
                  </a:moveTo>
                  <a:lnTo>
                    <a:pt x="0" y="0"/>
                  </a:lnTo>
                  <a:lnTo>
                    <a:pt x="27093" y="15804"/>
                  </a:lnTo>
                  <a:lnTo>
                    <a:pt x="48542" y="28316"/>
                  </a:lnTo>
                  <a:lnTo>
                    <a:pt x="68768" y="36657"/>
                  </a:lnTo>
                  <a:lnTo>
                    <a:pt x="88179" y="42219"/>
                  </a:lnTo>
                  <a:lnTo>
                    <a:pt x="119624" y="48397"/>
                  </a:lnTo>
                  <a:lnTo>
                    <a:pt x="144781" y="5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9" name="SMARTInkShape-991"/>
            <p:cNvSpPr/>
            <p:nvPr>
              <p:custDataLst>
                <p:tags r:id="rId38"/>
              </p:custDataLst>
            </p:nvPr>
          </p:nvSpPr>
          <p:spPr>
            <a:xfrm>
              <a:off x="8229600" y="5280659"/>
              <a:ext cx="320041" cy="91442"/>
            </a:xfrm>
            <a:custGeom>
              <a:avLst/>
              <a:gdLst/>
              <a:ahLst/>
              <a:cxnLst/>
              <a:rect l="0" t="0" r="0" b="0"/>
              <a:pathLst>
                <a:path w="320041" h="91442">
                  <a:moveTo>
                    <a:pt x="0" y="0"/>
                  </a:moveTo>
                  <a:lnTo>
                    <a:pt x="0" y="0"/>
                  </a:lnTo>
                  <a:lnTo>
                    <a:pt x="36501" y="16558"/>
                  </a:lnTo>
                  <a:lnTo>
                    <a:pt x="63636" y="23728"/>
                  </a:lnTo>
                  <a:lnTo>
                    <a:pt x="92630" y="31995"/>
                  </a:lnTo>
                  <a:lnTo>
                    <a:pt x="122449" y="40467"/>
                  </a:lnTo>
                  <a:lnTo>
                    <a:pt x="152636" y="47055"/>
                  </a:lnTo>
                  <a:lnTo>
                    <a:pt x="185243" y="55063"/>
                  </a:lnTo>
                  <a:lnTo>
                    <a:pt x="218642" y="64266"/>
                  </a:lnTo>
                  <a:lnTo>
                    <a:pt x="250422" y="74001"/>
                  </a:lnTo>
                  <a:lnTo>
                    <a:pt x="279220" y="81713"/>
                  </a:lnTo>
                  <a:lnTo>
                    <a:pt x="320040" y="9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0" name="SMARTInkShape-992"/>
            <p:cNvSpPr/>
            <p:nvPr>
              <p:custDataLst>
                <p:tags r:id="rId39"/>
              </p:custDataLst>
            </p:nvPr>
          </p:nvSpPr>
          <p:spPr>
            <a:xfrm>
              <a:off x="8103346" y="5242559"/>
              <a:ext cx="290649" cy="365312"/>
            </a:xfrm>
            <a:custGeom>
              <a:avLst/>
              <a:gdLst/>
              <a:ahLst/>
              <a:cxnLst/>
              <a:rect l="0" t="0" r="0" b="0"/>
              <a:pathLst>
                <a:path w="290649" h="365312">
                  <a:moveTo>
                    <a:pt x="217694" y="0"/>
                  </a:moveTo>
                  <a:lnTo>
                    <a:pt x="217694" y="0"/>
                  </a:lnTo>
                  <a:lnTo>
                    <a:pt x="185333" y="20227"/>
                  </a:lnTo>
                  <a:lnTo>
                    <a:pt x="167186" y="36931"/>
                  </a:lnTo>
                  <a:lnTo>
                    <a:pt x="161163" y="44940"/>
                  </a:lnTo>
                  <a:lnTo>
                    <a:pt x="154468" y="65130"/>
                  </a:lnTo>
                  <a:lnTo>
                    <a:pt x="153187" y="87367"/>
                  </a:lnTo>
                  <a:lnTo>
                    <a:pt x="162832" y="119774"/>
                  </a:lnTo>
                  <a:lnTo>
                    <a:pt x="174684" y="143544"/>
                  </a:lnTo>
                  <a:lnTo>
                    <a:pt x="197450" y="177251"/>
                  </a:lnTo>
                  <a:lnTo>
                    <a:pt x="223936" y="213398"/>
                  </a:lnTo>
                  <a:lnTo>
                    <a:pt x="244175" y="240754"/>
                  </a:lnTo>
                  <a:lnTo>
                    <a:pt x="265804" y="275194"/>
                  </a:lnTo>
                  <a:lnTo>
                    <a:pt x="286589" y="310242"/>
                  </a:lnTo>
                  <a:lnTo>
                    <a:pt x="290648" y="323023"/>
                  </a:lnTo>
                  <a:lnTo>
                    <a:pt x="290194" y="332091"/>
                  </a:lnTo>
                  <a:lnTo>
                    <a:pt x="288887" y="335695"/>
                  </a:lnTo>
                  <a:lnTo>
                    <a:pt x="280662" y="341956"/>
                  </a:lnTo>
                  <a:lnTo>
                    <a:pt x="250640" y="352875"/>
                  </a:lnTo>
                  <a:lnTo>
                    <a:pt x="217955" y="360626"/>
                  </a:lnTo>
                  <a:lnTo>
                    <a:pt x="191563" y="363479"/>
                  </a:lnTo>
                  <a:lnTo>
                    <a:pt x="163746" y="364746"/>
                  </a:lnTo>
                  <a:lnTo>
                    <a:pt x="137273" y="365311"/>
                  </a:lnTo>
                  <a:lnTo>
                    <a:pt x="109139" y="363303"/>
                  </a:lnTo>
                  <a:lnTo>
                    <a:pt x="81393" y="360435"/>
                  </a:lnTo>
                  <a:lnTo>
                    <a:pt x="47580" y="357974"/>
                  </a:lnTo>
                  <a:lnTo>
                    <a:pt x="15228" y="349987"/>
                  </a:lnTo>
                  <a:lnTo>
                    <a:pt x="4942" y="345203"/>
                  </a:lnTo>
                  <a:lnTo>
                    <a:pt x="372" y="340255"/>
                  </a:lnTo>
                  <a:lnTo>
                    <a:pt x="0" y="336904"/>
                  </a:lnTo>
                  <a:lnTo>
                    <a:pt x="1843" y="328664"/>
                  </a:lnTo>
                  <a:lnTo>
                    <a:pt x="20583" y="296310"/>
                  </a:lnTo>
                  <a:lnTo>
                    <a:pt x="48650" y="261506"/>
                  </a:lnTo>
                  <a:lnTo>
                    <a:pt x="57674" y="251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8" name="SMARTInkShape-Group351"/>
          <p:cNvGrpSpPr/>
          <p:nvPr/>
        </p:nvGrpSpPr>
        <p:grpSpPr>
          <a:xfrm>
            <a:off x="5556197" y="5608320"/>
            <a:ext cx="2282991" cy="471329"/>
            <a:chOff x="5556197" y="5608320"/>
            <a:chExt cx="2282991" cy="471329"/>
          </a:xfrm>
        </p:grpSpPr>
        <p:sp>
          <p:nvSpPr>
            <p:cNvPr id="4472" name="SMARTInkShape-993"/>
            <p:cNvSpPr/>
            <p:nvPr>
              <p:custDataLst>
                <p:tags r:id="rId27"/>
              </p:custDataLst>
            </p:nvPr>
          </p:nvSpPr>
          <p:spPr>
            <a:xfrm>
              <a:off x="7288578" y="5760820"/>
              <a:ext cx="550610" cy="318829"/>
            </a:xfrm>
            <a:custGeom>
              <a:avLst/>
              <a:gdLst/>
              <a:ahLst/>
              <a:cxnLst/>
              <a:rect l="0" t="0" r="0" b="0"/>
              <a:pathLst>
                <a:path w="550610" h="318829">
                  <a:moveTo>
                    <a:pt x="26622" y="144680"/>
                  </a:moveTo>
                  <a:lnTo>
                    <a:pt x="26622" y="144680"/>
                  </a:lnTo>
                  <a:lnTo>
                    <a:pt x="14487" y="172996"/>
                  </a:lnTo>
                  <a:lnTo>
                    <a:pt x="2916" y="209045"/>
                  </a:lnTo>
                  <a:lnTo>
                    <a:pt x="658" y="212990"/>
                  </a:lnTo>
                  <a:lnTo>
                    <a:pt x="0" y="216467"/>
                  </a:lnTo>
                  <a:lnTo>
                    <a:pt x="407" y="219632"/>
                  </a:lnTo>
                  <a:lnTo>
                    <a:pt x="2768" y="228130"/>
                  </a:lnTo>
                  <a:lnTo>
                    <a:pt x="3099" y="230794"/>
                  </a:lnTo>
                  <a:lnTo>
                    <a:pt x="4167" y="230875"/>
                  </a:lnTo>
                  <a:lnTo>
                    <a:pt x="7611" y="226452"/>
                  </a:lnTo>
                  <a:lnTo>
                    <a:pt x="17612" y="201687"/>
                  </a:lnTo>
                  <a:lnTo>
                    <a:pt x="19768" y="180991"/>
                  </a:lnTo>
                  <a:lnTo>
                    <a:pt x="22900" y="147721"/>
                  </a:lnTo>
                  <a:lnTo>
                    <a:pt x="26681" y="106067"/>
                  </a:lnTo>
                  <a:lnTo>
                    <a:pt x="28354" y="76605"/>
                  </a:lnTo>
                  <a:lnTo>
                    <a:pt x="27956" y="39353"/>
                  </a:lnTo>
                  <a:lnTo>
                    <a:pt x="26674" y="1613"/>
                  </a:lnTo>
                  <a:lnTo>
                    <a:pt x="26626" y="0"/>
                  </a:lnTo>
                  <a:lnTo>
                    <a:pt x="38789" y="5157"/>
                  </a:lnTo>
                  <a:lnTo>
                    <a:pt x="62447" y="11254"/>
                  </a:lnTo>
                  <a:lnTo>
                    <a:pt x="92685" y="36011"/>
                  </a:lnTo>
                  <a:lnTo>
                    <a:pt x="116583" y="70033"/>
                  </a:lnTo>
                  <a:lnTo>
                    <a:pt x="126741" y="104526"/>
                  </a:lnTo>
                  <a:lnTo>
                    <a:pt x="128928" y="110291"/>
                  </a:lnTo>
                  <a:lnTo>
                    <a:pt x="129100" y="121212"/>
                  </a:lnTo>
                  <a:lnTo>
                    <a:pt x="124969" y="156353"/>
                  </a:lnTo>
                  <a:lnTo>
                    <a:pt x="119677" y="167338"/>
                  </a:lnTo>
                  <a:lnTo>
                    <a:pt x="119138" y="169945"/>
                  </a:lnTo>
                  <a:lnTo>
                    <a:pt x="117933" y="171683"/>
                  </a:lnTo>
                  <a:lnTo>
                    <a:pt x="116282" y="172841"/>
                  </a:lnTo>
                  <a:lnTo>
                    <a:pt x="110784" y="175024"/>
                  </a:lnTo>
                  <a:lnTo>
                    <a:pt x="114588" y="175120"/>
                  </a:lnTo>
                  <a:lnTo>
                    <a:pt x="118775" y="170627"/>
                  </a:lnTo>
                  <a:lnTo>
                    <a:pt x="142445" y="135289"/>
                  </a:lnTo>
                  <a:lnTo>
                    <a:pt x="158871" y="117720"/>
                  </a:lnTo>
                  <a:lnTo>
                    <a:pt x="194971" y="95082"/>
                  </a:lnTo>
                  <a:lnTo>
                    <a:pt x="198811" y="93003"/>
                  </a:lnTo>
                  <a:lnTo>
                    <a:pt x="200681" y="93296"/>
                  </a:lnTo>
                  <a:lnTo>
                    <a:pt x="205017" y="95877"/>
                  </a:lnTo>
                  <a:lnTo>
                    <a:pt x="212219" y="106137"/>
                  </a:lnTo>
                  <a:lnTo>
                    <a:pt x="213007" y="110518"/>
                  </a:lnTo>
                  <a:lnTo>
                    <a:pt x="209922" y="144959"/>
                  </a:lnTo>
                  <a:lnTo>
                    <a:pt x="208779" y="160943"/>
                  </a:lnTo>
                  <a:lnTo>
                    <a:pt x="201976" y="182287"/>
                  </a:lnTo>
                  <a:lnTo>
                    <a:pt x="205956" y="182633"/>
                  </a:lnTo>
                  <a:lnTo>
                    <a:pt x="210184" y="180458"/>
                  </a:lnTo>
                  <a:lnTo>
                    <a:pt x="216579" y="176668"/>
                  </a:lnTo>
                  <a:lnTo>
                    <a:pt x="248936" y="163633"/>
                  </a:lnTo>
                  <a:lnTo>
                    <a:pt x="257508" y="157335"/>
                  </a:lnTo>
                  <a:lnTo>
                    <a:pt x="272634" y="148918"/>
                  </a:lnTo>
                  <a:lnTo>
                    <a:pt x="275296" y="148352"/>
                  </a:lnTo>
                  <a:lnTo>
                    <a:pt x="277918" y="148821"/>
                  </a:lnTo>
                  <a:lnTo>
                    <a:pt x="285247" y="152095"/>
                  </a:lnTo>
                  <a:lnTo>
                    <a:pt x="279528" y="160036"/>
                  </a:lnTo>
                  <a:lnTo>
                    <a:pt x="267779" y="191418"/>
                  </a:lnTo>
                  <a:lnTo>
                    <a:pt x="263276" y="228119"/>
                  </a:lnTo>
                  <a:lnTo>
                    <a:pt x="265292" y="234822"/>
                  </a:lnTo>
                  <a:lnTo>
                    <a:pt x="267016" y="237795"/>
                  </a:lnTo>
                  <a:lnTo>
                    <a:pt x="289251" y="234325"/>
                  </a:lnTo>
                  <a:lnTo>
                    <a:pt x="321146" y="225162"/>
                  </a:lnTo>
                  <a:lnTo>
                    <a:pt x="349433" y="215446"/>
                  </a:lnTo>
                  <a:lnTo>
                    <a:pt x="376116" y="205482"/>
                  </a:lnTo>
                  <a:lnTo>
                    <a:pt x="402087" y="194563"/>
                  </a:lnTo>
                  <a:lnTo>
                    <a:pt x="427740" y="181244"/>
                  </a:lnTo>
                  <a:lnTo>
                    <a:pt x="453252" y="166857"/>
                  </a:lnTo>
                  <a:lnTo>
                    <a:pt x="486900" y="144477"/>
                  </a:lnTo>
                  <a:lnTo>
                    <a:pt x="521025" y="114161"/>
                  </a:lnTo>
                  <a:lnTo>
                    <a:pt x="550609" y="78183"/>
                  </a:lnTo>
                  <a:lnTo>
                    <a:pt x="549514" y="76642"/>
                  </a:lnTo>
                  <a:lnTo>
                    <a:pt x="543780" y="72672"/>
                  </a:lnTo>
                  <a:lnTo>
                    <a:pt x="512486" y="64802"/>
                  </a:lnTo>
                  <a:lnTo>
                    <a:pt x="478226" y="62485"/>
                  </a:lnTo>
                  <a:lnTo>
                    <a:pt x="461861" y="65251"/>
                  </a:lnTo>
                  <a:lnTo>
                    <a:pt x="442414" y="75614"/>
                  </a:lnTo>
                  <a:lnTo>
                    <a:pt x="429973" y="85364"/>
                  </a:lnTo>
                  <a:lnTo>
                    <a:pt x="420924" y="101705"/>
                  </a:lnTo>
                  <a:lnTo>
                    <a:pt x="420025" y="115420"/>
                  </a:lnTo>
                  <a:lnTo>
                    <a:pt x="426347" y="153011"/>
                  </a:lnTo>
                  <a:lnTo>
                    <a:pt x="440987" y="189882"/>
                  </a:lnTo>
                  <a:lnTo>
                    <a:pt x="452908" y="226641"/>
                  </a:lnTo>
                  <a:lnTo>
                    <a:pt x="459372" y="254568"/>
                  </a:lnTo>
                  <a:lnTo>
                    <a:pt x="460491" y="275170"/>
                  </a:lnTo>
                  <a:lnTo>
                    <a:pt x="456237" y="287624"/>
                  </a:lnTo>
                  <a:lnTo>
                    <a:pt x="443754" y="305373"/>
                  </a:lnTo>
                  <a:lnTo>
                    <a:pt x="427641" y="314306"/>
                  </a:lnTo>
                  <a:lnTo>
                    <a:pt x="399440" y="318828"/>
                  </a:lnTo>
                  <a:lnTo>
                    <a:pt x="377823" y="318764"/>
                  </a:lnTo>
                  <a:lnTo>
                    <a:pt x="339971" y="305104"/>
                  </a:lnTo>
                  <a:lnTo>
                    <a:pt x="339042" y="30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3" name="SMARTInkShape-994"/>
            <p:cNvSpPr/>
            <p:nvPr>
              <p:custDataLst>
                <p:tags r:id="rId28"/>
              </p:custDataLst>
            </p:nvPr>
          </p:nvSpPr>
          <p:spPr>
            <a:xfrm>
              <a:off x="6248409" y="5654835"/>
              <a:ext cx="817105" cy="357324"/>
            </a:xfrm>
            <a:custGeom>
              <a:avLst/>
              <a:gdLst/>
              <a:ahLst/>
              <a:cxnLst/>
              <a:rect l="0" t="0" r="0" b="0"/>
              <a:pathLst>
                <a:path w="817105" h="357324">
                  <a:moveTo>
                    <a:pt x="91432" y="52545"/>
                  </a:moveTo>
                  <a:lnTo>
                    <a:pt x="91432" y="52545"/>
                  </a:lnTo>
                  <a:lnTo>
                    <a:pt x="83341" y="80861"/>
                  </a:lnTo>
                  <a:lnTo>
                    <a:pt x="78310" y="114650"/>
                  </a:lnTo>
                  <a:lnTo>
                    <a:pt x="64443" y="152019"/>
                  </a:lnTo>
                  <a:lnTo>
                    <a:pt x="51168" y="185406"/>
                  </a:lnTo>
                  <a:lnTo>
                    <a:pt x="42342" y="217124"/>
                  </a:lnTo>
                  <a:lnTo>
                    <a:pt x="37657" y="247971"/>
                  </a:lnTo>
                  <a:lnTo>
                    <a:pt x="27144" y="277713"/>
                  </a:lnTo>
                  <a:lnTo>
                    <a:pt x="12922" y="314748"/>
                  </a:lnTo>
                  <a:lnTo>
                    <a:pt x="8310" y="339589"/>
                  </a:lnTo>
                  <a:lnTo>
                    <a:pt x="8078" y="342968"/>
                  </a:lnTo>
                  <a:lnTo>
                    <a:pt x="7075" y="345221"/>
                  </a:lnTo>
                  <a:lnTo>
                    <a:pt x="5561" y="346722"/>
                  </a:lnTo>
                  <a:lnTo>
                    <a:pt x="88" y="349673"/>
                  </a:lnTo>
                  <a:lnTo>
                    <a:pt x="0" y="324463"/>
                  </a:lnTo>
                  <a:lnTo>
                    <a:pt x="842" y="306637"/>
                  </a:lnTo>
                  <a:lnTo>
                    <a:pt x="2252" y="281206"/>
                  </a:lnTo>
                  <a:lnTo>
                    <a:pt x="4039" y="250706"/>
                  </a:lnTo>
                  <a:lnTo>
                    <a:pt x="6076" y="226138"/>
                  </a:lnTo>
                  <a:lnTo>
                    <a:pt x="8281" y="205527"/>
                  </a:lnTo>
                  <a:lnTo>
                    <a:pt x="12989" y="172184"/>
                  </a:lnTo>
                  <a:lnTo>
                    <a:pt x="21246" y="134371"/>
                  </a:lnTo>
                  <a:lnTo>
                    <a:pt x="33194" y="102566"/>
                  </a:lnTo>
                  <a:lnTo>
                    <a:pt x="47503" y="68635"/>
                  </a:lnTo>
                  <a:lnTo>
                    <a:pt x="66110" y="30643"/>
                  </a:lnTo>
                  <a:lnTo>
                    <a:pt x="85191" y="6251"/>
                  </a:lnTo>
                  <a:lnTo>
                    <a:pt x="90916" y="2336"/>
                  </a:lnTo>
                  <a:lnTo>
                    <a:pt x="93627" y="1293"/>
                  </a:lnTo>
                  <a:lnTo>
                    <a:pt x="95435" y="1443"/>
                  </a:lnTo>
                  <a:lnTo>
                    <a:pt x="96641" y="2391"/>
                  </a:lnTo>
                  <a:lnTo>
                    <a:pt x="97979" y="5701"/>
                  </a:lnTo>
                  <a:lnTo>
                    <a:pt x="99009" y="43356"/>
                  </a:lnTo>
                  <a:lnTo>
                    <a:pt x="94993" y="71365"/>
                  </a:lnTo>
                  <a:lnTo>
                    <a:pt x="88441" y="105159"/>
                  </a:lnTo>
                  <a:lnTo>
                    <a:pt x="83879" y="142337"/>
                  </a:lnTo>
                  <a:lnTo>
                    <a:pt x="77371" y="177823"/>
                  </a:lnTo>
                  <a:lnTo>
                    <a:pt x="82855" y="201783"/>
                  </a:lnTo>
                  <a:lnTo>
                    <a:pt x="87573" y="208052"/>
                  </a:lnTo>
                  <a:lnTo>
                    <a:pt x="90552" y="208711"/>
                  </a:lnTo>
                  <a:lnTo>
                    <a:pt x="98379" y="207184"/>
                  </a:lnTo>
                  <a:lnTo>
                    <a:pt x="112305" y="201563"/>
                  </a:lnTo>
                  <a:lnTo>
                    <a:pt x="137417" y="179912"/>
                  </a:lnTo>
                  <a:lnTo>
                    <a:pt x="161819" y="146660"/>
                  </a:lnTo>
                  <a:lnTo>
                    <a:pt x="183407" y="109782"/>
                  </a:lnTo>
                  <a:lnTo>
                    <a:pt x="198349" y="82218"/>
                  </a:lnTo>
                  <a:lnTo>
                    <a:pt x="220195" y="44592"/>
                  </a:lnTo>
                  <a:lnTo>
                    <a:pt x="244430" y="8255"/>
                  </a:lnTo>
                  <a:lnTo>
                    <a:pt x="252845" y="3227"/>
                  </a:lnTo>
                  <a:lnTo>
                    <a:pt x="268002" y="0"/>
                  </a:lnTo>
                  <a:lnTo>
                    <a:pt x="270104" y="1428"/>
                  </a:lnTo>
                  <a:lnTo>
                    <a:pt x="272441" y="7531"/>
                  </a:lnTo>
                  <a:lnTo>
                    <a:pt x="273756" y="20487"/>
                  </a:lnTo>
                  <a:lnTo>
                    <a:pt x="265949" y="57857"/>
                  </a:lnTo>
                  <a:lnTo>
                    <a:pt x="258851" y="92219"/>
                  </a:lnTo>
                  <a:lnTo>
                    <a:pt x="253893" y="117591"/>
                  </a:lnTo>
                  <a:lnTo>
                    <a:pt x="248868" y="145801"/>
                  </a:lnTo>
                  <a:lnTo>
                    <a:pt x="243812" y="173015"/>
                  </a:lnTo>
                  <a:lnTo>
                    <a:pt x="238462" y="207620"/>
                  </a:lnTo>
                  <a:lnTo>
                    <a:pt x="239136" y="233960"/>
                  </a:lnTo>
                  <a:lnTo>
                    <a:pt x="246948" y="261570"/>
                  </a:lnTo>
                  <a:lnTo>
                    <a:pt x="251707" y="268212"/>
                  </a:lnTo>
                  <a:lnTo>
                    <a:pt x="265706" y="276520"/>
                  </a:lnTo>
                  <a:lnTo>
                    <a:pt x="270268" y="277214"/>
                  </a:lnTo>
                  <a:lnTo>
                    <a:pt x="279852" y="275730"/>
                  </a:lnTo>
                  <a:lnTo>
                    <a:pt x="294768" y="266088"/>
                  </a:lnTo>
                  <a:lnTo>
                    <a:pt x="325124" y="237758"/>
                  </a:lnTo>
                  <a:lnTo>
                    <a:pt x="330761" y="227713"/>
                  </a:lnTo>
                  <a:lnTo>
                    <a:pt x="334113" y="218451"/>
                  </a:lnTo>
                  <a:lnTo>
                    <a:pt x="342856" y="204995"/>
                  </a:lnTo>
                  <a:lnTo>
                    <a:pt x="338835" y="209006"/>
                  </a:lnTo>
                  <a:lnTo>
                    <a:pt x="336855" y="215499"/>
                  </a:lnTo>
                  <a:lnTo>
                    <a:pt x="336326" y="250518"/>
                  </a:lnTo>
                  <a:lnTo>
                    <a:pt x="339408" y="269509"/>
                  </a:lnTo>
                  <a:lnTo>
                    <a:pt x="352633" y="286980"/>
                  </a:lnTo>
                  <a:lnTo>
                    <a:pt x="362086" y="295194"/>
                  </a:lnTo>
                  <a:lnTo>
                    <a:pt x="379362" y="302065"/>
                  </a:lnTo>
                  <a:lnTo>
                    <a:pt x="394661" y="302296"/>
                  </a:lnTo>
                  <a:lnTo>
                    <a:pt x="407105" y="299577"/>
                  </a:lnTo>
                  <a:lnTo>
                    <a:pt x="434127" y="279612"/>
                  </a:lnTo>
                  <a:lnTo>
                    <a:pt x="471501" y="248213"/>
                  </a:lnTo>
                  <a:lnTo>
                    <a:pt x="491377" y="223736"/>
                  </a:lnTo>
                  <a:lnTo>
                    <a:pt x="493552" y="218095"/>
                  </a:lnTo>
                  <a:lnTo>
                    <a:pt x="494979" y="216252"/>
                  </a:lnTo>
                  <a:lnTo>
                    <a:pt x="498821" y="214203"/>
                  </a:lnTo>
                  <a:lnTo>
                    <a:pt x="499338" y="214504"/>
                  </a:lnTo>
                  <a:lnTo>
                    <a:pt x="495991" y="219270"/>
                  </a:lnTo>
                  <a:lnTo>
                    <a:pt x="491453" y="219915"/>
                  </a:lnTo>
                  <a:lnTo>
                    <a:pt x="490193" y="220851"/>
                  </a:lnTo>
                  <a:lnTo>
                    <a:pt x="483958" y="234813"/>
                  </a:lnTo>
                  <a:lnTo>
                    <a:pt x="480823" y="254432"/>
                  </a:lnTo>
                  <a:lnTo>
                    <a:pt x="480393" y="267580"/>
                  </a:lnTo>
                  <a:lnTo>
                    <a:pt x="484719" y="279632"/>
                  </a:lnTo>
                  <a:lnTo>
                    <a:pt x="497248" y="297121"/>
                  </a:lnTo>
                  <a:lnTo>
                    <a:pt x="504910" y="300946"/>
                  </a:lnTo>
                  <a:lnTo>
                    <a:pt x="527670" y="303401"/>
                  </a:lnTo>
                  <a:lnTo>
                    <a:pt x="532964" y="301910"/>
                  </a:lnTo>
                  <a:lnTo>
                    <a:pt x="552059" y="285090"/>
                  </a:lnTo>
                  <a:lnTo>
                    <a:pt x="586336" y="251028"/>
                  </a:lnTo>
                  <a:lnTo>
                    <a:pt x="602795" y="232897"/>
                  </a:lnTo>
                  <a:lnTo>
                    <a:pt x="627153" y="195566"/>
                  </a:lnTo>
                  <a:lnTo>
                    <a:pt x="638202" y="177578"/>
                  </a:lnTo>
                  <a:lnTo>
                    <a:pt x="639672" y="176540"/>
                  </a:lnTo>
                  <a:lnTo>
                    <a:pt x="644092" y="175080"/>
                  </a:lnTo>
                  <a:lnTo>
                    <a:pt x="643598" y="174875"/>
                  </a:lnTo>
                  <a:lnTo>
                    <a:pt x="640767" y="174547"/>
                  </a:lnTo>
                  <a:lnTo>
                    <a:pt x="632187" y="182580"/>
                  </a:lnTo>
                  <a:lnTo>
                    <a:pt x="617511" y="219664"/>
                  </a:lnTo>
                  <a:lnTo>
                    <a:pt x="611937" y="242890"/>
                  </a:lnTo>
                  <a:lnTo>
                    <a:pt x="611480" y="256524"/>
                  </a:lnTo>
                  <a:lnTo>
                    <a:pt x="614100" y="265405"/>
                  </a:lnTo>
                  <a:lnTo>
                    <a:pt x="620344" y="272174"/>
                  </a:lnTo>
                  <a:lnTo>
                    <a:pt x="624380" y="275165"/>
                  </a:lnTo>
                  <a:lnTo>
                    <a:pt x="628763" y="276311"/>
                  </a:lnTo>
                  <a:lnTo>
                    <a:pt x="652954" y="274059"/>
                  </a:lnTo>
                  <a:lnTo>
                    <a:pt x="679210" y="261464"/>
                  </a:lnTo>
                  <a:lnTo>
                    <a:pt x="711114" y="242670"/>
                  </a:lnTo>
                  <a:lnTo>
                    <a:pt x="748456" y="222833"/>
                  </a:lnTo>
                  <a:lnTo>
                    <a:pt x="768422" y="209304"/>
                  </a:lnTo>
                  <a:lnTo>
                    <a:pt x="788534" y="185565"/>
                  </a:lnTo>
                  <a:lnTo>
                    <a:pt x="790721" y="179964"/>
                  </a:lnTo>
                  <a:lnTo>
                    <a:pt x="790458" y="177283"/>
                  </a:lnTo>
                  <a:lnTo>
                    <a:pt x="787907" y="172048"/>
                  </a:lnTo>
                  <a:lnTo>
                    <a:pt x="786041" y="170314"/>
                  </a:lnTo>
                  <a:lnTo>
                    <a:pt x="765950" y="161913"/>
                  </a:lnTo>
                  <a:lnTo>
                    <a:pt x="741039" y="159330"/>
                  </a:lnTo>
                  <a:lnTo>
                    <a:pt x="735652" y="167347"/>
                  </a:lnTo>
                  <a:lnTo>
                    <a:pt x="735609" y="178074"/>
                  </a:lnTo>
                  <a:lnTo>
                    <a:pt x="739258" y="191309"/>
                  </a:lnTo>
                  <a:lnTo>
                    <a:pt x="751681" y="213041"/>
                  </a:lnTo>
                  <a:lnTo>
                    <a:pt x="773613" y="242340"/>
                  </a:lnTo>
                  <a:lnTo>
                    <a:pt x="784979" y="261202"/>
                  </a:lnTo>
                  <a:lnTo>
                    <a:pt x="806074" y="298528"/>
                  </a:lnTo>
                  <a:lnTo>
                    <a:pt x="817104" y="324301"/>
                  </a:lnTo>
                  <a:lnTo>
                    <a:pt x="816683" y="333629"/>
                  </a:lnTo>
                  <a:lnTo>
                    <a:pt x="807640" y="347683"/>
                  </a:lnTo>
                  <a:lnTo>
                    <a:pt x="798931" y="353051"/>
                  </a:lnTo>
                  <a:lnTo>
                    <a:pt x="782249" y="356073"/>
                  </a:lnTo>
                  <a:lnTo>
                    <a:pt x="745676" y="357234"/>
                  </a:lnTo>
                  <a:lnTo>
                    <a:pt x="740424" y="357323"/>
                  </a:lnTo>
                  <a:lnTo>
                    <a:pt x="713203" y="323380"/>
                  </a:lnTo>
                  <a:lnTo>
                    <a:pt x="706440" y="305843"/>
                  </a:lnTo>
                  <a:lnTo>
                    <a:pt x="705693" y="289582"/>
                  </a:lnTo>
                  <a:lnTo>
                    <a:pt x="712112" y="258446"/>
                  </a:lnTo>
                  <a:lnTo>
                    <a:pt x="727616" y="227837"/>
                  </a:lnTo>
                  <a:lnTo>
                    <a:pt x="751501" y="195073"/>
                  </a:lnTo>
                  <a:lnTo>
                    <a:pt x="777231" y="16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4" name="SMARTInkShape-995"/>
            <p:cNvSpPr/>
            <p:nvPr>
              <p:custDataLst>
                <p:tags r:id="rId29"/>
              </p:custDataLst>
            </p:nvPr>
          </p:nvSpPr>
          <p:spPr>
            <a:xfrm>
              <a:off x="7193480" y="5608320"/>
              <a:ext cx="53141" cy="405143"/>
            </a:xfrm>
            <a:custGeom>
              <a:avLst/>
              <a:gdLst/>
              <a:ahLst/>
              <a:cxnLst/>
              <a:rect l="0" t="0" r="0" b="0"/>
              <a:pathLst>
                <a:path w="53141" h="405143">
                  <a:moveTo>
                    <a:pt x="53140" y="0"/>
                  </a:moveTo>
                  <a:lnTo>
                    <a:pt x="53140" y="0"/>
                  </a:lnTo>
                  <a:lnTo>
                    <a:pt x="46366" y="24835"/>
                  </a:lnTo>
                  <a:lnTo>
                    <a:pt x="36583" y="62685"/>
                  </a:lnTo>
                  <a:lnTo>
                    <a:pt x="29413" y="96440"/>
                  </a:lnTo>
                  <a:lnTo>
                    <a:pt x="23404" y="130633"/>
                  </a:lnTo>
                  <a:lnTo>
                    <a:pt x="17911" y="165586"/>
                  </a:lnTo>
                  <a:lnTo>
                    <a:pt x="12647" y="200877"/>
                  </a:lnTo>
                  <a:lnTo>
                    <a:pt x="7485" y="238574"/>
                  </a:lnTo>
                  <a:lnTo>
                    <a:pt x="3216" y="276213"/>
                  </a:lnTo>
                  <a:lnTo>
                    <a:pt x="1318" y="309875"/>
                  </a:lnTo>
                  <a:lnTo>
                    <a:pt x="475" y="339511"/>
                  </a:lnTo>
                  <a:lnTo>
                    <a:pt x="0" y="375481"/>
                  </a:lnTo>
                  <a:lnTo>
                    <a:pt x="736" y="392094"/>
                  </a:lnTo>
                  <a:lnTo>
                    <a:pt x="3885" y="402299"/>
                  </a:lnTo>
                  <a:lnTo>
                    <a:pt x="5909" y="404513"/>
                  </a:lnTo>
                  <a:lnTo>
                    <a:pt x="8107" y="405142"/>
                  </a:lnTo>
                  <a:lnTo>
                    <a:pt x="15040" y="40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5" name="SMARTInkShape-996"/>
            <p:cNvSpPr/>
            <p:nvPr>
              <p:custDataLst>
                <p:tags r:id="rId30"/>
              </p:custDataLst>
            </p:nvPr>
          </p:nvSpPr>
          <p:spPr>
            <a:xfrm>
              <a:off x="5730427" y="5845156"/>
              <a:ext cx="227922" cy="182265"/>
            </a:xfrm>
            <a:custGeom>
              <a:avLst/>
              <a:gdLst/>
              <a:ahLst/>
              <a:cxnLst/>
              <a:rect l="0" t="0" r="0" b="0"/>
              <a:pathLst>
                <a:path w="227922" h="182265">
                  <a:moveTo>
                    <a:pt x="15053" y="14624"/>
                  </a:moveTo>
                  <a:lnTo>
                    <a:pt x="15053" y="14624"/>
                  </a:lnTo>
                  <a:lnTo>
                    <a:pt x="6962" y="42940"/>
                  </a:lnTo>
                  <a:lnTo>
                    <a:pt x="1225" y="79578"/>
                  </a:lnTo>
                  <a:lnTo>
                    <a:pt x="0" y="103882"/>
                  </a:lnTo>
                  <a:lnTo>
                    <a:pt x="2154" y="111586"/>
                  </a:lnTo>
                  <a:lnTo>
                    <a:pt x="3913" y="114826"/>
                  </a:lnTo>
                  <a:lnTo>
                    <a:pt x="5933" y="116984"/>
                  </a:lnTo>
                  <a:lnTo>
                    <a:pt x="10435" y="119384"/>
                  </a:lnTo>
                  <a:lnTo>
                    <a:pt x="38376" y="114574"/>
                  </a:lnTo>
                  <a:lnTo>
                    <a:pt x="67606" y="95610"/>
                  </a:lnTo>
                  <a:lnTo>
                    <a:pt x="100976" y="67404"/>
                  </a:lnTo>
                  <a:lnTo>
                    <a:pt x="135884" y="37374"/>
                  </a:lnTo>
                  <a:lnTo>
                    <a:pt x="171628" y="13913"/>
                  </a:lnTo>
                  <a:lnTo>
                    <a:pt x="191080" y="4065"/>
                  </a:lnTo>
                  <a:lnTo>
                    <a:pt x="213974" y="0"/>
                  </a:lnTo>
                  <a:lnTo>
                    <a:pt x="220020" y="1916"/>
                  </a:lnTo>
                  <a:lnTo>
                    <a:pt x="222818" y="3611"/>
                  </a:lnTo>
                  <a:lnTo>
                    <a:pt x="224684" y="5589"/>
                  </a:lnTo>
                  <a:lnTo>
                    <a:pt x="226755" y="10044"/>
                  </a:lnTo>
                  <a:lnTo>
                    <a:pt x="227921" y="25402"/>
                  </a:lnTo>
                  <a:lnTo>
                    <a:pt x="222233" y="60278"/>
                  </a:lnTo>
                  <a:lnTo>
                    <a:pt x="215387" y="93156"/>
                  </a:lnTo>
                  <a:lnTo>
                    <a:pt x="207747" y="130137"/>
                  </a:lnTo>
                  <a:lnTo>
                    <a:pt x="205842" y="166871"/>
                  </a:lnTo>
                  <a:lnTo>
                    <a:pt x="205553" y="182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6" name="SMARTInkShape-997"/>
            <p:cNvSpPr/>
            <p:nvPr>
              <p:custDataLst>
                <p:tags r:id="rId31"/>
              </p:custDataLst>
            </p:nvPr>
          </p:nvSpPr>
          <p:spPr>
            <a:xfrm>
              <a:off x="6103620" y="5882641"/>
              <a:ext cx="114301" cy="13975"/>
            </a:xfrm>
            <a:custGeom>
              <a:avLst/>
              <a:gdLst/>
              <a:ahLst/>
              <a:cxnLst/>
              <a:rect l="0" t="0" r="0" b="0"/>
              <a:pathLst>
                <a:path w="114301" h="13975">
                  <a:moveTo>
                    <a:pt x="0" y="0"/>
                  </a:moveTo>
                  <a:lnTo>
                    <a:pt x="0" y="0"/>
                  </a:lnTo>
                  <a:lnTo>
                    <a:pt x="28316" y="8089"/>
                  </a:lnTo>
                  <a:lnTo>
                    <a:pt x="62106" y="13120"/>
                  </a:lnTo>
                  <a:lnTo>
                    <a:pt x="91698" y="13974"/>
                  </a:lnTo>
                  <a:lnTo>
                    <a:pt x="114300" y="7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7" name="SMARTInkShape-998"/>
            <p:cNvSpPr/>
            <p:nvPr>
              <p:custDataLst>
                <p:tags r:id="rId32"/>
              </p:custDataLst>
            </p:nvPr>
          </p:nvSpPr>
          <p:spPr>
            <a:xfrm>
              <a:off x="5556197" y="5783580"/>
              <a:ext cx="145315" cy="234570"/>
            </a:xfrm>
            <a:custGeom>
              <a:avLst/>
              <a:gdLst/>
              <a:ahLst/>
              <a:cxnLst/>
              <a:rect l="0" t="0" r="0" b="0"/>
              <a:pathLst>
                <a:path w="145315" h="234570">
                  <a:moveTo>
                    <a:pt x="36883" y="0"/>
                  </a:moveTo>
                  <a:lnTo>
                    <a:pt x="36883" y="0"/>
                  </a:lnTo>
                  <a:lnTo>
                    <a:pt x="36883" y="22578"/>
                  </a:lnTo>
                  <a:lnTo>
                    <a:pt x="35190" y="55755"/>
                  </a:lnTo>
                  <a:lnTo>
                    <a:pt x="28792" y="81788"/>
                  </a:lnTo>
                  <a:lnTo>
                    <a:pt x="15671" y="119531"/>
                  </a:lnTo>
                  <a:lnTo>
                    <a:pt x="5104" y="149435"/>
                  </a:lnTo>
                  <a:lnTo>
                    <a:pt x="32" y="181448"/>
                  </a:lnTo>
                  <a:lnTo>
                    <a:pt x="0" y="199483"/>
                  </a:lnTo>
                  <a:lnTo>
                    <a:pt x="2994" y="210296"/>
                  </a:lnTo>
                  <a:lnTo>
                    <a:pt x="9403" y="218490"/>
                  </a:lnTo>
                  <a:lnTo>
                    <a:pt x="27315" y="230648"/>
                  </a:lnTo>
                  <a:lnTo>
                    <a:pt x="46185" y="234569"/>
                  </a:lnTo>
                  <a:lnTo>
                    <a:pt x="76295" y="221940"/>
                  </a:lnTo>
                  <a:lnTo>
                    <a:pt x="110279" y="201933"/>
                  </a:lnTo>
                  <a:lnTo>
                    <a:pt x="128206" y="184575"/>
                  </a:lnTo>
                  <a:lnTo>
                    <a:pt x="143057" y="160522"/>
                  </a:lnTo>
                  <a:lnTo>
                    <a:pt x="145314" y="145003"/>
                  </a:lnTo>
                  <a:lnTo>
                    <a:pt x="143909" y="118389"/>
                  </a:lnTo>
                  <a:lnTo>
                    <a:pt x="139201" y="107369"/>
                  </a:lnTo>
                  <a:lnTo>
                    <a:pt x="122382" y="86495"/>
                  </a:lnTo>
                  <a:lnTo>
                    <a:pt x="86127" y="62453"/>
                  </a:lnTo>
                  <a:lnTo>
                    <a:pt x="66149" y="51994"/>
                  </a:lnTo>
                  <a:lnTo>
                    <a:pt x="29626" y="42226"/>
                  </a:lnTo>
                  <a:lnTo>
                    <a:pt x="14404" y="36386"/>
                  </a:lnTo>
                  <a:lnTo>
                    <a:pt x="6872" y="30826"/>
                  </a:lnTo>
                  <a:lnTo>
                    <a:pt x="23898" y="23619"/>
                  </a:lnTo>
                  <a:lnTo>
                    <a:pt x="44503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9" name="SMARTInkShape-999"/>
          <p:cNvSpPr/>
          <p:nvPr>
            <p:custDataLst>
              <p:tags r:id="rId1"/>
            </p:custDataLst>
          </p:nvPr>
        </p:nvSpPr>
        <p:spPr>
          <a:xfrm>
            <a:off x="5068401" y="5745480"/>
            <a:ext cx="250359" cy="304206"/>
          </a:xfrm>
          <a:custGeom>
            <a:avLst/>
            <a:gdLst/>
            <a:ahLst/>
            <a:cxnLst/>
            <a:rect l="0" t="0" r="0" b="0"/>
            <a:pathLst>
              <a:path w="250359" h="304206">
                <a:moveTo>
                  <a:pt x="97958" y="0"/>
                </a:moveTo>
                <a:lnTo>
                  <a:pt x="97958" y="0"/>
                </a:lnTo>
                <a:lnTo>
                  <a:pt x="92032" y="14393"/>
                </a:lnTo>
                <a:lnTo>
                  <a:pt x="82155" y="38382"/>
                </a:lnTo>
                <a:lnTo>
                  <a:pt x="69643" y="68769"/>
                </a:lnTo>
                <a:lnTo>
                  <a:pt x="59608" y="93259"/>
                </a:lnTo>
                <a:lnTo>
                  <a:pt x="51225" y="113819"/>
                </a:lnTo>
                <a:lnTo>
                  <a:pt x="38242" y="148799"/>
                </a:lnTo>
                <a:lnTo>
                  <a:pt x="29649" y="181280"/>
                </a:lnTo>
                <a:lnTo>
                  <a:pt x="23008" y="208133"/>
                </a:lnTo>
                <a:lnTo>
                  <a:pt x="14509" y="240033"/>
                </a:lnTo>
                <a:lnTo>
                  <a:pt x="7573" y="275356"/>
                </a:lnTo>
                <a:lnTo>
                  <a:pt x="5984" y="290807"/>
                </a:lnTo>
                <a:lnTo>
                  <a:pt x="0" y="302791"/>
                </a:lnTo>
                <a:lnTo>
                  <a:pt x="479" y="303460"/>
                </a:lnTo>
                <a:lnTo>
                  <a:pt x="3270" y="304205"/>
                </a:lnTo>
                <a:lnTo>
                  <a:pt x="4353" y="303557"/>
                </a:lnTo>
                <a:lnTo>
                  <a:pt x="5075" y="302278"/>
                </a:lnTo>
                <a:lnTo>
                  <a:pt x="5557" y="300579"/>
                </a:lnTo>
                <a:lnTo>
                  <a:pt x="24178" y="266812"/>
                </a:lnTo>
                <a:lnTo>
                  <a:pt x="37715" y="233996"/>
                </a:lnTo>
                <a:lnTo>
                  <a:pt x="47477" y="208985"/>
                </a:lnTo>
                <a:lnTo>
                  <a:pt x="57461" y="180935"/>
                </a:lnTo>
                <a:lnTo>
                  <a:pt x="69799" y="149278"/>
                </a:lnTo>
                <a:lnTo>
                  <a:pt x="83750" y="117146"/>
                </a:lnTo>
                <a:lnTo>
                  <a:pt x="98417" y="88753"/>
                </a:lnTo>
                <a:lnTo>
                  <a:pt x="129046" y="53014"/>
                </a:lnTo>
                <a:lnTo>
                  <a:pt x="166000" y="22764"/>
                </a:lnTo>
                <a:lnTo>
                  <a:pt x="192533" y="8344"/>
                </a:lnTo>
                <a:lnTo>
                  <a:pt x="202927" y="7378"/>
                </a:lnTo>
                <a:lnTo>
                  <a:pt x="217584" y="11593"/>
                </a:lnTo>
                <a:lnTo>
                  <a:pt x="228606" y="18204"/>
                </a:lnTo>
                <a:lnTo>
                  <a:pt x="237234" y="33617"/>
                </a:lnTo>
                <a:lnTo>
                  <a:pt x="241108" y="58314"/>
                </a:lnTo>
                <a:lnTo>
                  <a:pt x="238210" y="91127"/>
                </a:lnTo>
                <a:lnTo>
                  <a:pt x="234235" y="117547"/>
                </a:lnTo>
                <a:lnTo>
                  <a:pt x="229647" y="146224"/>
                </a:lnTo>
                <a:lnTo>
                  <a:pt x="224784" y="175902"/>
                </a:lnTo>
                <a:lnTo>
                  <a:pt x="221332" y="213079"/>
                </a:lnTo>
                <a:lnTo>
                  <a:pt x="216264" y="245545"/>
                </a:lnTo>
                <a:lnTo>
                  <a:pt x="212610" y="264843"/>
                </a:lnTo>
                <a:lnTo>
                  <a:pt x="216408" y="286375"/>
                </a:lnTo>
                <a:lnTo>
                  <a:pt x="219259" y="290823"/>
                </a:lnTo>
                <a:lnTo>
                  <a:pt x="222852" y="292096"/>
                </a:lnTo>
                <a:lnTo>
                  <a:pt x="226941" y="291251"/>
                </a:lnTo>
                <a:lnTo>
                  <a:pt x="236000" y="283538"/>
                </a:lnTo>
                <a:lnTo>
                  <a:pt x="250358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2" name="SMARTInkShape-Group353"/>
          <p:cNvGrpSpPr/>
          <p:nvPr/>
        </p:nvGrpSpPr>
        <p:grpSpPr>
          <a:xfrm>
            <a:off x="3899736" y="5814059"/>
            <a:ext cx="733224" cy="299540"/>
            <a:chOff x="3899736" y="5814059"/>
            <a:chExt cx="733224" cy="299540"/>
          </a:xfrm>
        </p:grpSpPr>
        <p:sp>
          <p:nvSpPr>
            <p:cNvPr id="4480" name="SMARTInkShape-1000"/>
            <p:cNvSpPr/>
            <p:nvPr>
              <p:custDataLst>
                <p:tags r:id="rId25"/>
              </p:custDataLst>
            </p:nvPr>
          </p:nvSpPr>
          <p:spPr>
            <a:xfrm>
              <a:off x="4313751" y="5931950"/>
              <a:ext cx="319209" cy="181649"/>
            </a:xfrm>
            <a:custGeom>
              <a:avLst/>
              <a:gdLst/>
              <a:ahLst/>
              <a:cxnLst/>
              <a:rect l="0" t="0" r="0" b="0"/>
              <a:pathLst>
                <a:path w="319209" h="181649">
                  <a:moveTo>
                    <a:pt x="52508" y="11650"/>
                  </a:moveTo>
                  <a:lnTo>
                    <a:pt x="52508" y="11650"/>
                  </a:lnTo>
                  <a:lnTo>
                    <a:pt x="36328" y="44012"/>
                  </a:lnTo>
                  <a:lnTo>
                    <a:pt x="22220" y="76271"/>
                  </a:lnTo>
                  <a:lnTo>
                    <a:pt x="8634" y="110008"/>
                  </a:lnTo>
                  <a:lnTo>
                    <a:pt x="0" y="131502"/>
                  </a:lnTo>
                  <a:lnTo>
                    <a:pt x="570" y="133038"/>
                  </a:lnTo>
                  <a:lnTo>
                    <a:pt x="3460" y="137002"/>
                  </a:lnTo>
                  <a:lnTo>
                    <a:pt x="6264" y="137551"/>
                  </a:lnTo>
                  <a:lnTo>
                    <a:pt x="31754" y="130216"/>
                  </a:lnTo>
                  <a:lnTo>
                    <a:pt x="68027" y="109934"/>
                  </a:lnTo>
                  <a:lnTo>
                    <a:pt x="99041" y="88414"/>
                  </a:lnTo>
                  <a:lnTo>
                    <a:pt x="134714" y="59314"/>
                  </a:lnTo>
                  <a:lnTo>
                    <a:pt x="163551" y="36785"/>
                  </a:lnTo>
                  <a:lnTo>
                    <a:pt x="198716" y="8525"/>
                  </a:lnTo>
                  <a:lnTo>
                    <a:pt x="210905" y="1794"/>
                  </a:lnTo>
                  <a:lnTo>
                    <a:pt x="216526" y="0"/>
                  </a:lnTo>
                  <a:lnTo>
                    <a:pt x="227288" y="263"/>
                  </a:lnTo>
                  <a:lnTo>
                    <a:pt x="236869" y="3203"/>
                  </a:lnTo>
                  <a:lnTo>
                    <a:pt x="243949" y="7330"/>
                  </a:lnTo>
                  <a:lnTo>
                    <a:pt x="252694" y="18460"/>
                  </a:lnTo>
                  <a:lnTo>
                    <a:pt x="260648" y="32482"/>
                  </a:lnTo>
                  <a:lnTo>
                    <a:pt x="261291" y="44615"/>
                  </a:lnTo>
                  <a:lnTo>
                    <a:pt x="258649" y="80557"/>
                  </a:lnTo>
                  <a:lnTo>
                    <a:pt x="258302" y="118373"/>
                  </a:lnTo>
                  <a:lnTo>
                    <a:pt x="251693" y="153448"/>
                  </a:lnTo>
                  <a:lnTo>
                    <a:pt x="254989" y="168999"/>
                  </a:lnTo>
                  <a:lnTo>
                    <a:pt x="261315" y="176974"/>
                  </a:lnTo>
                  <a:lnTo>
                    <a:pt x="265374" y="180286"/>
                  </a:lnTo>
                  <a:lnTo>
                    <a:pt x="269772" y="181648"/>
                  </a:lnTo>
                  <a:lnTo>
                    <a:pt x="279175" y="180903"/>
                  </a:lnTo>
                  <a:lnTo>
                    <a:pt x="316954" y="165055"/>
                  </a:lnTo>
                  <a:lnTo>
                    <a:pt x="319208" y="16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1" name="SMARTInkShape-1001"/>
            <p:cNvSpPr/>
            <p:nvPr>
              <p:custDataLst>
                <p:tags r:id="rId26"/>
              </p:custDataLst>
            </p:nvPr>
          </p:nvSpPr>
          <p:spPr>
            <a:xfrm>
              <a:off x="3899736" y="5814059"/>
              <a:ext cx="396855" cy="246188"/>
            </a:xfrm>
            <a:custGeom>
              <a:avLst/>
              <a:gdLst/>
              <a:ahLst/>
              <a:cxnLst/>
              <a:rect l="0" t="0" r="0" b="0"/>
              <a:pathLst>
                <a:path w="396855" h="246188">
                  <a:moveTo>
                    <a:pt x="123624" y="0"/>
                  </a:moveTo>
                  <a:lnTo>
                    <a:pt x="123624" y="0"/>
                  </a:lnTo>
                  <a:lnTo>
                    <a:pt x="88817" y="28725"/>
                  </a:lnTo>
                  <a:lnTo>
                    <a:pt x="58653" y="53668"/>
                  </a:lnTo>
                  <a:lnTo>
                    <a:pt x="25276" y="89750"/>
                  </a:lnTo>
                  <a:lnTo>
                    <a:pt x="11334" y="106776"/>
                  </a:lnTo>
                  <a:lnTo>
                    <a:pt x="2315" y="125632"/>
                  </a:lnTo>
                  <a:lnTo>
                    <a:pt x="0" y="143044"/>
                  </a:lnTo>
                  <a:lnTo>
                    <a:pt x="3457" y="164868"/>
                  </a:lnTo>
                  <a:lnTo>
                    <a:pt x="5412" y="170872"/>
                  </a:lnTo>
                  <a:lnTo>
                    <a:pt x="24346" y="195504"/>
                  </a:lnTo>
                  <a:lnTo>
                    <a:pt x="55450" y="216160"/>
                  </a:lnTo>
                  <a:lnTo>
                    <a:pt x="81471" y="227587"/>
                  </a:lnTo>
                  <a:lnTo>
                    <a:pt x="110816" y="237463"/>
                  </a:lnTo>
                  <a:lnTo>
                    <a:pt x="143614" y="244675"/>
                  </a:lnTo>
                  <a:lnTo>
                    <a:pt x="177946" y="246187"/>
                  </a:lnTo>
                  <a:lnTo>
                    <a:pt x="212960" y="244884"/>
                  </a:lnTo>
                  <a:lnTo>
                    <a:pt x="248278" y="244305"/>
                  </a:lnTo>
                  <a:lnTo>
                    <a:pt x="281472" y="239531"/>
                  </a:lnTo>
                  <a:lnTo>
                    <a:pt x="311465" y="231766"/>
                  </a:lnTo>
                  <a:lnTo>
                    <a:pt x="346544" y="217874"/>
                  </a:lnTo>
                  <a:lnTo>
                    <a:pt x="379324" y="198009"/>
                  </a:lnTo>
                  <a:lnTo>
                    <a:pt x="389668" y="187911"/>
                  </a:lnTo>
                  <a:lnTo>
                    <a:pt x="394266" y="177779"/>
                  </a:lnTo>
                  <a:lnTo>
                    <a:pt x="396854" y="158510"/>
                  </a:lnTo>
                  <a:lnTo>
                    <a:pt x="392944" y="146367"/>
                  </a:lnTo>
                  <a:lnTo>
                    <a:pt x="389531" y="140759"/>
                  </a:lnTo>
                  <a:lnTo>
                    <a:pt x="360902" y="120980"/>
                  </a:lnTo>
                  <a:lnTo>
                    <a:pt x="323061" y="99489"/>
                  </a:lnTo>
                  <a:lnTo>
                    <a:pt x="294954" y="87116"/>
                  </a:lnTo>
                  <a:lnTo>
                    <a:pt x="260090" y="75390"/>
                  </a:lnTo>
                  <a:lnTo>
                    <a:pt x="228310" y="70599"/>
                  </a:lnTo>
                  <a:lnTo>
                    <a:pt x="199645" y="66588"/>
                  </a:lnTo>
                  <a:lnTo>
                    <a:pt x="178904" y="61291"/>
                  </a:lnTo>
                  <a:lnTo>
                    <a:pt x="178257" y="60334"/>
                  </a:lnTo>
                  <a:lnTo>
                    <a:pt x="177539" y="57014"/>
                  </a:lnTo>
                  <a:lnTo>
                    <a:pt x="179041" y="55789"/>
                  </a:lnTo>
                  <a:lnTo>
                    <a:pt x="190091" y="54067"/>
                  </a:lnTo>
                  <a:lnTo>
                    <a:pt x="223409" y="53436"/>
                  </a:lnTo>
                  <a:lnTo>
                    <a:pt x="253164" y="6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6" name="SMARTInkShape-Group354"/>
          <p:cNvGrpSpPr/>
          <p:nvPr/>
        </p:nvGrpSpPr>
        <p:grpSpPr>
          <a:xfrm>
            <a:off x="2446020" y="5616282"/>
            <a:ext cx="1120141" cy="454273"/>
            <a:chOff x="2446020" y="5616282"/>
            <a:chExt cx="1120141" cy="454273"/>
          </a:xfrm>
        </p:grpSpPr>
        <p:sp>
          <p:nvSpPr>
            <p:cNvPr id="4483" name="SMARTInkShape-1002"/>
            <p:cNvSpPr/>
            <p:nvPr>
              <p:custDataLst>
                <p:tags r:id="rId22"/>
              </p:custDataLst>
            </p:nvPr>
          </p:nvSpPr>
          <p:spPr>
            <a:xfrm>
              <a:off x="3314700" y="5638800"/>
              <a:ext cx="243841" cy="381001"/>
            </a:xfrm>
            <a:custGeom>
              <a:avLst/>
              <a:gdLst/>
              <a:ahLst/>
              <a:cxnLst/>
              <a:rect l="0" t="0" r="0" b="0"/>
              <a:pathLst>
                <a:path w="243841" h="381001">
                  <a:moveTo>
                    <a:pt x="0" y="0"/>
                  </a:moveTo>
                  <a:lnTo>
                    <a:pt x="0" y="0"/>
                  </a:lnTo>
                  <a:lnTo>
                    <a:pt x="8090" y="28316"/>
                  </a:lnTo>
                  <a:lnTo>
                    <a:pt x="25257" y="66151"/>
                  </a:lnTo>
                  <a:lnTo>
                    <a:pt x="36907" y="93747"/>
                  </a:lnTo>
                  <a:lnTo>
                    <a:pt x="48576" y="122945"/>
                  </a:lnTo>
                  <a:lnTo>
                    <a:pt x="62230" y="152855"/>
                  </a:lnTo>
                  <a:lnTo>
                    <a:pt x="79022" y="180825"/>
                  </a:lnTo>
                  <a:lnTo>
                    <a:pt x="96927" y="208214"/>
                  </a:lnTo>
                  <a:lnTo>
                    <a:pt x="113352" y="237319"/>
                  </a:lnTo>
                  <a:lnTo>
                    <a:pt x="129118" y="264931"/>
                  </a:lnTo>
                  <a:lnTo>
                    <a:pt x="152275" y="302018"/>
                  </a:lnTo>
                  <a:lnTo>
                    <a:pt x="177481" y="332198"/>
                  </a:lnTo>
                  <a:lnTo>
                    <a:pt x="212294" y="361105"/>
                  </a:lnTo>
                  <a:lnTo>
                    <a:pt x="24384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4" name="SMARTInkShape-1003"/>
            <p:cNvSpPr/>
            <p:nvPr>
              <p:custDataLst>
                <p:tags r:id="rId23"/>
              </p:custDataLst>
            </p:nvPr>
          </p:nvSpPr>
          <p:spPr>
            <a:xfrm>
              <a:off x="3360420" y="5722620"/>
              <a:ext cx="205741" cy="308357"/>
            </a:xfrm>
            <a:custGeom>
              <a:avLst/>
              <a:gdLst/>
              <a:ahLst/>
              <a:cxnLst/>
              <a:rect l="0" t="0" r="0" b="0"/>
              <a:pathLst>
                <a:path w="205741" h="308357">
                  <a:moveTo>
                    <a:pt x="205740" y="0"/>
                  </a:moveTo>
                  <a:lnTo>
                    <a:pt x="205740" y="0"/>
                  </a:lnTo>
                  <a:lnTo>
                    <a:pt x="193605" y="28316"/>
                  </a:lnTo>
                  <a:lnTo>
                    <a:pt x="171985" y="62257"/>
                  </a:lnTo>
                  <a:lnTo>
                    <a:pt x="151430" y="91731"/>
                  </a:lnTo>
                  <a:lnTo>
                    <a:pt x="136729" y="117815"/>
                  </a:lnTo>
                  <a:lnTo>
                    <a:pt x="119470" y="144084"/>
                  </a:lnTo>
                  <a:lnTo>
                    <a:pt x="101358" y="170718"/>
                  </a:lnTo>
                  <a:lnTo>
                    <a:pt x="84841" y="199488"/>
                  </a:lnTo>
                  <a:lnTo>
                    <a:pt x="69034" y="226950"/>
                  </a:lnTo>
                  <a:lnTo>
                    <a:pt x="48112" y="263953"/>
                  </a:lnTo>
                  <a:lnTo>
                    <a:pt x="25873" y="298707"/>
                  </a:lnTo>
                  <a:lnTo>
                    <a:pt x="18390" y="308356"/>
                  </a:lnTo>
                  <a:lnTo>
                    <a:pt x="16493" y="308018"/>
                  </a:lnTo>
                  <a:lnTo>
                    <a:pt x="12128" y="303125"/>
                  </a:lnTo>
                  <a:lnTo>
                    <a:pt x="4911" y="286807"/>
                  </a:lnTo>
                  <a:lnTo>
                    <a:pt x="431" y="249172"/>
                  </a:lnTo>
                  <a:lnTo>
                    <a:pt x="0" y="24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5" name="SMARTInkShape-1004"/>
            <p:cNvSpPr/>
            <p:nvPr>
              <p:custDataLst>
                <p:tags r:id="rId24"/>
              </p:custDataLst>
            </p:nvPr>
          </p:nvSpPr>
          <p:spPr>
            <a:xfrm>
              <a:off x="2446020" y="5616282"/>
              <a:ext cx="891541" cy="454273"/>
            </a:xfrm>
            <a:custGeom>
              <a:avLst/>
              <a:gdLst/>
              <a:ahLst/>
              <a:cxnLst/>
              <a:rect l="0" t="0" r="0" b="0"/>
              <a:pathLst>
                <a:path w="891541" h="454273">
                  <a:moveTo>
                    <a:pt x="0" y="22518"/>
                  </a:moveTo>
                  <a:lnTo>
                    <a:pt x="0" y="22518"/>
                  </a:lnTo>
                  <a:lnTo>
                    <a:pt x="28317" y="18473"/>
                  </a:lnTo>
                  <a:lnTo>
                    <a:pt x="55765" y="16487"/>
                  </a:lnTo>
                  <a:lnTo>
                    <a:pt x="86591" y="15605"/>
                  </a:lnTo>
                  <a:lnTo>
                    <a:pt x="122869" y="15213"/>
                  </a:lnTo>
                  <a:lnTo>
                    <a:pt x="142026" y="15954"/>
                  </a:lnTo>
                  <a:lnTo>
                    <a:pt x="161570" y="17295"/>
                  </a:lnTo>
                  <a:lnTo>
                    <a:pt x="181374" y="19036"/>
                  </a:lnTo>
                  <a:lnTo>
                    <a:pt x="202196" y="19350"/>
                  </a:lnTo>
                  <a:lnTo>
                    <a:pt x="223697" y="18713"/>
                  </a:lnTo>
                  <a:lnTo>
                    <a:pt x="245651" y="17441"/>
                  </a:lnTo>
                  <a:lnTo>
                    <a:pt x="267061" y="16594"/>
                  </a:lnTo>
                  <a:lnTo>
                    <a:pt x="288107" y="16027"/>
                  </a:lnTo>
                  <a:lnTo>
                    <a:pt x="308912" y="15652"/>
                  </a:lnTo>
                  <a:lnTo>
                    <a:pt x="329554" y="15401"/>
                  </a:lnTo>
                  <a:lnTo>
                    <a:pt x="350089" y="15234"/>
                  </a:lnTo>
                  <a:lnTo>
                    <a:pt x="370553" y="15122"/>
                  </a:lnTo>
                  <a:lnTo>
                    <a:pt x="390122" y="14201"/>
                  </a:lnTo>
                  <a:lnTo>
                    <a:pt x="427670" y="10919"/>
                  </a:lnTo>
                  <a:lnTo>
                    <a:pt x="461855" y="8897"/>
                  </a:lnTo>
                  <a:lnTo>
                    <a:pt x="493983" y="7151"/>
                  </a:lnTo>
                  <a:lnTo>
                    <a:pt x="525194" y="3553"/>
                  </a:lnTo>
                  <a:lnTo>
                    <a:pt x="553532" y="0"/>
                  </a:lnTo>
                  <a:lnTo>
                    <a:pt x="584399" y="2068"/>
                  </a:lnTo>
                  <a:lnTo>
                    <a:pt x="608039" y="3804"/>
                  </a:lnTo>
                  <a:lnTo>
                    <a:pt x="638822" y="10249"/>
                  </a:lnTo>
                  <a:lnTo>
                    <a:pt x="656454" y="18759"/>
                  </a:lnTo>
                  <a:lnTo>
                    <a:pt x="664290" y="28185"/>
                  </a:lnTo>
                  <a:lnTo>
                    <a:pt x="668702" y="38967"/>
                  </a:lnTo>
                  <a:lnTo>
                    <a:pt x="660703" y="49301"/>
                  </a:lnTo>
                  <a:lnTo>
                    <a:pt x="627973" y="76634"/>
                  </a:lnTo>
                  <a:lnTo>
                    <a:pt x="594818" y="102993"/>
                  </a:lnTo>
                  <a:lnTo>
                    <a:pt x="562228" y="140342"/>
                  </a:lnTo>
                  <a:lnTo>
                    <a:pt x="539157" y="168864"/>
                  </a:lnTo>
                  <a:lnTo>
                    <a:pt x="515639" y="198474"/>
                  </a:lnTo>
                  <a:lnTo>
                    <a:pt x="493897" y="228567"/>
                  </a:lnTo>
                  <a:lnTo>
                    <a:pt x="485051" y="255557"/>
                  </a:lnTo>
                  <a:lnTo>
                    <a:pt x="477461" y="290484"/>
                  </a:lnTo>
                  <a:lnTo>
                    <a:pt x="470707" y="330703"/>
                  </a:lnTo>
                  <a:lnTo>
                    <a:pt x="467052" y="360054"/>
                  </a:lnTo>
                  <a:lnTo>
                    <a:pt x="465461" y="382162"/>
                  </a:lnTo>
                  <a:lnTo>
                    <a:pt x="467645" y="412653"/>
                  </a:lnTo>
                  <a:lnTo>
                    <a:pt x="477082" y="431850"/>
                  </a:lnTo>
                  <a:lnTo>
                    <a:pt x="489743" y="443767"/>
                  </a:lnTo>
                  <a:lnTo>
                    <a:pt x="503837" y="451040"/>
                  </a:lnTo>
                  <a:lnTo>
                    <a:pt x="518567" y="454272"/>
                  </a:lnTo>
                  <a:lnTo>
                    <a:pt x="545186" y="452046"/>
                  </a:lnTo>
                  <a:lnTo>
                    <a:pt x="562345" y="443713"/>
                  </a:lnTo>
                  <a:lnTo>
                    <a:pt x="586285" y="422483"/>
                  </a:lnTo>
                  <a:lnTo>
                    <a:pt x="600931" y="402634"/>
                  </a:lnTo>
                  <a:lnTo>
                    <a:pt x="613085" y="376878"/>
                  </a:lnTo>
                  <a:lnTo>
                    <a:pt x="624131" y="348498"/>
                  </a:lnTo>
                  <a:lnTo>
                    <a:pt x="633838" y="318951"/>
                  </a:lnTo>
                  <a:lnTo>
                    <a:pt x="640975" y="288887"/>
                  </a:lnTo>
                  <a:lnTo>
                    <a:pt x="646969" y="256333"/>
                  </a:lnTo>
                  <a:lnTo>
                    <a:pt x="650762" y="223802"/>
                  </a:lnTo>
                  <a:lnTo>
                    <a:pt x="649625" y="195233"/>
                  </a:lnTo>
                  <a:lnTo>
                    <a:pt x="648270" y="163440"/>
                  </a:lnTo>
                  <a:lnTo>
                    <a:pt x="646966" y="136872"/>
                  </a:lnTo>
                  <a:lnTo>
                    <a:pt x="640174" y="121769"/>
                  </a:lnTo>
                  <a:lnTo>
                    <a:pt x="640108" y="125680"/>
                  </a:lnTo>
                  <a:lnTo>
                    <a:pt x="642350" y="129892"/>
                  </a:lnTo>
                  <a:lnTo>
                    <a:pt x="644134" y="132201"/>
                  </a:lnTo>
                  <a:lnTo>
                    <a:pt x="648689" y="161933"/>
                  </a:lnTo>
                  <a:lnTo>
                    <a:pt x="655477" y="186927"/>
                  </a:lnTo>
                  <a:lnTo>
                    <a:pt x="661881" y="214968"/>
                  </a:lnTo>
                  <a:lnTo>
                    <a:pt x="669243" y="242672"/>
                  </a:lnTo>
                  <a:lnTo>
                    <a:pt x="686821" y="277307"/>
                  </a:lnTo>
                  <a:lnTo>
                    <a:pt x="703977" y="308173"/>
                  </a:lnTo>
                  <a:lnTo>
                    <a:pt x="732100" y="339529"/>
                  </a:lnTo>
                  <a:lnTo>
                    <a:pt x="739527" y="345618"/>
                  </a:lnTo>
                  <a:lnTo>
                    <a:pt x="756810" y="352385"/>
                  </a:lnTo>
                  <a:lnTo>
                    <a:pt x="775780" y="354545"/>
                  </a:lnTo>
                  <a:lnTo>
                    <a:pt x="795500" y="352684"/>
                  </a:lnTo>
                  <a:lnTo>
                    <a:pt x="829687" y="334740"/>
                  </a:lnTo>
                  <a:lnTo>
                    <a:pt x="866629" y="307974"/>
                  </a:lnTo>
                  <a:lnTo>
                    <a:pt x="891540" y="289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87" name="SMARTInkShape-1005"/>
          <p:cNvSpPr/>
          <p:nvPr>
            <p:custDataLst>
              <p:tags r:id="rId2"/>
            </p:custDataLst>
          </p:nvPr>
        </p:nvSpPr>
        <p:spPr>
          <a:xfrm>
            <a:off x="2621480" y="5173980"/>
            <a:ext cx="83621" cy="917343"/>
          </a:xfrm>
          <a:custGeom>
            <a:avLst/>
            <a:gdLst/>
            <a:ahLst/>
            <a:cxnLst/>
            <a:rect l="0" t="0" r="0" b="0"/>
            <a:pathLst>
              <a:path w="83621" h="917343">
                <a:moveTo>
                  <a:pt x="83620" y="0"/>
                </a:moveTo>
                <a:lnTo>
                  <a:pt x="83620" y="0"/>
                </a:lnTo>
                <a:lnTo>
                  <a:pt x="81362" y="29350"/>
                </a:lnTo>
                <a:lnTo>
                  <a:pt x="79575" y="52587"/>
                </a:lnTo>
                <a:lnTo>
                  <a:pt x="77536" y="73158"/>
                </a:lnTo>
                <a:lnTo>
                  <a:pt x="73014" y="109561"/>
                </a:lnTo>
                <a:lnTo>
                  <a:pt x="69776" y="128921"/>
                </a:lnTo>
                <a:lnTo>
                  <a:pt x="65924" y="149447"/>
                </a:lnTo>
                <a:lnTo>
                  <a:pt x="61663" y="170751"/>
                </a:lnTo>
                <a:lnTo>
                  <a:pt x="57975" y="192575"/>
                </a:lnTo>
                <a:lnTo>
                  <a:pt x="54670" y="214743"/>
                </a:lnTo>
                <a:lnTo>
                  <a:pt x="51620" y="237142"/>
                </a:lnTo>
                <a:lnTo>
                  <a:pt x="47894" y="260541"/>
                </a:lnTo>
                <a:lnTo>
                  <a:pt x="43716" y="284607"/>
                </a:lnTo>
                <a:lnTo>
                  <a:pt x="39237" y="309118"/>
                </a:lnTo>
                <a:lnTo>
                  <a:pt x="35405" y="333926"/>
                </a:lnTo>
                <a:lnTo>
                  <a:pt x="32004" y="358930"/>
                </a:lnTo>
                <a:lnTo>
                  <a:pt x="28889" y="384067"/>
                </a:lnTo>
                <a:lnTo>
                  <a:pt x="25966" y="410138"/>
                </a:lnTo>
                <a:lnTo>
                  <a:pt x="23171" y="436832"/>
                </a:lnTo>
                <a:lnTo>
                  <a:pt x="20460" y="463941"/>
                </a:lnTo>
                <a:lnTo>
                  <a:pt x="17807" y="490480"/>
                </a:lnTo>
                <a:lnTo>
                  <a:pt x="15191" y="516640"/>
                </a:lnTo>
                <a:lnTo>
                  <a:pt x="12601" y="542547"/>
                </a:lnTo>
                <a:lnTo>
                  <a:pt x="10027" y="569131"/>
                </a:lnTo>
                <a:lnTo>
                  <a:pt x="7465" y="596167"/>
                </a:lnTo>
                <a:lnTo>
                  <a:pt x="4909" y="623505"/>
                </a:lnTo>
                <a:lnTo>
                  <a:pt x="3206" y="650196"/>
                </a:lnTo>
                <a:lnTo>
                  <a:pt x="2071" y="676458"/>
                </a:lnTo>
                <a:lnTo>
                  <a:pt x="1314" y="702432"/>
                </a:lnTo>
                <a:lnTo>
                  <a:pt x="809" y="726521"/>
                </a:lnTo>
                <a:lnTo>
                  <a:pt x="473" y="749353"/>
                </a:lnTo>
                <a:lnTo>
                  <a:pt x="249" y="771349"/>
                </a:lnTo>
                <a:lnTo>
                  <a:pt x="99" y="791940"/>
                </a:lnTo>
                <a:lnTo>
                  <a:pt x="0" y="811593"/>
                </a:lnTo>
                <a:lnTo>
                  <a:pt x="735" y="847541"/>
                </a:lnTo>
                <a:lnTo>
                  <a:pt x="3885" y="877630"/>
                </a:lnTo>
                <a:lnTo>
                  <a:pt x="7568" y="911495"/>
                </a:lnTo>
                <a:lnTo>
                  <a:pt x="9212" y="915003"/>
                </a:lnTo>
                <a:lnTo>
                  <a:pt x="11155" y="917342"/>
                </a:lnTo>
                <a:lnTo>
                  <a:pt x="12450" y="917208"/>
                </a:lnTo>
                <a:lnTo>
                  <a:pt x="13313" y="915425"/>
                </a:lnTo>
                <a:lnTo>
                  <a:pt x="14889" y="880414"/>
                </a:lnTo>
                <a:lnTo>
                  <a:pt x="15040" y="8534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90" name="SMARTInkShape-Group356"/>
          <p:cNvGrpSpPr/>
          <p:nvPr/>
        </p:nvGrpSpPr>
        <p:grpSpPr>
          <a:xfrm>
            <a:off x="1211580" y="5113020"/>
            <a:ext cx="205741" cy="320040"/>
            <a:chOff x="1211580" y="5113020"/>
            <a:chExt cx="205741" cy="320040"/>
          </a:xfrm>
        </p:grpSpPr>
        <p:sp>
          <p:nvSpPr>
            <p:cNvPr id="4488" name="SMARTInkShape-1006"/>
            <p:cNvSpPr/>
            <p:nvPr>
              <p:custDataLst>
                <p:tags r:id="rId20"/>
              </p:custDataLst>
            </p:nvPr>
          </p:nvSpPr>
          <p:spPr>
            <a:xfrm>
              <a:off x="1379220" y="5113020"/>
              <a:ext cx="38101" cy="60961"/>
            </a:xfrm>
            <a:custGeom>
              <a:avLst/>
              <a:gdLst/>
              <a:ahLst/>
              <a:cxnLst/>
              <a:rect l="0" t="0" r="0" b="0"/>
              <a:pathLst>
                <a:path w="38101" h="60961">
                  <a:moveTo>
                    <a:pt x="0" y="60960"/>
                  </a:moveTo>
                  <a:lnTo>
                    <a:pt x="0" y="60960"/>
                  </a:lnTo>
                  <a:lnTo>
                    <a:pt x="20226" y="2859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9" name="SMARTInkShape-1007"/>
            <p:cNvSpPr/>
            <p:nvPr>
              <p:custDataLst>
                <p:tags r:id="rId21"/>
              </p:custDataLst>
            </p:nvPr>
          </p:nvSpPr>
          <p:spPr>
            <a:xfrm>
              <a:off x="1211580" y="5250180"/>
              <a:ext cx="129541" cy="182880"/>
            </a:xfrm>
            <a:custGeom>
              <a:avLst/>
              <a:gdLst/>
              <a:ahLst/>
              <a:cxnLst/>
              <a:rect l="0" t="0" r="0" b="0"/>
              <a:pathLst>
                <a:path w="129541" h="182880">
                  <a:moveTo>
                    <a:pt x="129540" y="0"/>
                  </a:moveTo>
                  <a:lnTo>
                    <a:pt x="129540" y="0"/>
                  </a:lnTo>
                  <a:lnTo>
                    <a:pt x="113359" y="32362"/>
                  </a:lnTo>
                  <a:lnTo>
                    <a:pt x="88871" y="69171"/>
                  </a:lnTo>
                  <a:lnTo>
                    <a:pt x="60453" y="105042"/>
                  </a:lnTo>
                  <a:lnTo>
                    <a:pt x="28877" y="139327"/>
                  </a:lnTo>
                  <a:lnTo>
                    <a:pt x="2982" y="174049"/>
                  </a:lnTo>
                  <a:lnTo>
                    <a:pt x="0" y="182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91" name="SMARTInkShape-1008"/>
          <p:cNvSpPr/>
          <p:nvPr>
            <p:custDataLst>
              <p:tags r:id="rId3"/>
            </p:custDataLst>
          </p:nvPr>
        </p:nvSpPr>
        <p:spPr>
          <a:xfrm>
            <a:off x="649126" y="5943600"/>
            <a:ext cx="1760699" cy="381001"/>
          </a:xfrm>
          <a:custGeom>
            <a:avLst/>
            <a:gdLst/>
            <a:ahLst/>
            <a:cxnLst/>
            <a:rect l="0" t="0" r="0" b="0"/>
            <a:pathLst>
              <a:path w="1760699" h="381001">
                <a:moveTo>
                  <a:pt x="204314" y="0"/>
                </a:moveTo>
                <a:lnTo>
                  <a:pt x="204314" y="0"/>
                </a:lnTo>
                <a:lnTo>
                  <a:pt x="233665" y="0"/>
                </a:lnTo>
                <a:lnTo>
                  <a:pt x="256901" y="0"/>
                </a:lnTo>
                <a:lnTo>
                  <a:pt x="286786" y="0"/>
                </a:lnTo>
                <a:lnTo>
                  <a:pt x="321102" y="0"/>
                </a:lnTo>
                <a:lnTo>
                  <a:pt x="358372" y="0"/>
                </a:lnTo>
                <a:lnTo>
                  <a:pt x="400153" y="846"/>
                </a:lnTo>
                <a:lnTo>
                  <a:pt x="444940" y="2257"/>
                </a:lnTo>
                <a:lnTo>
                  <a:pt x="491731" y="4045"/>
                </a:lnTo>
                <a:lnTo>
                  <a:pt x="540706" y="6083"/>
                </a:lnTo>
                <a:lnTo>
                  <a:pt x="591135" y="8289"/>
                </a:lnTo>
                <a:lnTo>
                  <a:pt x="642535" y="10606"/>
                </a:lnTo>
                <a:lnTo>
                  <a:pt x="705588" y="12998"/>
                </a:lnTo>
                <a:lnTo>
                  <a:pt x="776410" y="15438"/>
                </a:lnTo>
                <a:lnTo>
                  <a:pt x="852411" y="17912"/>
                </a:lnTo>
                <a:lnTo>
                  <a:pt x="923399" y="20408"/>
                </a:lnTo>
                <a:lnTo>
                  <a:pt x="991044" y="22918"/>
                </a:lnTo>
                <a:lnTo>
                  <a:pt x="1056461" y="25439"/>
                </a:lnTo>
                <a:lnTo>
                  <a:pt x="1118698" y="27966"/>
                </a:lnTo>
                <a:lnTo>
                  <a:pt x="1178817" y="30497"/>
                </a:lnTo>
                <a:lnTo>
                  <a:pt x="1237523" y="33032"/>
                </a:lnTo>
                <a:lnTo>
                  <a:pt x="1293593" y="36415"/>
                </a:lnTo>
                <a:lnTo>
                  <a:pt x="1347907" y="40362"/>
                </a:lnTo>
                <a:lnTo>
                  <a:pt x="1401049" y="44689"/>
                </a:lnTo>
                <a:lnTo>
                  <a:pt x="1450024" y="49266"/>
                </a:lnTo>
                <a:lnTo>
                  <a:pt x="1496221" y="54010"/>
                </a:lnTo>
                <a:lnTo>
                  <a:pt x="1540565" y="58867"/>
                </a:lnTo>
                <a:lnTo>
                  <a:pt x="1575208" y="62951"/>
                </a:lnTo>
                <a:lnTo>
                  <a:pt x="1603383" y="66520"/>
                </a:lnTo>
                <a:lnTo>
                  <a:pt x="1627247" y="69748"/>
                </a:lnTo>
                <a:lnTo>
                  <a:pt x="1665051" y="75590"/>
                </a:lnTo>
                <a:lnTo>
                  <a:pt x="1695117" y="81009"/>
                </a:lnTo>
                <a:lnTo>
                  <a:pt x="1729390" y="87973"/>
                </a:lnTo>
                <a:lnTo>
                  <a:pt x="1760698" y="91237"/>
                </a:lnTo>
                <a:lnTo>
                  <a:pt x="1724535" y="95212"/>
                </a:lnTo>
                <a:lnTo>
                  <a:pt x="1692199" y="92558"/>
                </a:lnTo>
                <a:lnTo>
                  <a:pt x="1664003" y="91091"/>
                </a:lnTo>
                <a:lnTo>
                  <a:pt x="1631715" y="87615"/>
                </a:lnTo>
                <a:lnTo>
                  <a:pt x="1599868" y="85508"/>
                </a:lnTo>
                <a:lnTo>
                  <a:pt x="1567087" y="83723"/>
                </a:lnTo>
                <a:lnTo>
                  <a:pt x="1529940" y="80108"/>
                </a:lnTo>
                <a:lnTo>
                  <a:pt x="1510551" y="77959"/>
                </a:lnTo>
                <a:lnTo>
                  <a:pt x="1490852" y="75679"/>
                </a:lnTo>
                <a:lnTo>
                  <a:pt x="1470946" y="73313"/>
                </a:lnTo>
                <a:lnTo>
                  <a:pt x="1449209" y="71735"/>
                </a:lnTo>
                <a:lnTo>
                  <a:pt x="1426251" y="70684"/>
                </a:lnTo>
                <a:lnTo>
                  <a:pt x="1402478" y="69982"/>
                </a:lnTo>
                <a:lnTo>
                  <a:pt x="1379010" y="69515"/>
                </a:lnTo>
                <a:lnTo>
                  <a:pt x="1355745" y="69204"/>
                </a:lnTo>
                <a:lnTo>
                  <a:pt x="1332615" y="68996"/>
                </a:lnTo>
                <a:lnTo>
                  <a:pt x="1308728" y="68010"/>
                </a:lnTo>
                <a:lnTo>
                  <a:pt x="1284336" y="66506"/>
                </a:lnTo>
                <a:lnTo>
                  <a:pt x="1259609" y="64658"/>
                </a:lnTo>
                <a:lnTo>
                  <a:pt x="1233811" y="63424"/>
                </a:lnTo>
                <a:lnTo>
                  <a:pt x="1207298" y="62603"/>
                </a:lnTo>
                <a:lnTo>
                  <a:pt x="1180310" y="62056"/>
                </a:lnTo>
                <a:lnTo>
                  <a:pt x="1153005" y="62537"/>
                </a:lnTo>
                <a:lnTo>
                  <a:pt x="1125488" y="63703"/>
                </a:lnTo>
                <a:lnTo>
                  <a:pt x="1097830" y="65331"/>
                </a:lnTo>
                <a:lnTo>
                  <a:pt x="1069231" y="65567"/>
                </a:lnTo>
                <a:lnTo>
                  <a:pt x="1040006" y="64878"/>
                </a:lnTo>
                <a:lnTo>
                  <a:pt x="1010362" y="63572"/>
                </a:lnTo>
                <a:lnTo>
                  <a:pt x="980439" y="62702"/>
                </a:lnTo>
                <a:lnTo>
                  <a:pt x="950331" y="62121"/>
                </a:lnTo>
                <a:lnTo>
                  <a:pt x="920098" y="61734"/>
                </a:lnTo>
                <a:lnTo>
                  <a:pt x="888937" y="61476"/>
                </a:lnTo>
                <a:lnTo>
                  <a:pt x="857156" y="61304"/>
                </a:lnTo>
                <a:lnTo>
                  <a:pt x="824962" y="61189"/>
                </a:lnTo>
                <a:lnTo>
                  <a:pt x="791646" y="61959"/>
                </a:lnTo>
                <a:lnTo>
                  <a:pt x="757582" y="63320"/>
                </a:lnTo>
                <a:lnTo>
                  <a:pt x="723019" y="65074"/>
                </a:lnTo>
                <a:lnTo>
                  <a:pt x="688971" y="67089"/>
                </a:lnTo>
                <a:lnTo>
                  <a:pt x="655265" y="69279"/>
                </a:lnTo>
                <a:lnTo>
                  <a:pt x="621788" y="71586"/>
                </a:lnTo>
                <a:lnTo>
                  <a:pt x="588463" y="73971"/>
                </a:lnTo>
                <a:lnTo>
                  <a:pt x="555240" y="76407"/>
                </a:lnTo>
                <a:lnTo>
                  <a:pt x="522085" y="78878"/>
                </a:lnTo>
                <a:lnTo>
                  <a:pt x="488975" y="82219"/>
                </a:lnTo>
                <a:lnTo>
                  <a:pt x="455895" y="86139"/>
                </a:lnTo>
                <a:lnTo>
                  <a:pt x="422834" y="90446"/>
                </a:lnTo>
                <a:lnTo>
                  <a:pt x="390634" y="95010"/>
                </a:lnTo>
                <a:lnTo>
                  <a:pt x="359007" y="99747"/>
                </a:lnTo>
                <a:lnTo>
                  <a:pt x="327763" y="104598"/>
                </a:lnTo>
                <a:lnTo>
                  <a:pt x="297620" y="109525"/>
                </a:lnTo>
                <a:lnTo>
                  <a:pt x="268211" y="114503"/>
                </a:lnTo>
                <a:lnTo>
                  <a:pt x="239292" y="119515"/>
                </a:lnTo>
                <a:lnTo>
                  <a:pt x="212393" y="124551"/>
                </a:lnTo>
                <a:lnTo>
                  <a:pt x="186840" y="129600"/>
                </a:lnTo>
                <a:lnTo>
                  <a:pt x="162185" y="134660"/>
                </a:lnTo>
                <a:lnTo>
                  <a:pt x="138974" y="139727"/>
                </a:lnTo>
                <a:lnTo>
                  <a:pt x="116728" y="144797"/>
                </a:lnTo>
                <a:lnTo>
                  <a:pt x="95123" y="149872"/>
                </a:lnTo>
                <a:lnTo>
                  <a:pt x="59829" y="157768"/>
                </a:lnTo>
                <a:lnTo>
                  <a:pt x="22933" y="166972"/>
                </a:lnTo>
                <a:lnTo>
                  <a:pt x="0" y="174775"/>
                </a:lnTo>
                <a:lnTo>
                  <a:pt x="371" y="174937"/>
                </a:lnTo>
                <a:lnTo>
                  <a:pt x="37419" y="181271"/>
                </a:lnTo>
                <a:lnTo>
                  <a:pt x="63252" y="183012"/>
                </a:lnTo>
                <a:lnTo>
                  <a:pt x="91666" y="186607"/>
                </a:lnTo>
                <a:lnTo>
                  <a:pt x="128002" y="188770"/>
                </a:lnTo>
                <a:lnTo>
                  <a:pt x="148359" y="189347"/>
                </a:lnTo>
                <a:lnTo>
                  <a:pt x="169551" y="189731"/>
                </a:lnTo>
                <a:lnTo>
                  <a:pt x="191298" y="189987"/>
                </a:lnTo>
                <a:lnTo>
                  <a:pt x="213417" y="190158"/>
                </a:lnTo>
                <a:lnTo>
                  <a:pt x="236629" y="190272"/>
                </a:lnTo>
                <a:lnTo>
                  <a:pt x="260571" y="190348"/>
                </a:lnTo>
                <a:lnTo>
                  <a:pt x="284999" y="190399"/>
                </a:lnTo>
                <a:lnTo>
                  <a:pt x="309750" y="190433"/>
                </a:lnTo>
                <a:lnTo>
                  <a:pt x="334718" y="190455"/>
                </a:lnTo>
                <a:lnTo>
                  <a:pt x="359830" y="190471"/>
                </a:lnTo>
                <a:lnTo>
                  <a:pt x="385885" y="190480"/>
                </a:lnTo>
                <a:lnTo>
                  <a:pt x="412568" y="190486"/>
                </a:lnTo>
                <a:lnTo>
                  <a:pt x="439670" y="190491"/>
                </a:lnTo>
                <a:lnTo>
                  <a:pt x="467898" y="189649"/>
                </a:lnTo>
                <a:lnTo>
                  <a:pt x="496877" y="188239"/>
                </a:lnTo>
                <a:lnTo>
                  <a:pt x="526356" y="186452"/>
                </a:lnTo>
                <a:lnTo>
                  <a:pt x="556168" y="186108"/>
                </a:lnTo>
                <a:lnTo>
                  <a:pt x="586204" y="186725"/>
                </a:lnTo>
                <a:lnTo>
                  <a:pt x="616387" y="187983"/>
                </a:lnTo>
                <a:lnTo>
                  <a:pt x="645823" y="188821"/>
                </a:lnTo>
                <a:lnTo>
                  <a:pt x="674760" y="189382"/>
                </a:lnTo>
                <a:lnTo>
                  <a:pt x="703364" y="189754"/>
                </a:lnTo>
                <a:lnTo>
                  <a:pt x="732594" y="190849"/>
                </a:lnTo>
                <a:lnTo>
                  <a:pt x="762241" y="192427"/>
                </a:lnTo>
                <a:lnTo>
                  <a:pt x="792165" y="194324"/>
                </a:lnTo>
                <a:lnTo>
                  <a:pt x="821428" y="195589"/>
                </a:lnTo>
                <a:lnTo>
                  <a:pt x="850250" y="196433"/>
                </a:lnTo>
                <a:lnTo>
                  <a:pt x="878778" y="196996"/>
                </a:lnTo>
                <a:lnTo>
                  <a:pt x="929123" y="201603"/>
                </a:lnTo>
                <a:lnTo>
                  <a:pt x="994013" y="208909"/>
                </a:lnTo>
                <a:lnTo>
                  <a:pt x="1068600" y="218013"/>
                </a:lnTo>
                <a:lnTo>
                  <a:pt x="1122558" y="224928"/>
                </a:lnTo>
                <a:lnTo>
                  <a:pt x="1162763" y="230386"/>
                </a:lnTo>
                <a:lnTo>
                  <a:pt x="1193800" y="234871"/>
                </a:lnTo>
                <a:lnTo>
                  <a:pt x="1217878" y="238708"/>
                </a:lnTo>
                <a:lnTo>
                  <a:pt x="1253663" y="245228"/>
                </a:lnTo>
                <a:lnTo>
                  <a:pt x="1291355" y="258009"/>
                </a:lnTo>
                <a:lnTo>
                  <a:pt x="1292810" y="258604"/>
                </a:lnTo>
                <a:lnTo>
                  <a:pt x="1285539" y="254895"/>
                </a:lnTo>
                <a:lnTo>
                  <a:pt x="1253204" y="251292"/>
                </a:lnTo>
                <a:lnTo>
                  <a:pt x="1224772" y="247716"/>
                </a:lnTo>
                <a:lnTo>
                  <a:pt x="1187864" y="241047"/>
                </a:lnTo>
                <a:lnTo>
                  <a:pt x="1167354" y="236898"/>
                </a:lnTo>
                <a:lnTo>
                  <a:pt x="1145214" y="233285"/>
                </a:lnTo>
                <a:lnTo>
                  <a:pt x="1121987" y="230031"/>
                </a:lnTo>
                <a:lnTo>
                  <a:pt x="1098036" y="227014"/>
                </a:lnTo>
                <a:lnTo>
                  <a:pt x="1072756" y="224155"/>
                </a:lnTo>
                <a:lnTo>
                  <a:pt x="1046588" y="221404"/>
                </a:lnTo>
                <a:lnTo>
                  <a:pt x="1019830" y="218722"/>
                </a:lnTo>
                <a:lnTo>
                  <a:pt x="991832" y="216934"/>
                </a:lnTo>
                <a:lnTo>
                  <a:pt x="963006" y="215743"/>
                </a:lnTo>
                <a:lnTo>
                  <a:pt x="933629" y="214949"/>
                </a:lnTo>
                <a:lnTo>
                  <a:pt x="904730" y="214419"/>
                </a:lnTo>
                <a:lnTo>
                  <a:pt x="876152" y="214066"/>
                </a:lnTo>
                <a:lnTo>
                  <a:pt x="847786" y="213830"/>
                </a:lnTo>
                <a:lnTo>
                  <a:pt x="819562" y="213674"/>
                </a:lnTo>
                <a:lnTo>
                  <a:pt x="791432" y="213570"/>
                </a:lnTo>
                <a:lnTo>
                  <a:pt x="763366" y="213500"/>
                </a:lnTo>
                <a:lnTo>
                  <a:pt x="737036" y="214300"/>
                </a:lnTo>
                <a:lnTo>
                  <a:pt x="711862" y="215680"/>
                </a:lnTo>
                <a:lnTo>
                  <a:pt x="687459" y="217447"/>
                </a:lnTo>
                <a:lnTo>
                  <a:pt x="664417" y="219471"/>
                </a:lnTo>
                <a:lnTo>
                  <a:pt x="642283" y="221667"/>
                </a:lnTo>
                <a:lnTo>
                  <a:pt x="620753" y="223978"/>
                </a:lnTo>
                <a:lnTo>
                  <a:pt x="583285" y="231061"/>
                </a:lnTo>
                <a:lnTo>
                  <a:pt x="551392" y="239007"/>
                </a:lnTo>
                <a:lnTo>
                  <a:pt x="515244" y="249934"/>
                </a:lnTo>
                <a:lnTo>
                  <a:pt x="482103" y="271008"/>
                </a:lnTo>
                <a:lnTo>
                  <a:pt x="475866" y="274652"/>
                </a:lnTo>
                <a:lnTo>
                  <a:pt x="466680" y="285474"/>
                </a:lnTo>
                <a:lnTo>
                  <a:pt x="460621" y="298750"/>
                </a:lnTo>
                <a:lnTo>
                  <a:pt x="457928" y="313117"/>
                </a:lnTo>
                <a:lnTo>
                  <a:pt x="460457" y="339532"/>
                </a:lnTo>
                <a:lnTo>
                  <a:pt x="466604" y="354386"/>
                </a:lnTo>
                <a:lnTo>
                  <a:pt x="480303" y="373674"/>
                </a:lnTo>
                <a:lnTo>
                  <a:pt x="485867" y="377743"/>
                </a:lnTo>
                <a:lnTo>
                  <a:pt x="493874" y="381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2" name="SMARTInkShape-1009"/>
          <p:cNvSpPr/>
          <p:nvPr>
            <p:custDataLst>
              <p:tags r:id="rId4"/>
            </p:custDataLst>
          </p:nvPr>
        </p:nvSpPr>
        <p:spPr>
          <a:xfrm>
            <a:off x="640080" y="2141220"/>
            <a:ext cx="215651" cy="40214"/>
          </a:xfrm>
          <a:custGeom>
            <a:avLst/>
            <a:gdLst/>
            <a:ahLst/>
            <a:cxnLst/>
            <a:rect l="0" t="0" r="0" b="0"/>
            <a:pathLst>
              <a:path w="215651" h="40214">
                <a:moveTo>
                  <a:pt x="0" y="0"/>
                </a:moveTo>
                <a:lnTo>
                  <a:pt x="0" y="0"/>
                </a:lnTo>
                <a:lnTo>
                  <a:pt x="22578" y="4515"/>
                </a:lnTo>
                <a:lnTo>
                  <a:pt x="55755" y="11320"/>
                </a:lnTo>
                <a:lnTo>
                  <a:pt x="81789" y="17167"/>
                </a:lnTo>
                <a:lnTo>
                  <a:pt x="109164" y="22587"/>
                </a:lnTo>
                <a:lnTo>
                  <a:pt x="138264" y="27819"/>
                </a:lnTo>
                <a:lnTo>
                  <a:pt x="168131" y="32966"/>
                </a:lnTo>
                <a:lnTo>
                  <a:pt x="200596" y="38076"/>
                </a:lnTo>
                <a:lnTo>
                  <a:pt x="215650" y="402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3" name="SMARTInkShape-1010"/>
          <p:cNvSpPr/>
          <p:nvPr>
            <p:custDataLst>
              <p:tags r:id="rId5"/>
            </p:custDataLst>
          </p:nvPr>
        </p:nvSpPr>
        <p:spPr>
          <a:xfrm>
            <a:off x="868680" y="2156460"/>
            <a:ext cx="365460" cy="66877"/>
          </a:xfrm>
          <a:custGeom>
            <a:avLst/>
            <a:gdLst/>
            <a:ahLst/>
            <a:cxnLst/>
            <a:rect l="0" t="0" r="0" b="0"/>
            <a:pathLst>
              <a:path w="365460" h="66877">
                <a:moveTo>
                  <a:pt x="0" y="0"/>
                </a:moveTo>
                <a:lnTo>
                  <a:pt x="0" y="0"/>
                </a:lnTo>
                <a:lnTo>
                  <a:pt x="28316" y="8090"/>
                </a:lnTo>
                <a:lnTo>
                  <a:pt x="64365" y="14298"/>
                </a:lnTo>
                <a:lnTo>
                  <a:pt x="81572" y="15963"/>
                </a:lnTo>
                <a:lnTo>
                  <a:pt x="117620" y="28731"/>
                </a:lnTo>
                <a:lnTo>
                  <a:pt x="132311" y="34948"/>
                </a:lnTo>
                <a:lnTo>
                  <a:pt x="167653" y="37916"/>
                </a:lnTo>
                <a:lnTo>
                  <a:pt x="201367" y="38939"/>
                </a:lnTo>
                <a:lnTo>
                  <a:pt x="231202" y="45013"/>
                </a:lnTo>
                <a:lnTo>
                  <a:pt x="245552" y="46357"/>
                </a:lnTo>
                <a:lnTo>
                  <a:pt x="260672" y="51710"/>
                </a:lnTo>
                <a:lnTo>
                  <a:pt x="289700" y="55455"/>
                </a:lnTo>
                <a:lnTo>
                  <a:pt x="304841" y="59329"/>
                </a:lnTo>
                <a:lnTo>
                  <a:pt x="320052" y="62734"/>
                </a:lnTo>
                <a:lnTo>
                  <a:pt x="325128" y="64683"/>
                </a:lnTo>
                <a:lnTo>
                  <a:pt x="329359" y="65135"/>
                </a:lnTo>
                <a:lnTo>
                  <a:pt x="340205" y="63420"/>
                </a:lnTo>
                <a:lnTo>
                  <a:pt x="365459" y="668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98" name="SMARTInkShape-Group360"/>
          <p:cNvGrpSpPr/>
          <p:nvPr/>
        </p:nvGrpSpPr>
        <p:grpSpPr>
          <a:xfrm>
            <a:off x="4514617" y="4290060"/>
            <a:ext cx="1726164" cy="896916"/>
            <a:chOff x="4514617" y="4290060"/>
            <a:chExt cx="1726164" cy="896916"/>
          </a:xfrm>
        </p:grpSpPr>
        <p:sp>
          <p:nvSpPr>
            <p:cNvPr id="4494" name="SMARTInkShape-1011"/>
            <p:cNvSpPr/>
            <p:nvPr>
              <p:custDataLst>
                <p:tags r:id="rId16"/>
              </p:custDataLst>
            </p:nvPr>
          </p:nvSpPr>
          <p:spPr>
            <a:xfrm>
              <a:off x="4514617" y="4290060"/>
              <a:ext cx="465265" cy="700314"/>
            </a:xfrm>
            <a:custGeom>
              <a:avLst/>
              <a:gdLst/>
              <a:ahLst/>
              <a:cxnLst/>
              <a:rect l="0" t="0" r="0" b="0"/>
              <a:pathLst>
                <a:path w="465265" h="700314">
                  <a:moveTo>
                    <a:pt x="430763" y="0"/>
                  </a:moveTo>
                  <a:lnTo>
                    <a:pt x="430763" y="0"/>
                  </a:lnTo>
                  <a:lnTo>
                    <a:pt x="398401" y="24271"/>
                  </a:lnTo>
                  <a:lnTo>
                    <a:pt x="370186" y="51500"/>
                  </a:lnTo>
                  <a:lnTo>
                    <a:pt x="355147" y="79700"/>
                  </a:lnTo>
                  <a:lnTo>
                    <a:pt x="352847" y="106260"/>
                  </a:lnTo>
                  <a:lnTo>
                    <a:pt x="355493" y="135280"/>
                  </a:lnTo>
                  <a:lnTo>
                    <a:pt x="366475" y="172474"/>
                  </a:lnTo>
                  <a:lnTo>
                    <a:pt x="367584" y="175943"/>
                  </a:lnTo>
                  <a:lnTo>
                    <a:pt x="389136" y="202374"/>
                  </a:lnTo>
                  <a:lnTo>
                    <a:pt x="418189" y="237265"/>
                  </a:lnTo>
                  <a:lnTo>
                    <a:pt x="444065" y="275100"/>
                  </a:lnTo>
                  <a:lnTo>
                    <a:pt x="460763" y="303619"/>
                  </a:lnTo>
                  <a:lnTo>
                    <a:pt x="465264" y="323184"/>
                  </a:lnTo>
                  <a:lnTo>
                    <a:pt x="463751" y="353238"/>
                  </a:lnTo>
                  <a:lnTo>
                    <a:pt x="449851" y="387637"/>
                  </a:lnTo>
                  <a:lnTo>
                    <a:pt x="425601" y="424643"/>
                  </a:lnTo>
                  <a:lnTo>
                    <a:pt x="388876" y="462417"/>
                  </a:lnTo>
                  <a:lnTo>
                    <a:pt x="355984" y="489999"/>
                  </a:lnTo>
                  <a:lnTo>
                    <a:pt x="319635" y="518344"/>
                  </a:lnTo>
                  <a:lnTo>
                    <a:pt x="283724" y="545053"/>
                  </a:lnTo>
                  <a:lnTo>
                    <a:pt x="245750" y="573292"/>
                  </a:lnTo>
                  <a:lnTo>
                    <a:pt x="226141" y="587935"/>
                  </a:lnTo>
                  <a:lnTo>
                    <a:pt x="206295" y="601083"/>
                  </a:lnTo>
                  <a:lnTo>
                    <a:pt x="186291" y="613236"/>
                  </a:lnTo>
                  <a:lnTo>
                    <a:pt x="166182" y="624724"/>
                  </a:lnTo>
                  <a:lnTo>
                    <a:pt x="130292" y="644261"/>
                  </a:lnTo>
                  <a:lnTo>
                    <a:pt x="98253" y="661411"/>
                  </a:lnTo>
                  <a:lnTo>
                    <a:pt x="69903" y="677502"/>
                  </a:lnTo>
                  <a:lnTo>
                    <a:pt x="34188" y="692749"/>
                  </a:lnTo>
                  <a:lnTo>
                    <a:pt x="519" y="700313"/>
                  </a:lnTo>
                  <a:lnTo>
                    <a:pt x="0" y="698862"/>
                  </a:lnTo>
                  <a:lnTo>
                    <a:pt x="1682" y="692735"/>
                  </a:lnTo>
                  <a:lnTo>
                    <a:pt x="16590" y="661989"/>
                  </a:lnTo>
                  <a:lnTo>
                    <a:pt x="38276" y="623951"/>
                  </a:lnTo>
                  <a:lnTo>
                    <a:pt x="42142" y="61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5" name="SMARTInkShape-1012"/>
            <p:cNvSpPr/>
            <p:nvPr>
              <p:custDataLst>
                <p:tags r:id="rId17"/>
              </p:custDataLst>
            </p:nvPr>
          </p:nvSpPr>
          <p:spPr>
            <a:xfrm>
              <a:off x="5130365" y="4574924"/>
              <a:ext cx="264595" cy="256157"/>
            </a:xfrm>
            <a:custGeom>
              <a:avLst/>
              <a:gdLst/>
              <a:ahLst/>
              <a:cxnLst/>
              <a:rect l="0" t="0" r="0" b="0"/>
              <a:pathLst>
                <a:path w="264595" h="256157">
                  <a:moveTo>
                    <a:pt x="28376" y="134235"/>
                  </a:moveTo>
                  <a:lnTo>
                    <a:pt x="28376" y="134235"/>
                  </a:lnTo>
                  <a:lnTo>
                    <a:pt x="56691" y="126146"/>
                  </a:lnTo>
                  <a:lnTo>
                    <a:pt x="94527" y="117069"/>
                  </a:lnTo>
                  <a:lnTo>
                    <a:pt x="127833" y="106417"/>
                  </a:lnTo>
                  <a:lnTo>
                    <a:pt x="149566" y="97865"/>
                  </a:lnTo>
                  <a:lnTo>
                    <a:pt x="161543" y="89566"/>
                  </a:lnTo>
                  <a:lnTo>
                    <a:pt x="167994" y="80234"/>
                  </a:lnTo>
                  <a:lnTo>
                    <a:pt x="176180" y="60445"/>
                  </a:lnTo>
                  <a:lnTo>
                    <a:pt x="176018" y="54562"/>
                  </a:lnTo>
                  <a:lnTo>
                    <a:pt x="171322" y="41252"/>
                  </a:lnTo>
                  <a:lnTo>
                    <a:pt x="147787" y="22355"/>
                  </a:lnTo>
                  <a:lnTo>
                    <a:pt x="116160" y="4925"/>
                  </a:lnTo>
                  <a:lnTo>
                    <a:pt x="90815" y="0"/>
                  </a:lnTo>
                  <a:lnTo>
                    <a:pt x="61552" y="1987"/>
                  </a:lnTo>
                  <a:lnTo>
                    <a:pt x="36794" y="11984"/>
                  </a:lnTo>
                  <a:lnTo>
                    <a:pt x="17417" y="29715"/>
                  </a:lnTo>
                  <a:lnTo>
                    <a:pt x="4996" y="51056"/>
                  </a:lnTo>
                  <a:lnTo>
                    <a:pt x="0" y="77510"/>
                  </a:lnTo>
                  <a:lnTo>
                    <a:pt x="2564" y="102753"/>
                  </a:lnTo>
                  <a:lnTo>
                    <a:pt x="12731" y="130364"/>
                  </a:lnTo>
                  <a:lnTo>
                    <a:pt x="34558" y="159995"/>
                  </a:lnTo>
                  <a:lnTo>
                    <a:pt x="72274" y="194264"/>
                  </a:lnTo>
                  <a:lnTo>
                    <a:pt x="103094" y="216934"/>
                  </a:lnTo>
                  <a:lnTo>
                    <a:pt x="139508" y="234750"/>
                  </a:lnTo>
                  <a:lnTo>
                    <a:pt x="167514" y="245513"/>
                  </a:lnTo>
                  <a:lnTo>
                    <a:pt x="194637" y="251425"/>
                  </a:lnTo>
                  <a:lnTo>
                    <a:pt x="231448" y="254755"/>
                  </a:lnTo>
                  <a:lnTo>
                    <a:pt x="264594" y="256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6" name="SMARTInkShape-1013"/>
            <p:cNvSpPr/>
            <p:nvPr>
              <p:custDataLst>
                <p:tags r:id="rId18"/>
              </p:custDataLst>
            </p:nvPr>
          </p:nvSpPr>
          <p:spPr>
            <a:xfrm>
              <a:off x="5475272" y="4607429"/>
              <a:ext cx="277611" cy="579547"/>
            </a:xfrm>
            <a:custGeom>
              <a:avLst/>
              <a:gdLst/>
              <a:ahLst/>
              <a:cxnLst/>
              <a:rect l="0" t="0" r="0" b="0"/>
              <a:pathLst>
                <a:path w="277611" h="579547">
                  <a:moveTo>
                    <a:pt x="49228" y="132212"/>
                  </a:moveTo>
                  <a:lnTo>
                    <a:pt x="49228" y="132212"/>
                  </a:lnTo>
                  <a:lnTo>
                    <a:pt x="46971" y="154789"/>
                  </a:lnTo>
                  <a:lnTo>
                    <a:pt x="43991" y="189658"/>
                  </a:lnTo>
                  <a:lnTo>
                    <a:pt x="42667" y="222090"/>
                  </a:lnTo>
                  <a:lnTo>
                    <a:pt x="42078" y="253437"/>
                  </a:lnTo>
                  <a:lnTo>
                    <a:pt x="41818" y="285150"/>
                  </a:lnTo>
                  <a:lnTo>
                    <a:pt x="41701" y="318999"/>
                  </a:lnTo>
                  <a:lnTo>
                    <a:pt x="41649" y="353800"/>
                  </a:lnTo>
                  <a:lnTo>
                    <a:pt x="41636" y="371377"/>
                  </a:lnTo>
                  <a:lnTo>
                    <a:pt x="42473" y="392407"/>
                  </a:lnTo>
                  <a:lnTo>
                    <a:pt x="43878" y="415742"/>
                  </a:lnTo>
                  <a:lnTo>
                    <a:pt x="45662" y="440612"/>
                  </a:lnTo>
                  <a:lnTo>
                    <a:pt x="46850" y="462271"/>
                  </a:lnTo>
                  <a:lnTo>
                    <a:pt x="48171" y="499885"/>
                  </a:lnTo>
                  <a:lnTo>
                    <a:pt x="52960" y="537484"/>
                  </a:lnTo>
                  <a:lnTo>
                    <a:pt x="55696" y="560666"/>
                  </a:lnTo>
                  <a:lnTo>
                    <a:pt x="54078" y="570427"/>
                  </a:lnTo>
                  <a:lnTo>
                    <a:pt x="50186" y="579546"/>
                  </a:lnTo>
                  <a:lnTo>
                    <a:pt x="49866" y="579447"/>
                  </a:lnTo>
                  <a:lnTo>
                    <a:pt x="38647" y="542609"/>
                  </a:lnTo>
                  <a:lnTo>
                    <a:pt x="31721" y="517427"/>
                  </a:lnTo>
                  <a:lnTo>
                    <a:pt x="27397" y="497395"/>
                  </a:lnTo>
                  <a:lnTo>
                    <a:pt x="21974" y="472187"/>
                  </a:lnTo>
                  <a:lnTo>
                    <a:pt x="17512" y="451148"/>
                  </a:lnTo>
                  <a:lnTo>
                    <a:pt x="10297" y="416483"/>
                  </a:lnTo>
                  <a:lnTo>
                    <a:pt x="6525" y="384708"/>
                  </a:lnTo>
                  <a:lnTo>
                    <a:pt x="4002" y="352806"/>
                  </a:lnTo>
                  <a:lnTo>
                    <a:pt x="59" y="318871"/>
                  </a:lnTo>
                  <a:lnTo>
                    <a:pt x="0" y="284032"/>
                  </a:lnTo>
                  <a:lnTo>
                    <a:pt x="2795" y="249640"/>
                  </a:lnTo>
                  <a:lnTo>
                    <a:pt x="6860" y="217422"/>
                  </a:lnTo>
                  <a:lnTo>
                    <a:pt x="11489" y="188427"/>
                  </a:lnTo>
                  <a:lnTo>
                    <a:pt x="17215" y="160582"/>
                  </a:lnTo>
                  <a:lnTo>
                    <a:pt x="25405" y="131274"/>
                  </a:lnTo>
                  <a:lnTo>
                    <a:pt x="39204" y="103572"/>
                  </a:lnTo>
                  <a:lnTo>
                    <a:pt x="66013" y="66435"/>
                  </a:lnTo>
                  <a:lnTo>
                    <a:pt x="95405" y="36239"/>
                  </a:lnTo>
                  <a:lnTo>
                    <a:pt x="116318" y="20977"/>
                  </a:lnTo>
                  <a:lnTo>
                    <a:pt x="151045" y="7625"/>
                  </a:lnTo>
                  <a:lnTo>
                    <a:pt x="183161" y="0"/>
                  </a:lnTo>
                  <a:lnTo>
                    <a:pt x="203862" y="919"/>
                  </a:lnTo>
                  <a:lnTo>
                    <a:pt x="231125" y="10923"/>
                  </a:lnTo>
                  <a:lnTo>
                    <a:pt x="266248" y="31080"/>
                  </a:lnTo>
                  <a:lnTo>
                    <a:pt x="272648" y="36851"/>
                  </a:lnTo>
                  <a:lnTo>
                    <a:pt x="276068" y="42391"/>
                  </a:lnTo>
                  <a:lnTo>
                    <a:pt x="277501" y="47777"/>
                  </a:lnTo>
                  <a:lnTo>
                    <a:pt x="277610" y="53062"/>
                  </a:lnTo>
                  <a:lnTo>
                    <a:pt x="269672" y="72635"/>
                  </a:lnTo>
                  <a:lnTo>
                    <a:pt x="244890" y="102851"/>
                  </a:lnTo>
                  <a:lnTo>
                    <a:pt x="208261" y="138296"/>
                  </a:lnTo>
                  <a:lnTo>
                    <a:pt x="176217" y="159979"/>
                  </a:lnTo>
                  <a:lnTo>
                    <a:pt x="139912" y="179385"/>
                  </a:lnTo>
                  <a:lnTo>
                    <a:pt x="104603" y="196707"/>
                  </a:lnTo>
                  <a:lnTo>
                    <a:pt x="74949" y="207201"/>
                  </a:lnTo>
                  <a:lnTo>
                    <a:pt x="42173" y="214287"/>
                  </a:lnTo>
                  <a:lnTo>
                    <a:pt x="27005" y="215514"/>
                  </a:lnTo>
                  <a:lnTo>
                    <a:pt x="24253" y="214839"/>
                  </a:lnTo>
                  <a:lnTo>
                    <a:pt x="22418" y="213543"/>
                  </a:lnTo>
                  <a:lnTo>
                    <a:pt x="21194" y="211833"/>
                  </a:lnTo>
                  <a:lnTo>
                    <a:pt x="21225" y="209846"/>
                  </a:lnTo>
                  <a:lnTo>
                    <a:pt x="23518" y="205379"/>
                  </a:lnTo>
                  <a:lnTo>
                    <a:pt x="53117" y="190849"/>
                  </a:lnTo>
                  <a:lnTo>
                    <a:pt x="83119" y="177243"/>
                  </a:lnTo>
                  <a:lnTo>
                    <a:pt x="108317" y="166619"/>
                  </a:lnTo>
                  <a:lnTo>
                    <a:pt x="139273" y="153430"/>
                  </a:lnTo>
                  <a:lnTo>
                    <a:pt x="171148" y="139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7" name="SMARTInkShape-1014"/>
            <p:cNvSpPr/>
            <p:nvPr>
              <p:custDataLst>
                <p:tags r:id="rId19"/>
              </p:custDataLst>
            </p:nvPr>
          </p:nvSpPr>
          <p:spPr>
            <a:xfrm>
              <a:off x="5875638" y="4594859"/>
              <a:ext cx="365143" cy="243259"/>
            </a:xfrm>
            <a:custGeom>
              <a:avLst/>
              <a:gdLst/>
              <a:ahLst/>
              <a:cxnLst/>
              <a:rect l="0" t="0" r="0" b="0"/>
              <a:pathLst>
                <a:path w="365143" h="243259">
                  <a:moveTo>
                    <a:pt x="67962" y="30482"/>
                  </a:moveTo>
                  <a:lnTo>
                    <a:pt x="67962" y="30482"/>
                  </a:lnTo>
                  <a:lnTo>
                    <a:pt x="104149" y="18419"/>
                  </a:lnTo>
                  <a:lnTo>
                    <a:pt x="111799" y="15869"/>
                  </a:lnTo>
                  <a:lnTo>
                    <a:pt x="76257" y="41289"/>
                  </a:lnTo>
                  <a:lnTo>
                    <a:pt x="45236" y="77332"/>
                  </a:lnTo>
                  <a:lnTo>
                    <a:pt x="24539" y="107016"/>
                  </a:lnTo>
                  <a:lnTo>
                    <a:pt x="9941" y="137260"/>
                  </a:lnTo>
                  <a:lnTo>
                    <a:pt x="1468" y="173776"/>
                  </a:lnTo>
                  <a:lnTo>
                    <a:pt x="0" y="193635"/>
                  </a:lnTo>
                  <a:lnTo>
                    <a:pt x="4172" y="204876"/>
                  </a:lnTo>
                  <a:lnTo>
                    <a:pt x="20177" y="230180"/>
                  </a:lnTo>
                  <a:lnTo>
                    <a:pt x="28662" y="237206"/>
                  </a:lnTo>
                  <a:lnTo>
                    <a:pt x="38077" y="240892"/>
                  </a:lnTo>
                  <a:lnTo>
                    <a:pt x="57920" y="243258"/>
                  </a:lnTo>
                  <a:lnTo>
                    <a:pt x="68014" y="239067"/>
                  </a:lnTo>
                  <a:lnTo>
                    <a:pt x="77299" y="231559"/>
                  </a:lnTo>
                  <a:lnTo>
                    <a:pt x="84247" y="222578"/>
                  </a:lnTo>
                  <a:lnTo>
                    <a:pt x="95606" y="189154"/>
                  </a:lnTo>
                  <a:lnTo>
                    <a:pt x="100851" y="163656"/>
                  </a:lnTo>
                  <a:lnTo>
                    <a:pt x="101487" y="135390"/>
                  </a:lnTo>
                  <a:lnTo>
                    <a:pt x="99796" y="106741"/>
                  </a:lnTo>
                  <a:lnTo>
                    <a:pt x="99044" y="79896"/>
                  </a:lnTo>
                  <a:lnTo>
                    <a:pt x="94575" y="49073"/>
                  </a:lnTo>
                  <a:lnTo>
                    <a:pt x="94748" y="34229"/>
                  </a:lnTo>
                  <a:lnTo>
                    <a:pt x="95953" y="23679"/>
                  </a:lnTo>
                  <a:lnTo>
                    <a:pt x="95089" y="20867"/>
                  </a:lnTo>
                  <a:lnTo>
                    <a:pt x="90844" y="15270"/>
                  </a:lnTo>
                  <a:lnTo>
                    <a:pt x="90829" y="23340"/>
                  </a:lnTo>
                  <a:lnTo>
                    <a:pt x="95341" y="31823"/>
                  </a:lnTo>
                  <a:lnTo>
                    <a:pt x="120947" y="68697"/>
                  </a:lnTo>
                  <a:lnTo>
                    <a:pt x="136306" y="91519"/>
                  </a:lnTo>
                  <a:lnTo>
                    <a:pt x="157886" y="121391"/>
                  </a:lnTo>
                  <a:lnTo>
                    <a:pt x="189582" y="158412"/>
                  </a:lnTo>
                  <a:lnTo>
                    <a:pt x="225817" y="195033"/>
                  </a:lnTo>
                  <a:lnTo>
                    <a:pt x="243992" y="207178"/>
                  </a:lnTo>
                  <a:lnTo>
                    <a:pt x="260477" y="211528"/>
                  </a:lnTo>
                  <a:lnTo>
                    <a:pt x="282287" y="213119"/>
                  </a:lnTo>
                  <a:lnTo>
                    <a:pt x="288243" y="210996"/>
                  </a:lnTo>
                  <a:lnTo>
                    <a:pt x="306681" y="195442"/>
                  </a:lnTo>
                  <a:lnTo>
                    <a:pt x="309527" y="185924"/>
                  </a:lnTo>
                  <a:lnTo>
                    <a:pt x="311352" y="155071"/>
                  </a:lnTo>
                  <a:lnTo>
                    <a:pt x="311668" y="126287"/>
                  </a:lnTo>
                  <a:lnTo>
                    <a:pt x="311762" y="96309"/>
                  </a:lnTo>
                  <a:lnTo>
                    <a:pt x="305711" y="62769"/>
                  </a:lnTo>
                  <a:lnTo>
                    <a:pt x="300495" y="45316"/>
                  </a:lnTo>
                  <a:lnTo>
                    <a:pt x="301979" y="37638"/>
                  </a:lnTo>
                  <a:lnTo>
                    <a:pt x="307574" y="28557"/>
                  </a:lnTo>
                  <a:lnTo>
                    <a:pt x="317897" y="17902"/>
                  </a:lnTo>
                  <a:lnTo>
                    <a:pt x="332328" y="10198"/>
                  </a:lnTo>
                  <a:lnTo>
                    <a:pt x="365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1" name="SMARTInkShape-Group361"/>
          <p:cNvGrpSpPr/>
          <p:nvPr/>
        </p:nvGrpSpPr>
        <p:grpSpPr>
          <a:xfrm>
            <a:off x="6447108" y="4450201"/>
            <a:ext cx="1012873" cy="502800"/>
            <a:chOff x="6447108" y="4450201"/>
            <a:chExt cx="1012873" cy="502800"/>
          </a:xfrm>
        </p:grpSpPr>
        <p:sp>
          <p:nvSpPr>
            <p:cNvPr id="4499" name="SMARTInkShape-1015"/>
            <p:cNvSpPr/>
            <p:nvPr>
              <p:custDataLst>
                <p:tags r:id="rId14"/>
              </p:custDataLst>
            </p:nvPr>
          </p:nvSpPr>
          <p:spPr>
            <a:xfrm>
              <a:off x="6447108" y="4450201"/>
              <a:ext cx="517573" cy="416802"/>
            </a:xfrm>
            <a:custGeom>
              <a:avLst/>
              <a:gdLst/>
              <a:ahLst/>
              <a:cxnLst/>
              <a:rect l="0" t="0" r="0" b="0"/>
              <a:pathLst>
                <a:path w="517573" h="416802">
                  <a:moveTo>
                    <a:pt x="67992" y="182758"/>
                  </a:moveTo>
                  <a:lnTo>
                    <a:pt x="67992" y="182758"/>
                  </a:lnTo>
                  <a:lnTo>
                    <a:pt x="51812" y="219166"/>
                  </a:lnTo>
                  <a:lnTo>
                    <a:pt x="39352" y="246071"/>
                  </a:lnTo>
                  <a:lnTo>
                    <a:pt x="22817" y="280258"/>
                  </a:lnTo>
                  <a:lnTo>
                    <a:pt x="9451" y="311836"/>
                  </a:lnTo>
                  <a:lnTo>
                    <a:pt x="1395" y="348803"/>
                  </a:lnTo>
                  <a:lnTo>
                    <a:pt x="0" y="364695"/>
                  </a:lnTo>
                  <a:lnTo>
                    <a:pt x="652" y="367550"/>
                  </a:lnTo>
                  <a:lnTo>
                    <a:pt x="1931" y="369452"/>
                  </a:lnTo>
                  <a:lnTo>
                    <a:pt x="3631" y="370721"/>
                  </a:lnTo>
                  <a:lnTo>
                    <a:pt x="5611" y="370720"/>
                  </a:lnTo>
                  <a:lnTo>
                    <a:pt x="10069" y="368461"/>
                  </a:lnTo>
                  <a:lnTo>
                    <a:pt x="17340" y="358385"/>
                  </a:lnTo>
                  <a:lnTo>
                    <a:pt x="29912" y="320553"/>
                  </a:lnTo>
                  <a:lnTo>
                    <a:pt x="40057" y="285519"/>
                  </a:lnTo>
                  <a:lnTo>
                    <a:pt x="44976" y="252070"/>
                  </a:lnTo>
                  <a:lnTo>
                    <a:pt x="50965" y="221003"/>
                  </a:lnTo>
                  <a:lnTo>
                    <a:pt x="52722" y="198398"/>
                  </a:lnTo>
                  <a:lnTo>
                    <a:pt x="56788" y="202163"/>
                  </a:lnTo>
                  <a:lnTo>
                    <a:pt x="57136" y="205008"/>
                  </a:lnTo>
                  <a:lnTo>
                    <a:pt x="55265" y="212685"/>
                  </a:lnTo>
                  <a:lnTo>
                    <a:pt x="58384" y="223999"/>
                  </a:lnTo>
                  <a:lnTo>
                    <a:pt x="68802" y="250195"/>
                  </a:lnTo>
                  <a:lnTo>
                    <a:pt x="78692" y="278517"/>
                  </a:lnTo>
                  <a:lnTo>
                    <a:pt x="90365" y="312637"/>
                  </a:lnTo>
                  <a:lnTo>
                    <a:pt x="99840" y="337924"/>
                  </a:lnTo>
                  <a:lnTo>
                    <a:pt x="114885" y="372795"/>
                  </a:lnTo>
                  <a:lnTo>
                    <a:pt x="132875" y="398616"/>
                  </a:lnTo>
                  <a:lnTo>
                    <a:pt x="148929" y="411628"/>
                  </a:lnTo>
                  <a:lnTo>
                    <a:pt x="161537" y="415712"/>
                  </a:lnTo>
                  <a:lnTo>
                    <a:pt x="168455" y="416801"/>
                  </a:lnTo>
                  <a:lnTo>
                    <a:pt x="173915" y="415834"/>
                  </a:lnTo>
                  <a:lnTo>
                    <a:pt x="182237" y="410243"/>
                  </a:lnTo>
                  <a:lnTo>
                    <a:pt x="200563" y="391164"/>
                  </a:lnTo>
                  <a:lnTo>
                    <a:pt x="214611" y="365111"/>
                  </a:lnTo>
                  <a:lnTo>
                    <a:pt x="225358" y="330110"/>
                  </a:lnTo>
                  <a:lnTo>
                    <a:pt x="234170" y="302436"/>
                  </a:lnTo>
                  <a:lnTo>
                    <a:pt x="243731" y="273202"/>
                  </a:lnTo>
                  <a:lnTo>
                    <a:pt x="253626" y="241582"/>
                  </a:lnTo>
                  <a:lnTo>
                    <a:pt x="263668" y="204952"/>
                  </a:lnTo>
                  <a:lnTo>
                    <a:pt x="268715" y="185701"/>
                  </a:lnTo>
                  <a:lnTo>
                    <a:pt x="273774" y="166094"/>
                  </a:lnTo>
                  <a:lnTo>
                    <a:pt x="278840" y="146249"/>
                  </a:lnTo>
                  <a:lnTo>
                    <a:pt x="286727" y="108395"/>
                  </a:lnTo>
                  <a:lnTo>
                    <a:pt x="294747" y="73509"/>
                  </a:lnTo>
                  <a:lnTo>
                    <a:pt x="306778" y="43892"/>
                  </a:lnTo>
                  <a:lnTo>
                    <a:pt x="323031" y="10330"/>
                  </a:lnTo>
                  <a:lnTo>
                    <a:pt x="328944" y="4524"/>
                  </a:lnTo>
                  <a:lnTo>
                    <a:pt x="334395" y="1943"/>
                  </a:lnTo>
                  <a:lnTo>
                    <a:pt x="341849" y="0"/>
                  </a:lnTo>
                  <a:lnTo>
                    <a:pt x="342294" y="34158"/>
                  </a:lnTo>
                  <a:lnTo>
                    <a:pt x="342306" y="64223"/>
                  </a:lnTo>
                  <a:lnTo>
                    <a:pt x="342309" y="89436"/>
                  </a:lnTo>
                  <a:lnTo>
                    <a:pt x="342311" y="120398"/>
                  </a:lnTo>
                  <a:lnTo>
                    <a:pt x="342311" y="151656"/>
                  </a:lnTo>
                  <a:lnTo>
                    <a:pt x="342312" y="184175"/>
                  </a:lnTo>
                  <a:lnTo>
                    <a:pt x="342312" y="221206"/>
                  </a:lnTo>
                  <a:lnTo>
                    <a:pt x="344570" y="257984"/>
                  </a:lnTo>
                  <a:lnTo>
                    <a:pt x="348395" y="293239"/>
                  </a:lnTo>
                  <a:lnTo>
                    <a:pt x="352918" y="325841"/>
                  </a:lnTo>
                  <a:lnTo>
                    <a:pt x="360225" y="360620"/>
                  </a:lnTo>
                  <a:lnTo>
                    <a:pt x="364737" y="396268"/>
                  </a:lnTo>
                  <a:lnTo>
                    <a:pt x="364035" y="397911"/>
                  </a:lnTo>
                  <a:lnTo>
                    <a:pt x="362722" y="398160"/>
                  </a:lnTo>
                  <a:lnTo>
                    <a:pt x="360998" y="397479"/>
                  </a:lnTo>
                  <a:lnTo>
                    <a:pt x="337826" y="362427"/>
                  </a:lnTo>
                  <a:lnTo>
                    <a:pt x="315757" y="326352"/>
                  </a:lnTo>
                  <a:lnTo>
                    <a:pt x="299907" y="305103"/>
                  </a:lnTo>
                  <a:lnTo>
                    <a:pt x="278482" y="277869"/>
                  </a:lnTo>
                  <a:lnTo>
                    <a:pt x="251499" y="243626"/>
                  </a:lnTo>
                  <a:lnTo>
                    <a:pt x="217002" y="207835"/>
                  </a:lnTo>
                  <a:lnTo>
                    <a:pt x="179308" y="184960"/>
                  </a:lnTo>
                  <a:lnTo>
                    <a:pt x="174943" y="182888"/>
                  </a:lnTo>
                  <a:lnTo>
                    <a:pt x="178798" y="182798"/>
                  </a:lnTo>
                  <a:lnTo>
                    <a:pt x="215333" y="193368"/>
                  </a:lnTo>
                  <a:lnTo>
                    <a:pt x="240157" y="198199"/>
                  </a:lnTo>
                  <a:lnTo>
                    <a:pt x="269816" y="204014"/>
                  </a:lnTo>
                  <a:lnTo>
                    <a:pt x="305576" y="212243"/>
                  </a:lnTo>
                  <a:lnTo>
                    <a:pt x="341789" y="219288"/>
                  </a:lnTo>
                  <a:lnTo>
                    <a:pt x="379333" y="225241"/>
                  </a:lnTo>
                  <a:lnTo>
                    <a:pt x="400013" y="228014"/>
                  </a:lnTo>
                  <a:lnTo>
                    <a:pt x="421419" y="230709"/>
                  </a:lnTo>
                  <a:lnTo>
                    <a:pt x="441616" y="233352"/>
                  </a:lnTo>
                  <a:lnTo>
                    <a:pt x="461009" y="235961"/>
                  </a:lnTo>
                  <a:lnTo>
                    <a:pt x="492433" y="240271"/>
                  </a:lnTo>
                  <a:lnTo>
                    <a:pt x="517572" y="243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0" name="SMARTInkShape-1016"/>
            <p:cNvSpPr/>
            <p:nvPr>
              <p:custDataLst>
                <p:tags r:id="rId15"/>
              </p:custDataLst>
            </p:nvPr>
          </p:nvSpPr>
          <p:spPr>
            <a:xfrm>
              <a:off x="6987540" y="4604593"/>
              <a:ext cx="472441" cy="348408"/>
            </a:xfrm>
            <a:custGeom>
              <a:avLst/>
              <a:gdLst/>
              <a:ahLst/>
              <a:cxnLst/>
              <a:rect l="0" t="0" r="0" b="0"/>
              <a:pathLst>
                <a:path w="472441" h="348408">
                  <a:moveTo>
                    <a:pt x="0" y="157907"/>
                  </a:moveTo>
                  <a:lnTo>
                    <a:pt x="0" y="157907"/>
                  </a:lnTo>
                  <a:lnTo>
                    <a:pt x="31609" y="164680"/>
                  </a:lnTo>
                  <a:lnTo>
                    <a:pt x="56632" y="170043"/>
                  </a:lnTo>
                  <a:lnTo>
                    <a:pt x="82628" y="171924"/>
                  </a:lnTo>
                  <a:lnTo>
                    <a:pt x="109273" y="171486"/>
                  </a:lnTo>
                  <a:lnTo>
                    <a:pt x="136348" y="169499"/>
                  </a:lnTo>
                  <a:lnTo>
                    <a:pt x="159479" y="166482"/>
                  </a:lnTo>
                  <a:lnTo>
                    <a:pt x="179980" y="162777"/>
                  </a:lnTo>
                  <a:lnTo>
                    <a:pt x="214611" y="153298"/>
                  </a:lnTo>
                  <a:lnTo>
                    <a:pt x="252301" y="132834"/>
                  </a:lnTo>
                  <a:lnTo>
                    <a:pt x="278238" y="106546"/>
                  </a:lnTo>
                  <a:lnTo>
                    <a:pt x="292038" y="81447"/>
                  </a:lnTo>
                  <a:lnTo>
                    <a:pt x="299796" y="53784"/>
                  </a:lnTo>
                  <a:lnTo>
                    <a:pt x="298907" y="37124"/>
                  </a:lnTo>
                  <a:lnTo>
                    <a:pt x="293432" y="23509"/>
                  </a:lnTo>
                  <a:lnTo>
                    <a:pt x="289601" y="17509"/>
                  </a:lnTo>
                  <a:lnTo>
                    <a:pt x="278572" y="8584"/>
                  </a:lnTo>
                  <a:lnTo>
                    <a:pt x="272075" y="5018"/>
                  </a:lnTo>
                  <a:lnTo>
                    <a:pt x="242705" y="0"/>
                  </a:lnTo>
                  <a:lnTo>
                    <a:pt x="207191" y="2558"/>
                  </a:lnTo>
                  <a:lnTo>
                    <a:pt x="173903" y="12724"/>
                  </a:lnTo>
                  <a:lnTo>
                    <a:pt x="138545" y="26460"/>
                  </a:lnTo>
                  <a:lnTo>
                    <a:pt x="105302" y="49345"/>
                  </a:lnTo>
                  <a:lnTo>
                    <a:pt x="76744" y="81335"/>
                  </a:lnTo>
                  <a:lnTo>
                    <a:pt x="66014" y="104457"/>
                  </a:lnTo>
                  <a:lnTo>
                    <a:pt x="63206" y="119759"/>
                  </a:lnTo>
                  <a:lnTo>
                    <a:pt x="69717" y="146697"/>
                  </a:lnTo>
                  <a:lnTo>
                    <a:pt x="86413" y="180174"/>
                  </a:lnTo>
                  <a:lnTo>
                    <a:pt x="119584" y="216903"/>
                  </a:lnTo>
                  <a:lnTo>
                    <a:pt x="151644" y="241984"/>
                  </a:lnTo>
                  <a:lnTo>
                    <a:pt x="188471" y="266395"/>
                  </a:lnTo>
                  <a:lnTo>
                    <a:pt x="207774" y="277645"/>
                  </a:lnTo>
                  <a:lnTo>
                    <a:pt x="227416" y="288533"/>
                  </a:lnTo>
                  <a:lnTo>
                    <a:pt x="247284" y="297484"/>
                  </a:lnTo>
                  <a:lnTo>
                    <a:pt x="267302" y="305145"/>
                  </a:lnTo>
                  <a:lnTo>
                    <a:pt x="287421" y="311945"/>
                  </a:lnTo>
                  <a:lnTo>
                    <a:pt x="306761" y="318173"/>
                  </a:lnTo>
                  <a:lnTo>
                    <a:pt x="344054" y="329607"/>
                  </a:lnTo>
                  <a:lnTo>
                    <a:pt x="380384" y="338076"/>
                  </a:lnTo>
                  <a:lnTo>
                    <a:pt x="414593" y="343815"/>
                  </a:lnTo>
                  <a:lnTo>
                    <a:pt x="443908" y="346366"/>
                  </a:lnTo>
                  <a:lnTo>
                    <a:pt x="472440" y="348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0" name="SMARTInkShape-Group362"/>
          <p:cNvGrpSpPr/>
          <p:nvPr/>
        </p:nvGrpSpPr>
        <p:grpSpPr>
          <a:xfrm>
            <a:off x="8042975" y="4282440"/>
            <a:ext cx="2143868" cy="937261"/>
            <a:chOff x="8042975" y="4282440"/>
            <a:chExt cx="2143868" cy="937261"/>
          </a:xfrm>
        </p:grpSpPr>
        <p:sp>
          <p:nvSpPr>
            <p:cNvPr id="4502" name="SMARTInkShape-1017"/>
            <p:cNvSpPr/>
            <p:nvPr>
              <p:custDataLst>
                <p:tags r:id="rId6"/>
              </p:custDataLst>
            </p:nvPr>
          </p:nvSpPr>
          <p:spPr>
            <a:xfrm>
              <a:off x="9845039" y="4754880"/>
              <a:ext cx="341804" cy="464821"/>
            </a:xfrm>
            <a:custGeom>
              <a:avLst/>
              <a:gdLst/>
              <a:ahLst/>
              <a:cxnLst/>
              <a:rect l="0" t="0" r="0" b="0"/>
              <a:pathLst>
                <a:path w="341804" h="464821">
                  <a:moveTo>
                    <a:pt x="182880" y="0"/>
                  </a:moveTo>
                  <a:lnTo>
                    <a:pt x="182880" y="0"/>
                  </a:lnTo>
                  <a:lnTo>
                    <a:pt x="161087" y="35654"/>
                  </a:lnTo>
                  <a:lnTo>
                    <a:pt x="149142" y="71901"/>
                  </a:lnTo>
                  <a:lnTo>
                    <a:pt x="141087" y="108605"/>
                  </a:lnTo>
                  <a:lnTo>
                    <a:pt x="138907" y="130678"/>
                  </a:lnTo>
                  <a:lnTo>
                    <a:pt x="142453" y="149519"/>
                  </a:lnTo>
                  <a:lnTo>
                    <a:pt x="150519" y="165513"/>
                  </a:lnTo>
                  <a:lnTo>
                    <a:pt x="162573" y="178266"/>
                  </a:lnTo>
                  <a:lnTo>
                    <a:pt x="178653" y="185062"/>
                  </a:lnTo>
                  <a:lnTo>
                    <a:pt x="197089" y="187237"/>
                  </a:lnTo>
                  <a:lnTo>
                    <a:pt x="227354" y="183701"/>
                  </a:lnTo>
                  <a:lnTo>
                    <a:pt x="261910" y="176445"/>
                  </a:lnTo>
                  <a:lnTo>
                    <a:pt x="293127" y="164792"/>
                  </a:lnTo>
                  <a:lnTo>
                    <a:pt x="326861" y="152841"/>
                  </a:lnTo>
                  <a:lnTo>
                    <a:pt x="339159" y="149210"/>
                  </a:lnTo>
                  <a:lnTo>
                    <a:pt x="341253" y="149426"/>
                  </a:lnTo>
                  <a:lnTo>
                    <a:pt x="341803" y="150417"/>
                  </a:lnTo>
                  <a:lnTo>
                    <a:pt x="340476" y="151079"/>
                  </a:lnTo>
                  <a:lnTo>
                    <a:pt x="321662" y="156654"/>
                  </a:lnTo>
                  <a:lnTo>
                    <a:pt x="290889" y="168900"/>
                  </a:lnTo>
                  <a:lnTo>
                    <a:pt x="263904" y="180901"/>
                  </a:lnTo>
                  <a:lnTo>
                    <a:pt x="234978" y="200344"/>
                  </a:lnTo>
                  <a:lnTo>
                    <a:pt x="202931" y="227614"/>
                  </a:lnTo>
                  <a:lnTo>
                    <a:pt x="168932" y="261181"/>
                  </a:lnTo>
                  <a:lnTo>
                    <a:pt x="151569" y="280800"/>
                  </a:lnTo>
                  <a:lnTo>
                    <a:pt x="134066" y="301500"/>
                  </a:lnTo>
                  <a:lnTo>
                    <a:pt x="118164" y="321227"/>
                  </a:lnTo>
                  <a:lnTo>
                    <a:pt x="89208" y="358949"/>
                  </a:lnTo>
                  <a:lnTo>
                    <a:pt x="62226" y="393214"/>
                  </a:lnTo>
                  <a:lnTo>
                    <a:pt x="37816" y="422835"/>
                  </a:lnTo>
                  <a:lnTo>
                    <a:pt x="3655" y="460800"/>
                  </a:lnTo>
                  <a:lnTo>
                    <a:pt x="0" y="46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3" name="SMARTInkShape-1018"/>
            <p:cNvSpPr/>
            <p:nvPr>
              <p:custDataLst>
                <p:tags r:id="rId7"/>
              </p:custDataLst>
            </p:nvPr>
          </p:nvSpPr>
          <p:spPr>
            <a:xfrm>
              <a:off x="9806939" y="4709159"/>
              <a:ext cx="182881" cy="56960"/>
            </a:xfrm>
            <a:custGeom>
              <a:avLst/>
              <a:gdLst/>
              <a:ahLst/>
              <a:cxnLst/>
              <a:rect l="0" t="0" r="0" b="0"/>
              <a:pathLst>
                <a:path w="182881" h="56960">
                  <a:moveTo>
                    <a:pt x="0" y="0"/>
                  </a:moveTo>
                  <a:lnTo>
                    <a:pt x="0" y="0"/>
                  </a:lnTo>
                  <a:lnTo>
                    <a:pt x="36407" y="24272"/>
                  </a:lnTo>
                  <a:lnTo>
                    <a:pt x="65572" y="40703"/>
                  </a:lnTo>
                  <a:lnTo>
                    <a:pt x="92645" y="51958"/>
                  </a:lnTo>
                  <a:lnTo>
                    <a:pt x="118785" y="56959"/>
                  </a:lnTo>
                  <a:lnTo>
                    <a:pt x="144516" y="54667"/>
                  </a:lnTo>
                  <a:lnTo>
                    <a:pt x="182880" y="4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4" name="SMARTInkShape-1019"/>
            <p:cNvSpPr/>
            <p:nvPr>
              <p:custDataLst>
                <p:tags r:id="rId8"/>
              </p:custDataLst>
            </p:nvPr>
          </p:nvSpPr>
          <p:spPr>
            <a:xfrm>
              <a:off x="9837419" y="4450080"/>
              <a:ext cx="53343" cy="381001"/>
            </a:xfrm>
            <a:custGeom>
              <a:avLst/>
              <a:gdLst/>
              <a:ahLst/>
              <a:cxnLst/>
              <a:rect l="0" t="0" r="0" b="0"/>
              <a:pathLst>
                <a:path w="53343" h="381001">
                  <a:moveTo>
                    <a:pt x="53342" y="0"/>
                  </a:moveTo>
                  <a:lnTo>
                    <a:pt x="53342" y="0"/>
                  </a:lnTo>
                  <a:lnTo>
                    <a:pt x="48826" y="24836"/>
                  </a:lnTo>
                  <a:lnTo>
                    <a:pt x="42022" y="62685"/>
                  </a:lnTo>
                  <a:lnTo>
                    <a:pt x="36174" y="96441"/>
                  </a:lnTo>
                  <a:lnTo>
                    <a:pt x="30753" y="130634"/>
                  </a:lnTo>
                  <a:lnTo>
                    <a:pt x="25521" y="166432"/>
                  </a:lnTo>
                  <a:lnTo>
                    <a:pt x="22940" y="185462"/>
                  </a:lnTo>
                  <a:lnTo>
                    <a:pt x="18664" y="217894"/>
                  </a:lnTo>
                  <a:lnTo>
                    <a:pt x="15692" y="240423"/>
                  </a:lnTo>
                  <a:lnTo>
                    <a:pt x="14695" y="256803"/>
                  </a:lnTo>
                  <a:lnTo>
                    <a:pt x="13183" y="282961"/>
                  </a:lnTo>
                  <a:lnTo>
                    <a:pt x="11329" y="315642"/>
                  </a:lnTo>
                  <a:lnTo>
                    <a:pt x="7012" y="35195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5" name="SMARTInkShape-1020"/>
            <p:cNvSpPr/>
            <p:nvPr>
              <p:custDataLst>
                <p:tags r:id="rId9"/>
              </p:custDataLst>
            </p:nvPr>
          </p:nvSpPr>
          <p:spPr>
            <a:xfrm>
              <a:off x="9507352" y="4604128"/>
              <a:ext cx="200530" cy="215438"/>
            </a:xfrm>
            <a:custGeom>
              <a:avLst/>
              <a:gdLst/>
              <a:ahLst/>
              <a:cxnLst/>
              <a:rect l="0" t="0" r="0" b="0"/>
              <a:pathLst>
                <a:path w="200530" h="215438">
                  <a:moveTo>
                    <a:pt x="93848" y="51692"/>
                  </a:moveTo>
                  <a:lnTo>
                    <a:pt x="93848" y="51692"/>
                  </a:lnTo>
                  <a:lnTo>
                    <a:pt x="130506" y="56082"/>
                  </a:lnTo>
                  <a:lnTo>
                    <a:pt x="139773" y="54208"/>
                  </a:lnTo>
                  <a:lnTo>
                    <a:pt x="146149" y="46037"/>
                  </a:lnTo>
                  <a:lnTo>
                    <a:pt x="149035" y="40302"/>
                  </a:lnTo>
                  <a:lnTo>
                    <a:pt x="149985" y="29414"/>
                  </a:lnTo>
                  <a:lnTo>
                    <a:pt x="147585" y="19777"/>
                  </a:lnTo>
                  <a:lnTo>
                    <a:pt x="143695" y="12672"/>
                  </a:lnTo>
                  <a:lnTo>
                    <a:pt x="132699" y="3912"/>
                  </a:lnTo>
                  <a:lnTo>
                    <a:pt x="114672" y="0"/>
                  </a:lnTo>
                  <a:lnTo>
                    <a:pt x="93246" y="2885"/>
                  </a:lnTo>
                  <a:lnTo>
                    <a:pt x="66764" y="13148"/>
                  </a:lnTo>
                  <a:lnTo>
                    <a:pt x="34004" y="42759"/>
                  </a:lnTo>
                  <a:lnTo>
                    <a:pt x="17980" y="63439"/>
                  </a:lnTo>
                  <a:lnTo>
                    <a:pt x="1438" y="96721"/>
                  </a:lnTo>
                  <a:lnTo>
                    <a:pt x="0" y="114603"/>
                  </a:lnTo>
                  <a:lnTo>
                    <a:pt x="3953" y="143711"/>
                  </a:lnTo>
                  <a:lnTo>
                    <a:pt x="9869" y="162863"/>
                  </a:lnTo>
                  <a:lnTo>
                    <a:pt x="31840" y="195012"/>
                  </a:lnTo>
                  <a:lnTo>
                    <a:pt x="55001" y="204854"/>
                  </a:lnTo>
                  <a:lnTo>
                    <a:pt x="88437" y="215437"/>
                  </a:lnTo>
                  <a:lnTo>
                    <a:pt x="114585" y="214497"/>
                  </a:lnTo>
                  <a:lnTo>
                    <a:pt x="137495" y="203918"/>
                  </a:lnTo>
                  <a:lnTo>
                    <a:pt x="169434" y="178923"/>
                  </a:lnTo>
                  <a:lnTo>
                    <a:pt x="200529" y="150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6" name="SMARTInkShape-1021"/>
            <p:cNvSpPr/>
            <p:nvPr>
              <p:custDataLst>
                <p:tags r:id="rId10"/>
              </p:custDataLst>
            </p:nvPr>
          </p:nvSpPr>
          <p:spPr>
            <a:xfrm>
              <a:off x="9471661" y="4594859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7" name="SMARTInkShape-1022"/>
            <p:cNvSpPr/>
            <p:nvPr>
              <p:custDataLst>
                <p:tags r:id="rId11"/>
              </p:custDataLst>
            </p:nvPr>
          </p:nvSpPr>
          <p:spPr>
            <a:xfrm>
              <a:off x="9044723" y="4579620"/>
              <a:ext cx="340954" cy="228601"/>
            </a:xfrm>
            <a:custGeom>
              <a:avLst/>
              <a:gdLst/>
              <a:ahLst/>
              <a:cxnLst/>
              <a:rect l="0" t="0" r="0" b="0"/>
              <a:pathLst>
                <a:path w="340954" h="228601">
                  <a:moveTo>
                    <a:pt x="122138" y="0"/>
                  </a:moveTo>
                  <a:lnTo>
                    <a:pt x="122138" y="0"/>
                  </a:lnTo>
                  <a:lnTo>
                    <a:pt x="95044" y="18062"/>
                  </a:lnTo>
                  <a:lnTo>
                    <a:pt x="73595" y="32362"/>
                  </a:lnTo>
                  <a:lnTo>
                    <a:pt x="40732" y="61796"/>
                  </a:lnTo>
                  <a:lnTo>
                    <a:pt x="17377" y="89272"/>
                  </a:lnTo>
                  <a:lnTo>
                    <a:pt x="4175" y="109950"/>
                  </a:lnTo>
                  <a:lnTo>
                    <a:pt x="0" y="125349"/>
                  </a:lnTo>
                  <a:lnTo>
                    <a:pt x="1814" y="139531"/>
                  </a:lnTo>
                  <a:lnTo>
                    <a:pt x="13202" y="165709"/>
                  </a:lnTo>
                  <a:lnTo>
                    <a:pt x="33133" y="189081"/>
                  </a:lnTo>
                  <a:lnTo>
                    <a:pt x="67523" y="212577"/>
                  </a:lnTo>
                  <a:lnTo>
                    <a:pt x="75567" y="217918"/>
                  </a:lnTo>
                  <a:lnTo>
                    <a:pt x="111162" y="225435"/>
                  </a:lnTo>
                  <a:lnTo>
                    <a:pt x="139271" y="227193"/>
                  </a:lnTo>
                  <a:lnTo>
                    <a:pt x="167853" y="225434"/>
                  </a:lnTo>
                  <a:lnTo>
                    <a:pt x="194666" y="216186"/>
                  </a:lnTo>
                  <a:lnTo>
                    <a:pt x="220695" y="205868"/>
                  </a:lnTo>
                  <a:lnTo>
                    <a:pt x="246373" y="193943"/>
                  </a:lnTo>
                  <a:lnTo>
                    <a:pt x="282937" y="169036"/>
                  </a:lnTo>
                  <a:lnTo>
                    <a:pt x="316647" y="139693"/>
                  </a:lnTo>
                  <a:lnTo>
                    <a:pt x="340953" y="116399"/>
                  </a:lnTo>
                  <a:lnTo>
                    <a:pt x="337454" y="120799"/>
                  </a:lnTo>
                  <a:lnTo>
                    <a:pt x="328739" y="141675"/>
                  </a:lnTo>
                  <a:lnTo>
                    <a:pt x="314063" y="170789"/>
                  </a:lnTo>
                  <a:lnTo>
                    <a:pt x="307696" y="199053"/>
                  </a:lnTo>
                  <a:lnTo>
                    <a:pt x="30501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8" name="SMARTInkShape-1023"/>
            <p:cNvSpPr/>
            <p:nvPr>
              <p:custDataLst>
                <p:tags r:id="rId12"/>
              </p:custDataLst>
            </p:nvPr>
          </p:nvSpPr>
          <p:spPr>
            <a:xfrm>
              <a:off x="8656066" y="4534534"/>
              <a:ext cx="269520" cy="275726"/>
            </a:xfrm>
            <a:custGeom>
              <a:avLst/>
              <a:gdLst/>
              <a:ahLst/>
              <a:cxnLst/>
              <a:rect l="0" t="0" r="0" b="0"/>
              <a:pathLst>
                <a:path w="269520" h="275726">
                  <a:moveTo>
                    <a:pt x="198373" y="29846"/>
                  </a:moveTo>
                  <a:lnTo>
                    <a:pt x="198373" y="29846"/>
                  </a:lnTo>
                  <a:lnTo>
                    <a:pt x="173538" y="38877"/>
                  </a:lnTo>
                  <a:lnTo>
                    <a:pt x="136536" y="53333"/>
                  </a:lnTo>
                  <a:lnTo>
                    <a:pt x="105979" y="68225"/>
                  </a:lnTo>
                  <a:lnTo>
                    <a:pt x="78288" y="87826"/>
                  </a:lnTo>
                  <a:lnTo>
                    <a:pt x="51868" y="114035"/>
                  </a:lnTo>
                  <a:lnTo>
                    <a:pt x="26016" y="151084"/>
                  </a:lnTo>
                  <a:lnTo>
                    <a:pt x="9446" y="179403"/>
                  </a:lnTo>
                  <a:lnTo>
                    <a:pt x="953" y="200456"/>
                  </a:lnTo>
                  <a:lnTo>
                    <a:pt x="0" y="218279"/>
                  </a:lnTo>
                  <a:lnTo>
                    <a:pt x="4224" y="238548"/>
                  </a:lnTo>
                  <a:lnTo>
                    <a:pt x="15281" y="249884"/>
                  </a:lnTo>
                  <a:lnTo>
                    <a:pt x="40550" y="263530"/>
                  </a:lnTo>
                  <a:lnTo>
                    <a:pt x="69485" y="272934"/>
                  </a:lnTo>
                  <a:lnTo>
                    <a:pt x="79428" y="275725"/>
                  </a:lnTo>
                  <a:lnTo>
                    <a:pt x="98757" y="274199"/>
                  </a:lnTo>
                  <a:lnTo>
                    <a:pt x="124344" y="269794"/>
                  </a:lnTo>
                  <a:lnTo>
                    <a:pt x="154100" y="263472"/>
                  </a:lnTo>
                  <a:lnTo>
                    <a:pt x="176478" y="256717"/>
                  </a:lnTo>
                  <a:lnTo>
                    <a:pt x="208115" y="242438"/>
                  </a:lnTo>
                  <a:lnTo>
                    <a:pt x="240206" y="216073"/>
                  </a:lnTo>
                  <a:lnTo>
                    <a:pt x="253090" y="194458"/>
                  </a:lnTo>
                  <a:lnTo>
                    <a:pt x="265104" y="158489"/>
                  </a:lnTo>
                  <a:lnTo>
                    <a:pt x="269519" y="132741"/>
                  </a:lnTo>
                  <a:lnTo>
                    <a:pt x="268657" y="104364"/>
                  </a:lnTo>
                  <a:lnTo>
                    <a:pt x="263414" y="67918"/>
                  </a:lnTo>
                  <a:lnTo>
                    <a:pt x="256498" y="39715"/>
                  </a:lnTo>
                  <a:lnTo>
                    <a:pt x="247067" y="25484"/>
                  </a:lnTo>
                  <a:lnTo>
                    <a:pt x="234408" y="14360"/>
                  </a:lnTo>
                  <a:lnTo>
                    <a:pt x="213003" y="4185"/>
                  </a:lnTo>
                  <a:lnTo>
                    <a:pt x="175433" y="0"/>
                  </a:lnTo>
                  <a:lnTo>
                    <a:pt x="148585" y="3599"/>
                  </a:lnTo>
                  <a:lnTo>
                    <a:pt x="123227" y="14073"/>
                  </a:lnTo>
                  <a:lnTo>
                    <a:pt x="103670" y="27901"/>
                  </a:lnTo>
                  <a:lnTo>
                    <a:pt x="97018" y="37730"/>
                  </a:lnTo>
                  <a:lnTo>
                    <a:pt x="91695" y="5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9" name="SMARTInkShape-1024"/>
            <p:cNvSpPr/>
            <p:nvPr>
              <p:custDataLst>
                <p:tags r:id="rId13"/>
              </p:custDataLst>
            </p:nvPr>
          </p:nvSpPr>
          <p:spPr>
            <a:xfrm>
              <a:off x="8042975" y="4282440"/>
              <a:ext cx="450438" cy="683582"/>
            </a:xfrm>
            <a:custGeom>
              <a:avLst/>
              <a:gdLst/>
              <a:ahLst/>
              <a:cxnLst/>
              <a:rect l="0" t="0" r="0" b="0"/>
              <a:pathLst>
                <a:path w="450438" h="683582">
                  <a:moveTo>
                    <a:pt x="392365" y="0"/>
                  </a:moveTo>
                  <a:lnTo>
                    <a:pt x="392365" y="0"/>
                  </a:lnTo>
                  <a:lnTo>
                    <a:pt x="360004" y="4045"/>
                  </a:lnTo>
                  <a:lnTo>
                    <a:pt x="332827" y="12804"/>
                  </a:lnTo>
                  <a:lnTo>
                    <a:pt x="295984" y="32016"/>
                  </a:lnTo>
                  <a:lnTo>
                    <a:pt x="263619" y="53796"/>
                  </a:lnTo>
                  <a:lnTo>
                    <a:pt x="232580" y="80850"/>
                  </a:lnTo>
                  <a:lnTo>
                    <a:pt x="214670" y="102820"/>
                  </a:lnTo>
                  <a:lnTo>
                    <a:pt x="203888" y="123874"/>
                  </a:lnTo>
                  <a:lnTo>
                    <a:pt x="197102" y="158811"/>
                  </a:lnTo>
                  <a:lnTo>
                    <a:pt x="203182" y="191929"/>
                  </a:lnTo>
                  <a:lnTo>
                    <a:pt x="219753" y="223190"/>
                  </a:lnTo>
                  <a:lnTo>
                    <a:pt x="248840" y="249857"/>
                  </a:lnTo>
                  <a:lnTo>
                    <a:pt x="280224" y="273845"/>
                  </a:lnTo>
                  <a:lnTo>
                    <a:pt x="305270" y="291608"/>
                  </a:lnTo>
                  <a:lnTo>
                    <a:pt x="332490" y="309943"/>
                  </a:lnTo>
                  <a:lnTo>
                    <a:pt x="358698" y="326559"/>
                  </a:lnTo>
                  <a:lnTo>
                    <a:pt x="393209" y="350194"/>
                  </a:lnTo>
                  <a:lnTo>
                    <a:pt x="424882" y="373283"/>
                  </a:lnTo>
                  <a:lnTo>
                    <a:pt x="438708" y="388577"/>
                  </a:lnTo>
                  <a:lnTo>
                    <a:pt x="446828" y="403841"/>
                  </a:lnTo>
                  <a:lnTo>
                    <a:pt x="450437" y="419091"/>
                  </a:lnTo>
                  <a:lnTo>
                    <a:pt x="448424" y="446003"/>
                  </a:lnTo>
                  <a:lnTo>
                    <a:pt x="435625" y="465488"/>
                  </a:lnTo>
                  <a:lnTo>
                    <a:pt x="402361" y="497755"/>
                  </a:lnTo>
                  <a:lnTo>
                    <a:pt x="373100" y="521791"/>
                  </a:lnTo>
                  <a:lnTo>
                    <a:pt x="337518" y="546585"/>
                  </a:lnTo>
                  <a:lnTo>
                    <a:pt x="301385" y="569458"/>
                  </a:lnTo>
                  <a:lnTo>
                    <a:pt x="264723" y="590912"/>
                  </a:lnTo>
                  <a:lnTo>
                    <a:pt x="245463" y="601375"/>
                  </a:lnTo>
                  <a:lnTo>
                    <a:pt x="225851" y="611737"/>
                  </a:lnTo>
                  <a:lnTo>
                    <a:pt x="206002" y="622031"/>
                  </a:lnTo>
                  <a:lnTo>
                    <a:pt x="185996" y="632280"/>
                  </a:lnTo>
                  <a:lnTo>
                    <a:pt x="165886" y="642500"/>
                  </a:lnTo>
                  <a:lnTo>
                    <a:pt x="129994" y="658370"/>
                  </a:lnTo>
                  <a:lnTo>
                    <a:pt x="97110" y="670223"/>
                  </a:lnTo>
                  <a:lnTo>
                    <a:pt x="65560" y="678312"/>
                  </a:lnTo>
                  <a:lnTo>
                    <a:pt x="31374" y="683581"/>
                  </a:lnTo>
                  <a:lnTo>
                    <a:pt x="9203" y="681098"/>
                  </a:lnTo>
                  <a:lnTo>
                    <a:pt x="1938" y="677219"/>
                  </a:lnTo>
                  <a:lnTo>
                    <a:pt x="0" y="674999"/>
                  </a:lnTo>
                  <a:lnTo>
                    <a:pt x="402" y="670980"/>
                  </a:lnTo>
                  <a:lnTo>
                    <a:pt x="5363" y="659740"/>
                  </a:lnTo>
                  <a:lnTo>
                    <a:pt x="36206" y="630981"/>
                  </a:lnTo>
                  <a:lnTo>
                    <a:pt x="70089" y="606716"/>
                  </a:lnTo>
                  <a:lnTo>
                    <a:pt x="87565" y="59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6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SHEG 3 documents of the Arab Conquest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Document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" name="SMARTInkShape-974"/>
          <p:cNvSpPr/>
          <p:nvPr>
            <p:custDataLst>
              <p:tags r:id="rId1"/>
            </p:custDataLst>
          </p:nvPr>
        </p:nvSpPr>
        <p:spPr>
          <a:xfrm>
            <a:off x="662940" y="5829300"/>
            <a:ext cx="219740" cy="7382"/>
          </a:xfrm>
          <a:custGeom>
            <a:avLst/>
            <a:gdLst/>
            <a:ahLst/>
            <a:cxnLst/>
            <a:rect l="0" t="0" r="0" b="0"/>
            <a:pathLst>
              <a:path w="219740" h="7382">
                <a:moveTo>
                  <a:pt x="0" y="0"/>
                </a:moveTo>
                <a:lnTo>
                  <a:pt x="0" y="0"/>
                </a:lnTo>
                <a:lnTo>
                  <a:pt x="14393" y="846"/>
                </a:lnTo>
                <a:lnTo>
                  <a:pt x="38382" y="2257"/>
                </a:lnTo>
                <a:lnTo>
                  <a:pt x="68768" y="4045"/>
                </a:lnTo>
                <a:lnTo>
                  <a:pt x="95799" y="5237"/>
                </a:lnTo>
                <a:lnTo>
                  <a:pt x="120592" y="6031"/>
                </a:lnTo>
                <a:lnTo>
                  <a:pt x="143895" y="6561"/>
                </a:lnTo>
                <a:lnTo>
                  <a:pt x="165357" y="6913"/>
                </a:lnTo>
                <a:lnTo>
                  <a:pt x="185591" y="7150"/>
                </a:lnTo>
                <a:lnTo>
                  <a:pt x="205008" y="7305"/>
                </a:lnTo>
                <a:lnTo>
                  <a:pt x="219739" y="73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975"/>
          <p:cNvSpPr/>
          <p:nvPr>
            <p:custDataLst>
              <p:tags r:id="rId2"/>
            </p:custDataLst>
          </p:nvPr>
        </p:nvSpPr>
        <p:spPr>
          <a:xfrm>
            <a:off x="2304910" y="1737360"/>
            <a:ext cx="26811" cy="71375"/>
          </a:xfrm>
          <a:custGeom>
            <a:avLst/>
            <a:gdLst/>
            <a:ahLst/>
            <a:cxnLst/>
            <a:rect l="0" t="0" r="0" b="0"/>
            <a:pathLst>
              <a:path w="26811" h="71375">
                <a:moveTo>
                  <a:pt x="26810" y="0"/>
                </a:moveTo>
                <a:lnTo>
                  <a:pt x="26810" y="0"/>
                </a:lnTo>
                <a:lnTo>
                  <a:pt x="17779" y="24836"/>
                </a:lnTo>
                <a:lnTo>
                  <a:pt x="10629" y="44497"/>
                </a:lnTo>
                <a:lnTo>
                  <a:pt x="783" y="69458"/>
                </a:lnTo>
                <a:lnTo>
                  <a:pt x="0" y="713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6285"/>
            <a:ext cx="4461642" cy="702625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Final Statistic: </a:t>
            </a:r>
            <a:r>
              <a:rPr lang="en-US" sz="3200" b="1" dirty="0" smtClean="0"/>
              <a:t>Egypt conquered by 670 CE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50</a:t>
            </a:r>
            <a:r>
              <a:rPr lang="en-US" sz="3200" b="1" dirty="0"/>
              <a:t>% Muslim by 900 CE: 90% Muslim by 1200 </a:t>
            </a:r>
            <a:r>
              <a:rPr lang="en-US" sz="3200" b="1" dirty="0" smtClean="0"/>
              <a:t>CE</a:t>
            </a:r>
          </a:p>
          <a:p>
            <a:endParaRPr lang="en-US" sz="3200" dirty="0"/>
          </a:p>
          <a:p>
            <a:r>
              <a:rPr lang="en-US" sz="3200" b="1" dirty="0" smtClean="0"/>
              <a:t>Takes almost 600 years for most of Egypt to convert:</a:t>
            </a:r>
          </a:p>
          <a:p>
            <a:r>
              <a:rPr lang="en-US" sz="3200" b="1" dirty="0" smtClean="0"/>
              <a:t> What </a:t>
            </a:r>
            <a:r>
              <a:rPr lang="en-US" sz="3200" b="1" dirty="0"/>
              <a:t>does this </a:t>
            </a:r>
            <a:r>
              <a:rPr lang="en-US" sz="3200" b="1" dirty="0" smtClean="0"/>
              <a:t>show </a:t>
            </a:r>
            <a:r>
              <a:rPr lang="en-US" sz="3200" b="1" dirty="0"/>
              <a:t>about the Islamic conquest and subsequent conversion? </a:t>
            </a:r>
            <a:endParaRPr lang="en-US" sz="3200" dirty="0"/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b="5287"/>
          <a:stretch/>
        </p:blipFill>
        <p:spPr bwMode="auto">
          <a:xfrm>
            <a:off x="4461640" y="558677"/>
            <a:ext cx="6845265" cy="51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963"/>
          <p:cNvSpPr/>
          <p:nvPr>
            <p:custDataLst>
              <p:tags r:id="rId1"/>
            </p:custDataLst>
          </p:nvPr>
        </p:nvSpPr>
        <p:spPr>
          <a:xfrm>
            <a:off x="136" y="3604773"/>
            <a:ext cx="334981" cy="349742"/>
          </a:xfrm>
          <a:custGeom>
            <a:avLst/>
            <a:gdLst/>
            <a:ahLst/>
            <a:cxnLst/>
            <a:rect l="0" t="0" r="0" b="0"/>
            <a:pathLst>
              <a:path w="334981" h="349742">
                <a:moveTo>
                  <a:pt x="76064" y="250947"/>
                </a:moveTo>
                <a:lnTo>
                  <a:pt x="76064" y="250947"/>
                </a:lnTo>
                <a:lnTo>
                  <a:pt x="43797" y="234390"/>
                </a:lnTo>
                <a:lnTo>
                  <a:pt x="29344" y="224122"/>
                </a:lnTo>
                <a:lnTo>
                  <a:pt x="19551" y="206409"/>
                </a:lnTo>
                <a:lnTo>
                  <a:pt x="13432" y="184446"/>
                </a:lnTo>
                <a:lnTo>
                  <a:pt x="11449" y="181213"/>
                </a:lnTo>
                <a:lnTo>
                  <a:pt x="8267" y="158621"/>
                </a:lnTo>
                <a:lnTo>
                  <a:pt x="8563" y="142217"/>
                </a:lnTo>
                <a:lnTo>
                  <a:pt x="15265" y="106053"/>
                </a:lnTo>
                <a:lnTo>
                  <a:pt x="22213" y="70467"/>
                </a:lnTo>
                <a:lnTo>
                  <a:pt x="23344" y="63207"/>
                </a:lnTo>
                <a:lnTo>
                  <a:pt x="29587" y="49600"/>
                </a:lnTo>
                <a:lnTo>
                  <a:pt x="41785" y="35690"/>
                </a:lnTo>
                <a:lnTo>
                  <a:pt x="72790" y="16699"/>
                </a:lnTo>
                <a:lnTo>
                  <a:pt x="99271" y="5340"/>
                </a:lnTo>
                <a:lnTo>
                  <a:pt x="133552" y="1221"/>
                </a:lnTo>
                <a:lnTo>
                  <a:pt x="169674" y="0"/>
                </a:lnTo>
                <a:lnTo>
                  <a:pt x="202202" y="486"/>
                </a:lnTo>
                <a:lnTo>
                  <a:pt x="232442" y="6462"/>
                </a:lnTo>
                <a:lnTo>
                  <a:pt x="265845" y="23223"/>
                </a:lnTo>
                <a:lnTo>
                  <a:pt x="292857" y="42840"/>
                </a:lnTo>
                <a:lnTo>
                  <a:pt x="301674" y="57419"/>
                </a:lnTo>
                <a:lnTo>
                  <a:pt x="313656" y="80152"/>
                </a:lnTo>
                <a:lnTo>
                  <a:pt x="322207" y="93758"/>
                </a:lnTo>
                <a:lnTo>
                  <a:pt x="330935" y="120458"/>
                </a:lnTo>
                <a:lnTo>
                  <a:pt x="334313" y="157564"/>
                </a:lnTo>
                <a:lnTo>
                  <a:pt x="334980" y="193648"/>
                </a:lnTo>
                <a:lnTo>
                  <a:pt x="329028" y="227305"/>
                </a:lnTo>
                <a:lnTo>
                  <a:pt x="319699" y="258413"/>
                </a:lnTo>
                <a:lnTo>
                  <a:pt x="305658" y="289017"/>
                </a:lnTo>
                <a:lnTo>
                  <a:pt x="275325" y="319988"/>
                </a:lnTo>
                <a:lnTo>
                  <a:pt x="246300" y="339796"/>
                </a:lnTo>
                <a:lnTo>
                  <a:pt x="217568" y="346982"/>
                </a:lnTo>
                <a:lnTo>
                  <a:pt x="184449" y="349409"/>
                </a:lnTo>
                <a:lnTo>
                  <a:pt x="171931" y="349741"/>
                </a:lnTo>
                <a:lnTo>
                  <a:pt x="138861" y="335652"/>
                </a:lnTo>
                <a:lnTo>
                  <a:pt x="101392" y="316100"/>
                </a:lnTo>
                <a:lnTo>
                  <a:pt x="67598" y="291470"/>
                </a:lnTo>
                <a:lnTo>
                  <a:pt x="33256" y="261097"/>
                </a:lnTo>
                <a:lnTo>
                  <a:pt x="5086" y="225993"/>
                </a:lnTo>
                <a:lnTo>
                  <a:pt x="2185" y="218407"/>
                </a:lnTo>
                <a:lnTo>
                  <a:pt x="0" y="201953"/>
                </a:lnTo>
                <a:lnTo>
                  <a:pt x="1648" y="199658"/>
                </a:lnTo>
                <a:lnTo>
                  <a:pt x="7995" y="194849"/>
                </a:lnTo>
                <a:lnTo>
                  <a:pt x="16460" y="192148"/>
                </a:lnTo>
                <a:lnTo>
                  <a:pt x="30344" y="1899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964"/>
          <p:cNvSpPr/>
          <p:nvPr>
            <p:custDataLst>
              <p:tags r:id="rId2"/>
            </p:custDataLst>
          </p:nvPr>
        </p:nvSpPr>
        <p:spPr>
          <a:xfrm>
            <a:off x="770351" y="1955582"/>
            <a:ext cx="1108301" cy="675431"/>
          </a:xfrm>
          <a:custGeom>
            <a:avLst/>
            <a:gdLst/>
            <a:ahLst/>
            <a:cxnLst/>
            <a:rect l="0" t="0" r="0" b="0"/>
            <a:pathLst>
              <a:path w="1108301" h="675431">
                <a:moveTo>
                  <a:pt x="128809" y="543778"/>
                </a:moveTo>
                <a:lnTo>
                  <a:pt x="128809" y="543778"/>
                </a:lnTo>
                <a:lnTo>
                  <a:pt x="110747" y="516685"/>
                </a:lnTo>
                <a:lnTo>
                  <a:pt x="96447" y="495236"/>
                </a:lnTo>
                <a:lnTo>
                  <a:pt x="81835" y="471623"/>
                </a:lnTo>
                <a:lnTo>
                  <a:pt x="67013" y="446568"/>
                </a:lnTo>
                <a:lnTo>
                  <a:pt x="52051" y="420551"/>
                </a:lnTo>
                <a:lnTo>
                  <a:pt x="30912" y="382613"/>
                </a:lnTo>
                <a:lnTo>
                  <a:pt x="16719" y="354462"/>
                </a:lnTo>
                <a:lnTo>
                  <a:pt x="4816" y="319574"/>
                </a:lnTo>
                <a:lnTo>
                  <a:pt x="913" y="286941"/>
                </a:lnTo>
                <a:lnTo>
                  <a:pt x="0" y="263117"/>
                </a:lnTo>
                <a:lnTo>
                  <a:pt x="11621" y="225904"/>
                </a:lnTo>
                <a:lnTo>
                  <a:pt x="35196" y="188067"/>
                </a:lnTo>
                <a:lnTo>
                  <a:pt x="67676" y="150045"/>
                </a:lnTo>
                <a:lnTo>
                  <a:pt x="94019" y="124663"/>
                </a:lnTo>
                <a:lnTo>
                  <a:pt x="125200" y="100118"/>
                </a:lnTo>
                <a:lnTo>
                  <a:pt x="144183" y="88831"/>
                </a:lnTo>
                <a:lnTo>
                  <a:pt x="164458" y="77920"/>
                </a:lnTo>
                <a:lnTo>
                  <a:pt x="186442" y="68106"/>
                </a:lnTo>
                <a:lnTo>
                  <a:pt x="209564" y="59023"/>
                </a:lnTo>
                <a:lnTo>
                  <a:pt x="233446" y="50428"/>
                </a:lnTo>
                <a:lnTo>
                  <a:pt x="259527" y="42158"/>
                </a:lnTo>
                <a:lnTo>
                  <a:pt x="287074" y="34105"/>
                </a:lnTo>
                <a:lnTo>
                  <a:pt x="315599" y="26196"/>
                </a:lnTo>
                <a:lnTo>
                  <a:pt x="346469" y="20076"/>
                </a:lnTo>
                <a:lnTo>
                  <a:pt x="378902" y="15150"/>
                </a:lnTo>
                <a:lnTo>
                  <a:pt x="412378" y="11020"/>
                </a:lnTo>
                <a:lnTo>
                  <a:pt x="446548" y="7419"/>
                </a:lnTo>
                <a:lnTo>
                  <a:pt x="481182" y="4172"/>
                </a:lnTo>
                <a:lnTo>
                  <a:pt x="516124" y="1161"/>
                </a:lnTo>
                <a:lnTo>
                  <a:pt x="551273" y="0"/>
                </a:lnTo>
                <a:lnTo>
                  <a:pt x="586558" y="73"/>
                </a:lnTo>
                <a:lnTo>
                  <a:pt x="621935" y="968"/>
                </a:lnTo>
                <a:lnTo>
                  <a:pt x="657373" y="4104"/>
                </a:lnTo>
                <a:lnTo>
                  <a:pt x="692852" y="8736"/>
                </a:lnTo>
                <a:lnTo>
                  <a:pt x="728357" y="14363"/>
                </a:lnTo>
                <a:lnTo>
                  <a:pt x="762188" y="20655"/>
                </a:lnTo>
                <a:lnTo>
                  <a:pt x="794902" y="27389"/>
                </a:lnTo>
                <a:lnTo>
                  <a:pt x="826871" y="34419"/>
                </a:lnTo>
                <a:lnTo>
                  <a:pt x="856650" y="43339"/>
                </a:lnTo>
                <a:lnTo>
                  <a:pt x="884970" y="53518"/>
                </a:lnTo>
                <a:lnTo>
                  <a:pt x="912316" y="64538"/>
                </a:lnTo>
                <a:lnTo>
                  <a:pt x="937321" y="76965"/>
                </a:lnTo>
                <a:lnTo>
                  <a:pt x="960763" y="90329"/>
                </a:lnTo>
                <a:lnTo>
                  <a:pt x="983165" y="104319"/>
                </a:lnTo>
                <a:lnTo>
                  <a:pt x="1003180" y="119572"/>
                </a:lnTo>
                <a:lnTo>
                  <a:pt x="1038965" y="152324"/>
                </a:lnTo>
                <a:lnTo>
                  <a:pt x="1065030" y="186636"/>
                </a:lnTo>
                <a:lnTo>
                  <a:pt x="1084234" y="222488"/>
                </a:lnTo>
                <a:lnTo>
                  <a:pt x="1091726" y="241531"/>
                </a:lnTo>
                <a:lnTo>
                  <a:pt x="1098413" y="261001"/>
                </a:lnTo>
                <a:lnTo>
                  <a:pt x="1105844" y="298437"/>
                </a:lnTo>
                <a:lnTo>
                  <a:pt x="1108300" y="334831"/>
                </a:lnTo>
                <a:lnTo>
                  <a:pt x="1106570" y="370761"/>
                </a:lnTo>
                <a:lnTo>
                  <a:pt x="1098463" y="406486"/>
                </a:lnTo>
                <a:lnTo>
                  <a:pt x="1085546" y="441272"/>
                </a:lnTo>
                <a:lnTo>
                  <a:pt x="1068517" y="473667"/>
                </a:lnTo>
                <a:lnTo>
                  <a:pt x="1049659" y="504997"/>
                </a:lnTo>
                <a:lnTo>
                  <a:pt x="1027449" y="535856"/>
                </a:lnTo>
                <a:lnTo>
                  <a:pt x="997822" y="566504"/>
                </a:lnTo>
                <a:lnTo>
                  <a:pt x="964899" y="592542"/>
                </a:lnTo>
                <a:lnTo>
                  <a:pt x="930511" y="614558"/>
                </a:lnTo>
                <a:lnTo>
                  <a:pt x="895472" y="632809"/>
                </a:lnTo>
                <a:lnTo>
                  <a:pt x="876138" y="640385"/>
                </a:lnTo>
                <a:lnTo>
                  <a:pt x="855628" y="647129"/>
                </a:lnTo>
                <a:lnTo>
                  <a:pt x="834335" y="653319"/>
                </a:lnTo>
                <a:lnTo>
                  <a:pt x="812520" y="658292"/>
                </a:lnTo>
                <a:lnTo>
                  <a:pt x="790356" y="662454"/>
                </a:lnTo>
                <a:lnTo>
                  <a:pt x="767961" y="666076"/>
                </a:lnTo>
                <a:lnTo>
                  <a:pt x="745410" y="669336"/>
                </a:lnTo>
                <a:lnTo>
                  <a:pt x="722756" y="672357"/>
                </a:lnTo>
                <a:lnTo>
                  <a:pt x="700034" y="675217"/>
                </a:lnTo>
                <a:lnTo>
                  <a:pt x="677266" y="675430"/>
                </a:lnTo>
                <a:lnTo>
                  <a:pt x="654467" y="673880"/>
                </a:lnTo>
                <a:lnTo>
                  <a:pt x="631647" y="671152"/>
                </a:lnTo>
                <a:lnTo>
                  <a:pt x="610508" y="668487"/>
                </a:lnTo>
                <a:lnTo>
                  <a:pt x="590488" y="665864"/>
                </a:lnTo>
                <a:lnTo>
                  <a:pt x="552440" y="659845"/>
                </a:lnTo>
                <a:lnTo>
                  <a:pt x="515774" y="651526"/>
                </a:lnTo>
                <a:lnTo>
                  <a:pt x="481980" y="637668"/>
                </a:lnTo>
                <a:lnTo>
                  <a:pt x="450874" y="621067"/>
                </a:lnTo>
                <a:lnTo>
                  <a:pt x="422938" y="605222"/>
                </a:lnTo>
                <a:lnTo>
                  <a:pt x="391501" y="586067"/>
                </a:lnTo>
                <a:lnTo>
                  <a:pt x="357137" y="551567"/>
                </a:lnTo>
                <a:lnTo>
                  <a:pt x="353055" y="542724"/>
                </a:lnTo>
                <a:lnTo>
                  <a:pt x="351966" y="537996"/>
                </a:lnTo>
                <a:lnTo>
                  <a:pt x="352087" y="533996"/>
                </a:lnTo>
                <a:lnTo>
                  <a:pt x="354479" y="527295"/>
                </a:lnTo>
                <a:lnTo>
                  <a:pt x="362880" y="521495"/>
                </a:lnTo>
                <a:lnTo>
                  <a:pt x="380269" y="5132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345"/>
          <p:cNvGrpSpPr/>
          <p:nvPr/>
        </p:nvGrpSpPr>
        <p:grpSpPr>
          <a:xfrm>
            <a:off x="502920" y="1158961"/>
            <a:ext cx="2339341" cy="479104"/>
            <a:chOff x="502920" y="1158961"/>
            <a:chExt cx="2339341" cy="479104"/>
          </a:xfrm>
        </p:grpSpPr>
        <p:sp>
          <p:nvSpPr>
            <p:cNvPr id="5" name="SMARTInkShape-965"/>
            <p:cNvSpPr/>
            <p:nvPr>
              <p:custDataLst>
                <p:tags r:id="rId3"/>
              </p:custDataLst>
            </p:nvPr>
          </p:nvSpPr>
          <p:spPr>
            <a:xfrm>
              <a:off x="853951" y="1348740"/>
              <a:ext cx="601470" cy="289325"/>
            </a:xfrm>
            <a:custGeom>
              <a:avLst/>
              <a:gdLst/>
              <a:ahLst/>
              <a:cxnLst/>
              <a:rect l="0" t="0" r="0" b="0"/>
              <a:pathLst>
                <a:path w="601470" h="289325">
                  <a:moveTo>
                    <a:pt x="532889" y="60960"/>
                  </a:moveTo>
                  <a:lnTo>
                    <a:pt x="532889" y="60960"/>
                  </a:lnTo>
                  <a:lnTo>
                    <a:pt x="503538" y="69991"/>
                  </a:lnTo>
                  <a:lnTo>
                    <a:pt x="480302" y="77141"/>
                  </a:lnTo>
                  <a:lnTo>
                    <a:pt x="455497" y="86140"/>
                  </a:lnTo>
                  <a:lnTo>
                    <a:pt x="429648" y="96374"/>
                  </a:lnTo>
                  <a:lnTo>
                    <a:pt x="403102" y="107429"/>
                  </a:lnTo>
                  <a:lnTo>
                    <a:pt x="373551" y="119879"/>
                  </a:lnTo>
                  <a:lnTo>
                    <a:pt x="341997" y="133259"/>
                  </a:lnTo>
                  <a:lnTo>
                    <a:pt x="309107" y="147260"/>
                  </a:lnTo>
                  <a:lnTo>
                    <a:pt x="277021" y="161673"/>
                  </a:lnTo>
                  <a:lnTo>
                    <a:pt x="245471" y="176362"/>
                  </a:lnTo>
                  <a:lnTo>
                    <a:pt x="214277" y="191235"/>
                  </a:lnTo>
                  <a:lnTo>
                    <a:pt x="184167" y="205383"/>
                  </a:lnTo>
                  <a:lnTo>
                    <a:pt x="154781" y="219049"/>
                  </a:lnTo>
                  <a:lnTo>
                    <a:pt x="125877" y="232392"/>
                  </a:lnTo>
                  <a:lnTo>
                    <a:pt x="100681" y="243828"/>
                  </a:lnTo>
                  <a:lnTo>
                    <a:pt x="77957" y="253992"/>
                  </a:lnTo>
                  <a:lnTo>
                    <a:pt x="41137" y="270365"/>
                  </a:lnTo>
                  <a:lnTo>
                    <a:pt x="3368" y="287763"/>
                  </a:lnTo>
                  <a:lnTo>
                    <a:pt x="0" y="289324"/>
                  </a:lnTo>
                  <a:lnTo>
                    <a:pt x="35397" y="274888"/>
                  </a:lnTo>
                  <a:lnTo>
                    <a:pt x="67890" y="256991"/>
                  </a:lnTo>
                  <a:lnTo>
                    <a:pt x="94236" y="242911"/>
                  </a:lnTo>
                  <a:lnTo>
                    <a:pt x="122879" y="228187"/>
                  </a:lnTo>
                  <a:lnTo>
                    <a:pt x="152542" y="213177"/>
                  </a:lnTo>
                  <a:lnTo>
                    <a:pt x="182659" y="200296"/>
                  </a:lnTo>
                  <a:lnTo>
                    <a:pt x="213825" y="188080"/>
                  </a:lnTo>
                  <a:lnTo>
                    <a:pt x="247431" y="174185"/>
                  </a:lnTo>
                  <a:lnTo>
                    <a:pt x="279866" y="159542"/>
                  </a:lnTo>
                  <a:lnTo>
                    <a:pt x="311214" y="144568"/>
                  </a:lnTo>
                  <a:lnTo>
                    <a:pt x="342080" y="129446"/>
                  </a:lnTo>
                  <a:lnTo>
                    <a:pt x="370474" y="116516"/>
                  </a:lnTo>
                  <a:lnTo>
                    <a:pt x="397205" y="104278"/>
                  </a:lnTo>
                  <a:lnTo>
                    <a:pt x="423196" y="90373"/>
                  </a:lnTo>
                  <a:lnTo>
                    <a:pt x="448859" y="77983"/>
                  </a:lnTo>
                  <a:lnTo>
                    <a:pt x="484849" y="61488"/>
                  </a:lnTo>
                  <a:lnTo>
                    <a:pt x="514704" y="45877"/>
                  </a:lnTo>
                  <a:lnTo>
                    <a:pt x="547547" y="29476"/>
                  </a:lnTo>
                  <a:lnTo>
                    <a:pt x="581637" y="15442"/>
                  </a:lnTo>
                  <a:lnTo>
                    <a:pt x="601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66"/>
            <p:cNvSpPr/>
            <p:nvPr>
              <p:custDataLst>
                <p:tags r:id="rId4"/>
              </p:custDataLst>
            </p:nvPr>
          </p:nvSpPr>
          <p:spPr>
            <a:xfrm>
              <a:off x="2624663" y="1531620"/>
              <a:ext cx="164258" cy="99061"/>
            </a:xfrm>
            <a:custGeom>
              <a:avLst/>
              <a:gdLst/>
              <a:ahLst/>
              <a:cxnLst/>
              <a:rect l="0" t="0" r="0" b="0"/>
              <a:pathLst>
                <a:path w="164258" h="99061">
                  <a:moveTo>
                    <a:pt x="103297" y="0"/>
                  </a:moveTo>
                  <a:lnTo>
                    <a:pt x="103297" y="0"/>
                  </a:lnTo>
                  <a:lnTo>
                    <a:pt x="80719" y="4516"/>
                  </a:lnTo>
                  <a:lnTo>
                    <a:pt x="49236" y="9627"/>
                  </a:lnTo>
                  <a:lnTo>
                    <a:pt x="13068" y="8052"/>
                  </a:lnTo>
                  <a:lnTo>
                    <a:pt x="0" y="7628"/>
                  </a:lnTo>
                  <a:lnTo>
                    <a:pt x="1790" y="7623"/>
                  </a:lnTo>
                  <a:lnTo>
                    <a:pt x="11602" y="11666"/>
                  </a:lnTo>
                  <a:lnTo>
                    <a:pt x="47822" y="37379"/>
                  </a:lnTo>
                  <a:lnTo>
                    <a:pt x="82062" y="55384"/>
                  </a:lnTo>
                  <a:lnTo>
                    <a:pt x="116761" y="74548"/>
                  </a:lnTo>
                  <a:lnTo>
                    <a:pt x="154474" y="95988"/>
                  </a:lnTo>
                  <a:lnTo>
                    <a:pt x="164257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67"/>
            <p:cNvSpPr/>
            <p:nvPr>
              <p:custDataLst>
                <p:tags r:id="rId5"/>
              </p:custDataLst>
            </p:nvPr>
          </p:nvSpPr>
          <p:spPr>
            <a:xfrm>
              <a:off x="2598420" y="1432560"/>
              <a:ext cx="243841" cy="91441"/>
            </a:xfrm>
            <a:custGeom>
              <a:avLst/>
              <a:gdLst/>
              <a:ahLst/>
              <a:cxnLst/>
              <a:rect l="0" t="0" r="0" b="0"/>
              <a:pathLst>
                <a:path w="243841" h="91441">
                  <a:moveTo>
                    <a:pt x="0" y="0"/>
                  </a:moveTo>
                  <a:lnTo>
                    <a:pt x="0" y="0"/>
                  </a:lnTo>
                  <a:lnTo>
                    <a:pt x="22578" y="9031"/>
                  </a:lnTo>
                  <a:lnTo>
                    <a:pt x="56601" y="23487"/>
                  </a:lnTo>
                  <a:lnTo>
                    <a:pt x="85834" y="38379"/>
                  </a:lnTo>
                  <a:lnTo>
                    <a:pt x="115195" y="51206"/>
                  </a:lnTo>
                  <a:lnTo>
                    <a:pt x="144331" y="62551"/>
                  </a:lnTo>
                  <a:lnTo>
                    <a:pt x="171392" y="73238"/>
                  </a:lnTo>
                  <a:lnTo>
                    <a:pt x="206381" y="84730"/>
                  </a:lnTo>
                  <a:lnTo>
                    <a:pt x="24384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68"/>
            <p:cNvSpPr/>
            <p:nvPr>
              <p:custDataLst>
                <p:tags r:id="rId6"/>
              </p:custDataLst>
            </p:nvPr>
          </p:nvSpPr>
          <p:spPr>
            <a:xfrm>
              <a:off x="2481888" y="1440180"/>
              <a:ext cx="200353" cy="177642"/>
            </a:xfrm>
            <a:custGeom>
              <a:avLst/>
              <a:gdLst/>
              <a:ahLst/>
              <a:cxnLst/>
              <a:rect l="0" t="0" r="0" b="0"/>
              <a:pathLst>
                <a:path w="200353" h="177642">
                  <a:moveTo>
                    <a:pt x="200352" y="0"/>
                  </a:moveTo>
                  <a:lnTo>
                    <a:pt x="200352" y="0"/>
                  </a:lnTo>
                  <a:lnTo>
                    <a:pt x="167991" y="24271"/>
                  </a:lnTo>
                  <a:lnTo>
                    <a:pt x="135731" y="47455"/>
                  </a:lnTo>
                  <a:lnTo>
                    <a:pt x="106040" y="69094"/>
                  </a:lnTo>
                  <a:lnTo>
                    <a:pt x="71750" y="93925"/>
                  </a:lnTo>
                  <a:lnTo>
                    <a:pt x="40517" y="122411"/>
                  </a:lnTo>
                  <a:lnTo>
                    <a:pt x="5175" y="159394"/>
                  </a:lnTo>
                  <a:lnTo>
                    <a:pt x="1654" y="164683"/>
                  </a:lnTo>
                  <a:lnTo>
                    <a:pt x="153" y="169055"/>
                  </a:lnTo>
                  <a:lnTo>
                    <a:pt x="0" y="172817"/>
                  </a:lnTo>
                  <a:lnTo>
                    <a:pt x="1240" y="177561"/>
                  </a:lnTo>
                  <a:lnTo>
                    <a:pt x="1570" y="177641"/>
                  </a:lnTo>
                  <a:lnTo>
                    <a:pt x="2232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69"/>
            <p:cNvSpPr/>
            <p:nvPr>
              <p:custDataLst>
                <p:tags r:id="rId7"/>
              </p:custDataLst>
            </p:nvPr>
          </p:nvSpPr>
          <p:spPr>
            <a:xfrm>
              <a:off x="2185058" y="1402080"/>
              <a:ext cx="291443" cy="196245"/>
            </a:xfrm>
            <a:custGeom>
              <a:avLst/>
              <a:gdLst/>
              <a:ahLst/>
              <a:cxnLst/>
              <a:rect l="0" t="0" r="0" b="0"/>
              <a:pathLst>
                <a:path w="291443" h="196245">
                  <a:moveTo>
                    <a:pt x="283822" y="0"/>
                  </a:moveTo>
                  <a:lnTo>
                    <a:pt x="283822" y="0"/>
                  </a:lnTo>
                  <a:lnTo>
                    <a:pt x="251461" y="4045"/>
                  </a:lnTo>
                  <a:lnTo>
                    <a:pt x="219768" y="8289"/>
                  </a:lnTo>
                  <a:lnTo>
                    <a:pt x="186773" y="12997"/>
                  </a:lnTo>
                  <a:lnTo>
                    <a:pt x="155176" y="17912"/>
                  </a:lnTo>
                  <a:lnTo>
                    <a:pt x="124199" y="27434"/>
                  </a:lnTo>
                  <a:lnTo>
                    <a:pt x="94345" y="39286"/>
                  </a:lnTo>
                  <a:lnTo>
                    <a:pt x="66966" y="50198"/>
                  </a:lnTo>
                  <a:lnTo>
                    <a:pt x="35842" y="65862"/>
                  </a:lnTo>
                  <a:lnTo>
                    <a:pt x="14578" y="85273"/>
                  </a:lnTo>
                  <a:lnTo>
                    <a:pt x="1599" y="103065"/>
                  </a:lnTo>
                  <a:lnTo>
                    <a:pt x="0" y="108503"/>
                  </a:lnTo>
                  <a:lnTo>
                    <a:pt x="481" y="119062"/>
                  </a:lnTo>
                  <a:lnTo>
                    <a:pt x="5512" y="134526"/>
                  </a:lnTo>
                  <a:lnTo>
                    <a:pt x="16410" y="149832"/>
                  </a:lnTo>
                  <a:lnTo>
                    <a:pt x="38454" y="165092"/>
                  </a:lnTo>
                  <a:lnTo>
                    <a:pt x="70480" y="176292"/>
                  </a:lnTo>
                  <a:lnTo>
                    <a:pt x="96716" y="182210"/>
                  </a:lnTo>
                  <a:lnTo>
                    <a:pt x="125311" y="187662"/>
                  </a:lnTo>
                  <a:lnTo>
                    <a:pt x="154953" y="192908"/>
                  </a:lnTo>
                  <a:lnTo>
                    <a:pt x="182802" y="195803"/>
                  </a:lnTo>
                  <a:lnTo>
                    <a:pt x="209291" y="196244"/>
                  </a:lnTo>
                  <a:lnTo>
                    <a:pt x="247157" y="191732"/>
                  </a:lnTo>
                  <a:lnTo>
                    <a:pt x="284941" y="184213"/>
                  </a:lnTo>
                  <a:lnTo>
                    <a:pt x="291442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70"/>
            <p:cNvSpPr/>
            <p:nvPr>
              <p:custDataLst>
                <p:tags r:id="rId8"/>
              </p:custDataLst>
            </p:nvPr>
          </p:nvSpPr>
          <p:spPr>
            <a:xfrm>
              <a:off x="1844789" y="1440180"/>
              <a:ext cx="296432" cy="120897"/>
            </a:xfrm>
            <a:custGeom>
              <a:avLst/>
              <a:gdLst/>
              <a:ahLst/>
              <a:cxnLst/>
              <a:rect l="0" t="0" r="0" b="0"/>
              <a:pathLst>
                <a:path w="296432" h="120897">
                  <a:moveTo>
                    <a:pt x="121171" y="0"/>
                  </a:moveTo>
                  <a:lnTo>
                    <a:pt x="121171" y="0"/>
                  </a:lnTo>
                  <a:lnTo>
                    <a:pt x="84764" y="16181"/>
                  </a:lnTo>
                  <a:lnTo>
                    <a:pt x="49988" y="34334"/>
                  </a:lnTo>
                  <a:lnTo>
                    <a:pt x="17175" y="55638"/>
                  </a:lnTo>
                  <a:lnTo>
                    <a:pt x="4938" y="70201"/>
                  </a:lnTo>
                  <a:lnTo>
                    <a:pt x="1779" y="77203"/>
                  </a:lnTo>
                  <a:lnTo>
                    <a:pt x="0" y="89950"/>
                  </a:lnTo>
                  <a:lnTo>
                    <a:pt x="1444" y="93833"/>
                  </a:lnTo>
                  <a:lnTo>
                    <a:pt x="7563" y="100406"/>
                  </a:lnTo>
                  <a:lnTo>
                    <a:pt x="20529" y="108866"/>
                  </a:lnTo>
                  <a:lnTo>
                    <a:pt x="52247" y="118464"/>
                  </a:lnTo>
                  <a:lnTo>
                    <a:pt x="81182" y="120896"/>
                  </a:lnTo>
                  <a:lnTo>
                    <a:pt x="111204" y="120770"/>
                  </a:lnTo>
                  <a:lnTo>
                    <a:pt x="141548" y="115746"/>
                  </a:lnTo>
                  <a:lnTo>
                    <a:pt x="171141" y="108896"/>
                  </a:lnTo>
                  <a:lnTo>
                    <a:pt x="206583" y="98996"/>
                  </a:lnTo>
                  <a:lnTo>
                    <a:pt x="241900" y="88887"/>
                  </a:lnTo>
                  <a:lnTo>
                    <a:pt x="275003" y="67909"/>
                  </a:lnTo>
                  <a:lnTo>
                    <a:pt x="296431" y="5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71"/>
            <p:cNvSpPr/>
            <p:nvPr>
              <p:custDataLst>
                <p:tags r:id="rId9"/>
              </p:custDataLst>
            </p:nvPr>
          </p:nvSpPr>
          <p:spPr>
            <a:xfrm>
              <a:off x="1600808" y="1410773"/>
              <a:ext cx="174653" cy="116250"/>
            </a:xfrm>
            <a:custGeom>
              <a:avLst/>
              <a:gdLst/>
              <a:ahLst/>
              <a:cxnLst/>
              <a:rect l="0" t="0" r="0" b="0"/>
              <a:pathLst>
                <a:path w="174653" h="116250">
                  <a:moveTo>
                    <a:pt x="174652" y="6547"/>
                  </a:moveTo>
                  <a:lnTo>
                    <a:pt x="174652" y="6547"/>
                  </a:lnTo>
                  <a:lnTo>
                    <a:pt x="147559" y="15578"/>
                  </a:lnTo>
                  <a:lnTo>
                    <a:pt x="126110" y="22728"/>
                  </a:lnTo>
                  <a:lnTo>
                    <a:pt x="102497" y="33421"/>
                  </a:lnTo>
                  <a:lnTo>
                    <a:pt x="77442" y="46476"/>
                  </a:lnTo>
                  <a:lnTo>
                    <a:pt x="51425" y="61107"/>
                  </a:lnTo>
                  <a:lnTo>
                    <a:pt x="20260" y="79620"/>
                  </a:lnTo>
                  <a:lnTo>
                    <a:pt x="5280" y="90671"/>
                  </a:lnTo>
                  <a:lnTo>
                    <a:pt x="2471" y="94803"/>
                  </a:lnTo>
                  <a:lnTo>
                    <a:pt x="0" y="107518"/>
                  </a:lnTo>
                  <a:lnTo>
                    <a:pt x="2337" y="110268"/>
                  </a:lnTo>
                  <a:lnTo>
                    <a:pt x="11708" y="115581"/>
                  </a:lnTo>
                  <a:lnTo>
                    <a:pt x="26597" y="116249"/>
                  </a:lnTo>
                  <a:lnTo>
                    <a:pt x="54019" y="109607"/>
                  </a:lnTo>
                  <a:lnTo>
                    <a:pt x="83594" y="96914"/>
                  </a:lnTo>
                  <a:lnTo>
                    <a:pt x="119882" y="77455"/>
                  </a:lnTo>
                  <a:lnTo>
                    <a:pt x="144579" y="57305"/>
                  </a:lnTo>
                  <a:lnTo>
                    <a:pt x="152255" y="47168"/>
                  </a:lnTo>
                  <a:lnTo>
                    <a:pt x="153794" y="42941"/>
                  </a:lnTo>
                  <a:lnTo>
                    <a:pt x="153973" y="39277"/>
                  </a:lnTo>
                  <a:lnTo>
                    <a:pt x="152223" y="23266"/>
                  </a:lnTo>
                  <a:lnTo>
                    <a:pt x="150386" y="19387"/>
                  </a:lnTo>
                  <a:lnTo>
                    <a:pt x="143829" y="12818"/>
                  </a:lnTo>
                  <a:lnTo>
                    <a:pt x="126573" y="4360"/>
                  </a:lnTo>
                  <a:lnTo>
                    <a:pt x="104070" y="0"/>
                  </a:lnTo>
                  <a:lnTo>
                    <a:pt x="88451" y="92"/>
                  </a:lnTo>
                  <a:lnTo>
                    <a:pt x="78203" y="3114"/>
                  </a:lnTo>
                  <a:lnTo>
                    <a:pt x="74792" y="5105"/>
                  </a:lnTo>
                  <a:lnTo>
                    <a:pt x="72519" y="7279"/>
                  </a:lnTo>
                  <a:lnTo>
                    <a:pt x="69993" y="11952"/>
                  </a:lnTo>
                  <a:lnTo>
                    <a:pt x="68870" y="16852"/>
                  </a:lnTo>
                  <a:lnTo>
                    <a:pt x="72887" y="24109"/>
                  </a:lnTo>
                  <a:lnTo>
                    <a:pt x="76328" y="28415"/>
                  </a:lnTo>
                  <a:lnTo>
                    <a:pt x="113692" y="4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72"/>
            <p:cNvSpPr/>
            <p:nvPr>
              <p:custDataLst>
                <p:tags r:id="rId10"/>
              </p:custDataLst>
            </p:nvPr>
          </p:nvSpPr>
          <p:spPr>
            <a:xfrm>
              <a:off x="1234440" y="1260530"/>
              <a:ext cx="350265" cy="247734"/>
            </a:xfrm>
            <a:custGeom>
              <a:avLst/>
              <a:gdLst/>
              <a:ahLst/>
              <a:cxnLst/>
              <a:rect l="0" t="0" r="0" b="0"/>
              <a:pathLst>
                <a:path w="350265" h="247734">
                  <a:moveTo>
                    <a:pt x="0" y="4390"/>
                  </a:moveTo>
                  <a:lnTo>
                    <a:pt x="0" y="4390"/>
                  </a:lnTo>
                  <a:lnTo>
                    <a:pt x="31609" y="2132"/>
                  </a:lnTo>
                  <a:lnTo>
                    <a:pt x="56633" y="345"/>
                  </a:lnTo>
                  <a:lnTo>
                    <a:pt x="85168" y="0"/>
                  </a:lnTo>
                  <a:lnTo>
                    <a:pt x="116045" y="617"/>
                  </a:lnTo>
                  <a:lnTo>
                    <a:pt x="148484" y="1874"/>
                  </a:lnTo>
                  <a:lnTo>
                    <a:pt x="181962" y="3560"/>
                  </a:lnTo>
                  <a:lnTo>
                    <a:pt x="216135" y="5530"/>
                  </a:lnTo>
                  <a:lnTo>
                    <a:pt x="250770" y="7690"/>
                  </a:lnTo>
                  <a:lnTo>
                    <a:pt x="280633" y="13363"/>
                  </a:lnTo>
                  <a:lnTo>
                    <a:pt x="307316" y="21379"/>
                  </a:lnTo>
                  <a:lnTo>
                    <a:pt x="344865" y="39034"/>
                  </a:lnTo>
                  <a:lnTo>
                    <a:pt x="350136" y="46113"/>
                  </a:lnTo>
                  <a:lnTo>
                    <a:pt x="350264" y="52525"/>
                  </a:lnTo>
                  <a:lnTo>
                    <a:pt x="345269" y="59340"/>
                  </a:lnTo>
                  <a:lnTo>
                    <a:pt x="326173" y="73686"/>
                  </a:lnTo>
                  <a:lnTo>
                    <a:pt x="298495" y="86270"/>
                  </a:lnTo>
                  <a:lnTo>
                    <a:pt x="265591" y="98355"/>
                  </a:lnTo>
                  <a:lnTo>
                    <a:pt x="228389" y="112192"/>
                  </a:lnTo>
                  <a:lnTo>
                    <a:pt x="191535" y="126809"/>
                  </a:lnTo>
                  <a:lnTo>
                    <a:pt x="157093" y="141772"/>
                  </a:lnTo>
                  <a:lnTo>
                    <a:pt x="127675" y="156888"/>
                  </a:lnTo>
                  <a:lnTo>
                    <a:pt x="100489" y="172074"/>
                  </a:lnTo>
                  <a:lnTo>
                    <a:pt x="63641" y="194903"/>
                  </a:lnTo>
                  <a:lnTo>
                    <a:pt x="38048" y="215496"/>
                  </a:lnTo>
                  <a:lnTo>
                    <a:pt x="21815" y="233580"/>
                  </a:lnTo>
                  <a:lnTo>
                    <a:pt x="21317" y="236770"/>
                  </a:lnTo>
                  <a:lnTo>
                    <a:pt x="22678" y="239743"/>
                  </a:lnTo>
                  <a:lnTo>
                    <a:pt x="25278" y="242572"/>
                  </a:lnTo>
                  <a:lnTo>
                    <a:pt x="34942" y="245715"/>
                  </a:lnTo>
                  <a:lnTo>
                    <a:pt x="69932" y="247733"/>
                  </a:lnTo>
                  <a:lnTo>
                    <a:pt x="97685" y="245752"/>
                  </a:lnTo>
                  <a:lnTo>
                    <a:pt x="135477" y="241626"/>
                  </a:lnTo>
                  <a:lnTo>
                    <a:pt x="144780" y="24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73"/>
            <p:cNvSpPr/>
            <p:nvPr>
              <p:custDataLst>
                <p:tags r:id="rId11"/>
              </p:custDataLst>
            </p:nvPr>
          </p:nvSpPr>
          <p:spPr>
            <a:xfrm>
              <a:off x="502920" y="1158961"/>
              <a:ext cx="739866" cy="52620"/>
            </a:xfrm>
            <a:custGeom>
              <a:avLst/>
              <a:gdLst/>
              <a:ahLst/>
              <a:cxnLst/>
              <a:rect l="0" t="0" r="0" b="0"/>
              <a:pathLst>
                <a:path w="739866" h="52620">
                  <a:moveTo>
                    <a:pt x="0" y="52619"/>
                  </a:moveTo>
                  <a:lnTo>
                    <a:pt x="0" y="52619"/>
                  </a:lnTo>
                  <a:lnTo>
                    <a:pt x="24836" y="50361"/>
                  </a:lnTo>
                  <a:lnTo>
                    <a:pt x="44497" y="48574"/>
                  </a:lnTo>
                  <a:lnTo>
                    <a:pt x="71998" y="45689"/>
                  </a:lnTo>
                  <a:lnTo>
                    <a:pt x="104725" y="42072"/>
                  </a:lnTo>
                  <a:lnTo>
                    <a:pt x="140937" y="37968"/>
                  </a:lnTo>
                  <a:lnTo>
                    <a:pt x="183705" y="33538"/>
                  </a:lnTo>
                  <a:lnTo>
                    <a:pt x="230843" y="28892"/>
                  </a:lnTo>
                  <a:lnTo>
                    <a:pt x="280895" y="24101"/>
                  </a:lnTo>
                  <a:lnTo>
                    <a:pt x="332890" y="20060"/>
                  </a:lnTo>
                  <a:lnTo>
                    <a:pt x="386180" y="16520"/>
                  </a:lnTo>
                  <a:lnTo>
                    <a:pt x="440333" y="13313"/>
                  </a:lnTo>
                  <a:lnTo>
                    <a:pt x="489136" y="10328"/>
                  </a:lnTo>
                  <a:lnTo>
                    <a:pt x="534370" y="7492"/>
                  </a:lnTo>
                  <a:lnTo>
                    <a:pt x="577227" y="4754"/>
                  </a:lnTo>
                  <a:lnTo>
                    <a:pt x="612571" y="2929"/>
                  </a:lnTo>
                  <a:lnTo>
                    <a:pt x="642907" y="1712"/>
                  </a:lnTo>
                  <a:lnTo>
                    <a:pt x="669905" y="901"/>
                  </a:lnTo>
                  <a:lnTo>
                    <a:pt x="704418" y="0"/>
                  </a:lnTo>
                  <a:lnTo>
                    <a:pt x="731110" y="1750"/>
                  </a:lnTo>
                  <a:lnTo>
                    <a:pt x="738958" y="4611"/>
                  </a:lnTo>
                  <a:lnTo>
                    <a:pt x="739865" y="5373"/>
                  </a:lnTo>
                  <a:lnTo>
                    <a:pt x="739283" y="6598"/>
                  </a:lnTo>
                  <a:lnTo>
                    <a:pt x="739182" y="10855"/>
                  </a:lnTo>
                  <a:lnTo>
                    <a:pt x="704573" y="48874"/>
                  </a:lnTo>
                  <a:lnTo>
                    <a:pt x="701040" y="52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4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</a:t>
            </a:r>
            <a:r>
              <a:rPr lang="en-US" b="1" dirty="0"/>
              <a:t>To what extent can a religion expand without coercion and force?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SMARTInkShape-Group231"/>
          <p:cNvGrpSpPr/>
          <p:nvPr/>
        </p:nvGrpSpPr>
        <p:grpSpPr>
          <a:xfrm>
            <a:off x="5273040" y="3299460"/>
            <a:ext cx="815341" cy="1352445"/>
            <a:chOff x="5273040" y="3299460"/>
            <a:chExt cx="815341" cy="1352445"/>
          </a:xfrm>
        </p:grpSpPr>
        <p:sp>
          <p:nvSpPr>
            <p:cNvPr id="4" name="SMARTInkShape-642"/>
            <p:cNvSpPr/>
            <p:nvPr>
              <p:custDataLst>
                <p:tags r:id="rId14"/>
              </p:custDataLst>
            </p:nvPr>
          </p:nvSpPr>
          <p:spPr>
            <a:xfrm>
              <a:off x="5273040" y="3299460"/>
              <a:ext cx="98307" cy="1352445"/>
            </a:xfrm>
            <a:custGeom>
              <a:avLst/>
              <a:gdLst/>
              <a:ahLst/>
              <a:cxnLst/>
              <a:rect l="0" t="0" r="0" b="0"/>
              <a:pathLst>
                <a:path w="98307" h="1352445">
                  <a:moveTo>
                    <a:pt x="30480" y="0"/>
                  </a:moveTo>
                  <a:lnTo>
                    <a:pt x="30480" y="0"/>
                  </a:lnTo>
                  <a:lnTo>
                    <a:pt x="50706" y="32361"/>
                  </a:lnTo>
                  <a:lnTo>
                    <a:pt x="65152" y="59538"/>
                  </a:lnTo>
                  <a:lnTo>
                    <a:pt x="76370" y="85728"/>
                  </a:lnTo>
                  <a:lnTo>
                    <a:pt x="84178" y="111479"/>
                  </a:lnTo>
                  <a:lnTo>
                    <a:pt x="90470" y="141551"/>
                  </a:lnTo>
                  <a:lnTo>
                    <a:pt x="95242" y="174671"/>
                  </a:lnTo>
                  <a:lnTo>
                    <a:pt x="97364" y="209147"/>
                  </a:lnTo>
                  <a:lnTo>
                    <a:pt x="98306" y="244226"/>
                  </a:lnTo>
                  <a:lnTo>
                    <a:pt x="97878" y="281265"/>
                  </a:lnTo>
                  <a:lnTo>
                    <a:pt x="96578" y="301810"/>
                  </a:lnTo>
                  <a:lnTo>
                    <a:pt x="94866" y="323126"/>
                  </a:lnTo>
                  <a:lnTo>
                    <a:pt x="92877" y="344111"/>
                  </a:lnTo>
                  <a:lnTo>
                    <a:pt x="90705" y="364874"/>
                  </a:lnTo>
                  <a:lnTo>
                    <a:pt x="88410" y="385489"/>
                  </a:lnTo>
                  <a:lnTo>
                    <a:pt x="86033" y="408546"/>
                  </a:lnTo>
                  <a:lnTo>
                    <a:pt x="83602" y="433231"/>
                  </a:lnTo>
                  <a:lnTo>
                    <a:pt x="81135" y="459001"/>
                  </a:lnTo>
                  <a:lnTo>
                    <a:pt x="78644" y="485493"/>
                  </a:lnTo>
                  <a:lnTo>
                    <a:pt x="76135" y="512469"/>
                  </a:lnTo>
                  <a:lnTo>
                    <a:pt x="73617" y="539766"/>
                  </a:lnTo>
                  <a:lnTo>
                    <a:pt x="71091" y="567277"/>
                  </a:lnTo>
                  <a:lnTo>
                    <a:pt x="68561" y="594932"/>
                  </a:lnTo>
                  <a:lnTo>
                    <a:pt x="66028" y="622681"/>
                  </a:lnTo>
                  <a:lnTo>
                    <a:pt x="63491" y="651341"/>
                  </a:lnTo>
                  <a:lnTo>
                    <a:pt x="60954" y="680607"/>
                  </a:lnTo>
                  <a:lnTo>
                    <a:pt x="58416" y="710278"/>
                  </a:lnTo>
                  <a:lnTo>
                    <a:pt x="55878" y="740219"/>
                  </a:lnTo>
                  <a:lnTo>
                    <a:pt x="53338" y="770340"/>
                  </a:lnTo>
                  <a:lnTo>
                    <a:pt x="50799" y="800580"/>
                  </a:lnTo>
                  <a:lnTo>
                    <a:pt x="49106" y="830900"/>
                  </a:lnTo>
                  <a:lnTo>
                    <a:pt x="47977" y="861274"/>
                  </a:lnTo>
                  <a:lnTo>
                    <a:pt x="47225" y="891682"/>
                  </a:lnTo>
                  <a:lnTo>
                    <a:pt x="46723" y="921268"/>
                  </a:lnTo>
                  <a:lnTo>
                    <a:pt x="46389" y="950306"/>
                  </a:lnTo>
                  <a:lnTo>
                    <a:pt x="46166" y="978977"/>
                  </a:lnTo>
                  <a:lnTo>
                    <a:pt x="46017" y="1007405"/>
                  </a:lnTo>
                  <a:lnTo>
                    <a:pt x="45918" y="1035670"/>
                  </a:lnTo>
                  <a:lnTo>
                    <a:pt x="45852" y="1063827"/>
                  </a:lnTo>
                  <a:lnTo>
                    <a:pt x="44115" y="1090218"/>
                  </a:lnTo>
                  <a:lnTo>
                    <a:pt x="41264" y="1115432"/>
                  </a:lnTo>
                  <a:lnTo>
                    <a:pt x="37669" y="1139861"/>
                  </a:lnTo>
                  <a:lnTo>
                    <a:pt x="35273" y="1163767"/>
                  </a:lnTo>
                  <a:lnTo>
                    <a:pt x="33675" y="1187325"/>
                  </a:lnTo>
                  <a:lnTo>
                    <a:pt x="32610" y="1210650"/>
                  </a:lnTo>
                  <a:lnTo>
                    <a:pt x="31054" y="1231281"/>
                  </a:lnTo>
                  <a:lnTo>
                    <a:pt x="27066" y="1267748"/>
                  </a:lnTo>
                  <a:lnTo>
                    <a:pt x="24729" y="1298633"/>
                  </a:lnTo>
                  <a:lnTo>
                    <a:pt x="21156" y="1333047"/>
                  </a:lnTo>
                  <a:lnTo>
                    <a:pt x="16409" y="1351755"/>
                  </a:lnTo>
                  <a:lnTo>
                    <a:pt x="15172" y="1352444"/>
                  </a:lnTo>
                  <a:lnTo>
                    <a:pt x="13501" y="1352056"/>
                  </a:lnTo>
                  <a:lnTo>
                    <a:pt x="11541" y="1350951"/>
                  </a:lnTo>
                  <a:lnTo>
                    <a:pt x="9363" y="1342948"/>
                  </a:lnTo>
                  <a:lnTo>
                    <a:pt x="3920" y="1309026"/>
                  </a:lnTo>
                  <a:lnTo>
                    <a:pt x="0" y="1287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43"/>
            <p:cNvSpPr/>
            <p:nvPr>
              <p:custDataLst>
                <p:tags r:id="rId15"/>
              </p:custDataLst>
            </p:nvPr>
          </p:nvSpPr>
          <p:spPr>
            <a:xfrm>
              <a:off x="5303520" y="4030980"/>
              <a:ext cx="723901" cy="112747"/>
            </a:xfrm>
            <a:custGeom>
              <a:avLst/>
              <a:gdLst/>
              <a:ahLst/>
              <a:cxnLst/>
              <a:rect l="0" t="0" r="0" b="0"/>
              <a:pathLst>
                <a:path w="723901" h="112747">
                  <a:moveTo>
                    <a:pt x="0" y="7620"/>
                  </a:moveTo>
                  <a:lnTo>
                    <a:pt x="0" y="7620"/>
                  </a:lnTo>
                  <a:lnTo>
                    <a:pt x="18626" y="13547"/>
                  </a:lnTo>
                  <a:lnTo>
                    <a:pt x="49671" y="23424"/>
                  </a:lnTo>
                  <a:lnTo>
                    <a:pt x="88994" y="35936"/>
                  </a:lnTo>
                  <a:lnTo>
                    <a:pt x="121136" y="45971"/>
                  </a:lnTo>
                  <a:lnTo>
                    <a:pt x="148490" y="54354"/>
                  </a:lnTo>
                  <a:lnTo>
                    <a:pt x="172654" y="61636"/>
                  </a:lnTo>
                  <a:lnTo>
                    <a:pt x="195536" y="68184"/>
                  </a:lnTo>
                  <a:lnTo>
                    <a:pt x="217564" y="74242"/>
                  </a:lnTo>
                  <a:lnTo>
                    <a:pt x="239022" y="79975"/>
                  </a:lnTo>
                  <a:lnTo>
                    <a:pt x="260102" y="84643"/>
                  </a:lnTo>
                  <a:lnTo>
                    <a:pt x="280928" y="88602"/>
                  </a:lnTo>
                  <a:lnTo>
                    <a:pt x="301586" y="92088"/>
                  </a:lnTo>
                  <a:lnTo>
                    <a:pt x="322130" y="95259"/>
                  </a:lnTo>
                  <a:lnTo>
                    <a:pt x="342600" y="98219"/>
                  </a:lnTo>
                  <a:lnTo>
                    <a:pt x="363021" y="101039"/>
                  </a:lnTo>
                  <a:lnTo>
                    <a:pt x="383407" y="103766"/>
                  </a:lnTo>
                  <a:lnTo>
                    <a:pt x="403771" y="106431"/>
                  </a:lnTo>
                  <a:lnTo>
                    <a:pt x="424121" y="109054"/>
                  </a:lnTo>
                  <a:lnTo>
                    <a:pt x="443614" y="110802"/>
                  </a:lnTo>
                  <a:lnTo>
                    <a:pt x="481077" y="112746"/>
                  </a:lnTo>
                  <a:lnTo>
                    <a:pt x="517483" y="111351"/>
                  </a:lnTo>
                  <a:lnTo>
                    <a:pt x="551726" y="107910"/>
                  </a:lnTo>
                  <a:lnTo>
                    <a:pt x="581056" y="103558"/>
                  </a:lnTo>
                  <a:lnTo>
                    <a:pt x="608203" y="96543"/>
                  </a:lnTo>
                  <a:lnTo>
                    <a:pt x="645028" y="80816"/>
                  </a:lnTo>
                  <a:lnTo>
                    <a:pt x="677388" y="60070"/>
                  </a:lnTo>
                  <a:lnTo>
                    <a:pt x="696454" y="43631"/>
                  </a:lnTo>
                  <a:lnTo>
                    <a:pt x="723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44"/>
            <p:cNvSpPr/>
            <p:nvPr>
              <p:custDataLst>
                <p:tags r:id="rId16"/>
              </p:custDataLst>
            </p:nvPr>
          </p:nvSpPr>
          <p:spPr>
            <a:xfrm>
              <a:off x="5967665" y="3421380"/>
              <a:ext cx="120716" cy="1021081"/>
            </a:xfrm>
            <a:custGeom>
              <a:avLst/>
              <a:gdLst/>
              <a:ahLst/>
              <a:cxnLst/>
              <a:rect l="0" t="0" r="0" b="0"/>
              <a:pathLst>
                <a:path w="120716" h="1021081">
                  <a:moveTo>
                    <a:pt x="14035" y="0"/>
                  </a:moveTo>
                  <a:lnTo>
                    <a:pt x="14035" y="0"/>
                  </a:lnTo>
                  <a:lnTo>
                    <a:pt x="30215" y="32361"/>
                  </a:lnTo>
                  <a:lnTo>
                    <a:pt x="40279" y="64622"/>
                  </a:lnTo>
                  <a:lnTo>
                    <a:pt x="42632" y="91092"/>
                  </a:lnTo>
                  <a:lnTo>
                    <a:pt x="42832" y="123459"/>
                  </a:lnTo>
                  <a:lnTo>
                    <a:pt x="40097" y="160422"/>
                  </a:lnTo>
                  <a:lnTo>
                    <a:pt x="37337" y="180608"/>
                  </a:lnTo>
                  <a:lnTo>
                    <a:pt x="33802" y="201685"/>
                  </a:lnTo>
                  <a:lnTo>
                    <a:pt x="29754" y="223357"/>
                  </a:lnTo>
                  <a:lnTo>
                    <a:pt x="27900" y="246271"/>
                  </a:lnTo>
                  <a:lnTo>
                    <a:pt x="27512" y="270014"/>
                  </a:lnTo>
                  <a:lnTo>
                    <a:pt x="28100" y="294309"/>
                  </a:lnTo>
                  <a:lnTo>
                    <a:pt x="26798" y="318126"/>
                  </a:lnTo>
                  <a:lnTo>
                    <a:pt x="24237" y="341624"/>
                  </a:lnTo>
                  <a:lnTo>
                    <a:pt x="20836" y="364909"/>
                  </a:lnTo>
                  <a:lnTo>
                    <a:pt x="17723" y="388899"/>
                  </a:lnTo>
                  <a:lnTo>
                    <a:pt x="14800" y="413360"/>
                  </a:lnTo>
                  <a:lnTo>
                    <a:pt x="12006" y="438133"/>
                  </a:lnTo>
                  <a:lnTo>
                    <a:pt x="10142" y="463962"/>
                  </a:lnTo>
                  <a:lnTo>
                    <a:pt x="8899" y="490495"/>
                  </a:lnTo>
                  <a:lnTo>
                    <a:pt x="8071" y="517497"/>
                  </a:lnTo>
                  <a:lnTo>
                    <a:pt x="6673" y="543964"/>
                  </a:lnTo>
                  <a:lnTo>
                    <a:pt x="4893" y="570076"/>
                  </a:lnTo>
                  <a:lnTo>
                    <a:pt x="2860" y="595951"/>
                  </a:lnTo>
                  <a:lnTo>
                    <a:pt x="1506" y="621667"/>
                  </a:lnTo>
                  <a:lnTo>
                    <a:pt x="602" y="647278"/>
                  </a:lnTo>
                  <a:lnTo>
                    <a:pt x="0" y="672819"/>
                  </a:lnTo>
                  <a:lnTo>
                    <a:pt x="445" y="697466"/>
                  </a:lnTo>
                  <a:lnTo>
                    <a:pt x="1588" y="721517"/>
                  </a:lnTo>
                  <a:lnTo>
                    <a:pt x="3197" y="745171"/>
                  </a:lnTo>
                  <a:lnTo>
                    <a:pt x="5116" y="767714"/>
                  </a:lnTo>
                  <a:lnTo>
                    <a:pt x="7243" y="789516"/>
                  </a:lnTo>
                  <a:lnTo>
                    <a:pt x="9507" y="810824"/>
                  </a:lnTo>
                  <a:lnTo>
                    <a:pt x="11016" y="831803"/>
                  </a:lnTo>
                  <a:lnTo>
                    <a:pt x="12022" y="852562"/>
                  </a:lnTo>
                  <a:lnTo>
                    <a:pt x="12694" y="873175"/>
                  </a:lnTo>
                  <a:lnTo>
                    <a:pt x="17955" y="909625"/>
                  </a:lnTo>
                  <a:lnTo>
                    <a:pt x="26783" y="941064"/>
                  </a:lnTo>
                  <a:lnTo>
                    <a:pt x="45188" y="976958"/>
                  </a:lnTo>
                  <a:lnTo>
                    <a:pt x="62589" y="1002362"/>
                  </a:lnTo>
                  <a:lnTo>
                    <a:pt x="76254" y="1012197"/>
                  </a:lnTo>
                  <a:lnTo>
                    <a:pt x="112519" y="1019910"/>
                  </a:lnTo>
                  <a:lnTo>
                    <a:pt x="120715" y="1021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232"/>
          <p:cNvGrpSpPr/>
          <p:nvPr/>
        </p:nvGrpSpPr>
        <p:grpSpPr>
          <a:xfrm>
            <a:off x="6456404" y="3947160"/>
            <a:ext cx="393977" cy="950888"/>
            <a:chOff x="6456404" y="3947160"/>
            <a:chExt cx="393977" cy="950888"/>
          </a:xfrm>
        </p:grpSpPr>
        <p:sp>
          <p:nvSpPr>
            <p:cNvPr id="8" name="SMARTInkShape-645"/>
            <p:cNvSpPr/>
            <p:nvPr>
              <p:custDataLst>
                <p:tags r:id="rId10"/>
              </p:custDataLst>
            </p:nvPr>
          </p:nvSpPr>
          <p:spPr>
            <a:xfrm>
              <a:off x="6560820" y="4206240"/>
              <a:ext cx="22861" cy="205741"/>
            </a:xfrm>
            <a:custGeom>
              <a:avLst/>
              <a:gdLst/>
              <a:ahLst/>
              <a:cxnLst/>
              <a:rect l="0" t="0" r="0" b="0"/>
              <a:pathLst>
                <a:path w="22861" h="205741">
                  <a:moveTo>
                    <a:pt x="22860" y="0"/>
                  </a:moveTo>
                  <a:lnTo>
                    <a:pt x="22860" y="0"/>
                  </a:lnTo>
                  <a:lnTo>
                    <a:pt x="22860" y="31609"/>
                  </a:lnTo>
                  <a:lnTo>
                    <a:pt x="22860" y="56633"/>
                  </a:lnTo>
                  <a:lnTo>
                    <a:pt x="22014" y="77549"/>
                  </a:lnTo>
                  <a:lnTo>
                    <a:pt x="18815" y="112077"/>
                  </a:lnTo>
                  <a:lnTo>
                    <a:pt x="16829" y="139277"/>
                  </a:lnTo>
                  <a:lnTo>
                    <a:pt x="11508" y="176243"/>
                  </a:lnTo>
                  <a:lnTo>
                    <a:pt x="7541" y="193767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46"/>
            <p:cNvSpPr/>
            <p:nvPr>
              <p:custDataLst>
                <p:tags r:id="rId11"/>
              </p:custDataLst>
            </p:nvPr>
          </p:nvSpPr>
          <p:spPr>
            <a:xfrm>
              <a:off x="6499860" y="3947160"/>
              <a:ext cx="68581" cy="60961"/>
            </a:xfrm>
            <a:custGeom>
              <a:avLst/>
              <a:gdLst/>
              <a:ahLst/>
              <a:cxnLst/>
              <a:rect l="0" t="0" r="0" b="0"/>
              <a:pathLst>
                <a:path w="68581" h="60961">
                  <a:moveTo>
                    <a:pt x="0" y="60960"/>
                  </a:moveTo>
                  <a:lnTo>
                    <a:pt x="0" y="60960"/>
                  </a:lnTo>
                  <a:lnTo>
                    <a:pt x="28316" y="36689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47"/>
            <p:cNvSpPr/>
            <p:nvPr>
              <p:custDataLst>
                <p:tags r:id="rId12"/>
              </p:custDataLst>
            </p:nvPr>
          </p:nvSpPr>
          <p:spPr>
            <a:xfrm>
              <a:off x="6456404" y="4229100"/>
              <a:ext cx="393977" cy="668948"/>
            </a:xfrm>
            <a:custGeom>
              <a:avLst/>
              <a:gdLst/>
              <a:ahLst/>
              <a:cxnLst/>
              <a:rect l="0" t="0" r="0" b="0"/>
              <a:pathLst>
                <a:path w="393977" h="668948">
                  <a:moveTo>
                    <a:pt x="393976" y="0"/>
                  </a:moveTo>
                  <a:lnTo>
                    <a:pt x="393976" y="0"/>
                  </a:lnTo>
                  <a:lnTo>
                    <a:pt x="392283" y="16933"/>
                  </a:lnTo>
                  <a:lnTo>
                    <a:pt x="389461" y="45156"/>
                  </a:lnTo>
                  <a:lnTo>
                    <a:pt x="385885" y="80904"/>
                  </a:lnTo>
                  <a:lnTo>
                    <a:pt x="383503" y="109816"/>
                  </a:lnTo>
                  <a:lnTo>
                    <a:pt x="381913" y="134170"/>
                  </a:lnTo>
                  <a:lnTo>
                    <a:pt x="380854" y="155487"/>
                  </a:lnTo>
                  <a:lnTo>
                    <a:pt x="380148" y="175625"/>
                  </a:lnTo>
                  <a:lnTo>
                    <a:pt x="379677" y="194976"/>
                  </a:lnTo>
                  <a:lnTo>
                    <a:pt x="378308" y="232283"/>
                  </a:lnTo>
                  <a:lnTo>
                    <a:pt x="374877" y="268619"/>
                  </a:lnTo>
                  <a:lnTo>
                    <a:pt x="375045" y="302266"/>
                  </a:lnTo>
                  <a:lnTo>
                    <a:pt x="376249" y="334154"/>
                  </a:lnTo>
                  <a:lnTo>
                    <a:pt x="373961" y="365260"/>
                  </a:lnTo>
                  <a:lnTo>
                    <a:pt x="372380" y="396018"/>
                  </a:lnTo>
                  <a:lnTo>
                    <a:pt x="369985" y="425774"/>
                  </a:lnTo>
                  <a:lnTo>
                    <a:pt x="363276" y="453111"/>
                  </a:lnTo>
                  <a:lnTo>
                    <a:pt x="354649" y="481630"/>
                  </a:lnTo>
                  <a:lnTo>
                    <a:pt x="344324" y="509544"/>
                  </a:lnTo>
                  <a:lnTo>
                    <a:pt x="323384" y="545147"/>
                  </a:lnTo>
                  <a:lnTo>
                    <a:pt x="295261" y="580437"/>
                  </a:lnTo>
                  <a:lnTo>
                    <a:pt x="260493" y="607732"/>
                  </a:lnTo>
                  <a:lnTo>
                    <a:pt x="223380" y="631907"/>
                  </a:lnTo>
                  <a:lnTo>
                    <a:pt x="186419" y="653463"/>
                  </a:lnTo>
                  <a:lnTo>
                    <a:pt x="152796" y="665118"/>
                  </a:lnTo>
                  <a:lnTo>
                    <a:pt x="117245" y="668947"/>
                  </a:lnTo>
                  <a:lnTo>
                    <a:pt x="84887" y="668389"/>
                  </a:lnTo>
                  <a:lnTo>
                    <a:pt x="64127" y="662258"/>
                  </a:lnTo>
                  <a:lnTo>
                    <a:pt x="37446" y="645240"/>
                  </a:lnTo>
                  <a:lnTo>
                    <a:pt x="17498" y="624111"/>
                  </a:lnTo>
                  <a:lnTo>
                    <a:pt x="4909" y="589628"/>
                  </a:lnTo>
                  <a:lnTo>
                    <a:pt x="924" y="561777"/>
                  </a:lnTo>
                  <a:lnTo>
                    <a:pt x="0" y="532465"/>
                  </a:lnTo>
                  <a:lnTo>
                    <a:pt x="2411" y="502504"/>
                  </a:lnTo>
                  <a:lnTo>
                    <a:pt x="6305" y="469998"/>
                  </a:lnTo>
                  <a:lnTo>
                    <a:pt x="12551" y="436642"/>
                  </a:lnTo>
                  <a:lnTo>
                    <a:pt x="23794" y="404883"/>
                  </a:lnTo>
                  <a:lnTo>
                    <a:pt x="35836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48"/>
            <p:cNvSpPr/>
            <p:nvPr>
              <p:custDataLst>
                <p:tags r:id="rId13"/>
              </p:custDataLst>
            </p:nvPr>
          </p:nvSpPr>
          <p:spPr>
            <a:xfrm>
              <a:off x="6797040" y="4015740"/>
              <a:ext cx="53341" cy="7621"/>
            </a:xfrm>
            <a:custGeom>
              <a:avLst/>
              <a:gdLst/>
              <a:ahLst/>
              <a:cxnLst/>
              <a:rect l="0" t="0" r="0" b="0"/>
              <a:pathLst>
                <a:path w="53341" h="7621">
                  <a:moveTo>
                    <a:pt x="0" y="7620"/>
                  </a:moveTo>
                  <a:lnTo>
                    <a:pt x="0" y="7620"/>
                  </a:lnTo>
                  <a:lnTo>
                    <a:pt x="36658" y="2384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649"/>
          <p:cNvSpPr/>
          <p:nvPr>
            <p:custDataLst>
              <p:tags r:id="rId1"/>
            </p:custDataLst>
          </p:nvPr>
        </p:nvSpPr>
        <p:spPr>
          <a:xfrm>
            <a:off x="7157063" y="4009165"/>
            <a:ext cx="348638" cy="364054"/>
          </a:xfrm>
          <a:custGeom>
            <a:avLst/>
            <a:gdLst/>
            <a:ahLst/>
            <a:cxnLst/>
            <a:rect l="0" t="0" r="0" b="0"/>
            <a:pathLst>
              <a:path w="348638" h="364054">
                <a:moveTo>
                  <a:pt x="43837" y="341855"/>
                </a:moveTo>
                <a:lnTo>
                  <a:pt x="43837" y="341855"/>
                </a:lnTo>
                <a:lnTo>
                  <a:pt x="12416" y="361955"/>
                </a:lnTo>
                <a:lnTo>
                  <a:pt x="7649" y="363722"/>
                </a:lnTo>
                <a:lnTo>
                  <a:pt x="4472" y="364053"/>
                </a:lnTo>
                <a:lnTo>
                  <a:pt x="2353" y="363427"/>
                </a:lnTo>
                <a:lnTo>
                  <a:pt x="941" y="362164"/>
                </a:lnTo>
                <a:lnTo>
                  <a:pt x="0" y="360474"/>
                </a:lnTo>
                <a:lnTo>
                  <a:pt x="1212" y="354081"/>
                </a:lnTo>
                <a:lnTo>
                  <a:pt x="11224" y="319131"/>
                </a:lnTo>
                <a:lnTo>
                  <a:pt x="19404" y="289496"/>
                </a:lnTo>
                <a:lnTo>
                  <a:pt x="31330" y="254280"/>
                </a:lnTo>
                <a:lnTo>
                  <a:pt x="40602" y="217035"/>
                </a:lnTo>
                <a:lnTo>
                  <a:pt x="50405" y="179189"/>
                </a:lnTo>
                <a:lnTo>
                  <a:pt x="68643" y="142010"/>
                </a:lnTo>
                <a:lnTo>
                  <a:pt x="90133" y="108322"/>
                </a:lnTo>
                <a:lnTo>
                  <a:pt x="112587" y="73599"/>
                </a:lnTo>
                <a:lnTo>
                  <a:pt x="145188" y="38253"/>
                </a:lnTo>
                <a:lnTo>
                  <a:pt x="179944" y="10857"/>
                </a:lnTo>
                <a:lnTo>
                  <a:pt x="195770" y="4244"/>
                </a:lnTo>
                <a:lnTo>
                  <a:pt x="226625" y="0"/>
                </a:lnTo>
                <a:lnTo>
                  <a:pt x="245505" y="3310"/>
                </a:lnTo>
                <a:lnTo>
                  <a:pt x="280524" y="22723"/>
                </a:lnTo>
                <a:lnTo>
                  <a:pt x="318219" y="47335"/>
                </a:lnTo>
                <a:lnTo>
                  <a:pt x="348637" y="675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650"/>
          <p:cNvSpPr/>
          <p:nvPr>
            <p:custDataLst>
              <p:tags r:id="rId2"/>
            </p:custDataLst>
          </p:nvPr>
        </p:nvSpPr>
        <p:spPr>
          <a:xfrm>
            <a:off x="7682546" y="4176128"/>
            <a:ext cx="287975" cy="264579"/>
          </a:xfrm>
          <a:custGeom>
            <a:avLst/>
            <a:gdLst/>
            <a:ahLst/>
            <a:cxnLst/>
            <a:rect l="0" t="0" r="0" b="0"/>
            <a:pathLst>
              <a:path w="287975" h="264579">
                <a:moveTo>
                  <a:pt x="97474" y="14872"/>
                </a:moveTo>
                <a:lnTo>
                  <a:pt x="97474" y="14872"/>
                </a:lnTo>
                <a:lnTo>
                  <a:pt x="65112" y="47234"/>
                </a:lnTo>
                <a:lnTo>
                  <a:pt x="30843" y="76266"/>
                </a:lnTo>
                <a:lnTo>
                  <a:pt x="18277" y="88002"/>
                </a:lnTo>
                <a:lnTo>
                  <a:pt x="3769" y="111657"/>
                </a:lnTo>
                <a:lnTo>
                  <a:pt x="0" y="130756"/>
                </a:lnTo>
                <a:lnTo>
                  <a:pt x="3635" y="142858"/>
                </a:lnTo>
                <a:lnTo>
                  <a:pt x="15720" y="164425"/>
                </a:lnTo>
                <a:lnTo>
                  <a:pt x="35809" y="179882"/>
                </a:lnTo>
                <a:lnTo>
                  <a:pt x="61618" y="193344"/>
                </a:lnTo>
                <a:lnTo>
                  <a:pt x="75611" y="195793"/>
                </a:lnTo>
                <a:lnTo>
                  <a:pt x="97769" y="193127"/>
                </a:lnTo>
                <a:lnTo>
                  <a:pt x="116376" y="182928"/>
                </a:lnTo>
                <a:lnTo>
                  <a:pt x="132614" y="169182"/>
                </a:lnTo>
                <a:lnTo>
                  <a:pt x="144105" y="146295"/>
                </a:lnTo>
                <a:lnTo>
                  <a:pt x="154725" y="113457"/>
                </a:lnTo>
                <a:lnTo>
                  <a:pt x="156489" y="85945"/>
                </a:lnTo>
                <a:lnTo>
                  <a:pt x="149929" y="53465"/>
                </a:lnTo>
                <a:lnTo>
                  <a:pt x="141527" y="17842"/>
                </a:lnTo>
                <a:lnTo>
                  <a:pt x="133838" y="5924"/>
                </a:lnTo>
                <a:lnTo>
                  <a:pt x="128298" y="0"/>
                </a:lnTo>
                <a:lnTo>
                  <a:pt x="132102" y="3786"/>
                </a:lnTo>
                <a:lnTo>
                  <a:pt x="132413" y="6635"/>
                </a:lnTo>
                <a:lnTo>
                  <a:pt x="130498" y="19581"/>
                </a:lnTo>
                <a:lnTo>
                  <a:pt x="138836" y="50797"/>
                </a:lnTo>
                <a:lnTo>
                  <a:pt x="149523" y="85065"/>
                </a:lnTo>
                <a:lnTo>
                  <a:pt x="160309" y="119772"/>
                </a:lnTo>
                <a:lnTo>
                  <a:pt x="174229" y="151505"/>
                </a:lnTo>
                <a:lnTo>
                  <a:pt x="193593" y="182356"/>
                </a:lnTo>
                <a:lnTo>
                  <a:pt x="222389" y="215031"/>
                </a:lnTo>
                <a:lnTo>
                  <a:pt x="254771" y="250801"/>
                </a:lnTo>
                <a:lnTo>
                  <a:pt x="274392" y="262386"/>
                </a:lnTo>
                <a:lnTo>
                  <a:pt x="281373" y="264578"/>
                </a:lnTo>
                <a:lnTo>
                  <a:pt x="283573" y="263469"/>
                </a:lnTo>
                <a:lnTo>
                  <a:pt x="285041" y="261037"/>
                </a:lnTo>
                <a:lnTo>
                  <a:pt x="287974" y="25109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235"/>
          <p:cNvGrpSpPr/>
          <p:nvPr/>
        </p:nvGrpSpPr>
        <p:grpSpPr>
          <a:xfrm>
            <a:off x="4438254" y="4861560"/>
            <a:ext cx="842407" cy="675578"/>
            <a:chOff x="4438254" y="4861560"/>
            <a:chExt cx="842407" cy="675578"/>
          </a:xfrm>
        </p:grpSpPr>
        <p:sp>
          <p:nvSpPr>
            <p:cNvPr id="15" name="SMARTInkShape-651"/>
            <p:cNvSpPr/>
            <p:nvPr>
              <p:custDataLst>
                <p:tags r:id="rId8"/>
              </p:custDataLst>
            </p:nvPr>
          </p:nvSpPr>
          <p:spPr>
            <a:xfrm>
              <a:off x="4438254" y="4861560"/>
              <a:ext cx="485712" cy="675578"/>
            </a:xfrm>
            <a:custGeom>
              <a:avLst/>
              <a:gdLst/>
              <a:ahLst/>
              <a:cxnLst/>
              <a:rect l="0" t="0" r="0" b="0"/>
              <a:pathLst>
                <a:path w="485712" h="675578">
                  <a:moveTo>
                    <a:pt x="309006" y="0"/>
                  </a:moveTo>
                  <a:lnTo>
                    <a:pt x="309006" y="0"/>
                  </a:lnTo>
                  <a:lnTo>
                    <a:pt x="292826" y="28316"/>
                  </a:lnTo>
                  <a:lnTo>
                    <a:pt x="278108" y="60280"/>
                  </a:lnTo>
                  <a:lnTo>
                    <a:pt x="262253" y="96218"/>
                  </a:lnTo>
                  <a:lnTo>
                    <a:pt x="243918" y="131946"/>
                  </a:lnTo>
                  <a:lnTo>
                    <a:pt x="224480" y="169838"/>
                  </a:lnTo>
                  <a:lnTo>
                    <a:pt x="214555" y="189425"/>
                  </a:lnTo>
                  <a:lnTo>
                    <a:pt x="204553" y="210104"/>
                  </a:lnTo>
                  <a:lnTo>
                    <a:pt x="194497" y="231509"/>
                  </a:lnTo>
                  <a:lnTo>
                    <a:pt x="184406" y="253399"/>
                  </a:lnTo>
                  <a:lnTo>
                    <a:pt x="174293" y="276460"/>
                  </a:lnTo>
                  <a:lnTo>
                    <a:pt x="164164" y="300300"/>
                  </a:lnTo>
                  <a:lnTo>
                    <a:pt x="154025" y="324659"/>
                  </a:lnTo>
                  <a:lnTo>
                    <a:pt x="143879" y="348520"/>
                  </a:lnTo>
                  <a:lnTo>
                    <a:pt x="133728" y="372046"/>
                  </a:lnTo>
                  <a:lnTo>
                    <a:pt x="123574" y="395351"/>
                  </a:lnTo>
                  <a:lnTo>
                    <a:pt x="114265" y="418507"/>
                  </a:lnTo>
                  <a:lnTo>
                    <a:pt x="105518" y="441566"/>
                  </a:lnTo>
                  <a:lnTo>
                    <a:pt x="97147" y="464556"/>
                  </a:lnTo>
                  <a:lnTo>
                    <a:pt x="89027" y="486658"/>
                  </a:lnTo>
                  <a:lnTo>
                    <a:pt x="81073" y="508165"/>
                  </a:lnTo>
                  <a:lnTo>
                    <a:pt x="73230" y="529277"/>
                  </a:lnTo>
                  <a:lnTo>
                    <a:pt x="57744" y="566281"/>
                  </a:lnTo>
                  <a:lnTo>
                    <a:pt x="43241" y="597967"/>
                  </a:lnTo>
                  <a:lnTo>
                    <a:pt x="25556" y="633999"/>
                  </a:lnTo>
                  <a:lnTo>
                    <a:pt x="7352" y="669289"/>
                  </a:lnTo>
                  <a:lnTo>
                    <a:pt x="5138" y="675545"/>
                  </a:lnTo>
                  <a:lnTo>
                    <a:pt x="3981" y="675577"/>
                  </a:lnTo>
                  <a:lnTo>
                    <a:pt x="437" y="673354"/>
                  </a:lnTo>
                  <a:lnTo>
                    <a:pt x="0" y="669883"/>
                  </a:lnTo>
                  <a:lnTo>
                    <a:pt x="7640" y="641546"/>
                  </a:lnTo>
                  <a:lnTo>
                    <a:pt x="15892" y="617025"/>
                  </a:lnTo>
                  <a:lnTo>
                    <a:pt x="25204" y="583548"/>
                  </a:lnTo>
                  <a:lnTo>
                    <a:pt x="30905" y="564293"/>
                  </a:lnTo>
                  <a:lnTo>
                    <a:pt x="37245" y="543834"/>
                  </a:lnTo>
                  <a:lnTo>
                    <a:pt x="44012" y="522576"/>
                  </a:lnTo>
                  <a:lnTo>
                    <a:pt x="51063" y="499937"/>
                  </a:lnTo>
                  <a:lnTo>
                    <a:pt x="58304" y="476378"/>
                  </a:lnTo>
                  <a:lnTo>
                    <a:pt x="65671" y="452206"/>
                  </a:lnTo>
                  <a:lnTo>
                    <a:pt x="74816" y="427624"/>
                  </a:lnTo>
                  <a:lnTo>
                    <a:pt x="85146" y="402769"/>
                  </a:lnTo>
                  <a:lnTo>
                    <a:pt x="96266" y="377733"/>
                  </a:lnTo>
                  <a:lnTo>
                    <a:pt x="108760" y="352576"/>
                  </a:lnTo>
                  <a:lnTo>
                    <a:pt x="122168" y="327337"/>
                  </a:lnTo>
                  <a:lnTo>
                    <a:pt x="136188" y="302045"/>
                  </a:lnTo>
                  <a:lnTo>
                    <a:pt x="148920" y="277563"/>
                  </a:lnTo>
                  <a:lnTo>
                    <a:pt x="160796" y="253622"/>
                  </a:lnTo>
                  <a:lnTo>
                    <a:pt x="172099" y="230041"/>
                  </a:lnTo>
                  <a:lnTo>
                    <a:pt x="184715" y="207548"/>
                  </a:lnTo>
                  <a:lnTo>
                    <a:pt x="198206" y="185778"/>
                  </a:lnTo>
                  <a:lnTo>
                    <a:pt x="212279" y="164492"/>
                  </a:lnTo>
                  <a:lnTo>
                    <a:pt x="225894" y="144375"/>
                  </a:lnTo>
                  <a:lnTo>
                    <a:pt x="239205" y="125036"/>
                  </a:lnTo>
                  <a:lnTo>
                    <a:pt x="264437" y="89439"/>
                  </a:lnTo>
                  <a:lnTo>
                    <a:pt x="286940" y="59506"/>
                  </a:lnTo>
                  <a:lnTo>
                    <a:pt x="318649" y="26945"/>
                  </a:lnTo>
                  <a:lnTo>
                    <a:pt x="346690" y="6200"/>
                  </a:lnTo>
                  <a:lnTo>
                    <a:pt x="354823" y="2755"/>
                  </a:lnTo>
                  <a:lnTo>
                    <a:pt x="358177" y="3531"/>
                  </a:lnTo>
                  <a:lnTo>
                    <a:pt x="364162" y="8907"/>
                  </a:lnTo>
                  <a:lnTo>
                    <a:pt x="367386" y="16941"/>
                  </a:lnTo>
                  <a:lnTo>
                    <a:pt x="369457" y="43987"/>
                  </a:lnTo>
                  <a:lnTo>
                    <a:pt x="365770" y="76157"/>
                  </a:lnTo>
                  <a:lnTo>
                    <a:pt x="359315" y="112500"/>
                  </a:lnTo>
                  <a:lnTo>
                    <a:pt x="352041" y="150079"/>
                  </a:lnTo>
                  <a:lnTo>
                    <a:pt x="344523" y="183980"/>
                  </a:lnTo>
                  <a:lnTo>
                    <a:pt x="335244" y="218846"/>
                  </a:lnTo>
                  <a:lnTo>
                    <a:pt x="332311" y="244260"/>
                  </a:lnTo>
                  <a:lnTo>
                    <a:pt x="333009" y="246660"/>
                  </a:lnTo>
                  <a:lnTo>
                    <a:pt x="334321" y="248259"/>
                  </a:lnTo>
                  <a:lnTo>
                    <a:pt x="336043" y="249326"/>
                  </a:lnTo>
                  <a:lnTo>
                    <a:pt x="338884" y="248344"/>
                  </a:lnTo>
                  <a:lnTo>
                    <a:pt x="346556" y="242738"/>
                  </a:lnTo>
                  <a:lnTo>
                    <a:pt x="371363" y="212327"/>
                  </a:lnTo>
                  <a:lnTo>
                    <a:pt x="394087" y="178529"/>
                  </a:lnTo>
                  <a:lnTo>
                    <a:pt x="421045" y="141703"/>
                  </a:lnTo>
                  <a:lnTo>
                    <a:pt x="447189" y="105675"/>
                  </a:lnTo>
                  <a:lnTo>
                    <a:pt x="469199" y="86760"/>
                  </a:lnTo>
                  <a:lnTo>
                    <a:pt x="476761" y="83240"/>
                  </a:lnTo>
                  <a:lnTo>
                    <a:pt x="481803" y="83433"/>
                  </a:lnTo>
                  <a:lnTo>
                    <a:pt x="485163" y="86102"/>
                  </a:lnTo>
                  <a:lnTo>
                    <a:pt x="485711" y="91268"/>
                  </a:lnTo>
                  <a:lnTo>
                    <a:pt x="476680" y="128409"/>
                  </a:lnTo>
                  <a:lnTo>
                    <a:pt x="471582" y="156130"/>
                  </a:lnTo>
                  <a:lnTo>
                    <a:pt x="466493" y="188207"/>
                  </a:lnTo>
                  <a:lnTo>
                    <a:pt x="463950" y="206751"/>
                  </a:lnTo>
                  <a:lnTo>
                    <a:pt x="461409" y="226734"/>
                  </a:lnTo>
                  <a:lnTo>
                    <a:pt x="458868" y="247677"/>
                  </a:lnTo>
                  <a:lnTo>
                    <a:pt x="456327" y="268411"/>
                  </a:lnTo>
                  <a:lnTo>
                    <a:pt x="453787" y="289008"/>
                  </a:lnTo>
                  <a:lnTo>
                    <a:pt x="451246" y="309512"/>
                  </a:lnTo>
                  <a:lnTo>
                    <a:pt x="448707" y="329955"/>
                  </a:lnTo>
                  <a:lnTo>
                    <a:pt x="446166" y="350356"/>
                  </a:lnTo>
                  <a:lnTo>
                    <a:pt x="443626" y="370731"/>
                  </a:lnTo>
                  <a:lnTo>
                    <a:pt x="442779" y="390240"/>
                  </a:lnTo>
                  <a:lnTo>
                    <a:pt x="444097" y="427722"/>
                  </a:lnTo>
                  <a:lnTo>
                    <a:pt x="445246" y="459621"/>
                  </a:lnTo>
                  <a:lnTo>
                    <a:pt x="448151" y="496864"/>
                  </a:lnTo>
                  <a:lnTo>
                    <a:pt x="452672" y="528159"/>
                  </a:lnTo>
                  <a:lnTo>
                    <a:pt x="454737" y="532446"/>
                  </a:lnTo>
                  <a:lnTo>
                    <a:pt x="457806" y="535304"/>
                  </a:lnTo>
                  <a:lnTo>
                    <a:pt x="461546" y="537209"/>
                  </a:lnTo>
                  <a:lnTo>
                    <a:pt x="464040" y="536786"/>
                  </a:lnTo>
                  <a:lnTo>
                    <a:pt x="465702" y="534811"/>
                  </a:lnTo>
                  <a:lnTo>
                    <a:pt x="469026" y="525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52"/>
            <p:cNvSpPr/>
            <p:nvPr>
              <p:custDataLst>
                <p:tags r:id="rId9"/>
              </p:custDataLst>
            </p:nvPr>
          </p:nvSpPr>
          <p:spPr>
            <a:xfrm>
              <a:off x="5006340" y="5148216"/>
              <a:ext cx="274321" cy="244634"/>
            </a:xfrm>
            <a:custGeom>
              <a:avLst/>
              <a:gdLst/>
              <a:ahLst/>
              <a:cxnLst/>
              <a:rect l="0" t="0" r="0" b="0"/>
              <a:pathLst>
                <a:path w="274321" h="244634">
                  <a:moveTo>
                    <a:pt x="0" y="124824"/>
                  </a:moveTo>
                  <a:lnTo>
                    <a:pt x="0" y="124824"/>
                  </a:lnTo>
                  <a:lnTo>
                    <a:pt x="36407" y="132914"/>
                  </a:lnTo>
                  <a:lnTo>
                    <a:pt x="67138" y="141991"/>
                  </a:lnTo>
                  <a:lnTo>
                    <a:pt x="91013" y="145997"/>
                  </a:lnTo>
                  <a:lnTo>
                    <a:pt x="127919" y="141267"/>
                  </a:lnTo>
                  <a:lnTo>
                    <a:pt x="158599" y="133741"/>
                  </a:lnTo>
                  <a:lnTo>
                    <a:pt x="192431" y="120317"/>
                  </a:lnTo>
                  <a:lnTo>
                    <a:pt x="229734" y="93454"/>
                  </a:lnTo>
                  <a:lnTo>
                    <a:pt x="252642" y="73478"/>
                  </a:lnTo>
                  <a:lnTo>
                    <a:pt x="267969" y="51558"/>
                  </a:lnTo>
                  <a:lnTo>
                    <a:pt x="269239" y="46346"/>
                  </a:lnTo>
                  <a:lnTo>
                    <a:pt x="268393" y="36041"/>
                  </a:lnTo>
                  <a:lnTo>
                    <a:pt x="263157" y="20718"/>
                  </a:lnTo>
                  <a:lnTo>
                    <a:pt x="254119" y="12798"/>
                  </a:lnTo>
                  <a:lnTo>
                    <a:pt x="227620" y="814"/>
                  </a:lnTo>
                  <a:lnTo>
                    <a:pt x="212924" y="0"/>
                  </a:lnTo>
                  <a:lnTo>
                    <a:pt x="183597" y="6559"/>
                  </a:lnTo>
                  <a:lnTo>
                    <a:pt x="147251" y="21485"/>
                  </a:lnTo>
                  <a:lnTo>
                    <a:pt x="117290" y="44252"/>
                  </a:lnTo>
                  <a:lnTo>
                    <a:pt x="88456" y="78241"/>
                  </a:lnTo>
                  <a:lnTo>
                    <a:pt x="72537" y="114650"/>
                  </a:lnTo>
                  <a:lnTo>
                    <a:pt x="65613" y="139307"/>
                  </a:lnTo>
                  <a:lnTo>
                    <a:pt x="66697" y="154968"/>
                  </a:lnTo>
                  <a:lnTo>
                    <a:pt x="76113" y="182110"/>
                  </a:lnTo>
                  <a:lnTo>
                    <a:pt x="93671" y="207555"/>
                  </a:lnTo>
                  <a:lnTo>
                    <a:pt x="119006" y="227136"/>
                  </a:lnTo>
                  <a:lnTo>
                    <a:pt x="152007" y="239618"/>
                  </a:lnTo>
                  <a:lnTo>
                    <a:pt x="188596" y="244633"/>
                  </a:lnTo>
                  <a:lnTo>
                    <a:pt x="222204" y="242073"/>
                  </a:lnTo>
                  <a:lnTo>
                    <a:pt x="253610" y="227862"/>
                  </a:lnTo>
                  <a:lnTo>
                    <a:pt x="274320" y="2162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36"/>
          <p:cNvGrpSpPr/>
          <p:nvPr/>
        </p:nvGrpSpPr>
        <p:grpSpPr>
          <a:xfrm>
            <a:off x="5424263" y="5204460"/>
            <a:ext cx="900338" cy="333806"/>
            <a:chOff x="5424263" y="5204460"/>
            <a:chExt cx="900338" cy="333806"/>
          </a:xfrm>
        </p:grpSpPr>
        <p:sp>
          <p:nvSpPr>
            <p:cNvPr id="18" name="SMARTInkShape-653"/>
            <p:cNvSpPr/>
            <p:nvPr>
              <p:custDataLst>
                <p:tags r:id="rId6"/>
              </p:custDataLst>
            </p:nvPr>
          </p:nvSpPr>
          <p:spPr>
            <a:xfrm>
              <a:off x="5424263" y="5204460"/>
              <a:ext cx="283118" cy="252015"/>
            </a:xfrm>
            <a:custGeom>
              <a:avLst/>
              <a:gdLst/>
              <a:ahLst/>
              <a:cxnLst/>
              <a:rect l="0" t="0" r="0" b="0"/>
              <a:pathLst>
                <a:path w="283118" h="252015">
                  <a:moveTo>
                    <a:pt x="92617" y="0"/>
                  </a:moveTo>
                  <a:lnTo>
                    <a:pt x="92617" y="0"/>
                  </a:lnTo>
                  <a:lnTo>
                    <a:pt x="70039" y="20320"/>
                  </a:lnTo>
                  <a:lnTo>
                    <a:pt x="36016" y="57291"/>
                  </a:lnTo>
                  <a:lnTo>
                    <a:pt x="21016" y="81374"/>
                  </a:lnTo>
                  <a:lnTo>
                    <a:pt x="6783" y="107589"/>
                  </a:lnTo>
                  <a:lnTo>
                    <a:pt x="681" y="133532"/>
                  </a:lnTo>
                  <a:lnTo>
                    <a:pt x="0" y="159295"/>
                  </a:lnTo>
                  <a:lnTo>
                    <a:pt x="2932" y="184937"/>
                  </a:lnTo>
                  <a:lnTo>
                    <a:pt x="15221" y="217943"/>
                  </a:lnTo>
                  <a:lnTo>
                    <a:pt x="23240" y="229115"/>
                  </a:lnTo>
                  <a:lnTo>
                    <a:pt x="43439" y="243787"/>
                  </a:lnTo>
                  <a:lnTo>
                    <a:pt x="67373" y="251436"/>
                  </a:lnTo>
                  <a:lnTo>
                    <a:pt x="94944" y="252014"/>
                  </a:lnTo>
                  <a:lnTo>
                    <a:pt x="121874" y="249449"/>
                  </a:lnTo>
                  <a:lnTo>
                    <a:pt x="147953" y="244640"/>
                  </a:lnTo>
                  <a:lnTo>
                    <a:pt x="173656" y="236857"/>
                  </a:lnTo>
                  <a:lnTo>
                    <a:pt x="201448" y="223239"/>
                  </a:lnTo>
                  <a:lnTo>
                    <a:pt x="229886" y="205897"/>
                  </a:lnTo>
                  <a:lnTo>
                    <a:pt x="265463" y="180481"/>
                  </a:lnTo>
                  <a:lnTo>
                    <a:pt x="283117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54"/>
            <p:cNvSpPr/>
            <p:nvPr>
              <p:custDataLst>
                <p:tags r:id="rId7"/>
              </p:custDataLst>
            </p:nvPr>
          </p:nvSpPr>
          <p:spPr>
            <a:xfrm>
              <a:off x="5717184" y="5204460"/>
              <a:ext cx="607417" cy="333806"/>
            </a:xfrm>
            <a:custGeom>
              <a:avLst/>
              <a:gdLst/>
              <a:ahLst/>
              <a:cxnLst/>
              <a:rect l="0" t="0" r="0" b="0"/>
              <a:pathLst>
                <a:path w="607417" h="333806">
                  <a:moveTo>
                    <a:pt x="142596" y="0"/>
                  </a:moveTo>
                  <a:lnTo>
                    <a:pt x="142596" y="0"/>
                  </a:lnTo>
                  <a:lnTo>
                    <a:pt x="114280" y="24271"/>
                  </a:lnTo>
                  <a:lnTo>
                    <a:pt x="80490" y="51500"/>
                  </a:lnTo>
                  <a:lnTo>
                    <a:pt x="45661" y="84304"/>
                  </a:lnTo>
                  <a:lnTo>
                    <a:pt x="27139" y="112656"/>
                  </a:lnTo>
                  <a:lnTo>
                    <a:pt x="11772" y="142505"/>
                  </a:lnTo>
                  <a:lnTo>
                    <a:pt x="2327" y="172799"/>
                  </a:lnTo>
                  <a:lnTo>
                    <a:pt x="0" y="203223"/>
                  </a:lnTo>
                  <a:lnTo>
                    <a:pt x="5142" y="232840"/>
                  </a:lnTo>
                  <a:lnTo>
                    <a:pt x="17861" y="258079"/>
                  </a:lnTo>
                  <a:lnTo>
                    <a:pt x="38186" y="280797"/>
                  </a:lnTo>
                  <a:lnTo>
                    <a:pt x="66128" y="297782"/>
                  </a:lnTo>
                  <a:lnTo>
                    <a:pt x="101688" y="307707"/>
                  </a:lnTo>
                  <a:lnTo>
                    <a:pt x="129495" y="310325"/>
                  </a:lnTo>
                  <a:lnTo>
                    <a:pt x="156528" y="309231"/>
                  </a:lnTo>
                  <a:lnTo>
                    <a:pt x="182655" y="304230"/>
                  </a:lnTo>
                  <a:lnTo>
                    <a:pt x="208378" y="293540"/>
                  </a:lnTo>
                  <a:lnTo>
                    <a:pt x="236179" y="280323"/>
                  </a:lnTo>
                  <a:lnTo>
                    <a:pt x="264622" y="265982"/>
                  </a:lnTo>
                  <a:lnTo>
                    <a:pt x="291374" y="251141"/>
                  </a:lnTo>
                  <a:lnTo>
                    <a:pt x="328664" y="227047"/>
                  </a:lnTo>
                  <a:lnTo>
                    <a:pt x="350461" y="212324"/>
                  </a:lnTo>
                  <a:lnTo>
                    <a:pt x="381454" y="189193"/>
                  </a:lnTo>
                  <a:lnTo>
                    <a:pt x="418001" y="157692"/>
                  </a:lnTo>
                  <a:lnTo>
                    <a:pt x="437474" y="139353"/>
                  </a:lnTo>
                  <a:lnTo>
                    <a:pt x="441011" y="138134"/>
                  </a:lnTo>
                  <a:lnTo>
                    <a:pt x="443711" y="137593"/>
                  </a:lnTo>
                  <a:lnTo>
                    <a:pt x="442090" y="137352"/>
                  </a:lnTo>
                  <a:lnTo>
                    <a:pt x="421982" y="144128"/>
                  </a:lnTo>
                  <a:lnTo>
                    <a:pt x="391294" y="163152"/>
                  </a:lnTo>
                  <a:lnTo>
                    <a:pt x="356915" y="191119"/>
                  </a:lnTo>
                  <a:lnTo>
                    <a:pt x="332596" y="226339"/>
                  </a:lnTo>
                  <a:lnTo>
                    <a:pt x="324971" y="242835"/>
                  </a:lnTo>
                  <a:lnTo>
                    <a:pt x="325139" y="252483"/>
                  </a:lnTo>
                  <a:lnTo>
                    <a:pt x="332099" y="274493"/>
                  </a:lnTo>
                  <a:lnTo>
                    <a:pt x="341402" y="287097"/>
                  </a:lnTo>
                  <a:lnTo>
                    <a:pt x="346254" y="290457"/>
                  </a:lnTo>
                  <a:lnTo>
                    <a:pt x="352028" y="291005"/>
                  </a:lnTo>
                  <a:lnTo>
                    <a:pt x="365216" y="287098"/>
                  </a:lnTo>
                  <a:lnTo>
                    <a:pt x="382877" y="275378"/>
                  </a:lnTo>
                  <a:lnTo>
                    <a:pt x="404014" y="244927"/>
                  </a:lnTo>
                  <a:lnTo>
                    <a:pt x="422238" y="213574"/>
                  </a:lnTo>
                  <a:lnTo>
                    <a:pt x="437316" y="175948"/>
                  </a:lnTo>
                  <a:lnTo>
                    <a:pt x="439631" y="154391"/>
                  </a:lnTo>
                  <a:lnTo>
                    <a:pt x="439679" y="154574"/>
                  </a:lnTo>
                  <a:lnTo>
                    <a:pt x="439763" y="159136"/>
                  </a:lnTo>
                  <a:lnTo>
                    <a:pt x="434537" y="172859"/>
                  </a:lnTo>
                  <a:lnTo>
                    <a:pt x="432470" y="206427"/>
                  </a:lnTo>
                  <a:lnTo>
                    <a:pt x="433911" y="242439"/>
                  </a:lnTo>
                  <a:lnTo>
                    <a:pt x="445188" y="271271"/>
                  </a:lnTo>
                  <a:lnTo>
                    <a:pt x="464240" y="295429"/>
                  </a:lnTo>
                  <a:lnTo>
                    <a:pt x="495691" y="319192"/>
                  </a:lnTo>
                  <a:lnTo>
                    <a:pt x="514580" y="328131"/>
                  </a:lnTo>
                  <a:lnTo>
                    <a:pt x="544255" y="333162"/>
                  </a:lnTo>
                  <a:lnTo>
                    <a:pt x="573649" y="333805"/>
                  </a:lnTo>
                  <a:lnTo>
                    <a:pt x="607416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655"/>
          <p:cNvSpPr/>
          <p:nvPr>
            <p:custDataLst>
              <p:tags r:id="rId3"/>
            </p:custDataLst>
          </p:nvPr>
        </p:nvSpPr>
        <p:spPr>
          <a:xfrm>
            <a:off x="6454140" y="5387352"/>
            <a:ext cx="922337" cy="236209"/>
          </a:xfrm>
          <a:custGeom>
            <a:avLst/>
            <a:gdLst/>
            <a:ahLst/>
            <a:cxnLst/>
            <a:rect l="0" t="0" r="0" b="0"/>
            <a:pathLst>
              <a:path w="922337" h="236209">
                <a:moveTo>
                  <a:pt x="0" y="30468"/>
                </a:moveTo>
                <a:lnTo>
                  <a:pt x="0" y="30468"/>
                </a:lnTo>
                <a:lnTo>
                  <a:pt x="24835" y="37241"/>
                </a:lnTo>
                <a:lnTo>
                  <a:pt x="44497" y="42604"/>
                </a:lnTo>
                <a:lnTo>
                  <a:pt x="64378" y="46178"/>
                </a:lnTo>
                <a:lnTo>
                  <a:pt x="84406" y="48562"/>
                </a:lnTo>
                <a:lnTo>
                  <a:pt x="104530" y="50151"/>
                </a:lnTo>
                <a:lnTo>
                  <a:pt x="124720" y="51210"/>
                </a:lnTo>
                <a:lnTo>
                  <a:pt x="144954" y="51916"/>
                </a:lnTo>
                <a:lnTo>
                  <a:pt x="165216" y="52387"/>
                </a:lnTo>
                <a:lnTo>
                  <a:pt x="186344" y="52700"/>
                </a:lnTo>
                <a:lnTo>
                  <a:pt x="208049" y="52910"/>
                </a:lnTo>
                <a:lnTo>
                  <a:pt x="230140" y="53049"/>
                </a:lnTo>
                <a:lnTo>
                  <a:pt x="252486" y="53142"/>
                </a:lnTo>
                <a:lnTo>
                  <a:pt x="275004" y="53204"/>
                </a:lnTo>
                <a:lnTo>
                  <a:pt x="297636" y="53245"/>
                </a:lnTo>
                <a:lnTo>
                  <a:pt x="320344" y="53273"/>
                </a:lnTo>
                <a:lnTo>
                  <a:pt x="343102" y="53291"/>
                </a:lnTo>
                <a:lnTo>
                  <a:pt x="365896" y="53304"/>
                </a:lnTo>
                <a:lnTo>
                  <a:pt x="389558" y="53312"/>
                </a:lnTo>
                <a:lnTo>
                  <a:pt x="413798" y="53317"/>
                </a:lnTo>
                <a:lnTo>
                  <a:pt x="438426" y="53321"/>
                </a:lnTo>
                <a:lnTo>
                  <a:pt x="462464" y="53324"/>
                </a:lnTo>
                <a:lnTo>
                  <a:pt x="486109" y="53325"/>
                </a:lnTo>
                <a:lnTo>
                  <a:pt x="509492" y="53326"/>
                </a:lnTo>
                <a:lnTo>
                  <a:pt x="531855" y="53326"/>
                </a:lnTo>
                <a:lnTo>
                  <a:pt x="553536" y="53327"/>
                </a:lnTo>
                <a:lnTo>
                  <a:pt x="574765" y="53328"/>
                </a:lnTo>
                <a:lnTo>
                  <a:pt x="594843" y="53328"/>
                </a:lnTo>
                <a:lnTo>
                  <a:pt x="614155" y="53328"/>
                </a:lnTo>
                <a:lnTo>
                  <a:pt x="650571" y="53328"/>
                </a:lnTo>
                <a:lnTo>
                  <a:pt x="683689" y="53328"/>
                </a:lnTo>
                <a:lnTo>
                  <a:pt x="710827" y="53328"/>
                </a:lnTo>
                <a:lnTo>
                  <a:pt x="742887" y="51071"/>
                </a:lnTo>
                <a:lnTo>
                  <a:pt x="774616" y="46022"/>
                </a:lnTo>
                <a:lnTo>
                  <a:pt x="748981" y="39075"/>
                </a:lnTo>
                <a:lnTo>
                  <a:pt x="727920" y="33666"/>
                </a:lnTo>
                <a:lnTo>
                  <a:pt x="693232" y="25398"/>
                </a:lnTo>
                <a:lnTo>
                  <a:pt x="664550" y="18901"/>
                </a:lnTo>
                <a:lnTo>
                  <a:pt x="629362" y="10484"/>
                </a:lnTo>
                <a:lnTo>
                  <a:pt x="598333" y="3474"/>
                </a:lnTo>
                <a:lnTo>
                  <a:pt x="565372" y="124"/>
                </a:lnTo>
                <a:lnTo>
                  <a:pt x="593313" y="0"/>
                </a:lnTo>
                <a:lnTo>
                  <a:pt x="618166" y="4509"/>
                </a:lnTo>
                <a:lnTo>
                  <a:pt x="648967" y="12157"/>
                </a:lnTo>
                <a:lnTo>
                  <a:pt x="682412" y="21201"/>
                </a:lnTo>
                <a:lnTo>
                  <a:pt x="717032" y="33123"/>
                </a:lnTo>
                <a:lnTo>
                  <a:pt x="752174" y="46041"/>
                </a:lnTo>
                <a:lnTo>
                  <a:pt x="787549" y="57427"/>
                </a:lnTo>
                <a:lnTo>
                  <a:pt x="820769" y="70390"/>
                </a:lnTo>
                <a:lnTo>
                  <a:pt x="850772" y="84617"/>
                </a:lnTo>
                <a:lnTo>
                  <a:pt x="885011" y="106908"/>
                </a:lnTo>
                <a:lnTo>
                  <a:pt x="921223" y="140242"/>
                </a:lnTo>
                <a:lnTo>
                  <a:pt x="922336" y="143444"/>
                </a:lnTo>
                <a:lnTo>
                  <a:pt x="921313" y="150107"/>
                </a:lnTo>
                <a:lnTo>
                  <a:pt x="918037" y="158711"/>
                </a:lnTo>
                <a:lnTo>
                  <a:pt x="911501" y="165923"/>
                </a:lnTo>
                <a:lnTo>
                  <a:pt x="876451" y="186187"/>
                </a:lnTo>
                <a:lnTo>
                  <a:pt x="845959" y="200879"/>
                </a:lnTo>
                <a:lnTo>
                  <a:pt x="819635" y="210911"/>
                </a:lnTo>
                <a:lnTo>
                  <a:pt x="784345" y="222033"/>
                </a:lnTo>
                <a:lnTo>
                  <a:pt x="749010" y="232530"/>
                </a:lnTo>
                <a:lnTo>
                  <a:pt x="718418" y="236064"/>
                </a:lnTo>
                <a:lnTo>
                  <a:pt x="739140" y="2362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238"/>
          <p:cNvGrpSpPr/>
          <p:nvPr/>
        </p:nvGrpSpPr>
        <p:grpSpPr>
          <a:xfrm>
            <a:off x="7727162" y="5021580"/>
            <a:ext cx="1645439" cy="647701"/>
            <a:chOff x="7727162" y="5021580"/>
            <a:chExt cx="1645439" cy="647701"/>
          </a:xfrm>
        </p:grpSpPr>
        <p:sp>
          <p:nvSpPr>
            <p:cNvPr id="22" name="SMARTInkShape-656"/>
            <p:cNvSpPr/>
            <p:nvPr>
              <p:custDataLst>
                <p:tags r:id="rId4"/>
              </p:custDataLst>
            </p:nvPr>
          </p:nvSpPr>
          <p:spPr>
            <a:xfrm>
              <a:off x="7727162" y="5021580"/>
              <a:ext cx="1188239" cy="517272"/>
            </a:xfrm>
            <a:custGeom>
              <a:avLst/>
              <a:gdLst/>
              <a:ahLst/>
              <a:cxnLst/>
              <a:rect l="0" t="0" r="0" b="0"/>
              <a:pathLst>
                <a:path w="1188239" h="517272">
                  <a:moveTo>
                    <a:pt x="167158" y="0"/>
                  </a:moveTo>
                  <a:lnTo>
                    <a:pt x="167158" y="0"/>
                  </a:lnTo>
                  <a:lnTo>
                    <a:pt x="160384" y="27093"/>
                  </a:lnTo>
                  <a:lnTo>
                    <a:pt x="155022" y="48542"/>
                  </a:lnTo>
                  <a:lnTo>
                    <a:pt x="144548" y="85921"/>
                  </a:lnTo>
                  <a:lnTo>
                    <a:pt x="134250" y="118620"/>
                  </a:lnTo>
                  <a:lnTo>
                    <a:pt x="124028" y="147265"/>
                  </a:lnTo>
                  <a:lnTo>
                    <a:pt x="111582" y="176364"/>
                  </a:lnTo>
                  <a:lnTo>
                    <a:pt x="99277" y="206231"/>
                  </a:lnTo>
                  <a:lnTo>
                    <a:pt x="90987" y="236438"/>
                  </a:lnTo>
                  <a:lnTo>
                    <a:pt x="82222" y="266797"/>
                  </a:lnTo>
                  <a:lnTo>
                    <a:pt x="70989" y="297223"/>
                  </a:lnTo>
                  <a:lnTo>
                    <a:pt x="54707" y="327679"/>
                  </a:lnTo>
                  <a:lnTo>
                    <a:pt x="42955" y="355891"/>
                  </a:lnTo>
                  <a:lnTo>
                    <a:pt x="29322" y="393316"/>
                  </a:lnTo>
                  <a:lnTo>
                    <a:pt x="16816" y="423596"/>
                  </a:lnTo>
                  <a:lnTo>
                    <a:pt x="5004" y="456583"/>
                  </a:lnTo>
                  <a:lnTo>
                    <a:pt x="0" y="477609"/>
                  </a:lnTo>
                  <a:lnTo>
                    <a:pt x="685" y="478425"/>
                  </a:lnTo>
                  <a:lnTo>
                    <a:pt x="3706" y="479334"/>
                  </a:lnTo>
                  <a:lnTo>
                    <a:pt x="5696" y="478729"/>
                  </a:lnTo>
                  <a:lnTo>
                    <a:pt x="10166" y="475800"/>
                  </a:lnTo>
                  <a:lnTo>
                    <a:pt x="32988" y="445757"/>
                  </a:lnTo>
                  <a:lnTo>
                    <a:pt x="51486" y="413451"/>
                  </a:lnTo>
                  <a:lnTo>
                    <a:pt x="63255" y="385262"/>
                  </a:lnTo>
                  <a:lnTo>
                    <a:pt x="76952" y="352979"/>
                  </a:lnTo>
                  <a:lnTo>
                    <a:pt x="89249" y="316617"/>
                  </a:lnTo>
                  <a:lnTo>
                    <a:pt x="100359" y="278726"/>
                  </a:lnTo>
                  <a:lnTo>
                    <a:pt x="110940" y="242129"/>
                  </a:lnTo>
                  <a:lnTo>
                    <a:pt x="123546" y="208366"/>
                  </a:lnTo>
                  <a:lnTo>
                    <a:pt x="136767" y="176427"/>
                  </a:lnTo>
                  <a:lnTo>
                    <a:pt x="148288" y="145299"/>
                  </a:lnTo>
                  <a:lnTo>
                    <a:pt x="159054" y="116787"/>
                  </a:lnTo>
                  <a:lnTo>
                    <a:pt x="174635" y="79195"/>
                  </a:lnTo>
                  <a:lnTo>
                    <a:pt x="191024" y="44241"/>
                  </a:lnTo>
                  <a:lnTo>
                    <a:pt x="199723" y="30512"/>
                  </a:lnTo>
                  <a:lnTo>
                    <a:pt x="205056" y="26261"/>
                  </a:lnTo>
                  <a:lnTo>
                    <a:pt x="211333" y="23532"/>
                  </a:lnTo>
                  <a:lnTo>
                    <a:pt x="211847" y="24154"/>
                  </a:lnTo>
                  <a:lnTo>
                    <a:pt x="218849" y="53387"/>
                  </a:lnTo>
                  <a:lnTo>
                    <a:pt x="222266" y="86091"/>
                  </a:lnTo>
                  <a:lnTo>
                    <a:pt x="224670" y="111076"/>
                  </a:lnTo>
                  <a:lnTo>
                    <a:pt x="222917" y="139114"/>
                  </a:lnTo>
                  <a:lnTo>
                    <a:pt x="223831" y="166251"/>
                  </a:lnTo>
                  <a:lnTo>
                    <a:pt x="226213" y="192423"/>
                  </a:lnTo>
                  <a:lnTo>
                    <a:pt x="228400" y="230110"/>
                  </a:lnTo>
                  <a:lnTo>
                    <a:pt x="234881" y="262256"/>
                  </a:lnTo>
                  <a:lnTo>
                    <a:pt x="252569" y="300170"/>
                  </a:lnTo>
                  <a:lnTo>
                    <a:pt x="260433" y="309233"/>
                  </a:lnTo>
                  <a:lnTo>
                    <a:pt x="269574" y="315237"/>
                  </a:lnTo>
                  <a:lnTo>
                    <a:pt x="279280" y="317906"/>
                  </a:lnTo>
                  <a:lnTo>
                    <a:pt x="298311" y="315363"/>
                  </a:lnTo>
                  <a:lnTo>
                    <a:pt x="315990" y="305201"/>
                  </a:lnTo>
                  <a:lnTo>
                    <a:pt x="335999" y="283376"/>
                  </a:lnTo>
                  <a:lnTo>
                    <a:pt x="349923" y="251415"/>
                  </a:lnTo>
                  <a:lnTo>
                    <a:pt x="363457" y="219179"/>
                  </a:lnTo>
                  <a:lnTo>
                    <a:pt x="379959" y="184055"/>
                  </a:lnTo>
                  <a:lnTo>
                    <a:pt x="380145" y="184510"/>
                  </a:lnTo>
                  <a:lnTo>
                    <a:pt x="380352" y="187273"/>
                  </a:lnTo>
                  <a:lnTo>
                    <a:pt x="378186" y="191324"/>
                  </a:lnTo>
                  <a:lnTo>
                    <a:pt x="376423" y="193589"/>
                  </a:lnTo>
                  <a:lnTo>
                    <a:pt x="373363" y="230680"/>
                  </a:lnTo>
                  <a:lnTo>
                    <a:pt x="375293" y="257438"/>
                  </a:lnTo>
                  <a:lnTo>
                    <a:pt x="387576" y="293281"/>
                  </a:lnTo>
                  <a:lnTo>
                    <a:pt x="397379" y="322931"/>
                  </a:lnTo>
                  <a:lnTo>
                    <a:pt x="418773" y="345313"/>
                  </a:lnTo>
                  <a:lnTo>
                    <a:pt x="455353" y="372685"/>
                  </a:lnTo>
                  <a:lnTo>
                    <a:pt x="471351" y="381537"/>
                  </a:lnTo>
                  <a:lnTo>
                    <a:pt x="486928" y="385472"/>
                  </a:lnTo>
                  <a:lnTo>
                    <a:pt x="500061" y="384963"/>
                  </a:lnTo>
                  <a:lnTo>
                    <a:pt x="537859" y="374671"/>
                  </a:lnTo>
                  <a:lnTo>
                    <a:pt x="561905" y="373494"/>
                  </a:lnTo>
                  <a:lnTo>
                    <a:pt x="564943" y="374303"/>
                  </a:lnTo>
                  <a:lnTo>
                    <a:pt x="566968" y="375689"/>
                  </a:lnTo>
                  <a:lnTo>
                    <a:pt x="568318" y="377459"/>
                  </a:lnTo>
                  <a:lnTo>
                    <a:pt x="569818" y="381684"/>
                  </a:lnTo>
                  <a:lnTo>
                    <a:pt x="571707" y="393791"/>
                  </a:lnTo>
                  <a:lnTo>
                    <a:pt x="578764" y="403711"/>
                  </a:lnTo>
                  <a:lnTo>
                    <a:pt x="582363" y="407462"/>
                  </a:lnTo>
                  <a:lnTo>
                    <a:pt x="586786" y="409694"/>
                  </a:lnTo>
                  <a:lnTo>
                    <a:pt x="600568" y="411127"/>
                  </a:lnTo>
                  <a:lnTo>
                    <a:pt x="632859" y="409176"/>
                  </a:lnTo>
                  <a:lnTo>
                    <a:pt x="655098" y="400919"/>
                  </a:lnTo>
                  <a:lnTo>
                    <a:pt x="685370" y="382959"/>
                  </a:lnTo>
                  <a:lnTo>
                    <a:pt x="720198" y="362259"/>
                  </a:lnTo>
                  <a:lnTo>
                    <a:pt x="750600" y="327199"/>
                  </a:lnTo>
                  <a:lnTo>
                    <a:pt x="756665" y="312215"/>
                  </a:lnTo>
                  <a:lnTo>
                    <a:pt x="761091" y="274971"/>
                  </a:lnTo>
                  <a:lnTo>
                    <a:pt x="760482" y="265296"/>
                  </a:lnTo>
                  <a:lnTo>
                    <a:pt x="757388" y="258174"/>
                  </a:lnTo>
                  <a:lnTo>
                    <a:pt x="750887" y="249404"/>
                  </a:lnTo>
                  <a:lnTo>
                    <a:pt x="743811" y="246313"/>
                  </a:lnTo>
                  <a:lnTo>
                    <a:pt x="739553" y="245489"/>
                  </a:lnTo>
                  <a:lnTo>
                    <a:pt x="730307" y="246830"/>
                  </a:lnTo>
                  <a:lnTo>
                    <a:pt x="692893" y="258209"/>
                  </a:lnTo>
                  <a:lnTo>
                    <a:pt x="685016" y="266031"/>
                  </a:lnTo>
                  <a:lnTo>
                    <a:pt x="680951" y="277409"/>
                  </a:lnTo>
                  <a:lnTo>
                    <a:pt x="678340" y="309456"/>
                  </a:lnTo>
                  <a:lnTo>
                    <a:pt x="681934" y="342492"/>
                  </a:lnTo>
                  <a:lnTo>
                    <a:pt x="696451" y="379092"/>
                  </a:lnTo>
                  <a:lnTo>
                    <a:pt x="716839" y="412702"/>
                  </a:lnTo>
                  <a:lnTo>
                    <a:pt x="738966" y="444110"/>
                  </a:lnTo>
                  <a:lnTo>
                    <a:pt x="765654" y="466774"/>
                  </a:lnTo>
                  <a:lnTo>
                    <a:pt x="795011" y="484214"/>
                  </a:lnTo>
                  <a:lnTo>
                    <a:pt x="829203" y="492015"/>
                  </a:lnTo>
                  <a:lnTo>
                    <a:pt x="851431" y="489324"/>
                  </a:lnTo>
                  <a:lnTo>
                    <a:pt x="882985" y="476032"/>
                  </a:lnTo>
                  <a:lnTo>
                    <a:pt x="911525" y="453749"/>
                  </a:lnTo>
                  <a:lnTo>
                    <a:pt x="938328" y="423440"/>
                  </a:lnTo>
                  <a:lnTo>
                    <a:pt x="963201" y="385390"/>
                  </a:lnTo>
                  <a:lnTo>
                    <a:pt x="975615" y="355012"/>
                  </a:lnTo>
                  <a:lnTo>
                    <a:pt x="986777" y="318932"/>
                  </a:lnTo>
                  <a:lnTo>
                    <a:pt x="997381" y="282576"/>
                  </a:lnTo>
                  <a:lnTo>
                    <a:pt x="1006893" y="246663"/>
                  </a:lnTo>
                  <a:lnTo>
                    <a:pt x="1013942" y="210946"/>
                  </a:lnTo>
                  <a:lnTo>
                    <a:pt x="1022155" y="175316"/>
                  </a:lnTo>
                  <a:lnTo>
                    <a:pt x="1029758" y="142264"/>
                  </a:lnTo>
                  <a:lnTo>
                    <a:pt x="1034037" y="106311"/>
                  </a:lnTo>
                  <a:lnTo>
                    <a:pt x="1035767" y="70913"/>
                  </a:lnTo>
                  <a:lnTo>
                    <a:pt x="1035791" y="70982"/>
                  </a:lnTo>
                  <a:lnTo>
                    <a:pt x="1035816" y="73316"/>
                  </a:lnTo>
                  <a:lnTo>
                    <a:pt x="1025361" y="87798"/>
                  </a:lnTo>
                  <a:lnTo>
                    <a:pt x="1022716" y="97159"/>
                  </a:lnTo>
                  <a:lnTo>
                    <a:pt x="1021225" y="124085"/>
                  </a:lnTo>
                  <a:lnTo>
                    <a:pt x="1021017" y="147917"/>
                  </a:lnTo>
                  <a:lnTo>
                    <a:pt x="1020878" y="180738"/>
                  </a:lnTo>
                  <a:lnTo>
                    <a:pt x="1020785" y="219552"/>
                  </a:lnTo>
                  <a:lnTo>
                    <a:pt x="1022415" y="250508"/>
                  </a:lnTo>
                  <a:lnTo>
                    <a:pt x="1025196" y="276225"/>
                  </a:lnTo>
                  <a:lnTo>
                    <a:pt x="1028744" y="298450"/>
                  </a:lnTo>
                  <a:lnTo>
                    <a:pt x="1034942" y="334434"/>
                  </a:lnTo>
                  <a:lnTo>
                    <a:pt x="1040520" y="364537"/>
                  </a:lnTo>
                  <a:lnTo>
                    <a:pt x="1045821" y="392028"/>
                  </a:lnTo>
                  <a:lnTo>
                    <a:pt x="1057610" y="427259"/>
                  </a:lnTo>
                  <a:lnTo>
                    <a:pt x="1079491" y="460961"/>
                  </a:lnTo>
                  <a:lnTo>
                    <a:pt x="1085720" y="467338"/>
                  </a:lnTo>
                  <a:lnTo>
                    <a:pt x="1091311" y="470172"/>
                  </a:lnTo>
                  <a:lnTo>
                    <a:pt x="1099217" y="471768"/>
                  </a:lnTo>
                  <a:lnTo>
                    <a:pt x="1104364" y="469884"/>
                  </a:lnTo>
                  <a:lnTo>
                    <a:pt x="1106922" y="468195"/>
                  </a:lnTo>
                  <a:lnTo>
                    <a:pt x="1107781" y="463684"/>
                  </a:lnTo>
                  <a:lnTo>
                    <a:pt x="1103074" y="434366"/>
                  </a:lnTo>
                  <a:lnTo>
                    <a:pt x="1093993" y="399820"/>
                  </a:lnTo>
                  <a:lnTo>
                    <a:pt x="1082514" y="374441"/>
                  </a:lnTo>
                  <a:lnTo>
                    <a:pt x="1052991" y="344803"/>
                  </a:lnTo>
                  <a:lnTo>
                    <a:pt x="1040358" y="335843"/>
                  </a:lnTo>
                  <a:lnTo>
                    <a:pt x="1015635" y="330085"/>
                  </a:lnTo>
                  <a:lnTo>
                    <a:pt x="990904" y="332423"/>
                  </a:lnTo>
                  <a:lnTo>
                    <a:pt x="955073" y="345635"/>
                  </a:lnTo>
                  <a:lnTo>
                    <a:pt x="946885" y="352864"/>
                  </a:lnTo>
                  <a:lnTo>
                    <a:pt x="941270" y="360876"/>
                  </a:lnTo>
                  <a:lnTo>
                    <a:pt x="938774" y="367258"/>
                  </a:lnTo>
                  <a:lnTo>
                    <a:pt x="941415" y="383702"/>
                  </a:lnTo>
                  <a:lnTo>
                    <a:pt x="955976" y="411167"/>
                  </a:lnTo>
                  <a:lnTo>
                    <a:pt x="979674" y="436035"/>
                  </a:lnTo>
                  <a:lnTo>
                    <a:pt x="1004521" y="453187"/>
                  </a:lnTo>
                  <a:lnTo>
                    <a:pt x="1020227" y="459649"/>
                  </a:lnTo>
                  <a:lnTo>
                    <a:pt x="1051004" y="463798"/>
                  </a:lnTo>
                  <a:lnTo>
                    <a:pt x="1073916" y="462259"/>
                  </a:lnTo>
                  <a:lnTo>
                    <a:pt x="1100370" y="454154"/>
                  </a:lnTo>
                  <a:lnTo>
                    <a:pt x="1121048" y="444151"/>
                  </a:lnTo>
                  <a:lnTo>
                    <a:pt x="1140648" y="442088"/>
                  </a:lnTo>
                  <a:lnTo>
                    <a:pt x="1146009" y="446043"/>
                  </a:lnTo>
                  <a:lnTo>
                    <a:pt x="1148303" y="450266"/>
                  </a:lnTo>
                  <a:lnTo>
                    <a:pt x="1149775" y="463921"/>
                  </a:lnTo>
                  <a:lnTo>
                    <a:pt x="1150913" y="482924"/>
                  </a:lnTo>
                  <a:lnTo>
                    <a:pt x="1157441" y="515162"/>
                  </a:lnTo>
                  <a:lnTo>
                    <a:pt x="1158394" y="516161"/>
                  </a:lnTo>
                  <a:lnTo>
                    <a:pt x="1161709" y="517271"/>
                  </a:lnTo>
                  <a:lnTo>
                    <a:pt x="1163778" y="515027"/>
                  </a:lnTo>
                  <a:lnTo>
                    <a:pt x="1180673" y="477842"/>
                  </a:lnTo>
                  <a:lnTo>
                    <a:pt x="1188238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57"/>
            <p:cNvSpPr/>
            <p:nvPr>
              <p:custDataLst>
                <p:tags r:id="rId5"/>
              </p:custDataLst>
            </p:nvPr>
          </p:nvSpPr>
          <p:spPr>
            <a:xfrm>
              <a:off x="8938261" y="5349240"/>
              <a:ext cx="434340" cy="320041"/>
            </a:xfrm>
            <a:custGeom>
              <a:avLst/>
              <a:gdLst/>
              <a:ahLst/>
              <a:cxnLst/>
              <a:rect l="0" t="0" r="0" b="0"/>
              <a:pathLst>
                <a:path w="434340" h="320041">
                  <a:moveTo>
                    <a:pt x="0" y="0"/>
                  </a:moveTo>
                  <a:lnTo>
                    <a:pt x="0" y="0"/>
                  </a:lnTo>
                  <a:lnTo>
                    <a:pt x="28315" y="12135"/>
                  </a:lnTo>
                  <a:lnTo>
                    <a:pt x="54015" y="27772"/>
                  </a:lnTo>
                  <a:lnTo>
                    <a:pt x="64365" y="40283"/>
                  </a:lnTo>
                  <a:lnTo>
                    <a:pt x="68309" y="47175"/>
                  </a:lnTo>
                  <a:lnTo>
                    <a:pt x="70436" y="63864"/>
                  </a:lnTo>
                  <a:lnTo>
                    <a:pt x="68945" y="98129"/>
                  </a:lnTo>
                  <a:lnTo>
                    <a:pt x="73042" y="134593"/>
                  </a:lnTo>
                  <a:lnTo>
                    <a:pt x="69335" y="170877"/>
                  </a:lnTo>
                  <a:lnTo>
                    <a:pt x="68646" y="198993"/>
                  </a:lnTo>
                  <a:lnTo>
                    <a:pt x="67776" y="201242"/>
                  </a:lnTo>
                  <a:lnTo>
                    <a:pt x="66350" y="202742"/>
                  </a:lnTo>
                  <a:lnTo>
                    <a:pt x="64554" y="203742"/>
                  </a:lnTo>
                  <a:lnTo>
                    <a:pt x="64201" y="204407"/>
                  </a:lnTo>
                  <a:lnTo>
                    <a:pt x="64814" y="204852"/>
                  </a:lnTo>
                  <a:lnTo>
                    <a:pt x="66070" y="205148"/>
                  </a:lnTo>
                  <a:lnTo>
                    <a:pt x="66907" y="204499"/>
                  </a:lnTo>
                  <a:lnTo>
                    <a:pt x="75362" y="186625"/>
                  </a:lnTo>
                  <a:lnTo>
                    <a:pt x="101125" y="152126"/>
                  </a:lnTo>
                  <a:lnTo>
                    <a:pt x="119961" y="120426"/>
                  </a:lnTo>
                  <a:lnTo>
                    <a:pt x="136388" y="107266"/>
                  </a:lnTo>
                  <a:lnTo>
                    <a:pt x="136646" y="107917"/>
                  </a:lnTo>
                  <a:lnTo>
                    <a:pt x="137854" y="113726"/>
                  </a:lnTo>
                  <a:lnTo>
                    <a:pt x="142351" y="126641"/>
                  </a:lnTo>
                  <a:lnTo>
                    <a:pt x="148505" y="156597"/>
                  </a:lnTo>
                  <a:lnTo>
                    <a:pt x="166207" y="180506"/>
                  </a:lnTo>
                  <a:lnTo>
                    <a:pt x="172929" y="186905"/>
                  </a:lnTo>
                  <a:lnTo>
                    <a:pt x="181561" y="192571"/>
                  </a:lnTo>
                  <a:lnTo>
                    <a:pt x="186233" y="193574"/>
                  </a:lnTo>
                  <a:lnTo>
                    <a:pt x="222054" y="190035"/>
                  </a:lnTo>
                  <a:lnTo>
                    <a:pt x="259221" y="179945"/>
                  </a:lnTo>
                  <a:lnTo>
                    <a:pt x="294205" y="169110"/>
                  </a:lnTo>
                  <a:lnTo>
                    <a:pt x="312367" y="167643"/>
                  </a:lnTo>
                  <a:lnTo>
                    <a:pt x="312403" y="171686"/>
                  </a:lnTo>
                  <a:lnTo>
                    <a:pt x="310154" y="175929"/>
                  </a:lnTo>
                  <a:lnTo>
                    <a:pt x="307178" y="180638"/>
                  </a:lnTo>
                  <a:lnTo>
                    <a:pt x="305506" y="188895"/>
                  </a:lnTo>
                  <a:lnTo>
                    <a:pt x="304893" y="207232"/>
                  </a:lnTo>
                  <a:lnTo>
                    <a:pt x="306555" y="210122"/>
                  </a:lnTo>
                  <a:lnTo>
                    <a:pt x="321975" y="223428"/>
                  </a:lnTo>
                  <a:lnTo>
                    <a:pt x="331906" y="226301"/>
                  </a:lnTo>
                  <a:lnTo>
                    <a:pt x="349519" y="230176"/>
                  </a:lnTo>
                  <a:lnTo>
                    <a:pt x="354933" y="232191"/>
                  </a:lnTo>
                  <a:lnTo>
                    <a:pt x="365463" y="232172"/>
                  </a:lnTo>
                  <a:lnTo>
                    <a:pt x="401901" y="221356"/>
                  </a:lnTo>
                  <a:lnTo>
                    <a:pt x="402555" y="220384"/>
                  </a:lnTo>
                  <a:lnTo>
                    <a:pt x="403687" y="214453"/>
                  </a:lnTo>
                  <a:lnTo>
                    <a:pt x="399762" y="209638"/>
                  </a:lnTo>
                  <a:lnTo>
                    <a:pt x="395548" y="207472"/>
                  </a:lnTo>
                  <a:lnTo>
                    <a:pt x="385942" y="206083"/>
                  </a:lnTo>
                  <a:lnTo>
                    <a:pt x="365072" y="214074"/>
                  </a:lnTo>
                  <a:lnTo>
                    <a:pt x="356986" y="218757"/>
                  </a:lnTo>
                  <a:lnTo>
                    <a:pt x="353394" y="223661"/>
                  </a:lnTo>
                  <a:lnTo>
                    <a:pt x="354129" y="224460"/>
                  </a:lnTo>
                  <a:lnTo>
                    <a:pt x="359462" y="223091"/>
                  </a:lnTo>
                  <a:lnTo>
                    <a:pt x="376683" y="214467"/>
                  </a:lnTo>
                  <a:lnTo>
                    <a:pt x="390539" y="202022"/>
                  </a:lnTo>
                  <a:lnTo>
                    <a:pt x="397375" y="192516"/>
                  </a:lnTo>
                  <a:lnTo>
                    <a:pt x="400977" y="182647"/>
                  </a:lnTo>
                  <a:lnTo>
                    <a:pt x="403845" y="156145"/>
                  </a:lnTo>
                  <a:lnTo>
                    <a:pt x="403004" y="155744"/>
                  </a:lnTo>
                  <a:lnTo>
                    <a:pt x="396097" y="159533"/>
                  </a:lnTo>
                  <a:lnTo>
                    <a:pt x="392507" y="159804"/>
                  </a:lnTo>
                  <a:lnTo>
                    <a:pt x="391212" y="160723"/>
                  </a:lnTo>
                  <a:lnTo>
                    <a:pt x="390348" y="162182"/>
                  </a:lnTo>
                  <a:lnTo>
                    <a:pt x="389387" y="166907"/>
                  </a:lnTo>
                  <a:lnTo>
                    <a:pt x="384296" y="204742"/>
                  </a:lnTo>
                  <a:lnTo>
                    <a:pt x="389771" y="236023"/>
                  </a:lnTo>
                  <a:lnTo>
                    <a:pt x="401470" y="273448"/>
                  </a:lnTo>
                  <a:lnTo>
                    <a:pt x="409831" y="291089"/>
                  </a:lnTo>
                  <a:lnTo>
                    <a:pt x="434339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83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55" y="365760"/>
            <a:ext cx="4947557" cy="611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6" y="365759"/>
            <a:ext cx="5232625" cy="62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01" y="174170"/>
            <a:ext cx="9692640" cy="922065"/>
          </a:xfrm>
        </p:spPr>
        <p:txBody>
          <a:bodyPr/>
          <a:lstStyle/>
          <a:p>
            <a:r>
              <a:rPr lang="en-US" dirty="0"/>
              <a:t>Clip of "Proselytizing"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7258"/>
            <a:ext cx="11176000" cy="5689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www.youtube.com/watch?v=GtXSXCcgNEM</a:t>
            </a:r>
            <a:endParaRPr lang="en-US" dirty="0" smtClean="0"/>
          </a:p>
          <a:p>
            <a:endParaRPr lang="en-US" dirty="0"/>
          </a:p>
          <a:p>
            <a:r>
              <a:rPr lang="en-US" sz="3200" dirty="0"/>
              <a:t>Why is this an ineffective method of converting someone to another religion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What </a:t>
            </a:r>
            <a:r>
              <a:rPr lang="en-US" sz="3200" dirty="0"/>
              <a:t>do you think would be a more effective method? Why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Why </a:t>
            </a:r>
            <a:r>
              <a:rPr lang="en-US" sz="3200" dirty="0"/>
              <a:t>is voluntary conversion more effective?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-44421"/>
            <a:ext cx="10093715" cy="69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MARTInkShape-680"/>
          <p:cNvSpPr/>
          <p:nvPr>
            <p:custDataLst>
              <p:tags r:id="rId1"/>
            </p:custDataLst>
          </p:nvPr>
        </p:nvSpPr>
        <p:spPr>
          <a:xfrm>
            <a:off x="8963297" y="861835"/>
            <a:ext cx="424543" cy="295433"/>
          </a:xfrm>
          <a:custGeom>
            <a:avLst/>
            <a:gdLst/>
            <a:ahLst/>
            <a:cxnLst/>
            <a:rect l="0" t="0" r="0" b="0"/>
            <a:pathLst>
              <a:path w="424543" h="295433">
                <a:moveTo>
                  <a:pt x="226422" y="44945"/>
                </a:moveTo>
                <a:lnTo>
                  <a:pt x="226422" y="44945"/>
                </a:lnTo>
                <a:lnTo>
                  <a:pt x="201588" y="53976"/>
                </a:lnTo>
                <a:lnTo>
                  <a:pt x="181927" y="61126"/>
                </a:lnTo>
                <a:lnTo>
                  <a:pt x="161200" y="71819"/>
                </a:lnTo>
                <a:lnTo>
                  <a:pt x="139760" y="84874"/>
                </a:lnTo>
                <a:lnTo>
                  <a:pt x="117848" y="99504"/>
                </a:lnTo>
                <a:lnTo>
                  <a:pt x="84469" y="122534"/>
                </a:lnTo>
                <a:lnTo>
                  <a:pt x="48895" y="152036"/>
                </a:lnTo>
                <a:lnTo>
                  <a:pt x="18165" y="184256"/>
                </a:lnTo>
                <a:lnTo>
                  <a:pt x="2720" y="206080"/>
                </a:lnTo>
                <a:lnTo>
                  <a:pt x="0" y="213363"/>
                </a:lnTo>
                <a:lnTo>
                  <a:pt x="121" y="215644"/>
                </a:lnTo>
                <a:lnTo>
                  <a:pt x="1048" y="217164"/>
                </a:lnTo>
                <a:lnTo>
                  <a:pt x="2512" y="218178"/>
                </a:lnTo>
                <a:lnTo>
                  <a:pt x="12664" y="219604"/>
                </a:lnTo>
                <a:lnTo>
                  <a:pt x="46751" y="203548"/>
                </a:lnTo>
                <a:lnTo>
                  <a:pt x="55842" y="198940"/>
                </a:lnTo>
                <a:lnTo>
                  <a:pt x="88520" y="166727"/>
                </a:lnTo>
                <a:lnTo>
                  <a:pt x="109088" y="143913"/>
                </a:lnTo>
                <a:lnTo>
                  <a:pt x="138715" y="107275"/>
                </a:lnTo>
                <a:lnTo>
                  <a:pt x="160348" y="77727"/>
                </a:lnTo>
                <a:lnTo>
                  <a:pt x="185114" y="42899"/>
                </a:lnTo>
                <a:lnTo>
                  <a:pt x="207068" y="5108"/>
                </a:lnTo>
                <a:lnTo>
                  <a:pt x="210640" y="0"/>
                </a:lnTo>
                <a:lnTo>
                  <a:pt x="210941" y="1827"/>
                </a:lnTo>
                <a:lnTo>
                  <a:pt x="211135" y="5854"/>
                </a:lnTo>
                <a:lnTo>
                  <a:pt x="207123" y="10597"/>
                </a:lnTo>
                <a:lnTo>
                  <a:pt x="205145" y="17261"/>
                </a:lnTo>
                <a:lnTo>
                  <a:pt x="203701" y="53479"/>
                </a:lnTo>
                <a:lnTo>
                  <a:pt x="207635" y="87271"/>
                </a:lnTo>
                <a:lnTo>
                  <a:pt x="217412" y="122168"/>
                </a:lnTo>
                <a:lnTo>
                  <a:pt x="230904" y="155973"/>
                </a:lnTo>
                <a:lnTo>
                  <a:pt x="251456" y="191954"/>
                </a:lnTo>
                <a:lnTo>
                  <a:pt x="277773" y="224440"/>
                </a:lnTo>
                <a:lnTo>
                  <a:pt x="303727" y="253821"/>
                </a:lnTo>
                <a:lnTo>
                  <a:pt x="336628" y="274004"/>
                </a:lnTo>
                <a:lnTo>
                  <a:pt x="367355" y="289015"/>
                </a:lnTo>
                <a:lnTo>
                  <a:pt x="404751" y="295432"/>
                </a:lnTo>
                <a:lnTo>
                  <a:pt x="413771" y="293715"/>
                </a:lnTo>
                <a:lnTo>
                  <a:pt x="424542" y="2887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69" name="SMARTInkShape-Group246"/>
          <p:cNvGrpSpPr/>
          <p:nvPr/>
        </p:nvGrpSpPr>
        <p:grpSpPr>
          <a:xfrm>
            <a:off x="7821370" y="833776"/>
            <a:ext cx="339651" cy="324465"/>
            <a:chOff x="7821370" y="833776"/>
            <a:chExt cx="339651" cy="324465"/>
          </a:xfrm>
        </p:grpSpPr>
        <p:sp>
          <p:nvSpPr>
            <p:cNvPr id="63" name="SMARTInkShape-681"/>
            <p:cNvSpPr/>
            <p:nvPr>
              <p:custDataLst>
                <p:tags r:id="rId21"/>
              </p:custDataLst>
            </p:nvPr>
          </p:nvSpPr>
          <p:spPr>
            <a:xfrm>
              <a:off x="7821370" y="833776"/>
              <a:ext cx="290316" cy="309162"/>
            </a:xfrm>
            <a:custGeom>
              <a:avLst/>
              <a:gdLst/>
              <a:ahLst/>
              <a:cxnLst/>
              <a:rect l="0" t="0" r="0" b="0"/>
              <a:pathLst>
                <a:path w="290316" h="309162">
                  <a:moveTo>
                    <a:pt x="19610" y="286364"/>
                  </a:moveTo>
                  <a:lnTo>
                    <a:pt x="19610" y="286364"/>
                  </a:lnTo>
                  <a:lnTo>
                    <a:pt x="356" y="309161"/>
                  </a:lnTo>
                  <a:lnTo>
                    <a:pt x="0" y="307489"/>
                  </a:lnTo>
                  <a:lnTo>
                    <a:pt x="15643" y="276426"/>
                  </a:lnTo>
                  <a:lnTo>
                    <a:pt x="37766" y="240496"/>
                  </a:lnTo>
                  <a:lnTo>
                    <a:pt x="48624" y="222155"/>
                  </a:lnTo>
                  <a:lnTo>
                    <a:pt x="60119" y="202071"/>
                  </a:lnTo>
                  <a:lnTo>
                    <a:pt x="74557" y="176829"/>
                  </a:lnTo>
                  <a:lnTo>
                    <a:pt x="86721" y="155767"/>
                  </a:lnTo>
                  <a:lnTo>
                    <a:pt x="107010" y="121077"/>
                  </a:lnTo>
                  <a:lnTo>
                    <a:pt x="124495" y="93805"/>
                  </a:lnTo>
                  <a:lnTo>
                    <a:pt x="148618" y="61669"/>
                  </a:lnTo>
                  <a:lnTo>
                    <a:pt x="179525" y="28055"/>
                  </a:lnTo>
                  <a:lnTo>
                    <a:pt x="202458" y="8698"/>
                  </a:lnTo>
                  <a:lnTo>
                    <a:pt x="222232" y="2090"/>
                  </a:lnTo>
                  <a:lnTo>
                    <a:pt x="241743" y="0"/>
                  </a:lnTo>
                  <a:lnTo>
                    <a:pt x="258336" y="3584"/>
                  </a:lnTo>
                  <a:lnTo>
                    <a:pt x="268514" y="7719"/>
                  </a:lnTo>
                  <a:lnTo>
                    <a:pt x="276425" y="16895"/>
                  </a:lnTo>
                  <a:lnTo>
                    <a:pt x="281917" y="29440"/>
                  </a:lnTo>
                  <a:lnTo>
                    <a:pt x="287699" y="60448"/>
                  </a:lnTo>
                  <a:lnTo>
                    <a:pt x="290315" y="80123"/>
                  </a:lnTo>
                  <a:lnTo>
                    <a:pt x="287873" y="114154"/>
                  </a:lnTo>
                  <a:lnTo>
                    <a:pt x="285927" y="146909"/>
                  </a:lnTo>
                  <a:lnTo>
                    <a:pt x="280371" y="184185"/>
                  </a:lnTo>
                  <a:lnTo>
                    <a:pt x="278690" y="19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8" name="SMARTInkShape-682"/>
            <p:cNvSpPr/>
            <p:nvPr>
              <p:custDataLst>
                <p:tags r:id="rId22"/>
              </p:custDataLst>
            </p:nvPr>
          </p:nvSpPr>
          <p:spPr>
            <a:xfrm>
              <a:off x="8153400" y="11582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8" name="SMARTInkShape-Group247"/>
          <p:cNvGrpSpPr/>
          <p:nvPr/>
        </p:nvGrpSpPr>
        <p:grpSpPr>
          <a:xfrm>
            <a:off x="6942910" y="533400"/>
            <a:ext cx="2480460" cy="998221"/>
            <a:chOff x="6942910" y="533400"/>
            <a:chExt cx="2480460" cy="998221"/>
          </a:xfrm>
        </p:grpSpPr>
        <p:sp>
          <p:nvSpPr>
            <p:cNvPr id="7171" name="SMARTInkShape-683"/>
            <p:cNvSpPr/>
            <p:nvPr>
              <p:custDataLst>
                <p:tags r:id="rId14"/>
              </p:custDataLst>
            </p:nvPr>
          </p:nvSpPr>
          <p:spPr>
            <a:xfrm>
              <a:off x="8023860" y="922020"/>
              <a:ext cx="60961" cy="53341"/>
            </a:xfrm>
            <a:custGeom>
              <a:avLst/>
              <a:gdLst/>
              <a:ahLst/>
              <a:cxnLst/>
              <a:rect l="0" t="0" r="0" b="0"/>
              <a:pathLst>
                <a:path w="60961" h="53341">
                  <a:moveTo>
                    <a:pt x="60960" y="0"/>
                  </a:moveTo>
                  <a:lnTo>
                    <a:pt x="60960" y="0"/>
                  </a:lnTo>
                  <a:lnTo>
                    <a:pt x="33930" y="32267"/>
                  </a:lnTo>
                  <a:lnTo>
                    <a:pt x="24111" y="43410"/>
                  </a:lnTo>
                  <a:lnTo>
                    <a:pt x="14667" y="48927"/>
                  </a:lnTo>
                  <a:lnTo>
                    <a:pt x="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2" name="SMARTInkShape-684"/>
            <p:cNvSpPr/>
            <p:nvPr>
              <p:custDataLst>
                <p:tags r:id="rId15"/>
              </p:custDataLst>
            </p:nvPr>
          </p:nvSpPr>
          <p:spPr>
            <a:xfrm>
              <a:off x="7555247" y="838200"/>
              <a:ext cx="377174" cy="363526"/>
            </a:xfrm>
            <a:custGeom>
              <a:avLst/>
              <a:gdLst/>
              <a:ahLst/>
              <a:cxnLst/>
              <a:rect l="0" t="0" r="0" b="0"/>
              <a:pathLst>
                <a:path w="377174" h="363526">
                  <a:moveTo>
                    <a:pt x="148573" y="0"/>
                  </a:moveTo>
                  <a:lnTo>
                    <a:pt x="148573" y="0"/>
                  </a:lnTo>
                  <a:lnTo>
                    <a:pt x="141799" y="24836"/>
                  </a:lnTo>
                  <a:lnTo>
                    <a:pt x="132016" y="61838"/>
                  </a:lnTo>
                  <a:lnTo>
                    <a:pt x="124846" y="92395"/>
                  </a:lnTo>
                  <a:lnTo>
                    <a:pt x="116579" y="120086"/>
                  </a:lnTo>
                  <a:lnTo>
                    <a:pt x="107260" y="146505"/>
                  </a:lnTo>
                  <a:lnTo>
                    <a:pt x="97473" y="172358"/>
                  </a:lnTo>
                  <a:lnTo>
                    <a:pt x="85222" y="197959"/>
                  </a:lnTo>
                  <a:lnTo>
                    <a:pt x="72156" y="223449"/>
                  </a:lnTo>
                  <a:lnTo>
                    <a:pt x="55281" y="260752"/>
                  </a:lnTo>
                  <a:lnTo>
                    <a:pt x="39558" y="292784"/>
                  </a:lnTo>
                  <a:lnTo>
                    <a:pt x="13980" y="330656"/>
                  </a:lnTo>
                  <a:lnTo>
                    <a:pt x="4958" y="345718"/>
                  </a:lnTo>
                  <a:lnTo>
                    <a:pt x="0" y="349097"/>
                  </a:lnTo>
                  <a:lnTo>
                    <a:pt x="417" y="349571"/>
                  </a:lnTo>
                  <a:lnTo>
                    <a:pt x="1542" y="349888"/>
                  </a:lnTo>
                  <a:lnTo>
                    <a:pt x="9566" y="325403"/>
                  </a:lnTo>
                  <a:lnTo>
                    <a:pt x="21598" y="287710"/>
                  </a:lnTo>
                  <a:lnTo>
                    <a:pt x="35414" y="254025"/>
                  </a:lnTo>
                  <a:lnTo>
                    <a:pt x="52277" y="219862"/>
                  </a:lnTo>
                  <a:lnTo>
                    <a:pt x="71062" y="184923"/>
                  </a:lnTo>
                  <a:lnTo>
                    <a:pt x="90699" y="149639"/>
                  </a:lnTo>
                  <a:lnTo>
                    <a:pt x="112974" y="118717"/>
                  </a:lnTo>
                  <a:lnTo>
                    <a:pt x="149315" y="82024"/>
                  </a:lnTo>
                  <a:lnTo>
                    <a:pt x="186892" y="57324"/>
                  </a:lnTo>
                  <a:lnTo>
                    <a:pt x="222580" y="41538"/>
                  </a:lnTo>
                  <a:lnTo>
                    <a:pt x="243272" y="36241"/>
                  </a:lnTo>
                  <a:lnTo>
                    <a:pt x="268355" y="38020"/>
                  </a:lnTo>
                  <a:lnTo>
                    <a:pt x="297817" y="48584"/>
                  </a:lnTo>
                  <a:lnTo>
                    <a:pt x="306061" y="55742"/>
                  </a:lnTo>
                  <a:lnTo>
                    <a:pt x="312548" y="66261"/>
                  </a:lnTo>
                  <a:lnTo>
                    <a:pt x="323611" y="100609"/>
                  </a:lnTo>
                  <a:lnTo>
                    <a:pt x="329129" y="129999"/>
                  </a:lnTo>
                  <a:lnTo>
                    <a:pt x="328507" y="162414"/>
                  </a:lnTo>
                  <a:lnTo>
                    <a:pt x="322960" y="198829"/>
                  </a:lnTo>
                  <a:lnTo>
                    <a:pt x="318365" y="224682"/>
                  </a:lnTo>
                  <a:lnTo>
                    <a:pt x="313501" y="253105"/>
                  </a:lnTo>
                  <a:lnTo>
                    <a:pt x="310047" y="289577"/>
                  </a:lnTo>
                  <a:lnTo>
                    <a:pt x="313069" y="321833"/>
                  </a:lnTo>
                  <a:lnTo>
                    <a:pt x="315282" y="344748"/>
                  </a:lnTo>
                  <a:lnTo>
                    <a:pt x="317286" y="350059"/>
                  </a:lnTo>
                  <a:lnTo>
                    <a:pt x="324027" y="358217"/>
                  </a:lnTo>
                  <a:lnTo>
                    <a:pt x="332668" y="362408"/>
                  </a:lnTo>
                  <a:lnTo>
                    <a:pt x="337343" y="363525"/>
                  </a:lnTo>
                  <a:lnTo>
                    <a:pt x="341307" y="362577"/>
                  </a:lnTo>
                  <a:lnTo>
                    <a:pt x="360523" y="344352"/>
                  </a:lnTo>
                  <a:lnTo>
                    <a:pt x="377173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3" name="SMARTInkShape-685"/>
            <p:cNvSpPr/>
            <p:nvPr>
              <p:custDataLst>
                <p:tags r:id="rId16"/>
              </p:custDataLst>
            </p:nvPr>
          </p:nvSpPr>
          <p:spPr>
            <a:xfrm>
              <a:off x="6942910" y="533400"/>
              <a:ext cx="539931" cy="742911"/>
            </a:xfrm>
            <a:custGeom>
              <a:avLst/>
              <a:gdLst/>
              <a:ahLst/>
              <a:cxnLst/>
              <a:rect l="0" t="0" r="0" b="0"/>
              <a:pathLst>
                <a:path w="539931" h="742911">
                  <a:moveTo>
                    <a:pt x="21770" y="0"/>
                  </a:moveTo>
                  <a:lnTo>
                    <a:pt x="21770" y="0"/>
                  </a:lnTo>
                  <a:lnTo>
                    <a:pt x="28544" y="24835"/>
                  </a:lnTo>
                  <a:lnTo>
                    <a:pt x="37480" y="62685"/>
                  </a:lnTo>
                  <a:lnTo>
                    <a:pt x="41452" y="96440"/>
                  </a:lnTo>
                  <a:lnTo>
                    <a:pt x="40960" y="128375"/>
                  </a:lnTo>
                  <a:lnTo>
                    <a:pt x="37919" y="160349"/>
                  </a:lnTo>
                  <a:lnTo>
                    <a:pt x="33744" y="194315"/>
                  </a:lnTo>
                  <a:lnTo>
                    <a:pt x="29068" y="231424"/>
                  </a:lnTo>
                  <a:lnTo>
                    <a:pt x="26635" y="250803"/>
                  </a:lnTo>
                  <a:lnTo>
                    <a:pt x="21627" y="294202"/>
                  </a:lnTo>
                  <a:lnTo>
                    <a:pt x="14901" y="353615"/>
                  </a:lnTo>
                  <a:lnTo>
                    <a:pt x="7030" y="423703"/>
                  </a:lnTo>
                  <a:lnTo>
                    <a:pt x="2630" y="477202"/>
                  </a:lnTo>
                  <a:lnTo>
                    <a:pt x="544" y="519641"/>
                  </a:lnTo>
                  <a:lnTo>
                    <a:pt x="0" y="554708"/>
                  </a:lnTo>
                  <a:lnTo>
                    <a:pt x="1330" y="583165"/>
                  </a:lnTo>
                  <a:lnTo>
                    <a:pt x="3909" y="607217"/>
                  </a:lnTo>
                  <a:lnTo>
                    <a:pt x="7322" y="628331"/>
                  </a:lnTo>
                  <a:lnTo>
                    <a:pt x="17889" y="663080"/>
                  </a:lnTo>
                  <a:lnTo>
                    <a:pt x="31053" y="690942"/>
                  </a:lnTo>
                  <a:lnTo>
                    <a:pt x="45369" y="711792"/>
                  </a:lnTo>
                  <a:lnTo>
                    <a:pt x="75799" y="733765"/>
                  </a:lnTo>
                  <a:lnTo>
                    <a:pt x="111627" y="742910"/>
                  </a:lnTo>
                  <a:lnTo>
                    <a:pt x="138753" y="742791"/>
                  </a:lnTo>
                  <a:lnTo>
                    <a:pt x="167742" y="738223"/>
                  </a:lnTo>
                  <a:lnTo>
                    <a:pt x="197560" y="727726"/>
                  </a:lnTo>
                  <a:lnTo>
                    <a:pt x="227745" y="714594"/>
                  </a:lnTo>
                  <a:lnTo>
                    <a:pt x="258094" y="698597"/>
                  </a:lnTo>
                  <a:lnTo>
                    <a:pt x="288517" y="677376"/>
                  </a:lnTo>
                  <a:lnTo>
                    <a:pt x="316713" y="651576"/>
                  </a:lnTo>
                  <a:lnTo>
                    <a:pt x="344203" y="623176"/>
                  </a:lnTo>
                  <a:lnTo>
                    <a:pt x="373354" y="593620"/>
                  </a:lnTo>
                  <a:lnTo>
                    <a:pt x="400985" y="561294"/>
                  </a:lnTo>
                  <a:lnTo>
                    <a:pt x="425683" y="527171"/>
                  </a:lnTo>
                  <a:lnTo>
                    <a:pt x="445127" y="492249"/>
                  </a:lnTo>
                  <a:lnTo>
                    <a:pt x="462236" y="456973"/>
                  </a:lnTo>
                  <a:lnTo>
                    <a:pt x="477460" y="422386"/>
                  </a:lnTo>
                  <a:lnTo>
                    <a:pt x="489870" y="390080"/>
                  </a:lnTo>
                  <a:lnTo>
                    <a:pt x="501030" y="358789"/>
                  </a:lnTo>
                  <a:lnTo>
                    <a:pt x="510788" y="327948"/>
                  </a:lnTo>
                  <a:lnTo>
                    <a:pt x="517947" y="297308"/>
                  </a:lnTo>
                  <a:lnTo>
                    <a:pt x="521694" y="269015"/>
                  </a:lnTo>
                  <a:lnTo>
                    <a:pt x="524206" y="242329"/>
                  </a:lnTo>
                  <a:lnTo>
                    <a:pt x="529532" y="204351"/>
                  </a:lnTo>
                  <a:lnTo>
                    <a:pt x="532334" y="171274"/>
                  </a:lnTo>
                  <a:lnTo>
                    <a:pt x="536457" y="141717"/>
                  </a:lnTo>
                  <a:lnTo>
                    <a:pt x="532786" y="105610"/>
                  </a:lnTo>
                  <a:lnTo>
                    <a:pt x="532521" y="98302"/>
                  </a:lnTo>
                  <a:lnTo>
                    <a:pt x="533298" y="96015"/>
                  </a:lnTo>
                  <a:lnTo>
                    <a:pt x="534661" y="94490"/>
                  </a:lnTo>
                  <a:lnTo>
                    <a:pt x="538889" y="92042"/>
                  </a:lnTo>
                  <a:lnTo>
                    <a:pt x="539930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4" name="SMARTInkShape-686"/>
            <p:cNvSpPr/>
            <p:nvPr>
              <p:custDataLst>
                <p:tags r:id="rId17"/>
              </p:custDataLst>
            </p:nvPr>
          </p:nvSpPr>
          <p:spPr>
            <a:xfrm>
              <a:off x="8215070" y="846802"/>
              <a:ext cx="249083" cy="278796"/>
            </a:xfrm>
            <a:custGeom>
              <a:avLst/>
              <a:gdLst/>
              <a:ahLst/>
              <a:cxnLst/>
              <a:rect l="0" t="0" r="0" b="0"/>
              <a:pathLst>
                <a:path w="249083" h="278796">
                  <a:moveTo>
                    <a:pt x="98350" y="105698"/>
                  </a:moveTo>
                  <a:lnTo>
                    <a:pt x="98350" y="105698"/>
                  </a:lnTo>
                  <a:lnTo>
                    <a:pt x="80288" y="137307"/>
                  </a:lnTo>
                  <a:lnTo>
                    <a:pt x="65988" y="162331"/>
                  </a:lnTo>
                  <a:lnTo>
                    <a:pt x="47843" y="196908"/>
                  </a:lnTo>
                  <a:lnTo>
                    <a:pt x="30609" y="230654"/>
                  </a:lnTo>
                  <a:lnTo>
                    <a:pt x="19294" y="254482"/>
                  </a:lnTo>
                  <a:lnTo>
                    <a:pt x="17707" y="260767"/>
                  </a:lnTo>
                  <a:lnTo>
                    <a:pt x="11425" y="270009"/>
                  </a:lnTo>
                  <a:lnTo>
                    <a:pt x="1687" y="278795"/>
                  </a:lnTo>
                  <a:lnTo>
                    <a:pt x="888" y="278669"/>
                  </a:lnTo>
                  <a:lnTo>
                    <a:pt x="355" y="277739"/>
                  </a:lnTo>
                  <a:lnTo>
                    <a:pt x="0" y="276272"/>
                  </a:lnTo>
                  <a:lnTo>
                    <a:pt x="1863" y="272384"/>
                  </a:lnTo>
                  <a:lnTo>
                    <a:pt x="9958" y="258944"/>
                  </a:lnTo>
                  <a:lnTo>
                    <a:pt x="20557" y="221733"/>
                  </a:lnTo>
                  <a:lnTo>
                    <a:pt x="34190" y="185987"/>
                  </a:lnTo>
                  <a:lnTo>
                    <a:pt x="53940" y="148584"/>
                  </a:lnTo>
                  <a:lnTo>
                    <a:pt x="77572" y="110691"/>
                  </a:lnTo>
                  <a:lnTo>
                    <a:pt x="110632" y="73499"/>
                  </a:lnTo>
                  <a:lnTo>
                    <a:pt x="146392" y="42347"/>
                  </a:lnTo>
                  <a:lnTo>
                    <a:pt x="177119" y="21640"/>
                  </a:lnTo>
                  <a:lnTo>
                    <a:pt x="197701" y="6473"/>
                  </a:lnTo>
                  <a:lnTo>
                    <a:pt x="214524" y="1227"/>
                  </a:lnTo>
                  <a:lnTo>
                    <a:pt x="225054" y="0"/>
                  </a:lnTo>
                  <a:lnTo>
                    <a:pt x="233121" y="1712"/>
                  </a:lnTo>
                  <a:lnTo>
                    <a:pt x="236458" y="3354"/>
                  </a:lnTo>
                  <a:lnTo>
                    <a:pt x="238682" y="6142"/>
                  </a:lnTo>
                  <a:lnTo>
                    <a:pt x="247976" y="33287"/>
                  </a:lnTo>
                  <a:lnTo>
                    <a:pt x="249082" y="53481"/>
                  </a:lnTo>
                  <a:lnTo>
                    <a:pt x="244557" y="85318"/>
                  </a:lnTo>
                  <a:lnTo>
                    <a:pt x="239367" y="119923"/>
                  </a:lnTo>
                  <a:lnTo>
                    <a:pt x="230188" y="152064"/>
                  </a:lnTo>
                  <a:lnTo>
                    <a:pt x="222481" y="187890"/>
                  </a:lnTo>
                  <a:lnTo>
                    <a:pt x="218666" y="209638"/>
                  </a:lnTo>
                  <a:lnTo>
                    <a:pt x="213839" y="232157"/>
                  </a:lnTo>
                  <a:lnTo>
                    <a:pt x="213002" y="243733"/>
                  </a:lnTo>
                  <a:lnTo>
                    <a:pt x="212039" y="245981"/>
                  </a:lnTo>
                  <a:lnTo>
                    <a:pt x="210549" y="247480"/>
                  </a:lnTo>
                  <a:lnTo>
                    <a:pt x="208710" y="248479"/>
                  </a:lnTo>
                  <a:lnTo>
                    <a:pt x="208331" y="249145"/>
                  </a:lnTo>
                  <a:lnTo>
                    <a:pt x="208924" y="249590"/>
                  </a:lnTo>
                  <a:lnTo>
                    <a:pt x="210165" y="249886"/>
                  </a:lnTo>
                  <a:lnTo>
                    <a:pt x="210147" y="250083"/>
                  </a:lnTo>
                  <a:lnTo>
                    <a:pt x="207869" y="250303"/>
                  </a:lnTo>
                  <a:lnTo>
                    <a:pt x="207769" y="250361"/>
                  </a:lnTo>
                  <a:lnTo>
                    <a:pt x="215885" y="250463"/>
                  </a:lnTo>
                  <a:lnTo>
                    <a:pt x="217346" y="249621"/>
                  </a:lnTo>
                  <a:lnTo>
                    <a:pt x="218321" y="248213"/>
                  </a:lnTo>
                  <a:lnTo>
                    <a:pt x="219404" y="243545"/>
                  </a:lnTo>
                  <a:lnTo>
                    <a:pt x="220270" y="219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5" name="SMARTInkShape-687"/>
            <p:cNvSpPr/>
            <p:nvPr>
              <p:custDataLst>
                <p:tags r:id="rId18"/>
              </p:custDataLst>
            </p:nvPr>
          </p:nvSpPr>
          <p:spPr>
            <a:xfrm>
              <a:off x="8458200" y="888390"/>
              <a:ext cx="327662" cy="229629"/>
            </a:xfrm>
            <a:custGeom>
              <a:avLst/>
              <a:gdLst/>
              <a:ahLst/>
              <a:cxnLst/>
              <a:rect l="0" t="0" r="0" b="0"/>
              <a:pathLst>
                <a:path w="327662" h="229629">
                  <a:moveTo>
                    <a:pt x="0" y="140310"/>
                  </a:moveTo>
                  <a:lnTo>
                    <a:pt x="0" y="140310"/>
                  </a:lnTo>
                  <a:lnTo>
                    <a:pt x="8089" y="107949"/>
                  </a:lnTo>
                  <a:lnTo>
                    <a:pt x="21212" y="79733"/>
                  </a:lnTo>
                  <a:lnTo>
                    <a:pt x="50878" y="44270"/>
                  </a:lnTo>
                  <a:lnTo>
                    <a:pt x="86757" y="18453"/>
                  </a:lnTo>
                  <a:lnTo>
                    <a:pt x="104598" y="9951"/>
                  </a:lnTo>
                  <a:lnTo>
                    <a:pt x="140460" y="0"/>
                  </a:lnTo>
                  <a:lnTo>
                    <a:pt x="177211" y="2150"/>
                  </a:lnTo>
                  <a:lnTo>
                    <a:pt x="181640" y="2483"/>
                  </a:lnTo>
                  <a:lnTo>
                    <a:pt x="191077" y="7369"/>
                  </a:lnTo>
                  <a:lnTo>
                    <a:pt x="206890" y="20258"/>
                  </a:lnTo>
                  <a:lnTo>
                    <a:pt x="223397" y="53278"/>
                  </a:lnTo>
                  <a:lnTo>
                    <a:pt x="224030" y="68327"/>
                  </a:lnTo>
                  <a:lnTo>
                    <a:pt x="221583" y="105583"/>
                  </a:lnTo>
                  <a:lnTo>
                    <a:pt x="221159" y="135477"/>
                  </a:lnTo>
                  <a:lnTo>
                    <a:pt x="221032" y="165783"/>
                  </a:lnTo>
                  <a:lnTo>
                    <a:pt x="226227" y="199434"/>
                  </a:lnTo>
                  <a:lnTo>
                    <a:pt x="227546" y="212025"/>
                  </a:lnTo>
                  <a:lnTo>
                    <a:pt x="229590" y="216907"/>
                  </a:lnTo>
                  <a:lnTo>
                    <a:pt x="236379" y="224589"/>
                  </a:lnTo>
                  <a:lnTo>
                    <a:pt x="245039" y="228567"/>
                  </a:lnTo>
                  <a:lnTo>
                    <a:pt x="249719" y="229628"/>
                  </a:lnTo>
                  <a:lnTo>
                    <a:pt x="268443" y="227076"/>
                  </a:lnTo>
                  <a:lnTo>
                    <a:pt x="290076" y="212867"/>
                  </a:lnTo>
                  <a:lnTo>
                    <a:pt x="327661" y="178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6" name="SMARTInkShape-688"/>
            <p:cNvSpPr/>
            <p:nvPr>
              <p:custDataLst>
                <p:tags r:id="rId19"/>
              </p:custDataLst>
            </p:nvPr>
          </p:nvSpPr>
          <p:spPr>
            <a:xfrm>
              <a:off x="7018020" y="1303130"/>
              <a:ext cx="2405350" cy="129230"/>
            </a:xfrm>
            <a:custGeom>
              <a:avLst/>
              <a:gdLst/>
              <a:ahLst/>
              <a:cxnLst/>
              <a:rect l="0" t="0" r="0" b="0"/>
              <a:pathLst>
                <a:path w="2405350" h="129230">
                  <a:moveTo>
                    <a:pt x="0" y="53230"/>
                  </a:moveTo>
                  <a:lnTo>
                    <a:pt x="0" y="53230"/>
                  </a:lnTo>
                  <a:lnTo>
                    <a:pt x="24835" y="48715"/>
                  </a:lnTo>
                  <a:lnTo>
                    <a:pt x="44497" y="45140"/>
                  </a:lnTo>
                  <a:lnTo>
                    <a:pt x="82147" y="41167"/>
                  </a:lnTo>
                  <a:lnTo>
                    <a:pt x="119483" y="38556"/>
                  </a:lnTo>
                  <a:lnTo>
                    <a:pt x="138921" y="36674"/>
                  </a:lnTo>
                  <a:lnTo>
                    <a:pt x="158654" y="34572"/>
                  </a:lnTo>
                  <a:lnTo>
                    <a:pt x="180276" y="33172"/>
                  </a:lnTo>
                  <a:lnTo>
                    <a:pt x="203158" y="32238"/>
                  </a:lnTo>
                  <a:lnTo>
                    <a:pt x="226878" y="31615"/>
                  </a:lnTo>
                  <a:lnTo>
                    <a:pt x="251159" y="30353"/>
                  </a:lnTo>
                  <a:lnTo>
                    <a:pt x="275813" y="28666"/>
                  </a:lnTo>
                  <a:lnTo>
                    <a:pt x="300715" y="26694"/>
                  </a:lnTo>
                  <a:lnTo>
                    <a:pt x="327477" y="25379"/>
                  </a:lnTo>
                  <a:lnTo>
                    <a:pt x="355478" y="24503"/>
                  </a:lnTo>
                  <a:lnTo>
                    <a:pt x="384305" y="23918"/>
                  </a:lnTo>
                  <a:lnTo>
                    <a:pt x="414530" y="23529"/>
                  </a:lnTo>
                  <a:lnTo>
                    <a:pt x="445686" y="23269"/>
                  </a:lnTo>
                  <a:lnTo>
                    <a:pt x="477464" y="23096"/>
                  </a:lnTo>
                  <a:lnTo>
                    <a:pt x="524897" y="21287"/>
                  </a:lnTo>
                  <a:lnTo>
                    <a:pt x="582764" y="18388"/>
                  </a:lnTo>
                  <a:lnTo>
                    <a:pt x="647590" y="14762"/>
                  </a:lnTo>
                  <a:lnTo>
                    <a:pt x="705200" y="12345"/>
                  </a:lnTo>
                  <a:lnTo>
                    <a:pt x="757999" y="10733"/>
                  </a:lnTo>
                  <a:lnTo>
                    <a:pt x="807594" y="9659"/>
                  </a:lnTo>
                  <a:lnTo>
                    <a:pt x="856742" y="8096"/>
                  </a:lnTo>
                  <a:lnTo>
                    <a:pt x="905595" y="6207"/>
                  </a:lnTo>
                  <a:lnTo>
                    <a:pt x="954250" y="4102"/>
                  </a:lnTo>
                  <a:lnTo>
                    <a:pt x="1003621" y="2698"/>
                  </a:lnTo>
                  <a:lnTo>
                    <a:pt x="1053467" y="1762"/>
                  </a:lnTo>
                  <a:lnTo>
                    <a:pt x="1103632" y="1138"/>
                  </a:lnTo>
                  <a:lnTo>
                    <a:pt x="1154854" y="722"/>
                  </a:lnTo>
                  <a:lnTo>
                    <a:pt x="1206782" y="445"/>
                  </a:lnTo>
                  <a:lnTo>
                    <a:pt x="1259182" y="260"/>
                  </a:lnTo>
                  <a:lnTo>
                    <a:pt x="1311048" y="137"/>
                  </a:lnTo>
                  <a:lnTo>
                    <a:pt x="1362558" y="54"/>
                  </a:lnTo>
                  <a:lnTo>
                    <a:pt x="1413832" y="0"/>
                  </a:lnTo>
                  <a:lnTo>
                    <a:pt x="1464947" y="1656"/>
                  </a:lnTo>
                  <a:lnTo>
                    <a:pt x="1515958" y="4454"/>
                  </a:lnTo>
                  <a:lnTo>
                    <a:pt x="1566899" y="8013"/>
                  </a:lnTo>
                  <a:lnTo>
                    <a:pt x="1616099" y="11232"/>
                  </a:lnTo>
                  <a:lnTo>
                    <a:pt x="1664139" y="14224"/>
                  </a:lnTo>
                  <a:lnTo>
                    <a:pt x="1711407" y="17066"/>
                  </a:lnTo>
                  <a:lnTo>
                    <a:pt x="1757311" y="20654"/>
                  </a:lnTo>
                  <a:lnTo>
                    <a:pt x="1802308" y="24740"/>
                  </a:lnTo>
                  <a:lnTo>
                    <a:pt x="1846698" y="29156"/>
                  </a:lnTo>
                  <a:lnTo>
                    <a:pt x="1888993" y="33794"/>
                  </a:lnTo>
                  <a:lnTo>
                    <a:pt x="1929887" y="38579"/>
                  </a:lnTo>
                  <a:lnTo>
                    <a:pt x="1969852" y="43463"/>
                  </a:lnTo>
                  <a:lnTo>
                    <a:pt x="2007500" y="49259"/>
                  </a:lnTo>
                  <a:lnTo>
                    <a:pt x="2043607" y="55662"/>
                  </a:lnTo>
                  <a:lnTo>
                    <a:pt x="2078686" y="62472"/>
                  </a:lnTo>
                  <a:lnTo>
                    <a:pt x="2111383" y="68704"/>
                  </a:lnTo>
                  <a:lnTo>
                    <a:pt x="2142497" y="74553"/>
                  </a:lnTo>
                  <a:lnTo>
                    <a:pt x="2172551" y="80145"/>
                  </a:lnTo>
                  <a:lnTo>
                    <a:pt x="2200207" y="85567"/>
                  </a:lnTo>
                  <a:lnTo>
                    <a:pt x="2226265" y="90875"/>
                  </a:lnTo>
                  <a:lnTo>
                    <a:pt x="2251256" y="96106"/>
                  </a:lnTo>
                  <a:lnTo>
                    <a:pt x="2273844" y="100441"/>
                  </a:lnTo>
                  <a:lnTo>
                    <a:pt x="2294829" y="104177"/>
                  </a:lnTo>
                  <a:lnTo>
                    <a:pt x="2330565" y="109740"/>
                  </a:lnTo>
                  <a:lnTo>
                    <a:pt x="2364963" y="114565"/>
                  </a:lnTo>
                  <a:lnTo>
                    <a:pt x="2402100" y="127902"/>
                  </a:lnTo>
                  <a:lnTo>
                    <a:pt x="2405333" y="128751"/>
                  </a:lnTo>
                  <a:lnTo>
                    <a:pt x="2405349" y="128977"/>
                  </a:lnTo>
                  <a:lnTo>
                    <a:pt x="2403110" y="129229"/>
                  </a:lnTo>
                  <a:lnTo>
                    <a:pt x="2375674" y="119763"/>
                  </a:lnTo>
                  <a:lnTo>
                    <a:pt x="2341545" y="121674"/>
                  </a:lnTo>
                  <a:lnTo>
                    <a:pt x="2314074" y="125419"/>
                  </a:lnTo>
                  <a:lnTo>
                    <a:pt x="2280414" y="123131"/>
                  </a:lnTo>
                  <a:lnTo>
                    <a:pt x="2242878" y="117317"/>
                  </a:lnTo>
                  <a:lnTo>
                    <a:pt x="2223385" y="114582"/>
                  </a:lnTo>
                  <a:lnTo>
                    <a:pt x="2190438" y="110131"/>
                  </a:lnTo>
                  <a:lnTo>
                    <a:pt x="2164080" y="106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7" name="SMARTInkShape-689"/>
            <p:cNvSpPr/>
            <p:nvPr>
              <p:custDataLst>
                <p:tags r:id="rId20"/>
              </p:custDataLst>
            </p:nvPr>
          </p:nvSpPr>
          <p:spPr>
            <a:xfrm>
              <a:off x="7726680" y="1470660"/>
              <a:ext cx="967740" cy="60961"/>
            </a:xfrm>
            <a:custGeom>
              <a:avLst/>
              <a:gdLst/>
              <a:ahLst/>
              <a:cxnLst/>
              <a:rect l="0" t="0" r="0" b="0"/>
              <a:pathLst>
                <a:path w="967740" h="60961">
                  <a:moveTo>
                    <a:pt x="0" y="0"/>
                  </a:moveTo>
                  <a:lnTo>
                    <a:pt x="0" y="0"/>
                  </a:lnTo>
                  <a:lnTo>
                    <a:pt x="27093" y="4515"/>
                  </a:lnTo>
                  <a:lnTo>
                    <a:pt x="48542" y="8090"/>
                  </a:lnTo>
                  <a:lnTo>
                    <a:pt x="69615" y="10474"/>
                  </a:lnTo>
                  <a:lnTo>
                    <a:pt x="90437" y="12062"/>
                  </a:lnTo>
                  <a:lnTo>
                    <a:pt x="111091" y="13122"/>
                  </a:lnTo>
                  <a:lnTo>
                    <a:pt x="131634" y="13828"/>
                  </a:lnTo>
                  <a:lnTo>
                    <a:pt x="152103" y="14298"/>
                  </a:lnTo>
                  <a:lnTo>
                    <a:pt x="172522" y="14612"/>
                  </a:lnTo>
                  <a:lnTo>
                    <a:pt x="194601" y="14822"/>
                  </a:lnTo>
                  <a:lnTo>
                    <a:pt x="217788" y="14961"/>
                  </a:lnTo>
                  <a:lnTo>
                    <a:pt x="241712" y="15054"/>
                  </a:lnTo>
                  <a:lnTo>
                    <a:pt x="266128" y="15963"/>
                  </a:lnTo>
                  <a:lnTo>
                    <a:pt x="290872" y="17415"/>
                  </a:lnTo>
                  <a:lnTo>
                    <a:pt x="315835" y="19230"/>
                  </a:lnTo>
                  <a:lnTo>
                    <a:pt x="341790" y="20440"/>
                  </a:lnTo>
                  <a:lnTo>
                    <a:pt x="368407" y="21247"/>
                  </a:lnTo>
                  <a:lnTo>
                    <a:pt x="395465" y="21785"/>
                  </a:lnTo>
                  <a:lnTo>
                    <a:pt x="423663" y="22143"/>
                  </a:lnTo>
                  <a:lnTo>
                    <a:pt x="452622" y="22382"/>
                  </a:lnTo>
                  <a:lnTo>
                    <a:pt x="482088" y="22541"/>
                  </a:lnTo>
                  <a:lnTo>
                    <a:pt x="511046" y="23494"/>
                  </a:lnTo>
                  <a:lnTo>
                    <a:pt x="539663" y="24976"/>
                  </a:lnTo>
                  <a:lnTo>
                    <a:pt x="568056" y="26811"/>
                  </a:lnTo>
                  <a:lnTo>
                    <a:pt x="596297" y="28881"/>
                  </a:lnTo>
                  <a:lnTo>
                    <a:pt x="624438" y="31107"/>
                  </a:lnTo>
                  <a:lnTo>
                    <a:pt x="652512" y="33438"/>
                  </a:lnTo>
                  <a:lnTo>
                    <a:pt x="679694" y="34992"/>
                  </a:lnTo>
                  <a:lnTo>
                    <a:pt x="706283" y="36028"/>
                  </a:lnTo>
                  <a:lnTo>
                    <a:pt x="732475" y="36719"/>
                  </a:lnTo>
                  <a:lnTo>
                    <a:pt x="757556" y="38026"/>
                  </a:lnTo>
                  <a:lnTo>
                    <a:pt x="781898" y="39744"/>
                  </a:lnTo>
                  <a:lnTo>
                    <a:pt x="805745" y="41736"/>
                  </a:lnTo>
                  <a:lnTo>
                    <a:pt x="828416" y="43911"/>
                  </a:lnTo>
                  <a:lnTo>
                    <a:pt x="850303" y="46207"/>
                  </a:lnTo>
                  <a:lnTo>
                    <a:pt x="871670" y="48585"/>
                  </a:lnTo>
                  <a:lnTo>
                    <a:pt x="891840" y="51016"/>
                  </a:lnTo>
                  <a:lnTo>
                    <a:pt x="911213" y="53484"/>
                  </a:lnTo>
                  <a:lnTo>
                    <a:pt x="942617" y="57637"/>
                  </a:lnTo>
                  <a:lnTo>
                    <a:pt x="967739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7" name="SMARTInkShape-Group248"/>
          <p:cNvGrpSpPr/>
          <p:nvPr/>
        </p:nvGrpSpPr>
        <p:grpSpPr>
          <a:xfrm>
            <a:off x="6598920" y="4160520"/>
            <a:ext cx="3977043" cy="2689803"/>
            <a:chOff x="6598920" y="4160520"/>
            <a:chExt cx="3977043" cy="2689803"/>
          </a:xfrm>
        </p:grpSpPr>
        <p:sp>
          <p:nvSpPr>
            <p:cNvPr id="7179" name="SMARTInkShape-690"/>
            <p:cNvSpPr/>
            <p:nvPr>
              <p:custDataLst>
                <p:tags r:id="rId6"/>
              </p:custDataLst>
            </p:nvPr>
          </p:nvSpPr>
          <p:spPr>
            <a:xfrm>
              <a:off x="7056120" y="4411980"/>
              <a:ext cx="53283" cy="15241"/>
            </a:xfrm>
            <a:custGeom>
              <a:avLst/>
              <a:gdLst/>
              <a:ahLst/>
              <a:cxnLst/>
              <a:rect l="0" t="0" r="0" b="0"/>
              <a:pathLst>
                <a:path w="53283" h="15241">
                  <a:moveTo>
                    <a:pt x="0" y="15240"/>
                  </a:moveTo>
                  <a:lnTo>
                    <a:pt x="0" y="15240"/>
                  </a:lnTo>
                  <a:lnTo>
                    <a:pt x="36658" y="10003"/>
                  </a:lnTo>
                  <a:lnTo>
                    <a:pt x="45926" y="8679"/>
                  </a:lnTo>
                  <a:lnTo>
                    <a:pt x="48396" y="7479"/>
                  </a:lnTo>
                  <a:lnTo>
                    <a:pt x="50045" y="5833"/>
                  </a:lnTo>
                  <a:lnTo>
                    <a:pt x="53282" y="101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0" name="SMARTInkShape-691"/>
            <p:cNvSpPr/>
            <p:nvPr>
              <p:custDataLst>
                <p:tags r:id="rId7"/>
              </p:custDataLst>
            </p:nvPr>
          </p:nvSpPr>
          <p:spPr>
            <a:xfrm>
              <a:off x="7193762" y="4572000"/>
              <a:ext cx="98132" cy="53330"/>
            </a:xfrm>
            <a:custGeom>
              <a:avLst/>
              <a:gdLst/>
              <a:ahLst/>
              <a:cxnLst/>
              <a:rect l="0" t="0" r="0" b="0"/>
              <a:pathLst>
                <a:path w="98132" h="53330">
                  <a:moveTo>
                    <a:pt x="29998" y="0"/>
                  </a:moveTo>
                  <a:lnTo>
                    <a:pt x="29998" y="0"/>
                  </a:lnTo>
                  <a:lnTo>
                    <a:pt x="60572" y="11321"/>
                  </a:lnTo>
                  <a:lnTo>
                    <a:pt x="63928" y="14320"/>
                  </a:lnTo>
                  <a:lnTo>
                    <a:pt x="66245" y="20758"/>
                  </a:lnTo>
                  <a:lnTo>
                    <a:pt x="67274" y="29263"/>
                  </a:lnTo>
                  <a:lnTo>
                    <a:pt x="66702" y="32209"/>
                  </a:lnTo>
                  <a:lnTo>
                    <a:pt x="65473" y="34173"/>
                  </a:lnTo>
                  <a:lnTo>
                    <a:pt x="55052" y="42819"/>
                  </a:lnTo>
                  <a:lnTo>
                    <a:pt x="50164" y="44431"/>
                  </a:lnTo>
                  <a:lnTo>
                    <a:pt x="38607" y="45338"/>
                  </a:lnTo>
                  <a:lnTo>
                    <a:pt x="10591" y="37937"/>
                  </a:lnTo>
                  <a:lnTo>
                    <a:pt x="0" y="30820"/>
                  </a:lnTo>
                  <a:lnTo>
                    <a:pt x="3706" y="26536"/>
                  </a:lnTo>
                  <a:lnTo>
                    <a:pt x="14211" y="19904"/>
                  </a:lnTo>
                  <a:lnTo>
                    <a:pt x="28048" y="16622"/>
                  </a:lnTo>
                  <a:lnTo>
                    <a:pt x="57990" y="15361"/>
                  </a:lnTo>
                  <a:lnTo>
                    <a:pt x="73194" y="19321"/>
                  </a:lnTo>
                  <a:lnTo>
                    <a:pt x="87418" y="28244"/>
                  </a:lnTo>
                  <a:lnTo>
                    <a:pt x="96941" y="36635"/>
                  </a:lnTo>
                  <a:lnTo>
                    <a:pt x="96640" y="37970"/>
                  </a:lnTo>
                  <a:lnTo>
                    <a:pt x="87828" y="48577"/>
                  </a:lnTo>
                  <a:lnTo>
                    <a:pt x="80818" y="51223"/>
                  </a:lnTo>
                  <a:lnTo>
                    <a:pt x="49033" y="53316"/>
                  </a:lnTo>
                  <a:lnTo>
                    <a:pt x="50593" y="53329"/>
                  </a:lnTo>
                  <a:lnTo>
                    <a:pt x="51348" y="52486"/>
                  </a:lnTo>
                  <a:lnTo>
                    <a:pt x="52187" y="49292"/>
                  </a:lnTo>
                  <a:lnTo>
                    <a:pt x="54104" y="48101"/>
                  </a:lnTo>
                  <a:lnTo>
                    <a:pt x="72730" y="45929"/>
                  </a:lnTo>
                  <a:lnTo>
                    <a:pt x="98131" y="45720"/>
                  </a:lnTo>
                  <a:lnTo>
                    <a:pt x="66012" y="44873"/>
                  </a:lnTo>
                  <a:lnTo>
                    <a:pt x="45414" y="36313"/>
                  </a:lnTo>
                  <a:lnTo>
                    <a:pt x="38074" y="30821"/>
                  </a:lnTo>
                  <a:lnTo>
                    <a:pt x="37753" y="26536"/>
                  </a:lnTo>
                  <a:lnTo>
                    <a:pt x="38554" y="25310"/>
                  </a:lnTo>
                  <a:lnTo>
                    <a:pt x="39935" y="24493"/>
                  </a:lnTo>
                  <a:lnTo>
                    <a:pt x="45926" y="23344"/>
                  </a:lnTo>
                  <a:lnTo>
                    <a:pt x="48236" y="23183"/>
                  </a:lnTo>
                  <a:lnTo>
                    <a:pt x="49777" y="22229"/>
                  </a:lnTo>
                  <a:lnTo>
                    <a:pt x="50804" y="20746"/>
                  </a:lnTo>
                  <a:lnTo>
                    <a:pt x="52452" y="16328"/>
                  </a:lnTo>
                  <a:lnTo>
                    <a:pt x="51741" y="15965"/>
                  </a:lnTo>
                  <a:lnTo>
                    <a:pt x="33977" y="14399"/>
                  </a:lnTo>
                  <a:lnTo>
                    <a:pt x="24073" y="8680"/>
                  </a:lnTo>
                  <a:lnTo>
                    <a:pt x="22661" y="9173"/>
                  </a:lnTo>
                  <a:lnTo>
                    <a:pt x="18835" y="11979"/>
                  </a:lnTo>
                  <a:lnTo>
                    <a:pt x="19169" y="13066"/>
                  </a:lnTo>
                  <a:lnTo>
                    <a:pt x="28238" y="14954"/>
                  </a:lnTo>
                  <a:lnTo>
                    <a:pt x="40971" y="9100"/>
                  </a:lnTo>
                  <a:lnTo>
                    <a:pt x="528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SMARTInkShape-692"/>
            <p:cNvSpPr/>
            <p:nvPr>
              <p:custDataLst>
                <p:tags r:id="rId8"/>
              </p:custDataLst>
            </p:nvPr>
          </p:nvSpPr>
          <p:spPr>
            <a:xfrm>
              <a:off x="7642860" y="5326380"/>
              <a:ext cx="60961" cy="106680"/>
            </a:xfrm>
            <a:custGeom>
              <a:avLst/>
              <a:gdLst/>
              <a:ahLst/>
              <a:cxnLst/>
              <a:rect l="0" t="0" r="0" b="0"/>
              <a:pathLst>
                <a:path w="60961" h="106680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27773" y="64622"/>
                  </a:lnTo>
                  <a:lnTo>
                    <a:pt x="56875" y="101817"/>
                  </a:lnTo>
                  <a:lnTo>
                    <a:pt x="60960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2" name="SMARTInkShape-693"/>
            <p:cNvSpPr/>
            <p:nvPr>
              <p:custDataLst>
                <p:tags r:id="rId9"/>
              </p:custDataLst>
            </p:nvPr>
          </p:nvSpPr>
          <p:spPr>
            <a:xfrm>
              <a:off x="7368540" y="4907280"/>
              <a:ext cx="99061" cy="160021"/>
            </a:xfrm>
            <a:custGeom>
              <a:avLst/>
              <a:gdLst/>
              <a:ahLst/>
              <a:cxnLst/>
              <a:rect l="0" t="0" r="0" b="0"/>
              <a:pathLst>
                <a:path w="99061" h="160021">
                  <a:moveTo>
                    <a:pt x="0" y="0"/>
                  </a:moveTo>
                  <a:lnTo>
                    <a:pt x="0" y="0"/>
                  </a:lnTo>
                  <a:lnTo>
                    <a:pt x="12136" y="36407"/>
                  </a:lnTo>
                  <a:lnTo>
                    <a:pt x="24867" y="63312"/>
                  </a:lnTo>
                  <a:lnTo>
                    <a:pt x="46314" y="97499"/>
                  </a:lnTo>
                  <a:lnTo>
                    <a:pt x="71014" y="129077"/>
                  </a:lnTo>
                  <a:lnTo>
                    <a:pt x="9906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3" name="SMARTInkShape-694"/>
            <p:cNvSpPr/>
            <p:nvPr>
              <p:custDataLst>
                <p:tags r:id="rId10"/>
              </p:custDataLst>
            </p:nvPr>
          </p:nvSpPr>
          <p:spPr>
            <a:xfrm>
              <a:off x="7178040" y="46405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4" name="SMARTInkShape-695"/>
            <p:cNvSpPr/>
            <p:nvPr>
              <p:custDataLst>
                <p:tags r:id="rId11"/>
              </p:custDataLst>
            </p:nvPr>
          </p:nvSpPr>
          <p:spPr>
            <a:xfrm>
              <a:off x="6903720" y="4320540"/>
              <a:ext cx="53341" cy="38102"/>
            </a:xfrm>
            <a:custGeom>
              <a:avLst/>
              <a:gdLst/>
              <a:ahLst/>
              <a:cxnLst/>
              <a:rect l="0" t="0" r="0" b="0"/>
              <a:pathLst>
                <a:path w="53341" h="38102">
                  <a:moveTo>
                    <a:pt x="0" y="0"/>
                  </a:moveTo>
                  <a:lnTo>
                    <a:pt x="0" y="0"/>
                  </a:lnTo>
                  <a:lnTo>
                    <a:pt x="36657" y="26184"/>
                  </a:lnTo>
                  <a:lnTo>
                    <a:pt x="53340" y="381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5" name="SMARTInkShape-696"/>
            <p:cNvSpPr/>
            <p:nvPr>
              <p:custDataLst>
                <p:tags r:id="rId12"/>
              </p:custDataLst>
            </p:nvPr>
          </p:nvSpPr>
          <p:spPr>
            <a:xfrm>
              <a:off x="8215251" y="5623559"/>
              <a:ext cx="451885" cy="1226764"/>
            </a:xfrm>
            <a:custGeom>
              <a:avLst/>
              <a:gdLst/>
              <a:ahLst/>
              <a:cxnLst/>
              <a:rect l="0" t="0" r="0" b="0"/>
              <a:pathLst>
                <a:path w="451885" h="1226764">
                  <a:moveTo>
                    <a:pt x="372489" y="0"/>
                  </a:moveTo>
                  <a:lnTo>
                    <a:pt x="372489" y="0"/>
                  </a:lnTo>
                  <a:lnTo>
                    <a:pt x="343137" y="9032"/>
                  </a:lnTo>
                  <a:lnTo>
                    <a:pt x="319902" y="16182"/>
                  </a:lnTo>
                  <a:lnTo>
                    <a:pt x="285052" y="26383"/>
                  </a:lnTo>
                  <a:lnTo>
                    <a:pt x="255423" y="36887"/>
                  </a:lnTo>
                  <a:lnTo>
                    <a:pt x="251265" y="39831"/>
                  </a:lnTo>
                  <a:lnTo>
                    <a:pt x="249340" y="42642"/>
                  </a:lnTo>
                  <a:lnTo>
                    <a:pt x="248903" y="45361"/>
                  </a:lnTo>
                  <a:lnTo>
                    <a:pt x="249459" y="48022"/>
                  </a:lnTo>
                  <a:lnTo>
                    <a:pt x="275290" y="85796"/>
                  </a:lnTo>
                  <a:lnTo>
                    <a:pt x="296840" y="114886"/>
                  </a:lnTo>
                  <a:lnTo>
                    <a:pt x="321571" y="147213"/>
                  </a:lnTo>
                  <a:lnTo>
                    <a:pt x="330923" y="159102"/>
                  </a:lnTo>
                  <a:lnTo>
                    <a:pt x="346472" y="188194"/>
                  </a:lnTo>
                  <a:lnTo>
                    <a:pt x="366151" y="228757"/>
                  </a:lnTo>
                  <a:lnTo>
                    <a:pt x="388584" y="276965"/>
                  </a:lnTo>
                  <a:lnTo>
                    <a:pt x="405232" y="315029"/>
                  </a:lnTo>
                  <a:lnTo>
                    <a:pt x="418025" y="346334"/>
                  </a:lnTo>
                  <a:lnTo>
                    <a:pt x="428246" y="373130"/>
                  </a:lnTo>
                  <a:lnTo>
                    <a:pt x="435060" y="396920"/>
                  </a:lnTo>
                  <a:lnTo>
                    <a:pt x="439603" y="418707"/>
                  </a:lnTo>
                  <a:lnTo>
                    <a:pt x="442631" y="439159"/>
                  </a:lnTo>
                  <a:lnTo>
                    <a:pt x="445498" y="459566"/>
                  </a:lnTo>
                  <a:lnTo>
                    <a:pt x="448254" y="479944"/>
                  </a:lnTo>
                  <a:lnTo>
                    <a:pt x="450940" y="500303"/>
                  </a:lnTo>
                  <a:lnTo>
                    <a:pt x="451884" y="519802"/>
                  </a:lnTo>
                  <a:lnTo>
                    <a:pt x="450673" y="557273"/>
                  </a:lnTo>
                  <a:lnTo>
                    <a:pt x="450012" y="577255"/>
                  </a:lnTo>
                  <a:lnTo>
                    <a:pt x="449570" y="598197"/>
                  </a:lnTo>
                  <a:lnTo>
                    <a:pt x="449277" y="619779"/>
                  </a:lnTo>
                  <a:lnTo>
                    <a:pt x="447388" y="640939"/>
                  </a:lnTo>
                  <a:lnTo>
                    <a:pt x="444435" y="661820"/>
                  </a:lnTo>
                  <a:lnTo>
                    <a:pt x="440773" y="682513"/>
                  </a:lnTo>
                  <a:lnTo>
                    <a:pt x="436639" y="703083"/>
                  </a:lnTo>
                  <a:lnTo>
                    <a:pt x="432189" y="723569"/>
                  </a:lnTo>
                  <a:lnTo>
                    <a:pt x="427529" y="744000"/>
                  </a:lnTo>
                  <a:lnTo>
                    <a:pt x="422729" y="764394"/>
                  </a:lnTo>
                  <a:lnTo>
                    <a:pt x="417835" y="784763"/>
                  </a:lnTo>
                  <a:lnTo>
                    <a:pt x="412880" y="805115"/>
                  </a:lnTo>
                  <a:lnTo>
                    <a:pt x="407037" y="824610"/>
                  </a:lnTo>
                  <a:lnTo>
                    <a:pt x="393769" y="862077"/>
                  </a:lnTo>
                  <a:lnTo>
                    <a:pt x="379407" y="898484"/>
                  </a:lnTo>
                  <a:lnTo>
                    <a:pt x="363711" y="934420"/>
                  </a:lnTo>
                  <a:lnTo>
                    <a:pt x="345445" y="970146"/>
                  </a:lnTo>
                  <a:lnTo>
                    <a:pt x="326038" y="1001265"/>
                  </a:lnTo>
                  <a:lnTo>
                    <a:pt x="305277" y="1029208"/>
                  </a:lnTo>
                  <a:lnTo>
                    <a:pt x="281939" y="1055736"/>
                  </a:lnTo>
                  <a:lnTo>
                    <a:pt x="245000" y="1090428"/>
                  </a:lnTo>
                  <a:lnTo>
                    <a:pt x="207244" y="1126201"/>
                  </a:lnTo>
                  <a:lnTo>
                    <a:pt x="169246" y="1155521"/>
                  </a:lnTo>
                  <a:lnTo>
                    <a:pt x="131175" y="1184340"/>
                  </a:lnTo>
                  <a:lnTo>
                    <a:pt x="93085" y="1206237"/>
                  </a:lnTo>
                  <a:lnTo>
                    <a:pt x="59033" y="1219405"/>
                  </a:lnTo>
                  <a:lnTo>
                    <a:pt x="29536" y="1225845"/>
                  </a:lnTo>
                  <a:lnTo>
                    <a:pt x="2116" y="1226763"/>
                  </a:lnTo>
                  <a:lnTo>
                    <a:pt x="1113" y="1225089"/>
                  </a:lnTo>
                  <a:lnTo>
                    <a:pt x="0" y="1218713"/>
                  </a:lnTo>
                  <a:lnTo>
                    <a:pt x="7515" y="1187653"/>
                  </a:lnTo>
                  <a:lnTo>
                    <a:pt x="17045" y="1153985"/>
                  </a:lnTo>
                  <a:lnTo>
                    <a:pt x="24555" y="1124713"/>
                  </a:lnTo>
                  <a:lnTo>
                    <a:pt x="39915" y="1090565"/>
                  </a:lnTo>
                  <a:lnTo>
                    <a:pt x="49723" y="1059359"/>
                  </a:lnTo>
                  <a:lnTo>
                    <a:pt x="51910" y="1028737"/>
                  </a:lnTo>
                  <a:lnTo>
                    <a:pt x="49952" y="1017993"/>
                  </a:lnTo>
                  <a:lnTo>
                    <a:pt x="48245" y="1013942"/>
                  </a:lnTo>
                  <a:lnTo>
                    <a:pt x="46259" y="1011241"/>
                  </a:lnTo>
                  <a:lnTo>
                    <a:pt x="38568" y="1006552"/>
                  </a:lnTo>
                  <a:lnTo>
                    <a:pt x="33566" y="1006051"/>
                  </a:lnTo>
                  <a:lnTo>
                    <a:pt x="32241" y="1006828"/>
                  </a:lnTo>
                  <a:lnTo>
                    <a:pt x="31356" y="1008193"/>
                  </a:lnTo>
                  <a:lnTo>
                    <a:pt x="30112" y="1014158"/>
                  </a:lnTo>
                  <a:lnTo>
                    <a:pt x="29938" y="1016464"/>
                  </a:lnTo>
                  <a:lnTo>
                    <a:pt x="40226" y="1041888"/>
                  </a:lnTo>
                  <a:lnTo>
                    <a:pt x="72197" y="1075969"/>
                  </a:lnTo>
                  <a:lnTo>
                    <a:pt x="107244" y="1109671"/>
                  </a:lnTo>
                  <a:lnTo>
                    <a:pt x="144081" y="1127051"/>
                  </a:lnTo>
                  <a:lnTo>
                    <a:pt x="166316" y="1133736"/>
                  </a:lnTo>
                  <a:lnTo>
                    <a:pt x="170694" y="1132591"/>
                  </a:lnTo>
                  <a:lnTo>
                    <a:pt x="187628" y="1120844"/>
                  </a:lnTo>
                  <a:lnTo>
                    <a:pt x="203423" y="1106074"/>
                  </a:lnTo>
                  <a:lnTo>
                    <a:pt x="213834" y="1087751"/>
                  </a:lnTo>
                  <a:lnTo>
                    <a:pt x="218236" y="1066235"/>
                  </a:lnTo>
                  <a:lnTo>
                    <a:pt x="212469" y="1028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6" name="SMARTInkShape-697"/>
            <p:cNvSpPr/>
            <p:nvPr>
              <p:custDataLst>
                <p:tags r:id="rId13"/>
              </p:custDataLst>
            </p:nvPr>
          </p:nvSpPr>
          <p:spPr>
            <a:xfrm>
              <a:off x="6598920" y="4160520"/>
              <a:ext cx="3977043" cy="1896360"/>
            </a:xfrm>
            <a:custGeom>
              <a:avLst/>
              <a:gdLst/>
              <a:ahLst/>
              <a:cxnLst/>
              <a:rect l="0" t="0" r="0" b="0"/>
              <a:pathLst>
                <a:path w="3977043" h="1896360">
                  <a:moveTo>
                    <a:pt x="0" y="0"/>
                  </a:moveTo>
                  <a:lnTo>
                    <a:pt x="0" y="0"/>
                  </a:lnTo>
                  <a:lnTo>
                    <a:pt x="16180" y="28317"/>
                  </a:lnTo>
                  <a:lnTo>
                    <a:pt x="38379" y="66151"/>
                  </a:lnTo>
                  <a:lnTo>
                    <a:pt x="61042" y="100128"/>
                  </a:lnTo>
                  <a:lnTo>
                    <a:pt x="78495" y="125781"/>
                  </a:lnTo>
                  <a:lnTo>
                    <a:pt x="96694" y="154116"/>
                  </a:lnTo>
                  <a:lnTo>
                    <a:pt x="113248" y="183643"/>
                  </a:lnTo>
                  <a:lnTo>
                    <a:pt x="131330" y="213699"/>
                  </a:lnTo>
                  <a:lnTo>
                    <a:pt x="150656" y="244837"/>
                  </a:lnTo>
                  <a:lnTo>
                    <a:pt x="170533" y="278432"/>
                  </a:lnTo>
                  <a:lnTo>
                    <a:pt x="190657" y="315376"/>
                  </a:lnTo>
                  <a:lnTo>
                    <a:pt x="200765" y="334711"/>
                  </a:lnTo>
                  <a:lnTo>
                    <a:pt x="223285" y="371998"/>
                  </a:lnTo>
                  <a:lnTo>
                    <a:pt x="245711" y="410018"/>
                  </a:lnTo>
                  <a:lnTo>
                    <a:pt x="255247" y="430826"/>
                  </a:lnTo>
                  <a:lnTo>
                    <a:pt x="264144" y="452318"/>
                  </a:lnTo>
                  <a:lnTo>
                    <a:pt x="273463" y="474265"/>
                  </a:lnTo>
                  <a:lnTo>
                    <a:pt x="283061" y="496517"/>
                  </a:lnTo>
                  <a:lnTo>
                    <a:pt x="292848" y="518972"/>
                  </a:lnTo>
                  <a:lnTo>
                    <a:pt x="303605" y="541561"/>
                  </a:lnTo>
                  <a:lnTo>
                    <a:pt x="315011" y="564241"/>
                  </a:lnTo>
                  <a:lnTo>
                    <a:pt x="326847" y="586981"/>
                  </a:lnTo>
                  <a:lnTo>
                    <a:pt x="338971" y="609761"/>
                  </a:lnTo>
                  <a:lnTo>
                    <a:pt x="351288" y="632566"/>
                  </a:lnTo>
                  <a:lnTo>
                    <a:pt x="363732" y="655391"/>
                  </a:lnTo>
                  <a:lnTo>
                    <a:pt x="377108" y="678228"/>
                  </a:lnTo>
                  <a:lnTo>
                    <a:pt x="391105" y="701072"/>
                  </a:lnTo>
                  <a:lnTo>
                    <a:pt x="405517" y="723921"/>
                  </a:lnTo>
                  <a:lnTo>
                    <a:pt x="419358" y="747621"/>
                  </a:lnTo>
                  <a:lnTo>
                    <a:pt x="432819" y="771887"/>
                  </a:lnTo>
                  <a:lnTo>
                    <a:pt x="446026" y="796531"/>
                  </a:lnTo>
                  <a:lnTo>
                    <a:pt x="459910" y="820581"/>
                  </a:lnTo>
                  <a:lnTo>
                    <a:pt x="474247" y="844234"/>
                  </a:lnTo>
                  <a:lnTo>
                    <a:pt x="488885" y="867623"/>
                  </a:lnTo>
                  <a:lnTo>
                    <a:pt x="504569" y="890836"/>
                  </a:lnTo>
                  <a:lnTo>
                    <a:pt x="520953" y="913930"/>
                  </a:lnTo>
                  <a:lnTo>
                    <a:pt x="537802" y="936947"/>
                  </a:lnTo>
                  <a:lnTo>
                    <a:pt x="564275" y="975151"/>
                  </a:lnTo>
                  <a:lnTo>
                    <a:pt x="597162" y="1023481"/>
                  </a:lnTo>
                  <a:lnTo>
                    <a:pt x="634328" y="1078561"/>
                  </a:lnTo>
                  <a:lnTo>
                    <a:pt x="665033" y="1122054"/>
                  </a:lnTo>
                  <a:lnTo>
                    <a:pt x="691428" y="1157822"/>
                  </a:lnTo>
                  <a:lnTo>
                    <a:pt x="714952" y="1188441"/>
                  </a:lnTo>
                  <a:lnTo>
                    <a:pt x="735715" y="1215627"/>
                  </a:lnTo>
                  <a:lnTo>
                    <a:pt x="754637" y="1240526"/>
                  </a:lnTo>
                  <a:lnTo>
                    <a:pt x="772332" y="1263897"/>
                  </a:lnTo>
                  <a:lnTo>
                    <a:pt x="790902" y="1286251"/>
                  </a:lnTo>
                  <a:lnTo>
                    <a:pt x="810055" y="1307928"/>
                  </a:lnTo>
                  <a:lnTo>
                    <a:pt x="829596" y="1329152"/>
                  </a:lnTo>
                  <a:lnTo>
                    <a:pt x="848551" y="1349229"/>
                  </a:lnTo>
                  <a:lnTo>
                    <a:pt x="867113" y="1368539"/>
                  </a:lnTo>
                  <a:lnTo>
                    <a:pt x="885416" y="1387340"/>
                  </a:lnTo>
                  <a:lnTo>
                    <a:pt x="903544" y="1406646"/>
                  </a:lnTo>
                  <a:lnTo>
                    <a:pt x="921557" y="1426291"/>
                  </a:lnTo>
                  <a:lnTo>
                    <a:pt x="939490" y="1446161"/>
                  </a:lnTo>
                  <a:lnTo>
                    <a:pt x="977481" y="1484042"/>
                  </a:lnTo>
                  <a:lnTo>
                    <a:pt x="997095" y="1502442"/>
                  </a:lnTo>
                  <a:lnTo>
                    <a:pt x="1016941" y="1519788"/>
                  </a:lnTo>
                  <a:lnTo>
                    <a:pt x="1036948" y="1536433"/>
                  </a:lnTo>
                  <a:lnTo>
                    <a:pt x="1057058" y="1552608"/>
                  </a:lnTo>
                  <a:lnTo>
                    <a:pt x="1077239" y="1569318"/>
                  </a:lnTo>
                  <a:lnTo>
                    <a:pt x="1097466" y="1586386"/>
                  </a:lnTo>
                  <a:lnTo>
                    <a:pt x="1117724" y="1603691"/>
                  </a:lnTo>
                  <a:lnTo>
                    <a:pt x="1138002" y="1620307"/>
                  </a:lnTo>
                  <a:lnTo>
                    <a:pt x="1158294" y="1636465"/>
                  </a:lnTo>
                  <a:lnTo>
                    <a:pt x="1178597" y="1652316"/>
                  </a:lnTo>
                  <a:lnTo>
                    <a:pt x="1199751" y="1667117"/>
                  </a:lnTo>
                  <a:lnTo>
                    <a:pt x="1221473" y="1681218"/>
                  </a:lnTo>
                  <a:lnTo>
                    <a:pt x="1243576" y="1694852"/>
                  </a:lnTo>
                  <a:lnTo>
                    <a:pt x="1265930" y="1708174"/>
                  </a:lnTo>
                  <a:lnTo>
                    <a:pt x="1288454" y="1721290"/>
                  </a:lnTo>
                  <a:lnTo>
                    <a:pt x="1311089" y="1734266"/>
                  </a:lnTo>
                  <a:lnTo>
                    <a:pt x="1333800" y="1747152"/>
                  </a:lnTo>
                  <a:lnTo>
                    <a:pt x="1356560" y="1759974"/>
                  </a:lnTo>
                  <a:lnTo>
                    <a:pt x="1379353" y="1772755"/>
                  </a:lnTo>
                  <a:lnTo>
                    <a:pt x="1402169" y="1783817"/>
                  </a:lnTo>
                  <a:lnTo>
                    <a:pt x="1425000" y="1793732"/>
                  </a:lnTo>
                  <a:lnTo>
                    <a:pt x="1447840" y="1802880"/>
                  </a:lnTo>
                  <a:lnTo>
                    <a:pt x="1479154" y="1814061"/>
                  </a:lnTo>
                  <a:lnTo>
                    <a:pt x="1516116" y="1826594"/>
                  </a:lnTo>
                  <a:lnTo>
                    <a:pt x="1556843" y="1840030"/>
                  </a:lnTo>
                  <a:lnTo>
                    <a:pt x="1591616" y="1850679"/>
                  </a:lnTo>
                  <a:lnTo>
                    <a:pt x="1622417" y="1859473"/>
                  </a:lnTo>
                  <a:lnTo>
                    <a:pt x="1650572" y="1867030"/>
                  </a:lnTo>
                  <a:lnTo>
                    <a:pt x="1677808" y="1873759"/>
                  </a:lnTo>
                  <a:lnTo>
                    <a:pt x="1704432" y="1879939"/>
                  </a:lnTo>
                  <a:lnTo>
                    <a:pt x="1730648" y="1885753"/>
                  </a:lnTo>
                  <a:lnTo>
                    <a:pt x="1755746" y="1889628"/>
                  </a:lnTo>
                  <a:lnTo>
                    <a:pt x="1780097" y="1892212"/>
                  </a:lnTo>
                  <a:lnTo>
                    <a:pt x="1803952" y="1893935"/>
                  </a:lnTo>
                  <a:lnTo>
                    <a:pt x="1826627" y="1895084"/>
                  </a:lnTo>
                  <a:lnTo>
                    <a:pt x="1848518" y="1895849"/>
                  </a:lnTo>
                  <a:lnTo>
                    <a:pt x="1869885" y="1896359"/>
                  </a:lnTo>
                  <a:lnTo>
                    <a:pt x="1891751" y="1895853"/>
                  </a:lnTo>
                  <a:lnTo>
                    <a:pt x="1913947" y="1894669"/>
                  </a:lnTo>
                  <a:lnTo>
                    <a:pt x="1936364" y="1893032"/>
                  </a:lnTo>
                  <a:lnTo>
                    <a:pt x="1958082" y="1890247"/>
                  </a:lnTo>
                  <a:lnTo>
                    <a:pt x="1979336" y="1886698"/>
                  </a:lnTo>
                  <a:lnTo>
                    <a:pt x="2000277" y="1882640"/>
                  </a:lnTo>
                  <a:lnTo>
                    <a:pt x="2021010" y="1877392"/>
                  </a:lnTo>
                  <a:lnTo>
                    <a:pt x="2041608" y="1871355"/>
                  </a:lnTo>
                  <a:lnTo>
                    <a:pt x="2062111" y="1864790"/>
                  </a:lnTo>
                  <a:lnTo>
                    <a:pt x="2082556" y="1857027"/>
                  </a:lnTo>
                  <a:lnTo>
                    <a:pt x="2102956" y="1848464"/>
                  </a:lnTo>
                  <a:lnTo>
                    <a:pt x="2123331" y="1839370"/>
                  </a:lnTo>
                  <a:lnTo>
                    <a:pt x="2142841" y="1829920"/>
                  </a:lnTo>
                  <a:lnTo>
                    <a:pt x="2180322" y="1810389"/>
                  </a:lnTo>
                  <a:lnTo>
                    <a:pt x="2216736" y="1788162"/>
                  </a:lnTo>
                  <a:lnTo>
                    <a:pt x="2252676" y="1763325"/>
                  </a:lnTo>
                  <a:lnTo>
                    <a:pt x="2288404" y="1735354"/>
                  </a:lnTo>
                  <a:lnTo>
                    <a:pt x="2321782" y="1703730"/>
                  </a:lnTo>
                  <a:lnTo>
                    <a:pt x="2354396" y="1669921"/>
                  </a:lnTo>
                  <a:lnTo>
                    <a:pt x="2388647" y="1635139"/>
                  </a:lnTo>
                  <a:lnTo>
                    <a:pt x="2423625" y="1597666"/>
                  </a:lnTo>
                  <a:lnTo>
                    <a:pt x="2441251" y="1578191"/>
                  </a:lnTo>
                  <a:lnTo>
                    <a:pt x="2458081" y="1558434"/>
                  </a:lnTo>
                  <a:lnTo>
                    <a:pt x="2474380" y="1538489"/>
                  </a:lnTo>
                  <a:lnTo>
                    <a:pt x="2490327" y="1518419"/>
                  </a:lnTo>
                  <a:lnTo>
                    <a:pt x="2506037" y="1497420"/>
                  </a:lnTo>
                  <a:lnTo>
                    <a:pt x="2521591" y="1475800"/>
                  </a:lnTo>
                  <a:lnTo>
                    <a:pt x="2537041" y="1453766"/>
                  </a:lnTo>
                  <a:lnTo>
                    <a:pt x="2552420" y="1431458"/>
                  </a:lnTo>
                  <a:lnTo>
                    <a:pt x="2567755" y="1408965"/>
                  </a:lnTo>
                  <a:lnTo>
                    <a:pt x="2583056" y="1386350"/>
                  </a:lnTo>
                  <a:lnTo>
                    <a:pt x="2598339" y="1363653"/>
                  </a:lnTo>
                  <a:lnTo>
                    <a:pt x="2613605" y="1340902"/>
                  </a:lnTo>
                  <a:lnTo>
                    <a:pt x="2628864" y="1318115"/>
                  </a:lnTo>
                  <a:lnTo>
                    <a:pt x="2644116" y="1296150"/>
                  </a:lnTo>
                  <a:lnTo>
                    <a:pt x="2659364" y="1274733"/>
                  </a:lnTo>
                  <a:lnTo>
                    <a:pt x="2674609" y="1253681"/>
                  </a:lnTo>
                  <a:lnTo>
                    <a:pt x="2690699" y="1231181"/>
                  </a:lnTo>
                  <a:lnTo>
                    <a:pt x="2707352" y="1207714"/>
                  </a:lnTo>
                  <a:lnTo>
                    <a:pt x="2724381" y="1183602"/>
                  </a:lnTo>
                  <a:lnTo>
                    <a:pt x="2740814" y="1160755"/>
                  </a:lnTo>
                  <a:lnTo>
                    <a:pt x="2756850" y="1138749"/>
                  </a:lnTo>
                  <a:lnTo>
                    <a:pt x="2772620" y="1117307"/>
                  </a:lnTo>
                  <a:lnTo>
                    <a:pt x="2789059" y="1095391"/>
                  </a:lnTo>
                  <a:lnTo>
                    <a:pt x="2805947" y="1073161"/>
                  </a:lnTo>
                  <a:lnTo>
                    <a:pt x="2823131" y="1050720"/>
                  </a:lnTo>
                  <a:lnTo>
                    <a:pt x="2839667" y="1029834"/>
                  </a:lnTo>
                  <a:lnTo>
                    <a:pt x="2855771" y="1009983"/>
                  </a:lnTo>
                  <a:lnTo>
                    <a:pt x="2888058" y="972121"/>
                  </a:lnTo>
                  <a:lnTo>
                    <a:pt x="2922164" y="935538"/>
                  </a:lnTo>
                  <a:lnTo>
                    <a:pt x="2957077" y="899523"/>
                  </a:lnTo>
                  <a:lnTo>
                    <a:pt x="2993198" y="865454"/>
                  </a:lnTo>
                  <a:lnTo>
                    <a:pt x="3012310" y="850444"/>
                  </a:lnTo>
                  <a:lnTo>
                    <a:pt x="3031826" y="836203"/>
                  </a:lnTo>
                  <a:lnTo>
                    <a:pt x="3051613" y="823321"/>
                  </a:lnTo>
                  <a:lnTo>
                    <a:pt x="3071575" y="811347"/>
                  </a:lnTo>
                  <a:lnTo>
                    <a:pt x="3091655" y="799978"/>
                  </a:lnTo>
                  <a:lnTo>
                    <a:pt x="3112664" y="789012"/>
                  </a:lnTo>
                  <a:lnTo>
                    <a:pt x="3134290" y="778315"/>
                  </a:lnTo>
                  <a:lnTo>
                    <a:pt x="3156327" y="767797"/>
                  </a:lnTo>
                  <a:lnTo>
                    <a:pt x="3179485" y="759091"/>
                  </a:lnTo>
                  <a:lnTo>
                    <a:pt x="3203390" y="751594"/>
                  </a:lnTo>
                  <a:lnTo>
                    <a:pt x="3227794" y="744903"/>
                  </a:lnTo>
                  <a:lnTo>
                    <a:pt x="3251682" y="738748"/>
                  </a:lnTo>
                  <a:lnTo>
                    <a:pt x="3275228" y="732952"/>
                  </a:lnTo>
                  <a:lnTo>
                    <a:pt x="3298544" y="727394"/>
                  </a:lnTo>
                  <a:lnTo>
                    <a:pt x="3322556" y="723690"/>
                  </a:lnTo>
                  <a:lnTo>
                    <a:pt x="3347031" y="721220"/>
                  </a:lnTo>
                  <a:lnTo>
                    <a:pt x="3371814" y="719573"/>
                  </a:lnTo>
                  <a:lnTo>
                    <a:pt x="3396802" y="717629"/>
                  </a:lnTo>
                  <a:lnTo>
                    <a:pt x="3421929" y="715486"/>
                  </a:lnTo>
                  <a:lnTo>
                    <a:pt x="3447146" y="713211"/>
                  </a:lnTo>
                  <a:lnTo>
                    <a:pt x="3471576" y="711694"/>
                  </a:lnTo>
                  <a:lnTo>
                    <a:pt x="3495485" y="710682"/>
                  </a:lnTo>
                  <a:lnTo>
                    <a:pt x="3519042" y="710009"/>
                  </a:lnTo>
                  <a:lnTo>
                    <a:pt x="3542369" y="710406"/>
                  </a:lnTo>
                  <a:lnTo>
                    <a:pt x="3565539" y="711517"/>
                  </a:lnTo>
                  <a:lnTo>
                    <a:pt x="3588605" y="713105"/>
                  </a:lnTo>
                  <a:lnTo>
                    <a:pt x="3611603" y="715010"/>
                  </a:lnTo>
                  <a:lnTo>
                    <a:pt x="3634555" y="717126"/>
                  </a:lnTo>
                  <a:lnTo>
                    <a:pt x="3657475" y="719385"/>
                  </a:lnTo>
                  <a:lnTo>
                    <a:pt x="3679531" y="722583"/>
                  </a:lnTo>
                  <a:lnTo>
                    <a:pt x="3701007" y="726408"/>
                  </a:lnTo>
                  <a:lnTo>
                    <a:pt x="3722099" y="730652"/>
                  </a:lnTo>
                  <a:lnTo>
                    <a:pt x="3742932" y="734329"/>
                  </a:lnTo>
                  <a:lnTo>
                    <a:pt x="3763595" y="737626"/>
                  </a:lnTo>
                  <a:lnTo>
                    <a:pt x="3784145" y="740670"/>
                  </a:lnTo>
                  <a:lnTo>
                    <a:pt x="3803768" y="744393"/>
                  </a:lnTo>
                  <a:lnTo>
                    <a:pt x="3841380" y="753046"/>
                  </a:lnTo>
                  <a:lnTo>
                    <a:pt x="3873336" y="760278"/>
                  </a:lnTo>
                  <a:lnTo>
                    <a:pt x="3900802" y="765468"/>
                  </a:lnTo>
                  <a:lnTo>
                    <a:pt x="3933612" y="768390"/>
                  </a:lnTo>
                  <a:lnTo>
                    <a:pt x="3967738" y="769572"/>
                  </a:lnTo>
                  <a:lnTo>
                    <a:pt x="3957717" y="747021"/>
                  </a:lnTo>
                  <a:lnTo>
                    <a:pt x="3941692" y="714703"/>
                  </a:lnTo>
                  <a:lnTo>
                    <a:pt x="3921458" y="682228"/>
                  </a:lnTo>
                  <a:lnTo>
                    <a:pt x="3883421" y="644658"/>
                  </a:lnTo>
                  <a:lnTo>
                    <a:pt x="3860538" y="625777"/>
                  </a:lnTo>
                  <a:lnTo>
                    <a:pt x="3856672" y="618910"/>
                  </a:lnTo>
                  <a:lnTo>
                    <a:pt x="3857202" y="618347"/>
                  </a:lnTo>
                  <a:lnTo>
                    <a:pt x="3860049" y="617720"/>
                  </a:lnTo>
                  <a:lnTo>
                    <a:pt x="3894870" y="627870"/>
                  </a:lnTo>
                  <a:lnTo>
                    <a:pt x="3928899" y="643720"/>
                  </a:lnTo>
                  <a:lnTo>
                    <a:pt x="3963605" y="666266"/>
                  </a:lnTo>
                  <a:lnTo>
                    <a:pt x="3973105" y="670134"/>
                  </a:lnTo>
                  <a:lnTo>
                    <a:pt x="3974618" y="671970"/>
                  </a:lnTo>
                  <a:lnTo>
                    <a:pt x="3977042" y="676953"/>
                  </a:lnTo>
                  <a:lnTo>
                    <a:pt x="3976395" y="677362"/>
                  </a:lnTo>
                  <a:lnTo>
                    <a:pt x="3962935" y="682118"/>
                  </a:lnTo>
                  <a:lnTo>
                    <a:pt x="3928729" y="701893"/>
                  </a:lnTo>
                  <a:lnTo>
                    <a:pt x="3890650" y="725574"/>
                  </a:lnTo>
                  <a:lnTo>
                    <a:pt x="3857446" y="754711"/>
                  </a:lnTo>
                  <a:lnTo>
                    <a:pt x="3832861" y="784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8" name="SMARTInkShape-698"/>
          <p:cNvSpPr/>
          <p:nvPr>
            <p:custDataLst>
              <p:tags r:id="rId2"/>
            </p:custDataLst>
          </p:nvPr>
        </p:nvSpPr>
        <p:spPr>
          <a:xfrm>
            <a:off x="6371022" y="3151267"/>
            <a:ext cx="2736262" cy="2859160"/>
          </a:xfrm>
          <a:custGeom>
            <a:avLst/>
            <a:gdLst/>
            <a:ahLst/>
            <a:cxnLst/>
            <a:rect l="0" t="0" r="0" b="0"/>
            <a:pathLst>
              <a:path w="2736262" h="2859160">
                <a:moveTo>
                  <a:pt x="951798" y="2319892"/>
                </a:moveTo>
                <a:lnTo>
                  <a:pt x="951798" y="2319892"/>
                </a:lnTo>
                <a:lnTo>
                  <a:pt x="929220" y="2306346"/>
                </a:lnTo>
                <a:lnTo>
                  <a:pt x="896042" y="2285086"/>
                </a:lnTo>
                <a:lnTo>
                  <a:pt x="859172" y="2254076"/>
                </a:lnTo>
                <a:lnTo>
                  <a:pt x="831784" y="2223439"/>
                </a:lnTo>
                <a:lnTo>
                  <a:pt x="807582" y="2192066"/>
                </a:lnTo>
                <a:lnTo>
                  <a:pt x="784326" y="2156336"/>
                </a:lnTo>
                <a:lnTo>
                  <a:pt x="762195" y="2118937"/>
                </a:lnTo>
                <a:lnTo>
                  <a:pt x="750126" y="2093702"/>
                </a:lnTo>
                <a:lnTo>
                  <a:pt x="736860" y="2066117"/>
                </a:lnTo>
                <a:lnTo>
                  <a:pt x="723344" y="2036077"/>
                </a:lnTo>
                <a:lnTo>
                  <a:pt x="711691" y="2002971"/>
                </a:lnTo>
                <a:lnTo>
                  <a:pt x="698611" y="1968501"/>
                </a:lnTo>
                <a:lnTo>
                  <a:pt x="683484" y="1933426"/>
                </a:lnTo>
                <a:lnTo>
                  <a:pt x="665472" y="1898081"/>
                </a:lnTo>
                <a:lnTo>
                  <a:pt x="650693" y="1862616"/>
                </a:lnTo>
                <a:lnTo>
                  <a:pt x="637633" y="1827099"/>
                </a:lnTo>
                <a:lnTo>
                  <a:pt x="623362" y="1791557"/>
                </a:lnTo>
                <a:lnTo>
                  <a:pt x="606296" y="1753749"/>
                </a:lnTo>
                <a:lnTo>
                  <a:pt x="597003" y="1734182"/>
                </a:lnTo>
                <a:lnTo>
                  <a:pt x="577646" y="1696640"/>
                </a:lnTo>
                <a:lnTo>
                  <a:pt x="558602" y="1659351"/>
                </a:lnTo>
                <a:lnTo>
                  <a:pt x="549968" y="1639925"/>
                </a:lnTo>
                <a:lnTo>
                  <a:pt x="541671" y="1620201"/>
                </a:lnTo>
                <a:lnTo>
                  <a:pt x="532753" y="1600279"/>
                </a:lnTo>
                <a:lnTo>
                  <a:pt x="523422" y="1580223"/>
                </a:lnTo>
                <a:lnTo>
                  <a:pt x="513814" y="1560081"/>
                </a:lnTo>
                <a:lnTo>
                  <a:pt x="504022" y="1540724"/>
                </a:lnTo>
                <a:lnTo>
                  <a:pt x="484111" y="1503413"/>
                </a:lnTo>
                <a:lnTo>
                  <a:pt x="473213" y="1484320"/>
                </a:lnTo>
                <a:lnTo>
                  <a:pt x="461715" y="1464818"/>
                </a:lnTo>
                <a:lnTo>
                  <a:pt x="449817" y="1445043"/>
                </a:lnTo>
                <a:lnTo>
                  <a:pt x="438496" y="1425086"/>
                </a:lnTo>
                <a:lnTo>
                  <a:pt x="427564" y="1405008"/>
                </a:lnTo>
                <a:lnTo>
                  <a:pt x="416888" y="1384850"/>
                </a:lnTo>
                <a:lnTo>
                  <a:pt x="405538" y="1364638"/>
                </a:lnTo>
                <a:lnTo>
                  <a:pt x="393738" y="1344390"/>
                </a:lnTo>
                <a:lnTo>
                  <a:pt x="381639" y="1324117"/>
                </a:lnTo>
                <a:lnTo>
                  <a:pt x="370185" y="1303829"/>
                </a:lnTo>
                <a:lnTo>
                  <a:pt x="359163" y="1283531"/>
                </a:lnTo>
                <a:lnTo>
                  <a:pt x="348428" y="1263225"/>
                </a:lnTo>
                <a:lnTo>
                  <a:pt x="337885" y="1242067"/>
                </a:lnTo>
                <a:lnTo>
                  <a:pt x="327469" y="1220342"/>
                </a:lnTo>
                <a:lnTo>
                  <a:pt x="317138" y="1198239"/>
                </a:lnTo>
                <a:lnTo>
                  <a:pt x="306865" y="1177577"/>
                </a:lnTo>
                <a:lnTo>
                  <a:pt x="296629" y="1157875"/>
                </a:lnTo>
                <a:lnTo>
                  <a:pt x="286419" y="1138815"/>
                </a:lnTo>
                <a:lnTo>
                  <a:pt x="275379" y="1118488"/>
                </a:lnTo>
                <a:lnTo>
                  <a:pt x="263786" y="1097316"/>
                </a:lnTo>
                <a:lnTo>
                  <a:pt x="251823" y="1075582"/>
                </a:lnTo>
                <a:lnTo>
                  <a:pt x="240462" y="1055165"/>
                </a:lnTo>
                <a:lnTo>
                  <a:pt x="229500" y="1035628"/>
                </a:lnTo>
                <a:lnTo>
                  <a:pt x="218807" y="1016676"/>
                </a:lnTo>
                <a:lnTo>
                  <a:pt x="208290" y="996422"/>
                </a:lnTo>
                <a:lnTo>
                  <a:pt x="197893" y="975299"/>
                </a:lnTo>
                <a:lnTo>
                  <a:pt x="187574" y="953597"/>
                </a:lnTo>
                <a:lnTo>
                  <a:pt x="178156" y="932355"/>
                </a:lnTo>
                <a:lnTo>
                  <a:pt x="169336" y="911421"/>
                </a:lnTo>
                <a:lnTo>
                  <a:pt x="160917" y="890692"/>
                </a:lnTo>
                <a:lnTo>
                  <a:pt x="151917" y="870946"/>
                </a:lnTo>
                <a:lnTo>
                  <a:pt x="132886" y="833201"/>
                </a:lnTo>
                <a:lnTo>
                  <a:pt x="123917" y="813991"/>
                </a:lnTo>
                <a:lnTo>
                  <a:pt x="115397" y="794412"/>
                </a:lnTo>
                <a:lnTo>
                  <a:pt x="107178" y="774586"/>
                </a:lnTo>
                <a:lnTo>
                  <a:pt x="91271" y="736752"/>
                </a:lnTo>
                <a:lnTo>
                  <a:pt x="76581" y="700181"/>
                </a:lnTo>
                <a:lnTo>
                  <a:pt x="64408" y="664173"/>
                </a:lnTo>
                <a:lnTo>
                  <a:pt x="51096" y="626155"/>
                </a:lnTo>
                <a:lnTo>
                  <a:pt x="36713" y="588374"/>
                </a:lnTo>
                <a:lnTo>
                  <a:pt x="21854" y="554649"/>
                </a:lnTo>
                <a:lnTo>
                  <a:pt x="11299" y="522727"/>
                </a:lnTo>
                <a:lnTo>
                  <a:pt x="4632" y="484832"/>
                </a:lnTo>
                <a:lnTo>
                  <a:pt x="2854" y="458133"/>
                </a:lnTo>
                <a:lnTo>
                  <a:pt x="1668" y="428480"/>
                </a:lnTo>
                <a:lnTo>
                  <a:pt x="879" y="404477"/>
                </a:lnTo>
                <a:lnTo>
                  <a:pt x="0" y="366519"/>
                </a:lnTo>
                <a:lnTo>
                  <a:pt x="1868" y="335538"/>
                </a:lnTo>
                <a:lnTo>
                  <a:pt x="5520" y="307657"/>
                </a:lnTo>
                <a:lnTo>
                  <a:pt x="9966" y="281155"/>
                </a:lnTo>
                <a:lnTo>
                  <a:pt x="17022" y="255265"/>
                </a:lnTo>
                <a:lnTo>
                  <a:pt x="26648" y="229647"/>
                </a:lnTo>
                <a:lnTo>
                  <a:pt x="45501" y="192271"/>
                </a:lnTo>
                <a:lnTo>
                  <a:pt x="63035" y="160218"/>
                </a:lnTo>
                <a:lnTo>
                  <a:pt x="91287" y="126203"/>
                </a:lnTo>
                <a:lnTo>
                  <a:pt x="98724" y="118294"/>
                </a:lnTo>
                <a:lnTo>
                  <a:pt x="120615" y="104553"/>
                </a:lnTo>
                <a:lnTo>
                  <a:pt x="152143" y="86926"/>
                </a:lnTo>
                <a:lnTo>
                  <a:pt x="190095" y="66708"/>
                </a:lnTo>
                <a:lnTo>
                  <a:pt x="221323" y="51537"/>
                </a:lnTo>
                <a:lnTo>
                  <a:pt x="248068" y="39729"/>
                </a:lnTo>
                <a:lnTo>
                  <a:pt x="271824" y="30164"/>
                </a:lnTo>
                <a:lnTo>
                  <a:pt x="292743" y="22940"/>
                </a:lnTo>
                <a:lnTo>
                  <a:pt x="329531" y="12656"/>
                </a:lnTo>
                <a:lnTo>
                  <a:pt x="365073" y="7521"/>
                </a:lnTo>
                <a:lnTo>
                  <a:pt x="399778" y="4392"/>
                </a:lnTo>
                <a:lnTo>
                  <a:pt x="432136" y="179"/>
                </a:lnTo>
                <a:lnTo>
                  <a:pt x="465709" y="0"/>
                </a:lnTo>
                <a:lnTo>
                  <a:pt x="500386" y="2743"/>
                </a:lnTo>
                <a:lnTo>
                  <a:pt x="535553" y="6784"/>
                </a:lnTo>
                <a:lnTo>
                  <a:pt x="573196" y="9145"/>
                </a:lnTo>
                <a:lnTo>
                  <a:pt x="592717" y="9774"/>
                </a:lnTo>
                <a:lnTo>
                  <a:pt x="612504" y="11887"/>
                </a:lnTo>
                <a:lnTo>
                  <a:pt x="632468" y="14989"/>
                </a:lnTo>
                <a:lnTo>
                  <a:pt x="652552" y="18750"/>
                </a:lnTo>
                <a:lnTo>
                  <a:pt x="673561" y="22951"/>
                </a:lnTo>
                <a:lnTo>
                  <a:pt x="695186" y="27445"/>
                </a:lnTo>
                <a:lnTo>
                  <a:pt x="717224" y="32134"/>
                </a:lnTo>
                <a:lnTo>
                  <a:pt x="738687" y="37801"/>
                </a:lnTo>
                <a:lnTo>
                  <a:pt x="759771" y="44118"/>
                </a:lnTo>
                <a:lnTo>
                  <a:pt x="780600" y="50870"/>
                </a:lnTo>
                <a:lnTo>
                  <a:pt x="802106" y="57064"/>
                </a:lnTo>
                <a:lnTo>
                  <a:pt x="824064" y="62887"/>
                </a:lnTo>
                <a:lnTo>
                  <a:pt x="846321" y="68463"/>
                </a:lnTo>
                <a:lnTo>
                  <a:pt x="869628" y="74719"/>
                </a:lnTo>
                <a:lnTo>
                  <a:pt x="893631" y="81430"/>
                </a:lnTo>
                <a:lnTo>
                  <a:pt x="918100" y="88445"/>
                </a:lnTo>
                <a:lnTo>
                  <a:pt x="942880" y="95661"/>
                </a:lnTo>
                <a:lnTo>
                  <a:pt x="967866" y="103011"/>
                </a:lnTo>
                <a:lnTo>
                  <a:pt x="992990" y="110452"/>
                </a:lnTo>
                <a:lnTo>
                  <a:pt x="1017359" y="118799"/>
                </a:lnTo>
                <a:lnTo>
                  <a:pt x="1041226" y="127750"/>
                </a:lnTo>
                <a:lnTo>
                  <a:pt x="1064756" y="137104"/>
                </a:lnTo>
                <a:lnTo>
                  <a:pt x="1089757" y="147574"/>
                </a:lnTo>
                <a:lnTo>
                  <a:pt x="1115737" y="158787"/>
                </a:lnTo>
                <a:lnTo>
                  <a:pt x="1142371" y="170496"/>
                </a:lnTo>
                <a:lnTo>
                  <a:pt x="1168593" y="181688"/>
                </a:lnTo>
                <a:lnTo>
                  <a:pt x="1194542" y="192536"/>
                </a:lnTo>
                <a:lnTo>
                  <a:pt x="1220307" y="203155"/>
                </a:lnTo>
                <a:lnTo>
                  <a:pt x="1247644" y="214467"/>
                </a:lnTo>
                <a:lnTo>
                  <a:pt x="1276028" y="226243"/>
                </a:lnTo>
                <a:lnTo>
                  <a:pt x="1305112" y="238326"/>
                </a:lnTo>
                <a:lnTo>
                  <a:pt x="1332967" y="251462"/>
                </a:lnTo>
                <a:lnTo>
                  <a:pt x="1360004" y="265299"/>
                </a:lnTo>
                <a:lnTo>
                  <a:pt x="1386495" y="279603"/>
                </a:lnTo>
                <a:lnTo>
                  <a:pt x="1412623" y="294220"/>
                </a:lnTo>
                <a:lnTo>
                  <a:pt x="1438508" y="309045"/>
                </a:lnTo>
                <a:lnTo>
                  <a:pt x="1464232" y="324007"/>
                </a:lnTo>
                <a:lnTo>
                  <a:pt x="1490694" y="339063"/>
                </a:lnTo>
                <a:lnTo>
                  <a:pt x="1517648" y="354179"/>
                </a:lnTo>
                <a:lnTo>
                  <a:pt x="1544931" y="369337"/>
                </a:lnTo>
                <a:lnTo>
                  <a:pt x="1572433" y="385369"/>
                </a:lnTo>
                <a:lnTo>
                  <a:pt x="1600082" y="401984"/>
                </a:lnTo>
                <a:lnTo>
                  <a:pt x="1627828" y="418987"/>
                </a:lnTo>
                <a:lnTo>
                  <a:pt x="1655638" y="437096"/>
                </a:lnTo>
                <a:lnTo>
                  <a:pt x="1683491" y="455941"/>
                </a:lnTo>
                <a:lnTo>
                  <a:pt x="1711373" y="475279"/>
                </a:lnTo>
                <a:lnTo>
                  <a:pt x="1739274" y="494943"/>
                </a:lnTo>
                <a:lnTo>
                  <a:pt x="1767189" y="514826"/>
                </a:lnTo>
                <a:lnTo>
                  <a:pt x="1795112" y="534855"/>
                </a:lnTo>
                <a:lnTo>
                  <a:pt x="1823887" y="554981"/>
                </a:lnTo>
                <a:lnTo>
                  <a:pt x="1853231" y="575172"/>
                </a:lnTo>
                <a:lnTo>
                  <a:pt x="1882954" y="595405"/>
                </a:lnTo>
                <a:lnTo>
                  <a:pt x="1911235" y="616515"/>
                </a:lnTo>
                <a:lnTo>
                  <a:pt x="1938556" y="638208"/>
                </a:lnTo>
                <a:lnTo>
                  <a:pt x="1965237" y="660289"/>
                </a:lnTo>
                <a:lnTo>
                  <a:pt x="1991491" y="682631"/>
                </a:lnTo>
                <a:lnTo>
                  <a:pt x="2017460" y="705145"/>
                </a:lnTo>
                <a:lnTo>
                  <a:pt x="2043240" y="727774"/>
                </a:lnTo>
                <a:lnTo>
                  <a:pt x="2068892" y="750481"/>
                </a:lnTo>
                <a:lnTo>
                  <a:pt x="2094461" y="773238"/>
                </a:lnTo>
                <a:lnTo>
                  <a:pt x="2119973" y="796029"/>
                </a:lnTo>
                <a:lnTo>
                  <a:pt x="2144602" y="819691"/>
                </a:lnTo>
                <a:lnTo>
                  <a:pt x="2168640" y="843931"/>
                </a:lnTo>
                <a:lnTo>
                  <a:pt x="2192286" y="868559"/>
                </a:lnTo>
                <a:lnTo>
                  <a:pt x="2215669" y="893443"/>
                </a:lnTo>
                <a:lnTo>
                  <a:pt x="2238880" y="918500"/>
                </a:lnTo>
                <a:lnTo>
                  <a:pt x="2261972" y="943671"/>
                </a:lnTo>
                <a:lnTo>
                  <a:pt x="2284141" y="968918"/>
                </a:lnTo>
                <a:lnTo>
                  <a:pt x="2305693" y="994217"/>
                </a:lnTo>
                <a:lnTo>
                  <a:pt x="2326835" y="1019549"/>
                </a:lnTo>
                <a:lnTo>
                  <a:pt x="2346856" y="1045750"/>
                </a:lnTo>
                <a:lnTo>
                  <a:pt x="2366131" y="1072531"/>
                </a:lnTo>
                <a:lnTo>
                  <a:pt x="2384906" y="1099698"/>
                </a:lnTo>
                <a:lnTo>
                  <a:pt x="2404197" y="1127123"/>
                </a:lnTo>
                <a:lnTo>
                  <a:pt x="2423830" y="1154720"/>
                </a:lnTo>
                <a:lnTo>
                  <a:pt x="2443693" y="1182431"/>
                </a:lnTo>
                <a:lnTo>
                  <a:pt x="2462014" y="1210219"/>
                </a:lnTo>
                <a:lnTo>
                  <a:pt x="2479309" y="1238057"/>
                </a:lnTo>
                <a:lnTo>
                  <a:pt x="2495919" y="1265929"/>
                </a:lnTo>
                <a:lnTo>
                  <a:pt x="2512072" y="1294671"/>
                </a:lnTo>
                <a:lnTo>
                  <a:pt x="2527921" y="1323990"/>
                </a:lnTo>
                <a:lnTo>
                  <a:pt x="2543566" y="1353698"/>
                </a:lnTo>
                <a:lnTo>
                  <a:pt x="2559077" y="1382817"/>
                </a:lnTo>
                <a:lnTo>
                  <a:pt x="2574497" y="1411542"/>
                </a:lnTo>
                <a:lnTo>
                  <a:pt x="2589857" y="1440006"/>
                </a:lnTo>
                <a:lnTo>
                  <a:pt x="2604331" y="1469141"/>
                </a:lnTo>
                <a:lnTo>
                  <a:pt x="2618213" y="1498725"/>
                </a:lnTo>
                <a:lnTo>
                  <a:pt x="2631702" y="1528607"/>
                </a:lnTo>
                <a:lnTo>
                  <a:pt x="2644080" y="1558689"/>
                </a:lnTo>
                <a:lnTo>
                  <a:pt x="2655720" y="1588904"/>
                </a:lnTo>
                <a:lnTo>
                  <a:pt x="2666866" y="1619207"/>
                </a:lnTo>
                <a:lnTo>
                  <a:pt x="2677684" y="1649569"/>
                </a:lnTo>
                <a:lnTo>
                  <a:pt x="2688282" y="1679970"/>
                </a:lnTo>
                <a:lnTo>
                  <a:pt x="2698734" y="1710397"/>
                </a:lnTo>
                <a:lnTo>
                  <a:pt x="2707394" y="1739996"/>
                </a:lnTo>
                <a:lnTo>
                  <a:pt x="2714864" y="1769042"/>
                </a:lnTo>
                <a:lnTo>
                  <a:pt x="2721535" y="1797719"/>
                </a:lnTo>
                <a:lnTo>
                  <a:pt x="2725982" y="1826151"/>
                </a:lnTo>
                <a:lnTo>
                  <a:pt x="2728947" y="1854418"/>
                </a:lnTo>
                <a:lnTo>
                  <a:pt x="2730924" y="1882576"/>
                </a:lnTo>
                <a:lnTo>
                  <a:pt x="2730550" y="1909815"/>
                </a:lnTo>
                <a:lnTo>
                  <a:pt x="2728606" y="1936441"/>
                </a:lnTo>
                <a:lnTo>
                  <a:pt x="2725617" y="1962658"/>
                </a:lnTo>
                <a:lnTo>
                  <a:pt x="2726165" y="1989450"/>
                </a:lnTo>
                <a:lnTo>
                  <a:pt x="2729070" y="2016624"/>
                </a:lnTo>
                <a:lnTo>
                  <a:pt x="2733545" y="2044054"/>
                </a:lnTo>
                <a:lnTo>
                  <a:pt x="2735682" y="2071653"/>
                </a:lnTo>
                <a:lnTo>
                  <a:pt x="2736261" y="2099366"/>
                </a:lnTo>
                <a:lnTo>
                  <a:pt x="2735800" y="2127155"/>
                </a:lnTo>
                <a:lnTo>
                  <a:pt x="2734645" y="2153301"/>
                </a:lnTo>
                <a:lnTo>
                  <a:pt x="2733030" y="2178352"/>
                </a:lnTo>
                <a:lnTo>
                  <a:pt x="2731105" y="2202672"/>
                </a:lnTo>
                <a:lnTo>
                  <a:pt x="2727284" y="2227352"/>
                </a:lnTo>
                <a:lnTo>
                  <a:pt x="2722194" y="2252273"/>
                </a:lnTo>
                <a:lnTo>
                  <a:pt x="2716262" y="2277352"/>
                </a:lnTo>
                <a:lnTo>
                  <a:pt x="2710615" y="2300846"/>
                </a:lnTo>
                <a:lnTo>
                  <a:pt x="2705156" y="2323281"/>
                </a:lnTo>
                <a:lnTo>
                  <a:pt x="2699823" y="2345012"/>
                </a:lnTo>
                <a:lnTo>
                  <a:pt x="2692881" y="2367120"/>
                </a:lnTo>
                <a:lnTo>
                  <a:pt x="2684868" y="2389477"/>
                </a:lnTo>
                <a:lnTo>
                  <a:pt x="2676137" y="2412002"/>
                </a:lnTo>
                <a:lnTo>
                  <a:pt x="2667778" y="2433792"/>
                </a:lnTo>
                <a:lnTo>
                  <a:pt x="2659664" y="2455093"/>
                </a:lnTo>
                <a:lnTo>
                  <a:pt x="2651714" y="2476066"/>
                </a:lnTo>
                <a:lnTo>
                  <a:pt x="2642183" y="2495976"/>
                </a:lnTo>
                <a:lnTo>
                  <a:pt x="2620302" y="2533900"/>
                </a:lnTo>
                <a:lnTo>
                  <a:pt x="2598725" y="2570512"/>
                </a:lnTo>
                <a:lnTo>
                  <a:pt x="2576998" y="2605692"/>
                </a:lnTo>
                <a:lnTo>
                  <a:pt x="2553231" y="2638262"/>
                </a:lnTo>
                <a:lnTo>
                  <a:pt x="2526299" y="2669670"/>
                </a:lnTo>
                <a:lnTo>
                  <a:pt x="2498244" y="2698870"/>
                </a:lnTo>
                <a:lnTo>
                  <a:pt x="2471663" y="2723136"/>
                </a:lnTo>
                <a:lnTo>
                  <a:pt x="2443481" y="2745210"/>
                </a:lnTo>
                <a:lnTo>
                  <a:pt x="2413174" y="2766310"/>
                </a:lnTo>
                <a:lnTo>
                  <a:pt x="2379950" y="2786976"/>
                </a:lnTo>
                <a:lnTo>
                  <a:pt x="2345428" y="2802935"/>
                </a:lnTo>
                <a:lnTo>
                  <a:pt x="2311176" y="2816518"/>
                </a:lnTo>
                <a:lnTo>
                  <a:pt x="2279019" y="2831022"/>
                </a:lnTo>
                <a:lnTo>
                  <a:pt x="2243279" y="2841420"/>
                </a:lnTo>
                <a:lnTo>
                  <a:pt x="2224264" y="2845377"/>
                </a:lnTo>
                <a:lnTo>
                  <a:pt x="2189576" y="2848862"/>
                </a:lnTo>
                <a:lnTo>
                  <a:pt x="2144437" y="2852033"/>
                </a:lnTo>
                <a:lnTo>
                  <a:pt x="2092331" y="2854993"/>
                </a:lnTo>
                <a:lnTo>
                  <a:pt x="2049973" y="2856966"/>
                </a:lnTo>
                <a:lnTo>
                  <a:pt x="2014114" y="2858282"/>
                </a:lnTo>
                <a:lnTo>
                  <a:pt x="1982589" y="2859159"/>
                </a:lnTo>
                <a:lnTo>
                  <a:pt x="1954799" y="2858050"/>
                </a:lnTo>
                <a:lnTo>
                  <a:pt x="1929498" y="2855618"/>
                </a:lnTo>
                <a:lnTo>
                  <a:pt x="1905858" y="2852303"/>
                </a:lnTo>
                <a:lnTo>
                  <a:pt x="1884171" y="2848400"/>
                </a:lnTo>
                <a:lnTo>
                  <a:pt x="1863787" y="2844105"/>
                </a:lnTo>
                <a:lnTo>
                  <a:pt x="1844271" y="2839547"/>
                </a:lnTo>
                <a:lnTo>
                  <a:pt x="1806782" y="2829968"/>
                </a:lnTo>
                <a:lnTo>
                  <a:pt x="1770365" y="2820067"/>
                </a:lnTo>
                <a:lnTo>
                  <a:pt x="1734423" y="2810021"/>
                </a:lnTo>
                <a:lnTo>
                  <a:pt x="1698694" y="2799913"/>
                </a:lnTo>
                <a:lnTo>
                  <a:pt x="1663905" y="2788082"/>
                </a:lnTo>
                <a:lnTo>
                  <a:pt x="1631510" y="2771535"/>
                </a:lnTo>
                <a:lnTo>
                  <a:pt x="1597921" y="2755149"/>
                </a:lnTo>
                <a:lnTo>
                  <a:pt x="1564084" y="2737707"/>
                </a:lnTo>
                <a:lnTo>
                  <a:pt x="1532111" y="2715843"/>
                </a:lnTo>
                <a:lnTo>
                  <a:pt x="1498711" y="2694273"/>
                </a:lnTo>
                <a:lnTo>
                  <a:pt x="1464957" y="2672551"/>
                </a:lnTo>
                <a:lnTo>
                  <a:pt x="1433023" y="2648785"/>
                </a:lnTo>
                <a:lnTo>
                  <a:pt x="1401895" y="2624112"/>
                </a:lnTo>
                <a:lnTo>
                  <a:pt x="1371128" y="2598188"/>
                </a:lnTo>
                <a:lnTo>
                  <a:pt x="1340520" y="2569733"/>
                </a:lnTo>
                <a:lnTo>
                  <a:pt x="1307726" y="2542410"/>
                </a:lnTo>
                <a:lnTo>
                  <a:pt x="1275088" y="2516156"/>
                </a:lnTo>
                <a:lnTo>
                  <a:pt x="1246471" y="2490376"/>
                </a:lnTo>
                <a:lnTo>
                  <a:pt x="1217384" y="2462550"/>
                </a:lnTo>
                <a:lnTo>
                  <a:pt x="1187522" y="2434096"/>
                </a:lnTo>
                <a:lnTo>
                  <a:pt x="1157318" y="2407339"/>
                </a:lnTo>
                <a:lnTo>
                  <a:pt x="1126959" y="2381335"/>
                </a:lnTo>
                <a:lnTo>
                  <a:pt x="1095687" y="2355668"/>
                </a:lnTo>
                <a:lnTo>
                  <a:pt x="1062033" y="2330148"/>
                </a:lnTo>
                <a:lnTo>
                  <a:pt x="1031836" y="2304696"/>
                </a:lnTo>
                <a:lnTo>
                  <a:pt x="1003457" y="2280118"/>
                </a:lnTo>
                <a:lnTo>
                  <a:pt x="973911" y="2257906"/>
                </a:lnTo>
                <a:lnTo>
                  <a:pt x="936807" y="2226363"/>
                </a:lnTo>
                <a:lnTo>
                  <a:pt x="904364" y="2195566"/>
                </a:lnTo>
                <a:lnTo>
                  <a:pt x="881393" y="2164993"/>
                </a:lnTo>
                <a:lnTo>
                  <a:pt x="854071" y="2130403"/>
                </a:lnTo>
                <a:lnTo>
                  <a:pt x="838765" y="2099112"/>
                </a:lnTo>
                <a:lnTo>
                  <a:pt x="834674" y="2083762"/>
                </a:lnTo>
                <a:lnTo>
                  <a:pt x="836689" y="2053211"/>
                </a:lnTo>
                <a:lnTo>
                  <a:pt x="837498" y="20303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92" name="SMARTInkShape-Group250"/>
          <p:cNvGrpSpPr/>
          <p:nvPr/>
        </p:nvGrpSpPr>
        <p:grpSpPr>
          <a:xfrm>
            <a:off x="8498736" y="3698987"/>
            <a:ext cx="871593" cy="3151388"/>
            <a:chOff x="8498736" y="3698987"/>
            <a:chExt cx="871593" cy="3151388"/>
          </a:xfrm>
        </p:grpSpPr>
        <p:sp>
          <p:nvSpPr>
            <p:cNvPr id="7189" name="SMARTInkShape-699"/>
            <p:cNvSpPr/>
            <p:nvPr>
              <p:custDataLst>
                <p:tags r:id="rId3"/>
              </p:custDataLst>
            </p:nvPr>
          </p:nvSpPr>
          <p:spPr>
            <a:xfrm>
              <a:off x="8498736" y="6845432"/>
              <a:ext cx="13955" cy="4852"/>
            </a:xfrm>
            <a:custGeom>
              <a:avLst/>
              <a:gdLst/>
              <a:ahLst/>
              <a:cxnLst/>
              <a:rect l="0" t="0" r="0" b="0"/>
              <a:pathLst>
                <a:path w="13955" h="4852">
                  <a:moveTo>
                    <a:pt x="13954" y="0"/>
                  </a:moveTo>
                  <a:lnTo>
                    <a:pt x="13954" y="0"/>
                  </a:lnTo>
                  <a:lnTo>
                    <a:pt x="5813" y="4620"/>
                  </a:lnTo>
                  <a:lnTo>
                    <a:pt x="1325" y="4851"/>
                  </a:lnTo>
                  <a:lnTo>
                    <a:pt x="0" y="1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0" name="SMARTInkShape-700"/>
            <p:cNvSpPr/>
            <p:nvPr>
              <p:custDataLst>
                <p:tags r:id="rId4"/>
              </p:custDataLst>
            </p:nvPr>
          </p:nvSpPr>
          <p:spPr>
            <a:xfrm>
              <a:off x="8871270" y="3698987"/>
              <a:ext cx="499059" cy="458325"/>
            </a:xfrm>
            <a:custGeom>
              <a:avLst/>
              <a:gdLst/>
              <a:ahLst/>
              <a:cxnLst/>
              <a:rect l="0" t="0" r="0" b="0"/>
              <a:pathLst>
                <a:path w="499059" h="458325">
                  <a:moveTo>
                    <a:pt x="0" y="458324"/>
                  </a:moveTo>
                  <a:lnTo>
                    <a:pt x="0" y="458324"/>
                  </a:lnTo>
                  <a:lnTo>
                    <a:pt x="13230" y="457341"/>
                  </a:lnTo>
                  <a:lnTo>
                    <a:pt x="35383" y="453659"/>
                  </a:lnTo>
                  <a:lnTo>
                    <a:pt x="56926" y="448664"/>
                  </a:lnTo>
                  <a:lnTo>
                    <a:pt x="78060" y="442793"/>
                  </a:lnTo>
                  <a:lnTo>
                    <a:pt x="98924" y="437187"/>
                  </a:lnTo>
                  <a:lnTo>
                    <a:pt x="119605" y="431756"/>
                  </a:lnTo>
                  <a:lnTo>
                    <a:pt x="140168" y="426442"/>
                  </a:lnTo>
                  <a:lnTo>
                    <a:pt x="176560" y="413764"/>
                  </a:lnTo>
                  <a:lnTo>
                    <a:pt x="210514" y="398816"/>
                  </a:lnTo>
                  <a:lnTo>
                    <a:pt x="245361" y="380883"/>
                  </a:lnTo>
                  <a:lnTo>
                    <a:pt x="276089" y="359366"/>
                  </a:lnTo>
                  <a:lnTo>
                    <a:pt x="304703" y="335692"/>
                  </a:lnTo>
                  <a:lnTo>
                    <a:pt x="334353" y="311059"/>
                  </a:lnTo>
                  <a:lnTo>
                    <a:pt x="371515" y="273391"/>
                  </a:lnTo>
                  <a:lnTo>
                    <a:pt x="403977" y="235419"/>
                  </a:lnTo>
                  <a:lnTo>
                    <a:pt x="435043" y="197357"/>
                  </a:lnTo>
                  <a:lnTo>
                    <a:pt x="450986" y="169708"/>
                  </a:lnTo>
                  <a:lnTo>
                    <a:pt x="463714" y="140486"/>
                  </a:lnTo>
                  <a:lnTo>
                    <a:pt x="475018" y="110565"/>
                  </a:lnTo>
                  <a:lnTo>
                    <a:pt x="485684" y="80334"/>
                  </a:lnTo>
                  <a:lnTo>
                    <a:pt x="494375" y="49118"/>
                  </a:lnTo>
                  <a:lnTo>
                    <a:pt x="498239" y="15489"/>
                  </a:lnTo>
                  <a:lnTo>
                    <a:pt x="4990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1" name="SMARTInkShape-701"/>
            <p:cNvSpPr/>
            <p:nvPr>
              <p:custDataLst>
                <p:tags r:id="rId5"/>
              </p:custDataLst>
            </p:nvPr>
          </p:nvSpPr>
          <p:spPr>
            <a:xfrm>
              <a:off x="8551275" y="6829922"/>
              <a:ext cx="94161" cy="20453"/>
            </a:xfrm>
            <a:custGeom>
              <a:avLst/>
              <a:gdLst/>
              <a:ahLst/>
              <a:cxnLst/>
              <a:rect l="0" t="0" r="0" b="0"/>
              <a:pathLst>
                <a:path w="94161" h="20453">
                  <a:moveTo>
                    <a:pt x="0" y="10497"/>
                  </a:moveTo>
                  <a:lnTo>
                    <a:pt x="0" y="10497"/>
                  </a:lnTo>
                  <a:lnTo>
                    <a:pt x="15419" y="15455"/>
                  </a:lnTo>
                  <a:lnTo>
                    <a:pt x="47351" y="18975"/>
                  </a:lnTo>
                  <a:lnTo>
                    <a:pt x="85187" y="20263"/>
                  </a:lnTo>
                  <a:lnTo>
                    <a:pt x="94160" y="20420"/>
                  </a:lnTo>
                  <a:lnTo>
                    <a:pt x="86500" y="20452"/>
                  </a:lnTo>
                  <a:lnTo>
                    <a:pt x="71328" y="16410"/>
                  </a:lnTo>
                  <a:lnTo>
                    <a:pt x="562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278"/>
            <a:ext cx="5385945" cy="127385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Abu Bakr saves Muhammed</a:t>
            </a:r>
            <a:endParaRPr lang="en-US" sz="4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69" y="0"/>
            <a:ext cx="6290441" cy="68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749972"/>
            <a:ext cx="3957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Muhammed gains control of Mecca, Medina and parts of Arabia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57" y="22860"/>
            <a:ext cx="9692640" cy="998356"/>
          </a:xfrm>
        </p:spPr>
        <p:txBody>
          <a:bodyPr/>
          <a:lstStyle/>
          <a:p>
            <a:r>
              <a:rPr lang="en-US" dirty="0" smtClean="0"/>
              <a:t>Expansion up to 632 CE (green)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1216"/>
            <a:ext cx="11252357" cy="58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84" y="1"/>
            <a:ext cx="9692640" cy="751114"/>
          </a:xfrm>
        </p:spPr>
        <p:txBody>
          <a:bodyPr/>
          <a:lstStyle/>
          <a:p>
            <a:r>
              <a:rPr lang="en-US" dirty="0" smtClean="0"/>
              <a:t>Expansion of Islam Map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0606" y="751115"/>
            <a:ext cx="10994084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Muhammad leads the </a:t>
            </a:r>
            <a:r>
              <a:rPr lang="en-US" sz="2400" b="1" dirty="0" err="1" smtClean="0"/>
              <a:t>umma</a:t>
            </a:r>
            <a:r>
              <a:rPr lang="en-US" sz="2400" b="1" dirty="0" smtClean="0"/>
              <a:t> (community of Muslims)</a:t>
            </a:r>
            <a:r>
              <a:rPr lang="en-US" sz="2400" dirty="0" smtClean="0"/>
              <a:t>, dies </a:t>
            </a:r>
            <a:r>
              <a:rPr lang="en-US" sz="2400" dirty="0"/>
              <a:t>632 CE</a:t>
            </a:r>
          </a:p>
          <a:p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9"/>
          <a:stretch/>
        </p:blipFill>
        <p:spPr bwMode="auto">
          <a:xfrm>
            <a:off x="917883" y="1247505"/>
            <a:ext cx="9630374" cy="55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MARTInkShape-779"/>
          <p:cNvSpPr/>
          <p:nvPr>
            <p:custDataLst>
              <p:tags r:id="rId1"/>
            </p:custDataLst>
          </p:nvPr>
        </p:nvSpPr>
        <p:spPr>
          <a:xfrm>
            <a:off x="1822582" y="2244084"/>
            <a:ext cx="3618099" cy="2274576"/>
          </a:xfrm>
          <a:custGeom>
            <a:avLst/>
            <a:gdLst/>
            <a:ahLst/>
            <a:cxnLst/>
            <a:rect l="0" t="0" r="0" b="0"/>
            <a:pathLst>
              <a:path w="3618099" h="2274576">
                <a:moveTo>
                  <a:pt x="3618098" y="2274575"/>
                </a:moveTo>
                <a:lnTo>
                  <a:pt x="3618098" y="2274575"/>
                </a:lnTo>
                <a:lnTo>
                  <a:pt x="3595520" y="2256514"/>
                </a:lnTo>
                <a:lnTo>
                  <a:pt x="3558957" y="2230987"/>
                </a:lnTo>
                <a:lnTo>
                  <a:pt x="3539724" y="2221811"/>
                </a:lnTo>
                <a:lnTo>
                  <a:pt x="3520128" y="2213999"/>
                </a:lnTo>
                <a:lnTo>
                  <a:pt x="3499445" y="2207099"/>
                </a:lnTo>
                <a:lnTo>
                  <a:pt x="3478036" y="2200804"/>
                </a:lnTo>
                <a:lnTo>
                  <a:pt x="3456143" y="2194915"/>
                </a:lnTo>
                <a:lnTo>
                  <a:pt x="3434775" y="2190142"/>
                </a:lnTo>
                <a:lnTo>
                  <a:pt x="3413755" y="2186113"/>
                </a:lnTo>
                <a:lnTo>
                  <a:pt x="3392969" y="2182581"/>
                </a:lnTo>
                <a:lnTo>
                  <a:pt x="3372339" y="2179379"/>
                </a:lnTo>
                <a:lnTo>
                  <a:pt x="3351811" y="2176398"/>
                </a:lnTo>
                <a:lnTo>
                  <a:pt x="3331353" y="2173564"/>
                </a:lnTo>
                <a:lnTo>
                  <a:pt x="3309249" y="2170828"/>
                </a:lnTo>
                <a:lnTo>
                  <a:pt x="3286045" y="2168157"/>
                </a:lnTo>
                <a:lnTo>
                  <a:pt x="3262109" y="2165530"/>
                </a:lnTo>
                <a:lnTo>
                  <a:pt x="3237685" y="2163779"/>
                </a:lnTo>
                <a:lnTo>
                  <a:pt x="3212937" y="2162611"/>
                </a:lnTo>
                <a:lnTo>
                  <a:pt x="3187970" y="2161833"/>
                </a:lnTo>
                <a:lnTo>
                  <a:pt x="3163706" y="2161314"/>
                </a:lnTo>
                <a:lnTo>
                  <a:pt x="3139910" y="2160968"/>
                </a:lnTo>
                <a:lnTo>
                  <a:pt x="3116426" y="2160737"/>
                </a:lnTo>
                <a:lnTo>
                  <a:pt x="3092303" y="2159737"/>
                </a:lnTo>
                <a:lnTo>
                  <a:pt x="3067755" y="2158223"/>
                </a:lnTo>
                <a:lnTo>
                  <a:pt x="3042923" y="2156367"/>
                </a:lnTo>
                <a:lnTo>
                  <a:pt x="3017054" y="2154283"/>
                </a:lnTo>
                <a:lnTo>
                  <a:pt x="2990495" y="2152048"/>
                </a:lnTo>
                <a:lnTo>
                  <a:pt x="2963476" y="2149710"/>
                </a:lnTo>
                <a:lnTo>
                  <a:pt x="2937844" y="2148152"/>
                </a:lnTo>
                <a:lnTo>
                  <a:pt x="2913135" y="2147113"/>
                </a:lnTo>
                <a:lnTo>
                  <a:pt x="2889042" y="2146421"/>
                </a:lnTo>
                <a:lnTo>
                  <a:pt x="2864515" y="2145112"/>
                </a:lnTo>
                <a:lnTo>
                  <a:pt x="2839696" y="2143394"/>
                </a:lnTo>
                <a:lnTo>
                  <a:pt x="2814683" y="2141401"/>
                </a:lnTo>
                <a:lnTo>
                  <a:pt x="2788695" y="2140073"/>
                </a:lnTo>
                <a:lnTo>
                  <a:pt x="2762056" y="2139187"/>
                </a:lnTo>
                <a:lnTo>
                  <a:pt x="2734983" y="2138597"/>
                </a:lnTo>
                <a:lnTo>
                  <a:pt x="2707621" y="2136509"/>
                </a:lnTo>
                <a:lnTo>
                  <a:pt x="2680067" y="2133426"/>
                </a:lnTo>
                <a:lnTo>
                  <a:pt x="2652384" y="2129675"/>
                </a:lnTo>
                <a:lnTo>
                  <a:pt x="2624615" y="2125483"/>
                </a:lnTo>
                <a:lnTo>
                  <a:pt x="2596790" y="2120994"/>
                </a:lnTo>
                <a:lnTo>
                  <a:pt x="2568926" y="2116308"/>
                </a:lnTo>
                <a:lnTo>
                  <a:pt x="2541037" y="2112337"/>
                </a:lnTo>
                <a:lnTo>
                  <a:pt x="2513130" y="2108843"/>
                </a:lnTo>
                <a:lnTo>
                  <a:pt x="2485213" y="2105668"/>
                </a:lnTo>
                <a:lnTo>
                  <a:pt x="2458134" y="2101857"/>
                </a:lnTo>
                <a:lnTo>
                  <a:pt x="2431616" y="2097623"/>
                </a:lnTo>
                <a:lnTo>
                  <a:pt x="2405470" y="2093107"/>
                </a:lnTo>
                <a:lnTo>
                  <a:pt x="2377032" y="2088403"/>
                </a:lnTo>
                <a:lnTo>
                  <a:pt x="2347068" y="2083574"/>
                </a:lnTo>
                <a:lnTo>
                  <a:pt x="2316084" y="2078661"/>
                </a:lnTo>
                <a:lnTo>
                  <a:pt x="2285269" y="2072846"/>
                </a:lnTo>
                <a:lnTo>
                  <a:pt x="2254565" y="2066429"/>
                </a:lnTo>
                <a:lnTo>
                  <a:pt x="2223936" y="2059611"/>
                </a:lnTo>
                <a:lnTo>
                  <a:pt x="2192510" y="2052526"/>
                </a:lnTo>
                <a:lnTo>
                  <a:pt x="2160552" y="2045263"/>
                </a:lnTo>
                <a:lnTo>
                  <a:pt x="2128241" y="2037880"/>
                </a:lnTo>
                <a:lnTo>
                  <a:pt x="2096540" y="2030419"/>
                </a:lnTo>
                <a:lnTo>
                  <a:pt x="2065246" y="2022904"/>
                </a:lnTo>
                <a:lnTo>
                  <a:pt x="2034223" y="2015355"/>
                </a:lnTo>
                <a:lnTo>
                  <a:pt x="2001688" y="2006935"/>
                </a:lnTo>
                <a:lnTo>
                  <a:pt x="1968145" y="1997936"/>
                </a:lnTo>
                <a:lnTo>
                  <a:pt x="1933929" y="1988549"/>
                </a:lnTo>
                <a:lnTo>
                  <a:pt x="1900112" y="1978905"/>
                </a:lnTo>
                <a:lnTo>
                  <a:pt x="1866561" y="1969089"/>
                </a:lnTo>
                <a:lnTo>
                  <a:pt x="1833186" y="1959158"/>
                </a:lnTo>
                <a:lnTo>
                  <a:pt x="1799931" y="1949150"/>
                </a:lnTo>
                <a:lnTo>
                  <a:pt x="1766753" y="1939092"/>
                </a:lnTo>
                <a:lnTo>
                  <a:pt x="1733628" y="1929000"/>
                </a:lnTo>
                <a:lnTo>
                  <a:pt x="1701385" y="1918886"/>
                </a:lnTo>
                <a:lnTo>
                  <a:pt x="1669729" y="1908756"/>
                </a:lnTo>
                <a:lnTo>
                  <a:pt x="1638465" y="1898616"/>
                </a:lnTo>
                <a:lnTo>
                  <a:pt x="1605770" y="1887622"/>
                </a:lnTo>
                <a:lnTo>
                  <a:pt x="1572119" y="1876061"/>
                </a:lnTo>
                <a:lnTo>
                  <a:pt x="1537832" y="1864119"/>
                </a:lnTo>
                <a:lnTo>
                  <a:pt x="1503967" y="1851925"/>
                </a:lnTo>
                <a:lnTo>
                  <a:pt x="1470384" y="1839562"/>
                </a:lnTo>
                <a:lnTo>
                  <a:pt x="1436989" y="1827086"/>
                </a:lnTo>
                <a:lnTo>
                  <a:pt x="1404565" y="1814536"/>
                </a:lnTo>
                <a:lnTo>
                  <a:pt x="1372790" y="1801936"/>
                </a:lnTo>
                <a:lnTo>
                  <a:pt x="1341446" y="1789303"/>
                </a:lnTo>
                <a:lnTo>
                  <a:pt x="1309543" y="1775800"/>
                </a:lnTo>
                <a:lnTo>
                  <a:pt x="1277268" y="1761719"/>
                </a:lnTo>
                <a:lnTo>
                  <a:pt x="1244745" y="1747251"/>
                </a:lnTo>
                <a:lnTo>
                  <a:pt x="1213749" y="1733373"/>
                </a:lnTo>
                <a:lnTo>
                  <a:pt x="1183772" y="1719888"/>
                </a:lnTo>
                <a:lnTo>
                  <a:pt x="1154474" y="1706664"/>
                </a:lnTo>
                <a:lnTo>
                  <a:pt x="1123935" y="1691921"/>
                </a:lnTo>
                <a:lnTo>
                  <a:pt x="1092570" y="1676166"/>
                </a:lnTo>
                <a:lnTo>
                  <a:pt x="1060652" y="1659736"/>
                </a:lnTo>
                <a:lnTo>
                  <a:pt x="1029214" y="1643703"/>
                </a:lnTo>
                <a:lnTo>
                  <a:pt x="998095" y="1627934"/>
                </a:lnTo>
                <a:lnTo>
                  <a:pt x="967190" y="1612341"/>
                </a:lnTo>
                <a:lnTo>
                  <a:pt x="938119" y="1596866"/>
                </a:lnTo>
                <a:lnTo>
                  <a:pt x="910272" y="1581470"/>
                </a:lnTo>
                <a:lnTo>
                  <a:pt x="883241" y="1566125"/>
                </a:lnTo>
                <a:lnTo>
                  <a:pt x="830507" y="1532189"/>
                </a:lnTo>
                <a:lnTo>
                  <a:pt x="760637" y="1485858"/>
                </a:lnTo>
                <a:lnTo>
                  <a:pt x="679344" y="1431264"/>
                </a:lnTo>
                <a:lnTo>
                  <a:pt x="618375" y="1388095"/>
                </a:lnTo>
                <a:lnTo>
                  <a:pt x="570956" y="1352542"/>
                </a:lnTo>
                <a:lnTo>
                  <a:pt x="532570" y="1322067"/>
                </a:lnTo>
                <a:lnTo>
                  <a:pt x="500206" y="1295823"/>
                </a:lnTo>
                <a:lnTo>
                  <a:pt x="471857" y="1272401"/>
                </a:lnTo>
                <a:lnTo>
                  <a:pt x="446184" y="1250859"/>
                </a:lnTo>
                <a:lnTo>
                  <a:pt x="423142" y="1230571"/>
                </a:lnTo>
                <a:lnTo>
                  <a:pt x="401854" y="1211119"/>
                </a:lnTo>
                <a:lnTo>
                  <a:pt x="381735" y="1192225"/>
                </a:lnTo>
                <a:lnTo>
                  <a:pt x="363243" y="1172855"/>
                </a:lnTo>
                <a:lnTo>
                  <a:pt x="345834" y="1153169"/>
                </a:lnTo>
                <a:lnTo>
                  <a:pt x="329149" y="1133271"/>
                </a:lnTo>
                <a:lnTo>
                  <a:pt x="312099" y="1113233"/>
                </a:lnTo>
                <a:lnTo>
                  <a:pt x="294805" y="1093101"/>
                </a:lnTo>
                <a:lnTo>
                  <a:pt x="277350" y="1072906"/>
                </a:lnTo>
                <a:lnTo>
                  <a:pt x="261479" y="1052669"/>
                </a:lnTo>
                <a:lnTo>
                  <a:pt x="246666" y="1032405"/>
                </a:lnTo>
                <a:lnTo>
                  <a:pt x="232556" y="1012122"/>
                </a:lnTo>
                <a:lnTo>
                  <a:pt x="218917" y="992673"/>
                </a:lnTo>
                <a:lnTo>
                  <a:pt x="192473" y="955259"/>
                </a:lnTo>
                <a:lnTo>
                  <a:pt x="180341" y="936138"/>
                </a:lnTo>
                <a:lnTo>
                  <a:pt x="168867" y="916618"/>
                </a:lnTo>
                <a:lnTo>
                  <a:pt x="157831" y="896831"/>
                </a:lnTo>
                <a:lnTo>
                  <a:pt x="147086" y="876866"/>
                </a:lnTo>
                <a:lnTo>
                  <a:pt x="136537" y="856783"/>
                </a:lnTo>
                <a:lnTo>
                  <a:pt x="126117" y="836620"/>
                </a:lnTo>
                <a:lnTo>
                  <a:pt x="115784" y="817252"/>
                </a:lnTo>
                <a:lnTo>
                  <a:pt x="95272" y="779928"/>
                </a:lnTo>
                <a:lnTo>
                  <a:pt x="77124" y="743583"/>
                </a:lnTo>
                <a:lnTo>
                  <a:pt x="60592" y="706828"/>
                </a:lnTo>
                <a:lnTo>
                  <a:pt x="52627" y="687544"/>
                </a:lnTo>
                <a:lnTo>
                  <a:pt x="37851" y="649748"/>
                </a:lnTo>
                <a:lnTo>
                  <a:pt x="25639" y="616017"/>
                </a:lnTo>
                <a:lnTo>
                  <a:pt x="14567" y="581834"/>
                </a:lnTo>
                <a:lnTo>
                  <a:pt x="5696" y="547733"/>
                </a:lnTo>
                <a:lnTo>
                  <a:pt x="1752" y="515643"/>
                </a:lnTo>
                <a:lnTo>
                  <a:pt x="0" y="484448"/>
                </a:lnTo>
                <a:lnTo>
                  <a:pt x="68" y="453651"/>
                </a:lnTo>
                <a:lnTo>
                  <a:pt x="2920" y="423029"/>
                </a:lnTo>
                <a:lnTo>
                  <a:pt x="9268" y="394744"/>
                </a:lnTo>
                <a:lnTo>
                  <a:pt x="19427" y="368062"/>
                </a:lnTo>
                <a:lnTo>
                  <a:pt x="44186" y="330087"/>
                </a:lnTo>
                <a:lnTo>
                  <a:pt x="73818" y="297010"/>
                </a:lnTo>
                <a:lnTo>
                  <a:pt x="110726" y="265760"/>
                </a:lnTo>
                <a:lnTo>
                  <a:pt x="141848" y="245260"/>
                </a:lnTo>
                <a:lnTo>
                  <a:pt x="175436" y="227118"/>
                </a:lnTo>
                <a:lnTo>
                  <a:pt x="211813" y="210588"/>
                </a:lnTo>
                <a:lnTo>
                  <a:pt x="232181" y="202624"/>
                </a:lnTo>
                <a:lnTo>
                  <a:pt x="253380" y="194775"/>
                </a:lnTo>
                <a:lnTo>
                  <a:pt x="275979" y="187002"/>
                </a:lnTo>
                <a:lnTo>
                  <a:pt x="299513" y="179280"/>
                </a:lnTo>
                <a:lnTo>
                  <a:pt x="323667" y="171592"/>
                </a:lnTo>
                <a:lnTo>
                  <a:pt x="348238" y="163927"/>
                </a:lnTo>
                <a:lnTo>
                  <a:pt x="373084" y="156276"/>
                </a:lnTo>
                <a:lnTo>
                  <a:pt x="398116" y="148636"/>
                </a:lnTo>
                <a:lnTo>
                  <a:pt x="424963" y="141849"/>
                </a:lnTo>
                <a:lnTo>
                  <a:pt x="453022" y="135632"/>
                </a:lnTo>
                <a:lnTo>
                  <a:pt x="481887" y="129793"/>
                </a:lnTo>
                <a:lnTo>
                  <a:pt x="511290" y="124207"/>
                </a:lnTo>
                <a:lnTo>
                  <a:pt x="541053" y="118790"/>
                </a:lnTo>
                <a:lnTo>
                  <a:pt x="571055" y="113485"/>
                </a:lnTo>
                <a:lnTo>
                  <a:pt x="601216" y="109102"/>
                </a:lnTo>
                <a:lnTo>
                  <a:pt x="631483" y="105334"/>
                </a:lnTo>
                <a:lnTo>
                  <a:pt x="661821" y="101974"/>
                </a:lnTo>
                <a:lnTo>
                  <a:pt x="692207" y="98042"/>
                </a:lnTo>
                <a:lnTo>
                  <a:pt x="722624" y="93726"/>
                </a:lnTo>
                <a:lnTo>
                  <a:pt x="753062" y="89156"/>
                </a:lnTo>
                <a:lnTo>
                  <a:pt x="781820" y="85263"/>
                </a:lnTo>
                <a:lnTo>
                  <a:pt x="809460" y="81821"/>
                </a:lnTo>
                <a:lnTo>
                  <a:pt x="836353" y="78679"/>
                </a:lnTo>
                <a:lnTo>
                  <a:pt x="862748" y="75738"/>
                </a:lnTo>
                <a:lnTo>
                  <a:pt x="888811" y="72931"/>
                </a:lnTo>
                <a:lnTo>
                  <a:pt x="914653" y="70213"/>
                </a:lnTo>
                <a:lnTo>
                  <a:pt x="938655" y="68400"/>
                </a:lnTo>
                <a:lnTo>
                  <a:pt x="961429" y="67192"/>
                </a:lnTo>
                <a:lnTo>
                  <a:pt x="983385" y="66387"/>
                </a:lnTo>
                <a:lnTo>
                  <a:pt x="1004796" y="65003"/>
                </a:lnTo>
                <a:lnTo>
                  <a:pt x="1025844" y="63234"/>
                </a:lnTo>
                <a:lnTo>
                  <a:pt x="1046648" y="61208"/>
                </a:lnTo>
                <a:lnTo>
                  <a:pt x="1083311" y="58957"/>
                </a:lnTo>
                <a:lnTo>
                  <a:pt x="1114846" y="57110"/>
                </a:lnTo>
                <a:lnTo>
                  <a:pt x="1151640" y="52156"/>
                </a:lnTo>
                <a:lnTo>
                  <a:pt x="1182297" y="51159"/>
                </a:lnTo>
                <a:lnTo>
                  <a:pt x="1217981" y="56518"/>
                </a:lnTo>
                <a:lnTo>
                  <a:pt x="1222113" y="56872"/>
                </a:lnTo>
                <a:lnTo>
                  <a:pt x="1223214" y="56121"/>
                </a:lnTo>
                <a:lnTo>
                  <a:pt x="1223949" y="54772"/>
                </a:lnTo>
                <a:lnTo>
                  <a:pt x="1224439" y="53027"/>
                </a:lnTo>
                <a:lnTo>
                  <a:pt x="1223919" y="51863"/>
                </a:lnTo>
                <a:lnTo>
                  <a:pt x="1222725" y="51088"/>
                </a:lnTo>
                <a:lnTo>
                  <a:pt x="1221083" y="50571"/>
                </a:lnTo>
                <a:lnTo>
                  <a:pt x="1192420" y="48894"/>
                </a:lnTo>
                <a:lnTo>
                  <a:pt x="1167572" y="45582"/>
                </a:lnTo>
                <a:lnTo>
                  <a:pt x="1135080" y="41287"/>
                </a:lnTo>
                <a:lnTo>
                  <a:pt x="1098061" y="36557"/>
                </a:lnTo>
                <a:lnTo>
                  <a:pt x="1078707" y="34110"/>
                </a:lnTo>
                <a:lnTo>
                  <a:pt x="1059030" y="31632"/>
                </a:lnTo>
                <a:lnTo>
                  <a:pt x="1038293" y="29980"/>
                </a:lnTo>
                <a:lnTo>
                  <a:pt x="1016848" y="28879"/>
                </a:lnTo>
                <a:lnTo>
                  <a:pt x="994931" y="28145"/>
                </a:lnTo>
                <a:lnTo>
                  <a:pt x="972700" y="26808"/>
                </a:lnTo>
                <a:lnTo>
                  <a:pt x="950260" y="25071"/>
                </a:lnTo>
                <a:lnTo>
                  <a:pt x="927679" y="23066"/>
                </a:lnTo>
                <a:lnTo>
                  <a:pt x="905006" y="21729"/>
                </a:lnTo>
                <a:lnTo>
                  <a:pt x="882270" y="20838"/>
                </a:lnTo>
                <a:lnTo>
                  <a:pt x="859492" y="20244"/>
                </a:lnTo>
                <a:lnTo>
                  <a:pt x="838381" y="19001"/>
                </a:lnTo>
                <a:lnTo>
                  <a:pt x="818380" y="17327"/>
                </a:lnTo>
                <a:lnTo>
                  <a:pt x="782046" y="14054"/>
                </a:lnTo>
                <a:lnTo>
                  <a:pt x="751786" y="12599"/>
                </a:lnTo>
                <a:lnTo>
                  <a:pt x="719040" y="11781"/>
                </a:lnTo>
                <a:lnTo>
                  <a:pt x="706003" y="9331"/>
                </a:lnTo>
                <a:lnTo>
                  <a:pt x="694781" y="4905"/>
                </a:lnTo>
                <a:lnTo>
                  <a:pt x="704972" y="8184"/>
                </a:lnTo>
                <a:lnTo>
                  <a:pt x="728537" y="7733"/>
                </a:lnTo>
                <a:lnTo>
                  <a:pt x="762435" y="5557"/>
                </a:lnTo>
                <a:lnTo>
                  <a:pt x="782143" y="4976"/>
                </a:lnTo>
                <a:lnTo>
                  <a:pt x="802901" y="4590"/>
                </a:lnTo>
                <a:lnTo>
                  <a:pt x="826900" y="3485"/>
                </a:lnTo>
                <a:lnTo>
                  <a:pt x="853060" y="1902"/>
                </a:lnTo>
                <a:lnTo>
                  <a:pt x="880659" y="0"/>
                </a:lnTo>
                <a:lnTo>
                  <a:pt x="929539" y="1272"/>
                </a:lnTo>
                <a:lnTo>
                  <a:pt x="992605" y="4660"/>
                </a:lnTo>
                <a:lnTo>
                  <a:pt x="1065130" y="9458"/>
                </a:lnTo>
                <a:lnTo>
                  <a:pt x="1117712" y="13505"/>
                </a:lnTo>
                <a:lnTo>
                  <a:pt x="1157001" y="17048"/>
                </a:lnTo>
                <a:lnTo>
                  <a:pt x="1187427" y="20258"/>
                </a:lnTo>
                <a:lnTo>
                  <a:pt x="1209403" y="23243"/>
                </a:lnTo>
                <a:lnTo>
                  <a:pt x="1246731" y="31492"/>
                </a:lnTo>
                <a:lnTo>
                  <a:pt x="1256057" y="36718"/>
                </a:lnTo>
                <a:lnTo>
                  <a:pt x="1260202" y="41864"/>
                </a:lnTo>
                <a:lnTo>
                  <a:pt x="1261308" y="44421"/>
                </a:lnTo>
                <a:lnTo>
                  <a:pt x="1258658" y="46973"/>
                </a:lnTo>
                <a:lnTo>
                  <a:pt x="1227813" y="59409"/>
                </a:lnTo>
                <a:lnTo>
                  <a:pt x="1203622" y="68317"/>
                </a:lnTo>
                <a:lnTo>
                  <a:pt x="1173115" y="77921"/>
                </a:lnTo>
                <a:lnTo>
                  <a:pt x="1142059" y="87834"/>
                </a:lnTo>
                <a:lnTo>
                  <a:pt x="1113016" y="98731"/>
                </a:lnTo>
                <a:lnTo>
                  <a:pt x="1077626" y="119146"/>
                </a:lnTo>
                <a:lnTo>
                  <a:pt x="1039842" y="148799"/>
                </a:lnTo>
                <a:lnTo>
                  <a:pt x="1011526" y="183161"/>
                </a:lnTo>
                <a:lnTo>
                  <a:pt x="994486" y="215631"/>
                </a:lnTo>
                <a:lnTo>
                  <a:pt x="989198" y="24003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285"/>
          <p:cNvGrpSpPr/>
          <p:nvPr/>
        </p:nvGrpSpPr>
        <p:grpSpPr>
          <a:xfrm>
            <a:off x="6012180" y="2850442"/>
            <a:ext cx="4125019" cy="1889200"/>
            <a:chOff x="6012180" y="2850442"/>
            <a:chExt cx="4125019" cy="1889200"/>
          </a:xfrm>
        </p:grpSpPr>
        <p:sp>
          <p:nvSpPr>
            <p:cNvPr id="25" name="SMARTInkShape-780"/>
            <p:cNvSpPr/>
            <p:nvPr>
              <p:custDataLst>
                <p:tags r:id="rId3"/>
              </p:custDataLst>
            </p:nvPr>
          </p:nvSpPr>
          <p:spPr>
            <a:xfrm>
              <a:off x="6012180" y="2850442"/>
              <a:ext cx="4125019" cy="1889200"/>
            </a:xfrm>
            <a:custGeom>
              <a:avLst/>
              <a:gdLst/>
              <a:ahLst/>
              <a:cxnLst/>
              <a:rect l="0" t="0" r="0" b="0"/>
              <a:pathLst>
                <a:path w="4125019" h="1889200">
                  <a:moveTo>
                    <a:pt x="0" y="1889199"/>
                  </a:moveTo>
                  <a:lnTo>
                    <a:pt x="0" y="1889199"/>
                  </a:lnTo>
                  <a:lnTo>
                    <a:pt x="31609" y="1889199"/>
                  </a:lnTo>
                  <a:lnTo>
                    <a:pt x="56633" y="1889199"/>
                  </a:lnTo>
                  <a:lnTo>
                    <a:pt x="78396" y="1889199"/>
                  </a:lnTo>
                  <a:lnTo>
                    <a:pt x="116122" y="1889199"/>
                  </a:lnTo>
                  <a:lnTo>
                    <a:pt x="152081" y="1889199"/>
                  </a:lnTo>
                  <a:lnTo>
                    <a:pt x="188665" y="1888351"/>
                  </a:lnTo>
                  <a:lnTo>
                    <a:pt x="207904" y="1886940"/>
                  </a:lnTo>
                  <a:lnTo>
                    <a:pt x="227502" y="1885153"/>
                  </a:lnTo>
                  <a:lnTo>
                    <a:pt x="247341" y="1883962"/>
                  </a:lnTo>
                  <a:lnTo>
                    <a:pt x="267342" y="1883167"/>
                  </a:lnTo>
                  <a:lnTo>
                    <a:pt x="287447" y="1882638"/>
                  </a:lnTo>
                  <a:lnTo>
                    <a:pt x="308472" y="1881438"/>
                  </a:lnTo>
                  <a:lnTo>
                    <a:pt x="330108" y="1879791"/>
                  </a:lnTo>
                  <a:lnTo>
                    <a:pt x="352151" y="1877847"/>
                  </a:lnTo>
                  <a:lnTo>
                    <a:pt x="374468" y="1875704"/>
                  </a:lnTo>
                  <a:lnTo>
                    <a:pt x="396965" y="1873429"/>
                  </a:lnTo>
                  <a:lnTo>
                    <a:pt x="419584" y="1871065"/>
                  </a:lnTo>
                  <a:lnTo>
                    <a:pt x="442282" y="1869490"/>
                  </a:lnTo>
                  <a:lnTo>
                    <a:pt x="465034" y="1868439"/>
                  </a:lnTo>
                  <a:lnTo>
                    <a:pt x="487823" y="1867739"/>
                  </a:lnTo>
                  <a:lnTo>
                    <a:pt x="511482" y="1865579"/>
                  </a:lnTo>
                  <a:lnTo>
                    <a:pt x="535722" y="1862444"/>
                  </a:lnTo>
                  <a:lnTo>
                    <a:pt x="560348" y="1858663"/>
                  </a:lnTo>
                  <a:lnTo>
                    <a:pt x="586078" y="1854448"/>
                  </a:lnTo>
                  <a:lnTo>
                    <a:pt x="612545" y="1849944"/>
                  </a:lnTo>
                  <a:lnTo>
                    <a:pt x="639503" y="1845249"/>
                  </a:lnTo>
                  <a:lnTo>
                    <a:pt x="666789" y="1840425"/>
                  </a:lnTo>
                  <a:lnTo>
                    <a:pt x="694293" y="1835516"/>
                  </a:lnTo>
                  <a:lnTo>
                    <a:pt x="721942" y="1830550"/>
                  </a:lnTo>
                  <a:lnTo>
                    <a:pt x="749688" y="1824699"/>
                  </a:lnTo>
                  <a:lnTo>
                    <a:pt x="777499" y="1818259"/>
                  </a:lnTo>
                  <a:lnTo>
                    <a:pt x="805353" y="1811424"/>
                  </a:lnTo>
                  <a:lnTo>
                    <a:pt x="834081" y="1803483"/>
                  </a:lnTo>
                  <a:lnTo>
                    <a:pt x="863395" y="1794801"/>
                  </a:lnTo>
                  <a:lnTo>
                    <a:pt x="893096" y="1785627"/>
                  </a:lnTo>
                  <a:lnTo>
                    <a:pt x="923058" y="1776970"/>
                  </a:lnTo>
                  <a:lnTo>
                    <a:pt x="953192" y="1768660"/>
                  </a:lnTo>
                  <a:lnTo>
                    <a:pt x="983441" y="1760579"/>
                  </a:lnTo>
                  <a:lnTo>
                    <a:pt x="1013767" y="1751806"/>
                  </a:lnTo>
                  <a:lnTo>
                    <a:pt x="1044145" y="1742570"/>
                  </a:lnTo>
                  <a:lnTo>
                    <a:pt x="1074556" y="1733026"/>
                  </a:lnTo>
                  <a:lnTo>
                    <a:pt x="1104991" y="1724123"/>
                  </a:lnTo>
                  <a:lnTo>
                    <a:pt x="1135440" y="1715648"/>
                  </a:lnTo>
                  <a:lnTo>
                    <a:pt x="1165900" y="1707458"/>
                  </a:lnTo>
                  <a:lnTo>
                    <a:pt x="1196367" y="1697764"/>
                  </a:lnTo>
                  <a:lnTo>
                    <a:pt x="1226838" y="1687069"/>
                  </a:lnTo>
                  <a:lnTo>
                    <a:pt x="1257312" y="1675705"/>
                  </a:lnTo>
                  <a:lnTo>
                    <a:pt x="1288634" y="1664743"/>
                  </a:lnTo>
                  <a:lnTo>
                    <a:pt x="1320523" y="1654047"/>
                  </a:lnTo>
                  <a:lnTo>
                    <a:pt x="1352788" y="1643531"/>
                  </a:lnTo>
                  <a:lnTo>
                    <a:pt x="1386152" y="1633134"/>
                  </a:lnTo>
                  <a:lnTo>
                    <a:pt x="1420248" y="1622815"/>
                  </a:lnTo>
                  <a:lnTo>
                    <a:pt x="1454832" y="1612549"/>
                  </a:lnTo>
                  <a:lnTo>
                    <a:pt x="1489740" y="1600626"/>
                  </a:lnTo>
                  <a:lnTo>
                    <a:pt x="1524868" y="1587596"/>
                  </a:lnTo>
                  <a:lnTo>
                    <a:pt x="1560138" y="1573831"/>
                  </a:lnTo>
                  <a:lnTo>
                    <a:pt x="1595505" y="1561266"/>
                  </a:lnTo>
                  <a:lnTo>
                    <a:pt x="1630937" y="1549503"/>
                  </a:lnTo>
                  <a:lnTo>
                    <a:pt x="1666411" y="1538275"/>
                  </a:lnTo>
                  <a:lnTo>
                    <a:pt x="1701068" y="1525709"/>
                  </a:lnTo>
                  <a:lnTo>
                    <a:pt x="1735179" y="1512251"/>
                  </a:lnTo>
                  <a:lnTo>
                    <a:pt x="1768926" y="1498201"/>
                  </a:lnTo>
                  <a:lnTo>
                    <a:pt x="1803277" y="1484600"/>
                  </a:lnTo>
                  <a:lnTo>
                    <a:pt x="1838031" y="1471299"/>
                  </a:lnTo>
                  <a:lnTo>
                    <a:pt x="1873054" y="1458199"/>
                  </a:lnTo>
                  <a:lnTo>
                    <a:pt x="1908256" y="1443539"/>
                  </a:lnTo>
                  <a:lnTo>
                    <a:pt x="1943577" y="1427838"/>
                  </a:lnTo>
                  <a:lnTo>
                    <a:pt x="1978978" y="1411445"/>
                  </a:lnTo>
                  <a:lnTo>
                    <a:pt x="2013585" y="1394589"/>
                  </a:lnTo>
                  <a:lnTo>
                    <a:pt x="2047663" y="1377425"/>
                  </a:lnTo>
                  <a:lnTo>
                    <a:pt x="2081390" y="1360056"/>
                  </a:lnTo>
                  <a:lnTo>
                    <a:pt x="2114879" y="1341704"/>
                  </a:lnTo>
                  <a:lnTo>
                    <a:pt x="2148212" y="1322695"/>
                  </a:lnTo>
                  <a:lnTo>
                    <a:pt x="2181442" y="1303249"/>
                  </a:lnTo>
                  <a:lnTo>
                    <a:pt x="2214601" y="1284359"/>
                  </a:lnTo>
                  <a:lnTo>
                    <a:pt x="2247714" y="1265839"/>
                  </a:lnTo>
                  <a:lnTo>
                    <a:pt x="2280796" y="1247565"/>
                  </a:lnTo>
                  <a:lnTo>
                    <a:pt x="2313858" y="1227763"/>
                  </a:lnTo>
                  <a:lnTo>
                    <a:pt x="2346905" y="1206941"/>
                  </a:lnTo>
                  <a:lnTo>
                    <a:pt x="2379944" y="1185440"/>
                  </a:lnTo>
                  <a:lnTo>
                    <a:pt x="2412976" y="1163487"/>
                  </a:lnTo>
                  <a:lnTo>
                    <a:pt x="2446004" y="1141231"/>
                  </a:lnTo>
                  <a:lnTo>
                    <a:pt x="2479029" y="1118773"/>
                  </a:lnTo>
                  <a:lnTo>
                    <a:pt x="2512900" y="1096181"/>
                  </a:lnTo>
                  <a:lnTo>
                    <a:pt x="2547333" y="1073500"/>
                  </a:lnTo>
                  <a:lnTo>
                    <a:pt x="2582142" y="1050760"/>
                  </a:lnTo>
                  <a:lnTo>
                    <a:pt x="2616355" y="1027133"/>
                  </a:lnTo>
                  <a:lnTo>
                    <a:pt x="2650170" y="1002914"/>
                  </a:lnTo>
                  <a:lnTo>
                    <a:pt x="2683720" y="978303"/>
                  </a:lnTo>
                  <a:lnTo>
                    <a:pt x="2717939" y="953428"/>
                  </a:lnTo>
                  <a:lnTo>
                    <a:pt x="2752607" y="928378"/>
                  </a:lnTo>
                  <a:lnTo>
                    <a:pt x="2787571" y="903211"/>
                  </a:lnTo>
                  <a:lnTo>
                    <a:pt x="2821888" y="877967"/>
                  </a:lnTo>
                  <a:lnTo>
                    <a:pt x="2855771" y="852671"/>
                  </a:lnTo>
                  <a:lnTo>
                    <a:pt x="2889367" y="827340"/>
                  </a:lnTo>
                  <a:lnTo>
                    <a:pt x="2923618" y="801986"/>
                  </a:lnTo>
                  <a:lnTo>
                    <a:pt x="2958305" y="776616"/>
                  </a:lnTo>
                  <a:lnTo>
                    <a:pt x="2993283" y="751237"/>
                  </a:lnTo>
                  <a:lnTo>
                    <a:pt x="3026763" y="725851"/>
                  </a:lnTo>
                  <a:lnTo>
                    <a:pt x="3059241" y="700460"/>
                  </a:lnTo>
                  <a:lnTo>
                    <a:pt x="3091053" y="675066"/>
                  </a:lnTo>
                  <a:lnTo>
                    <a:pt x="3141897" y="632736"/>
                  </a:lnTo>
                  <a:lnTo>
                    <a:pt x="3205424" y="579117"/>
                  </a:lnTo>
                  <a:lnTo>
                    <a:pt x="3277409" y="517971"/>
                  </a:lnTo>
                  <a:lnTo>
                    <a:pt x="3334713" y="469586"/>
                  </a:lnTo>
                  <a:lnTo>
                    <a:pt x="3382227" y="429710"/>
                  </a:lnTo>
                  <a:lnTo>
                    <a:pt x="3423219" y="395506"/>
                  </a:lnTo>
                  <a:lnTo>
                    <a:pt x="3459859" y="365930"/>
                  </a:lnTo>
                  <a:lnTo>
                    <a:pt x="3493599" y="339439"/>
                  </a:lnTo>
                  <a:lnTo>
                    <a:pt x="3525406" y="315006"/>
                  </a:lnTo>
                  <a:lnTo>
                    <a:pt x="3556771" y="292790"/>
                  </a:lnTo>
                  <a:lnTo>
                    <a:pt x="3587841" y="272053"/>
                  </a:lnTo>
                  <a:lnTo>
                    <a:pt x="3618714" y="252301"/>
                  </a:lnTo>
                  <a:lnTo>
                    <a:pt x="3647761" y="233206"/>
                  </a:lnTo>
                  <a:lnTo>
                    <a:pt x="3675595" y="214551"/>
                  </a:lnTo>
                  <a:lnTo>
                    <a:pt x="3702616" y="196186"/>
                  </a:lnTo>
                  <a:lnTo>
                    <a:pt x="3729098" y="179710"/>
                  </a:lnTo>
                  <a:lnTo>
                    <a:pt x="3755220" y="164493"/>
                  </a:lnTo>
                  <a:lnTo>
                    <a:pt x="3781099" y="150115"/>
                  </a:lnTo>
                  <a:lnTo>
                    <a:pt x="3806818" y="137143"/>
                  </a:lnTo>
                  <a:lnTo>
                    <a:pt x="3832431" y="125107"/>
                  </a:lnTo>
                  <a:lnTo>
                    <a:pt x="3857975" y="113698"/>
                  </a:lnTo>
                  <a:lnTo>
                    <a:pt x="3886856" y="100165"/>
                  </a:lnTo>
                  <a:lnTo>
                    <a:pt x="3917965" y="85216"/>
                  </a:lnTo>
                  <a:lnTo>
                    <a:pt x="3950558" y="69323"/>
                  </a:lnTo>
                  <a:lnTo>
                    <a:pt x="3977365" y="56188"/>
                  </a:lnTo>
                  <a:lnTo>
                    <a:pt x="4000316" y="44891"/>
                  </a:lnTo>
                  <a:lnTo>
                    <a:pt x="4037671" y="27260"/>
                  </a:lnTo>
                  <a:lnTo>
                    <a:pt x="4065564" y="16601"/>
                  </a:lnTo>
                  <a:lnTo>
                    <a:pt x="4103287" y="3706"/>
                  </a:lnTo>
                  <a:lnTo>
                    <a:pt x="4123778" y="0"/>
                  </a:lnTo>
                  <a:lnTo>
                    <a:pt x="4125018" y="659"/>
                  </a:lnTo>
                  <a:lnTo>
                    <a:pt x="4124999" y="1946"/>
                  </a:lnTo>
                  <a:lnTo>
                    <a:pt x="4124140" y="3650"/>
                  </a:lnTo>
                  <a:lnTo>
                    <a:pt x="4114840" y="10093"/>
                  </a:lnTo>
                  <a:lnTo>
                    <a:pt x="4087902" y="20703"/>
                  </a:lnTo>
                  <a:lnTo>
                    <a:pt x="4063900" y="28927"/>
                  </a:lnTo>
                  <a:lnTo>
                    <a:pt x="4034039" y="33711"/>
                  </a:lnTo>
                  <a:lnTo>
                    <a:pt x="4000166" y="36684"/>
                  </a:lnTo>
                  <a:lnTo>
                    <a:pt x="3962533" y="40827"/>
                  </a:lnTo>
                  <a:lnTo>
                    <a:pt x="3943016" y="41424"/>
                  </a:lnTo>
                  <a:lnTo>
                    <a:pt x="3923231" y="40975"/>
                  </a:lnTo>
                  <a:lnTo>
                    <a:pt x="3903268" y="39830"/>
                  </a:lnTo>
                  <a:lnTo>
                    <a:pt x="3883186" y="39066"/>
                  </a:lnTo>
                  <a:lnTo>
                    <a:pt x="3863024" y="38557"/>
                  </a:lnTo>
                  <a:lnTo>
                    <a:pt x="3842808" y="38217"/>
                  </a:lnTo>
                  <a:lnTo>
                    <a:pt x="3822559" y="38837"/>
                  </a:lnTo>
                  <a:lnTo>
                    <a:pt x="3802287" y="40098"/>
                  </a:lnTo>
                  <a:lnTo>
                    <a:pt x="3764238" y="42909"/>
                  </a:lnTo>
                  <a:lnTo>
                    <a:pt x="3733218" y="44159"/>
                  </a:lnTo>
                  <a:lnTo>
                    <a:pt x="3695997" y="44862"/>
                  </a:lnTo>
                  <a:lnTo>
                    <a:pt x="3661571" y="51150"/>
                  </a:lnTo>
                  <a:lnTo>
                    <a:pt x="3652269" y="52457"/>
                  </a:lnTo>
                  <a:lnTo>
                    <a:pt x="3652353" y="52564"/>
                  </a:lnTo>
                  <a:lnTo>
                    <a:pt x="3688859" y="56539"/>
                  </a:lnTo>
                  <a:lnTo>
                    <a:pt x="3715520" y="55296"/>
                  </a:lnTo>
                  <a:lnTo>
                    <a:pt x="3747124" y="57566"/>
                  </a:lnTo>
                  <a:lnTo>
                    <a:pt x="3778667" y="61397"/>
                  </a:lnTo>
                  <a:lnTo>
                    <a:pt x="3808775" y="64228"/>
                  </a:lnTo>
                  <a:lnTo>
                    <a:pt x="3836267" y="62665"/>
                  </a:lnTo>
                  <a:lnTo>
                    <a:pt x="3871499" y="61069"/>
                  </a:lnTo>
                  <a:lnTo>
                    <a:pt x="3883898" y="62954"/>
                  </a:lnTo>
                  <a:lnTo>
                    <a:pt x="3887206" y="64642"/>
                  </a:lnTo>
                  <a:lnTo>
                    <a:pt x="3890257" y="64921"/>
                  </a:lnTo>
                  <a:lnTo>
                    <a:pt x="3897752" y="62961"/>
                  </a:lnTo>
                  <a:lnTo>
                    <a:pt x="3898980" y="63800"/>
                  </a:lnTo>
                  <a:lnTo>
                    <a:pt x="3899799" y="65206"/>
                  </a:lnTo>
                  <a:lnTo>
                    <a:pt x="3900954" y="71230"/>
                  </a:lnTo>
                  <a:lnTo>
                    <a:pt x="3897250" y="82423"/>
                  </a:lnTo>
                  <a:lnTo>
                    <a:pt x="3868864" y="119438"/>
                  </a:lnTo>
                  <a:lnTo>
                    <a:pt x="3855569" y="151739"/>
                  </a:lnTo>
                  <a:lnTo>
                    <a:pt x="3849162" y="178041"/>
                  </a:lnTo>
                  <a:lnTo>
                    <a:pt x="3843491" y="207510"/>
                  </a:lnTo>
                  <a:lnTo>
                    <a:pt x="3838150" y="240364"/>
                  </a:lnTo>
                  <a:lnTo>
                    <a:pt x="3832952" y="272463"/>
                  </a:lnTo>
                  <a:lnTo>
                    <a:pt x="3825239" y="3194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81"/>
            <p:cNvSpPr/>
            <p:nvPr>
              <p:custDataLst>
                <p:tags r:id="rId4"/>
              </p:custDataLst>
            </p:nvPr>
          </p:nvSpPr>
          <p:spPr>
            <a:xfrm>
              <a:off x="9471661" y="3604260"/>
              <a:ext cx="114291" cy="121921"/>
            </a:xfrm>
            <a:custGeom>
              <a:avLst/>
              <a:gdLst/>
              <a:ahLst/>
              <a:cxnLst/>
              <a:rect l="0" t="0" r="0" b="0"/>
              <a:pathLst>
                <a:path w="114291" h="121921">
                  <a:moveTo>
                    <a:pt x="0" y="0"/>
                  </a:moveTo>
                  <a:lnTo>
                    <a:pt x="0" y="0"/>
                  </a:lnTo>
                  <a:lnTo>
                    <a:pt x="22577" y="13547"/>
                  </a:lnTo>
                  <a:lnTo>
                    <a:pt x="54061" y="32267"/>
                  </a:lnTo>
                  <a:lnTo>
                    <a:pt x="83554" y="51185"/>
                  </a:lnTo>
                  <a:lnTo>
                    <a:pt x="89883" y="59029"/>
                  </a:lnTo>
                  <a:lnTo>
                    <a:pt x="93005" y="60102"/>
                  </a:lnTo>
                  <a:lnTo>
                    <a:pt x="114269" y="60960"/>
                  </a:lnTo>
                  <a:lnTo>
                    <a:pt x="114290" y="65005"/>
                  </a:lnTo>
                  <a:lnTo>
                    <a:pt x="112037" y="69249"/>
                  </a:lnTo>
                  <a:lnTo>
                    <a:pt x="103692" y="82918"/>
                  </a:lnTo>
                  <a:lnTo>
                    <a:pt x="8382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782"/>
          <p:cNvSpPr/>
          <p:nvPr>
            <p:custDataLst>
              <p:tags r:id="rId2"/>
            </p:custDataLst>
          </p:nvPr>
        </p:nvSpPr>
        <p:spPr>
          <a:xfrm>
            <a:off x="2796540" y="2019300"/>
            <a:ext cx="30481" cy="45721"/>
          </a:xfrm>
          <a:custGeom>
            <a:avLst/>
            <a:gdLst/>
            <a:ahLst/>
            <a:cxnLst/>
            <a:rect l="0" t="0" r="0" b="0"/>
            <a:pathLst>
              <a:path w="30481" h="45721">
                <a:moveTo>
                  <a:pt x="30480" y="45720"/>
                </a:moveTo>
                <a:lnTo>
                  <a:pt x="30480" y="45720"/>
                </a:lnTo>
                <a:lnTo>
                  <a:pt x="6355" y="953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05" y="0"/>
            <a:ext cx="10475378" cy="819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Rome’s Expansion takes 218 BCE-117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5" y="819609"/>
            <a:ext cx="9662782" cy="603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187</TotalTime>
  <Words>203</Words>
  <Application>Microsoft Office PowerPoint</Application>
  <PresentationFormat>Custom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View</vt:lpstr>
      <vt:lpstr>Proselytizing </vt:lpstr>
      <vt:lpstr>Aim: To what extent can a religion expand without coercion and force?   </vt:lpstr>
      <vt:lpstr>PowerPoint Presentation</vt:lpstr>
      <vt:lpstr>Clip of "Proselytizing"</vt:lpstr>
      <vt:lpstr>PowerPoint Presentation</vt:lpstr>
      <vt:lpstr>Abu Bakr saves Muhammed</vt:lpstr>
      <vt:lpstr>Expansion up to 632 CE (green) </vt:lpstr>
      <vt:lpstr>Expansion of Islam Map</vt:lpstr>
      <vt:lpstr>Rome’s Expansion takes 218 BCE-117 CE</vt:lpstr>
      <vt:lpstr>Caliphs (men who replaced Muhammad as leader of the umma) defeated Eastern Romans and Sasanian Persians</vt:lpstr>
      <vt:lpstr>PowerPoint Presentation</vt:lpstr>
      <vt:lpstr>Conquered an empire-&gt;Now What? </vt:lpstr>
      <vt:lpstr>Pact of Umar </vt:lpstr>
      <vt:lpstr>SHEG 3 documents of the Arab Conquest  Document A</vt:lpstr>
      <vt:lpstr>Document B</vt:lpstr>
      <vt:lpstr>Document C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what extent can a religion expand without coercion and force?   </dc:title>
  <dc:creator>Michael Lipari</dc:creator>
  <cp:lastModifiedBy>Michael Lipari</cp:lastModifiedBy>
  <cp:revision>25</cp:revision>
  <dcterms:created xsi:type="dcterms:W3CDTF">2017-12-11T02:34:14Z</dcterms:created>
  <dcterms:modified xsi:type="dcterms:W3CDTF">2017-12-12T16:15:00Z</dcterms:modified>
</cp:coreProperties>
</file>