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2"/>
    <p:restoredTop sz="94689"/>
  </p:normalViewPr>
  <p:slideViewPr>
    <p:cSldViewPr snapToGrid="0" snapToObjects="1">
      <p:cViewPr varScale="1">
        <p:scale>
          <a:sx n="93" d="100"/>
          <a:sy n="93" d="100"/>
        </p:scale>
        <p:origin x="5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3BF4E-A466-E94F-8355-10ACFEB22CE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70456-60BE-E041-9E65-34419F41F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E0C29F9-B516-8349-B367-F98DBAF11F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F4A9572-14C7-A644-9BAC-5D8724F8CA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29F9-B516-8349-B367-F98DBAF11F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9572-14C7-A644-9BAC-5D8724F8C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29F9-B516-8349-B367-F98DBAF11F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9572-14C7-A644-9BAC-5D8724F8C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29F9-B516-8349-B367-F98DBAF11F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9572-14C7-A644-9BAC-5D8724F8C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29F9-B516-8349-B367-F98DBAF11F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9572-14C7-A644-9BAC-5D8724F8CA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29F9-B516-8349-B367-F98DBAF11F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9572-14C7-A644-9BAC-5D8724F8C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29F9-B516-8349-B367-F98DBAF11F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9572-14C7-A644-9BAC-5D8724F8C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29F9-B516-8349-B367-F98DBAF11F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9572-14C7-A644-9BAC-5D8724F8C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29F9-B516-8349-B367-F98DBAF11F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9572-14C7-A644-9BAC-5D8724F8C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29F9-B516-8349-B367-F98DBAF11F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9572-14C7-A644-9BAC-5D8724F8C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29F9-B516-8349-B367-F98DBAF11F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9572-14C7-A644-9BAC-5D8724F8C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E0C29F9-B516-8349-B367-F98DBAF11F4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F4A9572-14C7-A644-9BAC-5D8724F8C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0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Aim: How can we compare the elements of classical civilizations?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Hellenistic</a:t>
            </a:r>
            <a:r>
              <a:rPr lang="en-US" dirty="0" smtClean="0"/>
              <a:t> </a:t>
            </a:r>
            <a:r>
              <a:rPr lang="en-US" sz="6600" dirty="0" smtClean="0"/>
              <a:t>Culture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4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Classical Empires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3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1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4" y="1828800"/>
            <a:ext cx="76200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9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75470D1-A9BC-450A-94B8-E09E222C0C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7E6745-470B-4006-A0EF-30953608BA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23" y="4233670"/>
            <a:ext cx="10828817" cy="262433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8F6973A-3A5A-49EF-92B6-61A7A69C19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23" y="0"/>
            <a:ext cx="10828817" cy="423367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1C7EA21-44B6-4451-B1BD-31182C98A2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811"/>
            <a:ext cx="464025" cy="42364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1E70CD0-27FC-4FEF-AFA4-AF4624FB29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233670"/>
            <a:ext cx="464025" cy="2624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25" y="228599"/>
            <a:ext cx="10132452" cy="38396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800" dirty="0">
                <a:solidFill>
                  <a:srgbClr val="FFFFFF"/>
                </a:solidFill>
              </a:rPr>
              <a:t>Greek </a:t>
            </a:r>
            <a:r>
              <a:rPr lang="en-US" sz="4800" dirty="0" smtClean="0">
                <a:solidFill>
                  <a:srgbClr val="FFFFFF"/>
                </a:solidFill>
              </a:rPr>
              <a:t>Gods and Values  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58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5E0904-721C-4D68-9EB8-1C9752E329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5050B1-74E1-4A81-923D-0F5971A3BC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BC717F-58B3-4A4E-BC3B-1B11323AD5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D0CDF5D3-7220-42A0-9D37-ECF3BF283B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EE75710-64C5-4CA8-8A7C-82EE4125C9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>
                <a:solidFill>
                  <a:srgbClr val="FFFFFF"/>
                </a:solidFill>
              </a:rPr>
              <a:t>Parthenon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6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1828800"/>
            <a:ext cx="8264235" cy="495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4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1" y="365760"/>
            <a:ext cx="4835635" cy="1805940"/>
          </a:xfrm>
        </p:spPr>
        <p:txBody>
          <a:bodyPr>
            <a:normAutofit/>
          </a:bodyPr>
          <a:lstStyle/>
          <a:p>
            <a:r>
              <a:rPr lang="en-US" sz="4000"/>
              <a:t>Christianity </a:t>
            </a:r>
          </a:p>
        </p:txBody>
      </p:sp>
    </p:spTree>
    <p:extLst>
      <p:ext uri="{BB962C8B-B14F-4D97-AF65-F5344CB8AC3E}">
        <p14:creationId xmlns:p14="http://schemas.microsoft.com/office/powerpoint/2010/main" val="2739220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D5E0904-721C-4D68-9EB8-1C9752E329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F0ACCC9-A5C0-44FC-9472-E3E4BF4B41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5AE0C4B-4D5E-48B0-929B-038F7E9484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C05438-8975-4783-BCC7-9A4F0BD179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E8B8E8AE-1882-46F3-94E7-A2A3914947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60873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573" y="758952"/>
            <a:ext cx="3738617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6600">
                <a:solidFill>
                  <a:srgbClr val="FFFFFF"/>
                </a:solidFill>
              </a:rPr>
              <a:t>The 12 Tables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96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Architecture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34" y="3589867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7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 Up! We need 1 student volunteer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1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1189522"/>
            <a:ext cx="8692512" cy="5405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of Heaven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96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672" y="402535"/>
            <a:ext cx="2514261" cy="1325562"/>
          </a:xfrm>
        </p:spPr>
        <p:txBody>
          <a:bodyPr/>
          <a:lstStyle/>
          <a:p>
            <a:r>
              <a:rPr lang="en-US" dirty="0" smtClean="0"/>
              <a:t>Tribute System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7" y="250135"/>
            <a:ext cx="7820636" cy="6455465"/>
          </a:xfrm>
        </p:spPr>
      </p:pic>
    </p:spTree>
    <p:extLst>
      <p:ext uri="{BB962C8B-B14F-4D97-AF65-F5344CB8AC3E}">
        <p14:creationId xmlns:p14="http://schemas.microsoft.com/office/powerpoint/2010/main" val="215778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6CD61F-2E83-43A6-A76E-1ACF0EBA7F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2C1DDAA-D882-4FF1-A3CE-E86DB88D44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9347" y="160866"/>
            <a:ext cx="1856777" cy="2803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3010638-0FEA-47F7-8EC7-88B0FE33EC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001" y="4093880"/>
            <a:ext cx="1883167" cy="26179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076" y="365760"/>
            <a:ext cx="4639436" cy="1325562"/>
          </a:xfrm>
        </p:spPr>
        <p:txBody>
          <a:bodyPr>
            <a:normAutofit/>
          </a:bodyPr>
          <a:lstStyle/>
          <a:p>
            <a:r>
              <a:rPr lang="en-US" sz="3700" dirty="0"/>
              <a:t>Confucianism, Daoism, Buddhism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076" y="1828800"/>
            <a:ext cx="4677389" cy="4476750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0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lvl="4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4400" dirty="0"/>
              <a:t>Which achievement does America use today for many jobs that the government provides? 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58002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0"/>
            <a:ext cx="9692640" cy="810789"/>
          </a:xfrm>
        </p:spPr>
        <p:txBody>
          <a:bodyPr/>
          <a:lstStyle/>
          <a:p>
            <a:r>
              <a:rPr lang="en-US" dirty="0" smtClean="0"/>
              <a:t>Fall of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14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67D982-25C5-4CC2-AA64-276BE3B2CA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908" r="-2" b="-2"/>
          <a:stretch/>
        </p:blipFill>
        <p:spPr>
          <a:xfrm>
            <a:off x="20" y="10"/>
            <a:ext cx="7552924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675" y="640080"/>
            <a:ext cx="3075836" cy="1325562"/>
          </a:xfrm>
        </p:spPr>
        <p:txBody>
          <a:bodyPr>
            <a:normAutofit/>
          </a:bodyPr>
          <a:lstStyle/>
          <a:p>
            <a:r>
              <a:rPr lang="en-US" sz="3200"/>
              <a:t>Fall of the Han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8675" y="1936955"/>
            <a:ext cx="3075836" cy="4243182"/>
          </a:xfrm>
        </p:spPr>
        <p:txBody>
          <a:bodyPr>
            <a:normAutofit/>
          </a:bodyPr>
          <a:lstStyle/>
          <a:p>
            <a:r>
              <a:rPr lang="en-US" sz="2800" dirty="0"/>
              <a:t>Dynastic Cycle</a:t>
            </a:r>
          </a:p>
        </p:txBody>
      </p:sp>
    </p:spTree>
    <p:extLst>
      <p:ext uri="{BB962C8B-B14F-4D97-AF65-F5344CB8AC3E}">
        <p14:creationId xmlns:p14="http://schemas.microsoft.com/office/powerpoint/2010/main" val="2653179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67D982-25C5-4CC2-AA64-276BE3B2CA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675" y="640080"/>
            <a:ext cx="3075836" cy="1325562"/>
          </a:xfrm>
        </p:spPr>
        <p:txBody>
          <a:bodyPr>
            <a:normAutofit/>
          </a:bodyPr>
          <a:lstStyle/>
          <a:p>
            <a:r>
              <a:rPr lang="en-US" sz="3200"/>
              <a:t>Causes of Rome’s 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8675" y="1936955"/>
            <a:ext cx="3075836" cy="4243182"/>
          </a:xfrm>
        </p:spPr>
        <p:txBody>
          <a:bodyPr>
            <a:normAutofit/>
          </a:bodyPr>
          <a:lstStyle/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53151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the Gupta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Satrap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2108786"/>
            <a:ext cx="8802900" cy="420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2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Bureaucracy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Legalism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1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600" dirty="0" smtClean="0"/>
              <a:t>Stupas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7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err="1" smtClean="0"/>
              <a:t>Ashoka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5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Monsoon</a:t>
            </a:r>
            <a:r>
              <a:rPr lang="en-US" dirty="0" smtClean="0"/>
              <a:t> </a:t>
            </a:r>
            <a:r>
              <a:rPr lang="en-US" sz="6600" dirty="0" smtClean="0"/>
              <a:t>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Constantinople/Istanbul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670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48</TotalTime>
  <Words>93</Words>
  <Application>Microsoft Macintosh PowerPoint</Application>
  <PresentationFormat>Widescreen</PresentationFormat>
  <Paragraphs>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Century Schoolbook</vt:lpstr>
      <vt:lpstr>Wingdings 2</vt:lpstr>
      <vt:lpstr>Arial</vt:lpstr>
      <vt:lpstr>View</vt:lpstr>
      <vt:lpstr>Aim: How can we compare the elements of classical civilizations?</vt:lpstr>
      <vt:lpstr>Heads Up! We need 1 student volunteer </vt:lpstr>
      <vt:lpstr>Satrap</vt:lpstr>
      <vt:lpstr>Bureaucracy </vt:lpstr>
      <vt:lpstr>Legalism</vt:lpstr>
      <vt:lpstr>Stupas</vt:lpstr>
      <vt:lpstr>Ashoka</vt:lpstr>
      <vt:lpstr>Monsoon Winds</vt:lpstr>
      <vt:lpstr>Constantinople/Istanbul </vt:lpstr>
      <vt:lpstr>Hellenistic Culture </vt:lpstr>
      <vt:lpstr>Comparing Classical Empires </vt:lpstr>
      <vt:lpstr>Democracy </vt:lpstr>
      <vt:lpstr>Alexander the Great</vt:lpstr>
      <vt:lpstr>Greek Gods and Values  </vt:lpstr>
      <vt:lpstr>Parthenon </vt:lpstr>
      <vt:lpstr>Roman Empire</vt:lpstr>
      <vt:lpstr>Christianity </vt:lpstr>
      <vt:lpstr>The 12 Tables </vt:lpstr>
      <vt:lpstr>Roman Architecture </vt:lpstr>
      <vt:lpstr>Mandate of Heaven </vt:lpstr>
      <vt:lpstr>Tribute System </vt:lpstr>
      <vt:lpstr>Confucianism, Daoism, Buddhism </vt:lpstr>
      <vt:lpstr>China continued </vt:lpstr>
      <vt:lpstr>Fall of Rome</vt:lpstr>
      <vt:lpstr>Fall of the Han </vt:lpstr>
      <vt:lpstr>Causes of Rome’s Fall</vt:lpstr>
      <vt:lpstr>Collapse of the Gupta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can we compare the elements of classical civilizations?</dc:title>
  <dc:creator>Michael Lipari</dc:creator>
  <cp:lastModifiedBy>Michael Lipari</cp:lastModifiedBy>
  <cp:revision>9</cp:revision>
  <dcterms:created xsi:type="dcterms:W3CDTF">2017-09-22T23:17:49Z</dcterms:created>
  <dcterms:modified xsi:type="dcterms:W3CDTF">2017-09-28T16:10:12Z</dcterms:modified>
</cp:coreProperties>
</file>